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EB"/>
    <a:srgbClr val="FFFDFB"/>
    <a:srgbClr val="323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97CB6-AC19-44FC-91D8-280447C0E914}" v="13" dt="2024-09-28T08:07:30.0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C6B97CB6-AC19-44FC-91D8-280447C0E914}"/>
    <pc:docChg chg="undo custSel modSld">
      <pc:chgData name="Kalina Jan (260259)" userId="a7e6ec75-d3ba-42c7-b540-e3e8914f88d5" providerId="ADAL" clId="{C6B97CB6-AC19-44FC-91D8-280447C0E914}" dt="2024-09-28T08:38:14.800" v="1092" actId="1036"/>
      <pc:docMkLst>
        <pc:docMk/>
      </pc:docMkLst>
      <pc:sldChg chg="addSp modSp mod">
        <pc:chgData name="Kalina Jan (260259)" userId="a7e6ec75-d3ba-42c7-b540-e3e8914f88d5" providerId="ADAL" clId="{C6B97CB6-AC19-44FC-91D8-280447C0E914}" dt="2024-09-27T16:58:53.772" v="211" actId="207"/>
        <pc:sldMkLst>
          <pc:docMk/>
          <pc:sldMk cId="0" sldId="257"/>
        </pc:sldMkLst>
        <pc:spChg chg="add mod">
          <ac:chgData name="Kalina Jan (260259)" userId="a7e6ec75-d3ba-42c7-b540-e3e8914f88d5" providerId="ADAL" clId="{C6B97CB6-AC19-44FC-91D8-280447C0E914}" dt="2024-09-27T16:57:40.739" v="155" actId="14100"/>
          <ac:spMkLst>
            <pc:docMk/>
            <pc:sldMk cId="0" sldId="257"/>
            <ac:spMk id="81" creationId="{35068D16-DB2A-BFE7-E7C3-EEB4ED628206}"/>
          </ac:spMkLst>
        </pc:spChg>
        <pc:spChg chg="add mod">
          <ac:chgData name="Kalina Jan (260259)" userId="a7e6ec75-d3ba-42c7-b540-e3e8914f88d5" providerId="ADAL" clId="{C6B97CB6-AC19-44FC-91D8-280447C0E914}" dt="2024-09-27T16:58:53.772" v="211" actId="207"/>
          <ac:spMkLst>
            <pc:docMk/>
            <pc:sldMk cId="0" sldId="257"/>
            <ac:spMk id="82" creationId="{D7DF67D1-F2B1-B352-7A12-13A68B121F3C}"/>
          </ac:spMkLst>
        </pc:spChg>
      </pc:sldChg>
      <pc:sldChg chg="modSp mod">
        <pc:chgData name="Kalina Jan (260259)" userId="a7e6ec75-d3ba-42c7-b540-e3e8914f88d5" providerId="ADAL" clId="{C6B97CB6-AC19-44FC-91D8-280447C0E914}" dt="2024-09-27T17:00:22.103" v="216" actId="14100"/>
        <pc:sldMkLst>
          <pc:docMk/>
          <pc:sldMk cId="0" sldId="259"/>
        </pc:sldMkLst>
        <pc:spChg chg="mod">
          <ac:chgData name="Kalina Jan (260259)" userId="a7e6ec75-d3ba-42c7-b540-e3e8914f88d5" providerId="ADAL" clId="{C6B97CB6-AC19-44FC-91D8-280447C0E914}" dt="2024-09-27T16:59:57.723" v="214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17:00:22.103" v="216" actId="14100"/>
          <ac:spMkLst>
            <pc:docMk/>
            <pc:sldMk cId="0" sldId="259"/>
            <ac:spMk id="9" creationId="{00000000-0000-0000-0000-000000000000}"/>
          </ac:spMkLst>
        </pc:spChg>
      </pc:sldChg>
      <pc:sldChg chg="addSp modSp mod">
        <pc:chgData name="Kalina Jan (260259)" userId="a7e6ec75-d3ba-42c7-b540-e3e8914f88d5" providerId="ADAL" clId="{C6B97CB6-AC19-44FC-91D8-280447C0E914}" dt="2024-09-27T17:07:53.072" v="335" actId="1037"/>
        <pc:sldMkLst>
          <pc:docMk/>
          <pc:sldMk cId="0" sldId="260"/>
        </pc:sldMkLst>
        <pc:spChg chg="mod">
          <ac:chgData name="Kalina Jan (260259)" userId="a7e6ec75-d3ba-42c7-b540-e3e8914f88d5" providerId="ADAL" clId="{C6B97CB6-AC19-44FC-91D8-280447C0E914}" dt="2024-09-27T17:04:57.705" v="224" actId="20577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Kalina Jan (260259)" userId="a7e6ec75-d3ba-42c7-b540-e3e8914f88d5" providerId="ADAL" clId="{C6B97CB6-AC19-44FC-91D8-280447C0E914}" dt="2024-09-27T17:07:53.072" v="335" actId="1037"/>
          <ac:spMkLst>
            <pc:docMk/>
            <pc:sldMk cId="0" sldId="260"/>
            <ac:spMk id="87" creationId="{99D7FEDA-BB33-1CA5-C6C3-896F9BFD94C7}"/>
          </ac:spMkLst>
        </pc:spChg>
        <pc:grpChg chg="mod">
          <ac:chgData name="Kalina Jan (260259)" userId="a7e6ec75-d3ba-42c7-b540-e3e8914f88d5" providerId="ADAL" clId="{C6B97CB6-AC19-44FC-91D8-280447C0E914}" dt="2024-09-27T17:04:29.382" v="220" actId="14100"/>
          <ac:grpSpMkLst>
            <pc:docMk/>
            <pc:sldMk cId="0" sldId="260"/>
            <ac:grpSpMk id="2" creationId="{00000000-0000-0000-0000-000000000000}"/>
          </ac:grpSpMkLst>
        </pc:grpChg>
      </pc:sldChg>
      <pc:sldChg chg="modSp mod">
        <pc:chgData name="Kalina Jan (260259)" userId="a7e6ec75-d3ba-42c7-b540-e3e8914f88d5" providerId="ADAL" clId="{C6B97CB6-AC19-44FC-91D8-280447C0E914}" dt="2024-09-27T17:09:14.750" v="338" actId="1035"/>
        <pc:sldMkLst>
          <pc:docMk/>
          <pc:sldMk cId="0" sldId="261"/>
        </pc:sldMkLst>
        <pc:spChg chg="mod">
          <ac:chgData name="Kalina Jan (260259)" userId="a7e6ec75-d3ba-42c7-b540-e3e8914f88d5" providerId="ADAL" clId="{C6B97CB6-AC19-44FC-91D8-280447C0E914}" dt="2024-09-27T17:09:14.750" v="338" actId="1035"/>
          <ac:spMkLst>
            <pc:docMk/>
            <pc:sldMk cId="0" sldId="261"/>
            <ac:spMk id="12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17:12:18.007" v="339" actId="113"/>
        <pc:sldMkLst>
          <pc:docMk/>
          <pc:sldMk cId="0" sldId="262"/>
        </pc:sldMkLst>
        <pc:spChg chg="mod">
          <ac:chgData name="Kalina Jan (260259)" userId="a7e6ec75-d3ba-42c7-b540-e3e8914f88d5" providerId="ADAL" clId="{C6B97CB6-AC19-44FC-91D8-280447C0E914}" dt="2024-09-27T17:12:18.007" v="339" actId="11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17:17:41.987" v="352" actId="113"/>
        <pc:sldMkLst>
          <pc:docMk/>
          <pc:sldMk cId="0" sldId="264"/>
        </pc:sldMkLst>
        <pc:spChg chg="mod">
          <ac:chgData name="Kalina Jan (260259)" userId="a7e6ec75-d3ba-42c7-b540-e3e8914f88d5" providerId="ADAL" clId="{C6B97CB6-AC19-44FC-91D8-280447C0E914}" dt="2024-09-27T17:17:41.987" v="352" actId="113"/>
          <ac:spMkLst>
            <pc:docMk/>
            <pc:sldMk cId="0" sldId="264"/>
            <ac:spMk id="31" creationId="{00000000-0000-0000-0000-000000000000}"/>
          </ac:spMkLst>
        </pc:spChg>
        <pc:grpChg chg="mod">
          <ac:chgData name="Kalina Jan (260259)" userId="a7e6ec75-d3ba-42c7-b540-e3e8914f88d5" providerId="ADAL" clId="{C6B97CB6-AC19-44FC-91D8-280447C0E914}" dt="2024-09-27T17:16:50.189" v="351" actId="14100"/>
          <ac:grpSpMkLst>
            <pc:docMk/>
            <pc:sldMk cId="0" sldId="264"/>
            <ac:grpSpMk id="28" creationId="{00000000-0000-0000-0000-000000000000}"/>
          </ac:grpSpMkLst>
        </pc:grpChg>
      </pc:sldChg>
      <pc:sldChg chg="modSp mod">
        <pc:chgData name="Kalina Jan (260259)" userId="a7e6ec75-d3ba-42c7-b540-e3e8914f88d5" providerId="ADAL" clId="{C6B97CB6-AC19-44FC-91D8-280447C0E914}" dt="2024-09-27T17:19:56.494" v="358" actId="1036"/>
        <pc:sldMkLst>
          <pc:docMk/>
          <pc:sldMk cId="0" sldId="265"/>
        </pc:sldMkLst>
        <pc:spChg chg="mod">
          <ac:chgData name="Kalina Jan (260259)" userId="a7e6ec75-d3ba-42c7-b540-e3e8914f88d5" providerId="ADAL" clId="{C6B97CB6-AC19-44FC-91D8-280447C0E914}" dt="2024-09-27T17:19:46.486" v="355" actId="1036"/>
          <ac:spMkLst>
            <pc:docMk/>
            <pc:sldMk cId="0" sldId="265"/>
            <ac:spMk id="20" creationId="{00000000-0000-0000-0000-000000000000}"/>
          </ac:spMkLst>
        </pc:spChg>
        <pc:grpChg chg="mod">
          <ac:chgData name="Kalina Jan (260259)" userId="a7e6ec75-d3ba-42c7-b540-e3e8914f88d5" providerId="ADAL" clId="{C6B97CB6-AC19-44FC-91D8-280447C0E914}" dt="2024-09-27T17:19:46.486" v="355" actId="1036"/>
          <ac:grpSpMkLst>
            <pc:docMk/>
            <pc:sldMk cId="0" sldId="265"/>
            <ac:grpSpMk id="17" creationId="{00000000-0000-0000-0000-000000000000}"/>
          </ac:grpSpMkLst>
        </pc:grpChg>
        <pc:graphicFrameChg chg="mod">
          <ac:chgData name="Kalina Jan (260259)" userId="a7e6ec75-d3ba-42c7-b540-e3e8914f88d5" providerId="ADAL" clId="{C6B97CB6-AC19-44FC-91D8-280447C0E914}" dt="2024-09-27T17:19:56.494" v="358" actId="1036"/>
          <ac:graphicFrameMkLst>
            <pc:docMk/>
            <pc:sldMk cId="0" sldId="265"/>
            <ac:graphicFrameMk id="52" creationId="{00000000-0000-0000-0000-000000000000}"/>
          </ac:graphicFrameMkLst>
        </pc:graphicFrameChg>
      </pc:sldChg>
      <pc:sldChg chg="modSp mod">
        <pc:chgData name="Kalina Jan (260259)" userId="a7e6ec75-d3ba-42c7-b540-e3e8914f88d5" providerId="ADAL" clId="{C6B97CB6-AC19-44FC-91D8-280447C0E914}" dt="2024-09-27T20:21:18.031" v="360" actId="113"/>
        <pc:sldMkLst>
          <pc:docMk/>
          <pc:sldMk cId="0" sldId="267"/>
        </pc:sldMkLst>
        <pc:spChg chg="mod">
          <ac:chgData name="Kalina Jan (260259)" userId="a7e6ec75-d3ba-42c7-b540-e3e8914f88d5" providerId="ADAL" clId="{C6B97CB6-AC19-44FC-91D8-280447C0E914}" dt="2024-09-27T20:21:18.031" v="360" actId="113"/>
          <ac:spMkLst>
            <pc:docMk/>
            <pc:sldMk cId="0" sldId="267"/>
            <ac:spMk id="25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20:34:08.476" v="364" actId="113"/>
        <pc:sldMkLst>
          <pc:docMk/>
          <pc:sldMk cId="0" sldId="269"/>
        </pc:sldMkLst>
        <pc:spChg chg="mod">
          <ac:chgData name="Kalina Jan (260259)" userId="a7e6ec75-d3ba-42c7-b540-e3e8914f88d5" providerId="ADAL" clId="{C6B97CB6-AC19-44FC-91D8-280447C0E914}" dt="2024-09-27T20:33:58.317" v="363" actId="1035"/>
          <ac:spMkLst>
            <pc:docMk/>
            <pc:sldMk cId="0" sldId="26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3:53.441" v="361" actId="113"/>
          <ac:spMkLst>
            <pc:docMk/>
            <pc:sldMk cId="0" sldId="269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4:08.476" v="364" actId="113"/>
          <ac:spMkLst>
            <pc:docMk/>
            <pc:sldMk cId="0" sldId="269"/>
            <ac:spMk id="41" creationId="{00000000-0000-0000-0000-000000000000}"/>
          </ac:spMkLst>
        </pc:spChg>
        <pc:grpChg chg="mod">
          <ac:chgData name="Kalina Jan (260259)" userId="a7e6ec75-d3ba-42c7-b540-e3e8914f88d5" providerId="ADAL" clId="{C6B97CB6-AC19-44FC-91D8-280447C0E914}" dt="2024-09-27T20:33:58.317" v="363" actId="1035"/>
          <ac:grpSpMkLst>
            <pc:docMk/>
            <pc:sldMk cId="0" sldId="269"/>
            <ac:grpSpMk id="2" creationId="{00000000-0000-0000-0000-000000000000}"/>
          </ac:grpSpMkLst>
        </pc:grpChg>
      </pc:sldChg>
      <pc:sldChg chg="modSp mod">
        <pc:chgData name="Kalina Jan (260259)" userId="a7e6ec75-d3ba-42c7-b540-e3e8914f88d5" providerId="ADAL" clId="{C6B97CB6-AC19-44FC-91D8-280447C0E914}" dt="2024-09-27T20:36:56.585" v="371" actId="948"/>
        <pc:sldMkLst>
          <pc:docMk/>
          <pc:sldMk cId="0" sldId="271"/>
        </pc:sldMkLst>
        <pc:spChg chg="mod">
          <ac:chgData name="Kalina Jan (260259)" userId="a7e6ec75-d3ba-42c7-b540-e3e8914f88d5" providerId="ADAL" clId="{C6B97CB6-AC19-44FC-91D8-280447C0E914}" dt="2024-09-27T20:36:21.347" v="365" actId="113"/>
          <ac:spMkLst>
            <pc:docMk/>
            <pc:sldMk cId="0" sldId="271"/>
            <ac:spMk id="5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6:41.400" v="369" actId="113"/>
          <ac:spMkLst>
            <pc:docMk/>
            <pc:sldMk cId="0" sldId="271"/>
            <ac:spMk id="9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6:56.585" v="371" actId="948"/>
          <ac:spMkLst>
            <pc:docMk/>
            <pc:sldMk cId="0" sldId="271"/>
            <ac:spMk id="30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20:40:24.452" v="392"/>
        <pc:sldMkLst>
          <pc:docMk/>
          <pc:sldMk cId="0" sldId="273"/>
        </pc:sldMkLst>
        <pc:spChg chg="mod">
          <ac:chgData name="Kalina Jan (260259)" userId="a7e6ec75-d3ba-42c7-b540-e3e8914f88d5" providerId="ADAL" clId="{C6B97CB6-AC19-44FC-91D8-280447C0E914}" dt="2024-09-27T20:38:37.242" v="386" actId="1036"/>
          <ac:spMkLst>
            <pc:docMk/>
            <pc:sldMk cId="0" sldId="273"/>
            <ac:spMk id="2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40:24.452" v="392"/>
          <ac:spMkLst>
            <pc:docMk/>
            <pc:sldMk cId="0" sldId="273"/>
            <ac:spMk id="3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8:47.821" v="387" actId="1035"/>
          <ac:spMkLst>
            <pc:docMk/>
            <pc:sldMk cId="0" sldId="273"/>
            <ac:spMk id="7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8:31.243" v="383" actId="1035"/>
          <ac:spMkLst>
            <pc:docMk/>
            <pc:sldMk cId="0" sldId="273"/>
            <ac:spMk id="8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8:31.243" v="383" actId="1035"/>
          <ac:spMkLst>
            <pc:docMk/>
            <pc:sldMk cId="0" sldId="273"/>
            <ac:spMk id="9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8:31.243" v="383" actId="1035"/>
          <ac:spMkLst>
            <pc:docMk/>
            <pc:sldMk cId="0" sldId="273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7T20:38:31.243" v="383" actId="1035"/>
          <ac:spMkLst>
            <pc:docMk/>
            <pc:sldMk cId="0" sldId="273"/>
            <ac:spMk id="27" creationId="{00000000-0000-0000-0000-000000000000}"/>
          </ac:spMkLst>
        </pc:spChg>
        <pc:grpChg chg="mod">
          <ac:chgData name="Kalina Jan (260259)" userId="a7e6ec75-d3ba-42c7-b540-e3e8914f88d5" providerId="ADAL" clId="{C6B97CB6-AC19-44FC-91D8-280447C0E914}" dt="2024-09-27T20:38:47.821" v="387" actId="1035"/>
          <ac:grpSpMkLst>
            <pc:docMk/>
            <pc:sldMk cId="0" sldId="273"/>
            <ac:grpSpMk id="4" creationId="{00000000-0000-0000-0000-000000000000}"/>
          </ac:grpSpMkLst>
        </pc:grpChg>
        <pc:grpChg chg="mod">
          <ac:chgData name="Kalina Jan (260259)" userId="a7e6ec75-d3ba-42c7-b540-e3e8914f88d5" providerId="ADAL" clId="{C6B97CB6-AC19-44FC-91D8-280447C0E914}" dt="2024-09-27T20:38:31.243" v="383" actId="1035"/>
          <ac:grpSpMkLst>
            <pc:docMk/>
            <pc:sldMk cId="0" sldId="273"/>
            <ac:grpSpMk id="10" creationId="{00000000-0000-0000-0000-000000000000}"/>
          </ac:grpSpMkLst>
        </pc:grpChg>
      </pc:sldChg>
      <pc:sldChg chg="modSp mod">
        <pc:chgData name="Kalina Jan (260259)" userId="a7e6ec75-d3ba-42c7-b540-e3e8914f88d5" providerId="ADAL" clId="{C6B97CB6-AC19-44FC-91D8-280447C0E914}" dt="2024-09-27T20:50:33.084" v="395" actId="113"/>
        <pc:sldMkLst>
          <pc:docMk/>
          <pc:sldMk cId="0" sldId="281"/>
        </pc:sldMkLst>
        <pc:spChg chg="mod">
          <ac:chgData name="Kalina Jan (260259)" userId="a7e6ec75-d3ba-42c7-b540-e3e8914f88d5" providerId="ADAL" clId="{C6B97CB6-AC19-44FC-91D8-280447C0E914}" dt="2024-09-27T20:50:33.084" v="395" actId="113"/>
          <ac:spMkLst>
            <pc:docMk/>
            <pc:sldMk cId="0" sldId="281"/>
            <ac:spMk id="27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20:53:52.999" v="402" actId="14100"/>
        <pc:sldMkLst>
          <pc:docMk/>
          <pc:sldMk cId="0" sldId="283"/>
        </pc:sldMkLst>
        <pc:spChg chg="mod">
          <ac:chgData name="Kalina Jan (260259)" userId="a7e6ec75-d3ba-42c7-b540-e3e8914f88d5" providerId="ADAL" clId="{C6B97CB6-AC19-44FC-91D8-280447C0E914}" dt="2024-09-27T20:53:52.999" v="402" actId="14100"/>
          <ac:spMkLst>
            <pc:docMk/>
            <pc:sldMk cId="0" sldId="283"/>
            <ac:spMk id="9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7T21:03:10.101" v="403" actId="113"/>
        <pc:sldMkLst>
          <pc:docMk/>
          <pc:sldMk cId="0" sldId="289"/>
        </pc:sldMkLst>
        <pc:spChg chg="mod">
          <ac:chgData name="Kalina Jan (260259)" userId="a7e6ec75-d3ba-42c7-b540-e3e8914f88d5" providerId="ADAL" clId="{C6B97CB6-AC19-44FC-91D8-280447C0E914}" dt="2024-09-27T21:03:10.101" v="403" actId="113"/>
          <ac:spMkLst>
            <pc:docMk/>
            <pc:sldMk cId="0" sldId="289"/>
            <ac:spMk id="9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C6B97CB6-AC19-44FC-91D8-280447C0E914}" dt="2024-09-28T08:09:22.338" v="1023" actId="14100"/>
        <pc:sldMkLst>
          <pc:docMk/>
          <pc:sldMk cId="0" sldId="294"/>
        </pc:sldMkLst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04:28.424" v="944" actId="20577"/>
          <ac:spMkLst>
            <pc:docMk/>
            <pc:sldMk cId="0" sldId="294"/>
            <ac:spMk id="17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18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19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0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2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3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5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6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Kalina Jan (260259)" userId="a7e6ec75-d3ba-42c7-b540-e3e8914f88d5" providerId="ADAL" clId="{C6B97CB6-AC19-44FC-91D8-280447C0E914}" dt="2024-09-28T08:04:25.229" v="943" actId="478"/>
          <ac:spMkLst>
            <pc:docMk/>
            <pc:sldMk cId="0" sldId="294"/>
            <ac:spMk id="28" creationId="{00000000-0000-0000-0000-000000000000}"/>
          </ac:spMkLst>
        </pc:spChg>
        <pc:spChg chg="add mod">
          <ac:chgData name="Kalina Jan (260259)" userId="a7e6ec75-d3ba-42c7-b540-e3e8914f88d5" providerId="ADAL" clId="{C6B97CB6-AC19-44FC-91D8-280447C0E914}" dt="2024-09-28T08:08:27.647" v="1017" actId="207"/>
          <ac:spMkLst>
            <pc:docMk/>
            <pc:sldMk cId="0" sldId="294"/>
            <ac:spMk id="30" creationId="{878726EC-7047-7518-46D2-68450406DD2B}"/>
          </ac:spMkLst>
        </pc:spChg>
        <pc:grpChg chg="del">
          <ac:chgData name="Kalina Jan (260259)" userId="a7e6ec75-d3ba-42c7-b540-e3e8914f88d5" providerId="ADAL" clId="{C6B97CB6-AC19-44FC-91D8-280447C0E914}" dt="2024-09-28T08:04:25.229" v="943" actId="478"/>
          <ac:grpSpMkLst>
            <pc:docMk/>
            <pc:sldMk cId="0" sldId="294"/>
            <ac:grpSpMk id="11" creationId="{00000000-0000-0000-0000-000000000000}"/>
          </ac:grpSpMkLst>
        </pc:grpChg>
        <pc:picChg chg="add mod">
          <ac:chgData name="Kalina Jan (260259)" userId="a7e6ec75-d3ba-42c7-b540-e3e8914f88d5" providerId="ADAL" clId="{C6B97CB6-AC19-44FC-91D8-280447C0E914}" dt="2024-09-28T08:04:31.454" v="945" actId="1076"/>
          <ac:picMkLst>
            <pc:docMk/>
            <pc:sldMk cId="0" sldId="294"/>
            <ac:picMk id="32" creationId="{738FE0B7-4857-34E4-F3B7-B4D510FD7AB5}"/>
          </ac:picMkLst>
        </pc:picChg>
        <pc:cxnChg chg="add mod">
          <ac:chgData name="Kalina Jan (260259)" userId="a7e6ec75-d3ba-42c7-b540-e3e8914f88d5" providerId="ADAL" clId="{C6B97CB6-AC19-44FC-91D8-280447C0E914}" dt="2024-09-28T08:09:22.338" v="1023" actId="14100"/>
          <ac:cxnSpMkLst>
            <pc:docMk/>
            <pc:sldMk cId="0" sldId="294"/>
            <ac:cxnSpMk id="34" creationId="{57FA2895-E549-7290-80D8-A04B115EFEAC}"/>
          </ac:cxnSpMkLst>
        </pc:cxnChg>
      </pc:sldChg>
      <pc:sldChg chg="modSp mod">
        <pc:chgData name="Kalina Jan (260259)" userId="a7e6ec75-d3ba-42c7-b540-e3e8914f88d5" providerId="ADAL" clId="{C6B97CB6-AC19-44FC-91D8-280447C0E914}" dt="2024-09-28T08:12:24.304" v="1078" actId="20577"/>
        <pc:sldMkLst>
          <pc:docMk/>
          <pc:sldMk cId="0" sldId="295"/>
        </pc:sldMkLst>
        <pc:spChg chg="mod">
          <ac:chgData name="Kalina Jan (260259)" userId="a7e6ec75-d3ba-42c7-b540-e3e8914f88d5" providerId="ADAL" clId="{C6B97CB6-AC19-44FC-91D8-280447C0E914}" dt="2024-09-28T08:12:24.304" v="1078" actId="20577"/>
          <ac:spMkLst>
            <pc:docMk/>
            <pc:sldMk cId="0" sldId="295"/>
            <ac:spMk id="9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10:39.168" v="1049" actId="113"/>
          <ac:spMkLst>
            <pc:docMk/>
            <pc:sldMk cId="0" sldId="295"/>
            <ac:spMk id="11" creationId="{00000000-0000-0000-0000-000000000000}"/>
          </ac:spMkLst>
        </pc:spChg>
        <pc:grpChg chg="mod">
          <ac:chgData name="Kalina Jan (260259)" userId="a7e6ec75-d3ba-42c7-b540-e3e8914f88d5" providerId="ADAL" clId="{C6B97CB6-AC19-44FC-91D8-280447C0E914}" dt="2024-09-28T08:12:05.491" v="1070" actId="14100"/>
          <ac:grpSpMkLst>
            <pc:docMk/>
            <pc:sldMk cId="0" sldId="295"/>
            <ac:grpSpMk id="2" creationId="{00000000-0000-0000-0000-000000000000}"/>
          </ac:grpSpMkLst>
        </pc:grpChg>
      </pc:sldChg>
      <pc:sldChg chg="modSp mod">
        <pc:chgData name="Kalina Jan (260259)" userId="a7e6ec75-d3ba-42c7-b540-e3e8914f88d5" providerId="ADAL" clId="{C6B97CB6-AC19-44FC-91D8-280447C0E914}" dt="2024-09-28T08:14:44.402" v="1079" actId="1036"/>
        <pc:sldMkLst>
          <pc:docMk/>
          <pc:sldMk cId="0" sldId="296"/>
        </pc:sldMkLst>
        <pc:spChg chg="mod">
          <ac:chgData name="Kalina Jan (260259)" userId="a7e6ec75-d3ba-42c7-b540-e3e8914f88d5" providerId="ADAL" clId="{C6B97CB6-AC19-44FC-91D8-280447C0E914}" dt="2024-09-28T08:14:44.402" v="1079" actId="1036"/>
          <ac:spMkLst>
            <pc:docMk/>
            <pc:sldMk cId="0" sldId="296"/>
            <ac:spMk id="57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8T08:19:30.016" v="1088" actId="1035"/>
        <pc:sldMkLst>
          <pc:docMk/>
          <pc:sldMk cId="0" sldId="297"/>
        </pc:sldMkLst>
        <pc:spChg chg="mod">
          <ac:chgData name="Kalina Jan (260259)" userId="a7e6ec75-d3ba-42c7-b540-e3e8914f88d5" providerId="ADAL" clId="{C6B97CB6-AC19-44FC-91D8-280447C0E914}" dt="2024-09-28T08:19:30.016" v="1088" actId="1035"/>
          <ac:spMkLst>
            <pc:docMk/>
            <pc:sldMk cId="0" sldId="297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19:22.974" v="1085" actId="1036"/>
          <ac:spMkLst>
            <pc:docMk/>
            <pc:sldMk cId="0" sldId="297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19:06.513" v="1084" actId="1035"/>
          <ac:spMkLst>
            <pc:docMk/>
            <pc:sldMk cId="0" sldId="297"/>
            <ac:spMk id="24" creationId="{00000000-0000-0000-0000-000000000000}"/>
          </ac:spMkLst>
        </pc:spChg>
      </pc:sldChg>
      <pc:sldChg chg="modSp mod">
        <pc:chgData name="Kalina Jan (260259)" userId="a7e6ec75-d3ba-42c7-b540-e3e8914f88d5" providerId="ADAL" clId="{C6B97CB6-AC19-44FC-91D8-280447C0E914}" dt="2024-09-28T08:38:14.800" v="1092" actId="1036"/>
        <pc:sldMkLst>
          <pc:docMk/>
          <pc:sldMk cId="0" sldId="303"/>
        </pc:sldMkLst>
        <pc:spChg chg="mod">
          <ac:chgData name="Kalina Jan (260259)" userId="a7e6ec75-d3ba-42c7-b540-e3e8914f88d5" providerId="ADAL" clId="{C6B97CB6-AC19-44FC-91D8-280447C0E914}" dt="2024-09-28T08:38:07.215" v="1090" actId="1036"/>
          <ac:spMkLst>
            <pc:docMk/>
            <pc:sldMk cId="0" sldId="303"/>
            <ac:spMk id="3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38:14.800" v="1092" actId="1036"/>
          <ac:spMkLst>
            <pc:docMk/>
            <pc:sldMk cId="0" sldId="303"/>
            <ac:spMk id="4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38:14.800" v="1092" actId="1036"/>
          <ac:spMkLst>
            <pc:docMk/>
            <pc:sldMk cId="0" sldId="303"/>
            <ac:spMk id="5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38:14.800" v="1092" actId="1036"/>
          <ac:spMkLst>
            <pc:docMk/>
            <pc:sldMk cId="0" sldId="303"/>
            <ac:spMk id="6" creationId="{00000000-0000-0000-0000-000000000000}"/>
          </ac:spMkLst>
        </pc:spChg>
        <pc:spChg chg="mod">
          <ac:chgData name="Kalina Jan (260259)" userId="a7e6ec75-d3ba-42c7-b540-e3e8914f88d5" providerId="ADAL" clId="{C6B97CB6-AC19-44FC-91D8-280447C0E914}" dt="2024-09-28T08:38:14.800" v="1092" actId="1036"/>
          <ac:spMkLst>
            <pc:docMk/>
            <pc:sldMk cId="0" sldId="303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3523" y="26923"/>
            <a:ext cx="621664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8364" y="497839"/>
            <a:ext cx="8536671" cy="731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940" y="1282699"/>
            <a:ext cx="8533765" cy="204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709" y="2140711"/>
            <a:ext cx="7282180" cy="304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11454" algn="ctr">
              <a:lnSpc>
                <a:spcPct val="100200"/>
              </a:lnSpc>
              <a:spcBef>
                <a:spcPts val="95"/>
              </a:spcBef>
              <a:tabLst>
                <a:tab pos="2228215" algn="l"/>
              </a:tabLst>
            </a:pP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sz="6600" b="1" spc="-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VII. </a:t>
            </a: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Syntaktická</a:t>
            </a:r>
            <a:r>
              <a:rPr sz="6600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6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analýza shora</a:t>
            </a: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6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dolů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/>
              <a:t>1/57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3338" y="6612635"/>
            <a:ext cx="1132840" cy="797560"/>
            <a:chOff x="4823338" y="6612635"/>
            <a:chExt cx="1132840" cy="797560"/>
          </a:xfrm>
        </p:grpSpPr>
        <p:sp>
          <p:nvSpPr>
            <p:cNvPr id="3" name="object 3"/>
            <p:cNvSpPr/>
            <p:nvPr/>
          </p:nvSpPr>
          <p:spPr>
            <a:xfrm>
              <a:off x="4843149" y="6633971"/>
              <a:ext cx="1092835" cy="756285"/>
            </a:xfrm>
            <a:custGeom>
              <a:avLst/>
              <a:gdLst/>
              <a:ahLst/>
              <a:cxnLst/>
              <a:rect l="l" t="t" r="r" b="b"/>
              <a:pathLst>
                <a:path w="1092835" h="756284">
                  <a:moveTo>
                    <a:pt x="1092707" y="755903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1092707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23338" y="6612635"/>
              <a:ext cx="1132840" cy="797560"/>
            </a:xfrm>
            <a:custGeom>
              <a:avLst/>
              <a:gdLst/>
              <a:ahLst/>
              <a:cxnLst/>
              <a:rect l="l" t="t" r="r" b="b"/>
              <a:pathLst>
                <a:path w="1132839" h="797559">
                  <a:moveTo>
                    <a:pt x="1132332" y="79705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19812" y="79705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091184" y="42672"/>
                  </a:lnTo>
                  <a:lnTo>
                    <a:pt x="1091184" y="21336"/>
                  </a:lnTo>
                  <a:lnTo>
                    <a:pt x="1112520" y="42672"/>
                  </a:lnTo>
                  <a:lnTo>
                    <a:pt x="1112520" y="797052"/>
                  </a:lnTo>
                  <a:lnTo>
                    <a:pt x="1132332" y="797052"/>
                  </a:lnTo>
                  <a:close/>
                </a:path>
                <a:path w="1132839" h="79755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132839" h="797559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1132839" h="797559">
                  <a:moveTo>
                    <a:pt x="1112520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7052"/>
                  </a:lnTo>
                  <a:lnTo>
                    <a:pt x="1091184" y="797052"/>
                  </a:lnTo>
                  <a:lnTo>
                    <a:pt x="1091184" y="777240"/>
                  </a:lnTo>
                  <a:lnTo>
                    <a:pt x="1112520" y="755904"/>
                  </a:lnTo>
                  <a:close/>
                </a:path>
                <a:path w="1132839" h="797559">
                  <a:moveTo>
                    <a:pt x="41148" y="797052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7052"/>
                  </a:lnTo>
                  <a:lnTo>
                    <a:pt x="41148" y="797052"/>
                  </a:lnTo>
                  <a:close/>
                </a:path>
                <a:path w="1132839" h="797559">
                  <a:moveTo>
                    <a:pt x="1112520" y="42672"/>
                  </a:moveTo>
                  <a:lnTo>
                    <a:pt x="1091184" y="21336"/>
                  </a:lnTo>
                  <a:lnTo>
                    <a:pt x="1091184" y="42672"/>
                  </a:lnTo>
                  <a:lnTo>
                    <a:pt x="1112520" y="42672"/>
                  </a:lnTo>
                  <a:close/>
                </a:path>
                <a:path w="1132839" h="797559">
                  <a:moveTo>
                    <a:pt x="1112520" y="755904"/>
                  </a:moveTo>
                  <a:lnTo>
                    <a:pt x="1112520" y="42672"/>
                  </a:lnTo>
                  <a:lnTo>
                    <a:pt x="1091184" y="42672"/>
                  </a:lnTo>
                  <a:lnTo>
                    <a:pt x="1091184" y="755904"/>
                  </a:lnTo>
                  <a:lnTo>
                    <a:pt x="1112520" y="755904"/>
                  </a:lnTo>
                  <a:close/>
                </a:path>
                <a:path w="1132839" h="797559">
                  <a:moveTo>
                    <a:pt x="1112520" y="797052"/>
                  </a:moveTo>
                  <a:lnTo>
                    <a:pt x="1112520" y="755904"/>
                  </a:lnTo>
                  <a:lnTo>
                    <a:pt x="1091184" y="777240"/>
                  </a:lnTo>
                  <a:lnTo>
                    <a:pt x="1091184" y="797052"/>
                  </a:lnTo>
                  <a:lnTo>
                    <a:pt x="111252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2162" y="6612635"/>
            <a:ext cx="1050290" cy="797560"/>
            <a:chOff x="6082162" y="6612635"/>
            <a:chExt cx="1050290" cy="797560"/>
          </a:xfrm>
        </p:grpSpPr>
        <p:sp>
          <p:nvSpPr>
            <p:cNvPr id="6" name="object 6"/>
            <p:cNvSpPr/>
            <p:nvPr/>
          </p:nvSpPr>
          <p:spPr>
            <a:xfrm>
              <a:off x="6103497" y="6633971"/>
              <a:ext cx="1007744" cy="756285"/>
            </a:xfrm>
            <a:custGeom>
              <a:avLst/>
              <a:gdLst/>
              <a:ahLst/>
              <a:cxnLst/>
              <a:rect l="l" t="t" r="r" b="b"/>
              <a:pathLst>
                <a:path w="1007745" h="756284">
                  <a:moveTo>
                    <a:pt x="1007363" y="75590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100736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2162" y="6612635"/>
              <a:ext cx="1050290" cy="797560"/>
            </a:xfrm>
            <a:custGeom>
              <a:avLst/>
              <a:gdLst/>
              <a:ahLst/>
              <a:cxnLst/>
              <a:rect l="l" t="t" r="r" b="b"/>
              <a:pathLst>
                <a:path w="1050290" h="797559">
                  <a:moveTo>
                    <a:pt x="1050036" y="797052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007364" y="42672"/>
                  </a:lnTo>
                  <a:lnTo>
                    <a:pt x="1007364" y="21336"/>
                  </a:lnTo>
                  <a:lnTo>
                    <a:pt x="1028700" y="42672"/>
                  </a:lnTo>
                  <a:lnTo>
                    <a:pt x="1028700" y="797052"/>
                  </a:lnTo>
                  <a:lnTo>
                    <a:pt x="1050036" y="797052"/>
                  </a:lnTo>
                  <a:close/>
                </a:path>
                <a:path w="1050290" h="7975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050290" h="797559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1050290" h="797559">
                  <a:moveTo>
                    <a:pt x="1028700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1007364" y="797052"/>
                  </a:lnTo>
                  <a:lnTo>
                    <a:pt x="1007364" y="777240"/>
                  </a:lnTo>
                  <a:lnTo>
                    <a:pt x="1028700" y="755904"/>
                  </a:lnTo>
                  <a:close/>
                </a:path>
                <a:path w="1050290" h="797559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1050290" h="797559">
                  <a:moveTo>
                    <a:pt x="1028700" y="42672"/>
                  </a:moveTo>
                  <a:lnTo>
                    <a:pt x="1007364" y="21336"/>
                  </a:lnTo>
                  <a:lnTo>
                    <a:pt x="1007364" y="42672"/>
                  </a:lnTo>
                  <a:lnTo>
                    <a:pt x="1028700" y="42672"/>
                  </a:lnTo>
                  <a:close/>
                </a:path>
                <a:path w="1050290" h="797559">
                  <a:moveTo>
                    <a:pt x="1028700" y="755904"/>
                  </a:moveTo>
                  <a:lnTo>
                    <a:pt x="1028700" y="42672"/>
                  </a:lnTo>
                  <a:lnTo>
                    <a:pt x="1007364" y="42672"/>
                  </a:lnTo>
                  <a:lnTo>
                    <a:pt x="1007364" y="755904"/>
                  </a:lnTo>
                  <a:lnTo>
                    <a:pt x="1028700" y="755904"/>
                  </a:lnTo>
                  <a:close/>
                </a:path>
                <a:path w="1050290" h="797559">
                  <a:moveTo>
                    <a:pt x="1028700" y="797052"/>
                  </a:moveTo>
                  <a:lnTo>
                    <a:pt x="1028700" y="755904"/>
                  </a:lnTo>
                  <a:lnTo>
                    <a:pt x="1007364" y="777240"/>
                  </a:lnTo>
                  <a:lnTo>
                    <a:pt x="1007364" y="797052"/>
                  </a:lnTo>
                  <a:lnTo>
                    <a:pt x="102870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257166" y="6612635"/>
            <a:ext cx="798830" cy="797560"/>
            <a:chOff x="7257166" y="6612635"/>
            <a:chExt cx="798830" cy="797560"/>
          </a:xfrm>
        </p:grpSpPr>
        <p:sp>
          <p:nvSpPr>
            <p:cNvPr id="9" name="object 9"/>
            <p:cNvSpPr/>
            <p:nvPr/>
          </p:nvSpPr>
          <p:spPr>
            <a:xfrm>
              <a:off x="7278501" y="6633971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4">
                  <a:moveTo>
                    <a:pt x="755903" y="75590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75590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7166" y="6612635"/>
              <a:ext cx="798830" cy="797560"/>
            </a:xfrm>
            <a:custGeom>
              <a:avLst/>
              <a:gdLst/>
              <a:ahLst/>
              <a:cxnLst/>
              <a:rect l="l" t="t" r="r" b="b"/>
              <a:pathLst>
                <a:path w="798829" h="797559">
                  <a:moveTo>
                    <a:pt x="798576" y="797052"/>
                  </a:moveTo>
                  <a:lnTo>
                    <a:pt x="798576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7240" y="42672"/>
                  </a:lnTo>
                  <a:lnTo>
                    <a:pt x="777240" y="797052"/>
                  </a:lnTo>
                  <a:lnTo>
                    <a:pt x="798576" y="797052"/>
                  </a:lnTo>
                  <a:close/>
                </a:path>
                <a:path w="798829" h="7975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98829" h="797559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798829" h="797559">
                  <a:moveTo>
                    <a:pt x="777240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755904" y="797052"/>
                  </a:lnTo>
                  <a:lnTo>
                    <a:pt x="755904" y="777240"/>
                  </a:lnTo>
                  <a:lnTo>
                    <a:pt x="777240" y="755904"/>
                  </a:lnTo>
                  <a:close/>
                </a:path>
                <a:path w="798829" h="797559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798829" h="797559">
                  <a:moveTo>
                    <a:pt x="777240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7240" y="42672"/>
                  </a:lnTo>
                  <a:close/>
                </a:path>
                <a:path w="798829" h="797559">
                  <a:moveTo>
                    <a:pt x="777240" y="755904"/>
                  </a:moveTo>
                  <a:lnTo>
                    <a:pt x="777240" y="42672"/>
                  </a:lnTo>
                  <a:lnTo>
                    <a:pt x="755904" y="42672"/>
                  </a:lnTo>
                  <a:lnTo>
                    <a:pt x="755904" y="755904"/>
                  </a:lnTo>
                  <a:lnTo>
                    <a:pt x="777240" y="755904"/>
                  </a:lnTo>
                  <a:close/>
                </a:path>
                <a:path w="798829" h="797559">
                  <a:moveTo>
                    <a:pt x="777240" y="797052"/>
                  </a:moveTo>
                  <a:lnTo>
                    <a:pt x="777240" y="755904"/>
                  </a:lnTo>
                  <a:lnTo>
                    <a:pt x="755904" y="777240"/>
                  </a:lnTo>
                  <a:lnTo>
                    <a:pt x="755904" y="797052"/>
                  </a:lnTo>
                  <a:lnTo>
                    <a:pt x="77724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180709" y="6612635"/>
            <a:ext cx="378460" cy="797560"/>
            <a:chOff x="8180709" y="6612635"/>
            <a:chExt cx="378460" cy="797560"/>
          </a:xfrm>
        </p:grpSpPr>
        <p:sp>
          <p:nvSpPr>
            <p:cNvPr id="12" name="object 12"/>
            <p:cNvSpPr/>
            <p:nvPr/>
          </p:nvSpPr>
          <p:spPr>
            <a:xfrm>
              <a:off x="8202045" y="6633971"/>
              <a:ext cx="337185" cy="756285"/>
            </a:xfrm>
            <a:custGeom>
              <a:avLst/>
              <a:gdLst/>
              <a:ahLst/>
              <a:cxnLst/>
              <a:rect l="l" t="t" r="r" b="b"/>
              <a:pathLst>
                <a:path w="337184" h="756284">
                  <a:moveTo>
                    <a:pt x="336803" y="755903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33680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0709" y="6612635"/>
              <a:ext cx="378460" cy="797560"/>
            </a:xfrm>
            <a:custGeom>
              <a:avLst/>
              <a:gdLst/>
              <a:ahLst/>
              <a:cxnLst/>
              <a:rect l="l" t="t" r="r" b="b"/>
              <a:pathLst>
                <a:path w="378459" h="797559">
                  <a:moveTo>
                    <a:pt x="377952" y="7970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6804" y="42672"/>
                  </a:lnTo>
                  <a:lnTo>
                    <a:pt x="336804" y="21336"/>
                  </a:lnTo>
                  <a:lnTo>
                    <a:pt x="358140" y="42672"/>
                  </a:lnTo>
                  <a:lnTo>
                    <a:pt x="358140" y="797052"/>
                  </a:lnTo>
                  <a:lnTo>
                    <a:pt x="377952" y="797052"/>
                  </a:lnTo>
                  <a:close/>
                </a:path>
                <a:path w="378459" h="7975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797559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378459" h="797559">
                  <a:moveTo>
                    <a:pt x="358140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336804" y="797052"/>
                  </a:lnTo>
                  <a:lnTo>
                    <a:pt x="336804" y="777240"/>
                  </a:lnTo>
                  <a:lnTo>
                    <a:pt x="358140" y="755904"/>
                  </a:lnTo>
                  <a:close/>
                </a:path>
                <a:path w="378459" h="797559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378459" h="797559">
                  <a:moveTo>
                    <a:pt x="358140" y="42672"/>
                  </a:moveTo>
                  <a:lnTo>
                    <a:pt x="336804" y="21336"/>
                  </a:lnTo>
                  <a:lnTo>
                    <a:pt x="336804" y="42672"/>
                  </a:lnTo>
                  <a:lnTo>
                    <a:pt x="358140" y="42672"/>
                  </a:lnTo>
                  <a:close/>
                </a:path>
                <a:path w="378459" h="797559">
                  <a:moveTo>
                    <a:pt x="358140" y="755904"/>
                  </a:moveTo>
                  <a:lnTo>
                    <a:pt x="358140" y="42672"/>
                  </a:lnTo>
                  <a:lnTo>
                    <a:pt x="336804" y="42672"/>
                  </a:lnTo>
                  <a:lnTo>
                    <a:pt x="336804" y="755904"/>
                  </a:lnTo>
                  <a:lnTo>
                    <a:pt x="358140" y="755904"/>
                  </a:lnTo>
                  <a:close/>
                </a:path>
                <a:path w="378459" h="797559">
                  <a:moveTo>
                    <a:pt x="358140" y="797052"/>
                  </a:moveTo>
                  <a:lnTo>
                    <a:pt x="358140" y="755904"/>
                  </a:lnTo>
                  <a:lnTo>
                    <a:pt x="336804" y="777240"/>
                  </a:lnTo>
                  <a:lnTo>
                    <a:pt x="336804" y="797052"/>
                  </a:lnTo>
                  <a:lnTo>
                    <a:pt x="35814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85154" y="6612635"/>
            <a:ext cx="966469" cy="797560"/>
            <a:chOff x="8685154" y="6612635"/>
            <a:chExt cx="966469" cy="797560"/>
          </a:xfrm>
        </p:grpSpPr>
        <p:sp>
          <p:nvSpPr>
            <p:cNvPr id="15" name="object 15"/>
            <p:cNvSpPr/>
            <p:nvPr/>
          </p:nvSpPr>
          <p:spPr>
            <a:xfrm>
              <a:off x="8706489" y="6633971"/>
              <a:ext cx="923925" cy="756285"/>
            </a:xfrm>
            <a:custGeom>
              <a:avLst/>
              <a:gdLst/>
              <a:ahLst/>
              <a:cxnLst/>
              <a:rect l="l" t="t" r="r" b="b"/>
              <a:pathLst>
                <a:path w="923925" h="756284">
                  <a:moveTo>
                    <a:pt x="923543" y="755903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92354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85154" y="6612635"/>
              <a:ext cx="966469" cy="797560"/>
            </a:xfrm>
            <a:custGeom>
              <a:avLst/>
              <a:gdLst/>
              <a:ahLst/>
              <a:cxnLst/>
              <a:rect l="l" t="t" r="r" b="b"/>
              <a:pathLst>
                <a:path w="966470" h="797559">
                  <a:moveTo>
                    <a:pt x="966216" y="797052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797052"/>
                  </a:lnTo>
                  <a:lnTo>
                    <a:pt x="966216" y="797052"/>
                  </a:lnTo>
                  <a:close/>
                </a:path>
                <a:path w="966470" h="7975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797559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966470" h="797559">
                  <a:moveTo>
                    <a:pt x="944880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923544" y="797052"/>
                  </a:lnTo>
                  <a:lnTo>
                    <a:pt x="923544" y="777240"/>
                  </a:lnTo>
                  <a:lnTo>
                    <a:pt x="944880" y="755904"/>
                  </a:lnTo>
                  <a:close/>
                </a:path>
                <a:path w="966470" h="797559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966470" h="797559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797559">
                  <a:moveTo>
                    <a:pt x="944880" y="755904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755904"/>
                  </a:lnTo>
                  <a:lnTo>
                    <a:pt x="944880" y="755904"/>
                  </a:lnTo>
                  <a:close/>
                </a:path>
                <a:path w="966470" h="797559">
                  <a:moveTo>
                    <a:pt x="944880" y="797052"/>
                  </a:moveTo>
                  <a:lnTo>
                    <a:pt x="944880" y="755904"/>
                  </a:lnTo>
                  <a:lnTo>
                    <a:pt x="923544" y="777240"/>
                  </a:lnTo>
                  <a:lnTo>
                    <a:pt x="923544" y="797052"/>
                  </a:lnTo>
                  <a:lnTo>
                    <a:pt x="94488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45345" y="388620"/>
            <a:ext cx="8606155" cy="798830"/>
            <a:chOff x="1045345" y="483108"/>
            <a:chExt cx="8606155" cy="798830"/>
          </a:xfrm>
        </p:grpSpPr>
        <p:sp>
          <p:nvSpPr>
            <p:cNvPr id="18" name="object 1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25608" y="400303"/>
            <a:ext cx="8442325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00" dirty="0"/>
              <a:t>SA</a:t>
            </a:r>
            <a:r>
              <a:rPr sz="4600" spc="-10" dirty="0"/>
              <a:t> </a:t>
            </a:r>
            <a:r>
              <a:rPr sz="4600" dirty="0"/>
              <a:t>založená</a:t>
            </a:r>
            <a:r>
              <a:rPr sz="4600" spc="-25" dirty="0"/>
              <a:t> </a:t>
            </a:r>
            <a:r>
              <a:rPr sz="4600" dirty="0"/>
              <a:t>na</a:t>
            </a:r>
            <a:r>
              <a:rPr sz="4600" spc="-5" dirty="0"/>
              <a:t> </a:t>
            </a:r>
            <a:r>
              <a:rPr sz="4600" dirty="0"/>
              <a:t>LL-tabulce:</a:t>
            </a:r>
            <a:r>
              <a:rPr sz="4600" spc="-45" dirty="0"/>
              <a:t> </a:t>
            </a:r>
            <a:r>
              <a:rPr sz="4600" spc="-10" dirty="0"/>
              <a:t>Příklad</a:t>
            </a:r>
            <a:endParaRPr sz="4600"/>
          </a:p>
        </p:txBody>
      </p:sp>
      <p:sp>
        <p:nvSpPr>
          <p:cNvPr id="21" name="object 21"/>
          <p:cNvSpPr txBox="1"/>
          <p:nvPr/>
        </p:nvSpPr>
        <p:spPr>
          <a:xfrm>
            <a:off x="1098176" y="1750567"/>
            <a:ext cx="25228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909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3: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8176" y="2027935"/>
            <a:ext cx="1188720" cy="671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4: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5: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4956" y="2027935"/>
            <a:ext cx="2098675" cy="671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b="1" u="none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b="1" u="none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8176" y="1195831"/>
            <a:ext cx="8576945" cy="672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649095" algn="l"/>
                <a:tab pos="4335780" algn="l"/>
                <a:tab pos="598614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1: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400" b="1" u="none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b="1" u="none" dirty="0">
                <a:solidFill>
                  <a:srgbClr val="FF65FF"/>
                </a:solidFill>
                <a:latin typeface="Times New Roman"/>
                <a:cs typeface="Times New Roman"/>
              </a:rPr>
              <a:t>6:</a:t>
            </a:r>
            <a:r>
              <a:rPr sz="2400" b="1" u="none" spc="-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u="none" dirty="0">
                <a:latin typeface="Symbol"/>
                <a:cs typeface="Symbol"/>
              </a:rPr>
              <a:t></a:t>
            </a:r>
            <a:r>
              <a:rPr sz="2400" u="none" spc="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400" b="1" u="none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2400" b="1" u="none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400" b="1" u="none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400" b="1" u="none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spc="-5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649095" algn="l"/>
                <a:tab pos="4335780" algn="l"/>
                <a:tab pos="598614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2: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b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;</a:t>
            </a:r>
            <a:r>
              <a:rPr sz="2400" b="1" u="none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b="1" u="none" dirty="0">
                <a:solidFill>
                  <a:srgbClr val="FF65FF"/>
                </a:solidFill>
                <a:latin typeface="Times New Roman"/>
                <a:cs typeface="Times New Roman"/>
              </a:rPr>
              <a:t>7:</a:t>
            </a:r>
            <a:r>
              <a:rPr sz="2400" b="1" u="none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u="none" dirty="0">
                <a:latin typeface="Symbol"/>
                <a:cs typeface="Symbol"/>
              </a:rPr>
              <a:t></a:t>
            </a:r>
            <a:r>
              <a:rPr sz="2400" u="none" spc="2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400" b="1" u="none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400" b="1" u="none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0091" y="4644642"/>
            <a:ext cx="10718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21767" y="1750567"/>
            <a:ext cx="215963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63064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8: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7843" y="2027935"/>
            <a:ext cx="2569845" cy="6711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indent="153670">
              <a:lnSpc>
                <a:spcPct val="75400"/>
              </a:lnSpc>
              <a:spcBef>
                <a:spcPts val="830"/>
              </a:spcBef>
              <a:tabLst>
                <a:tab pos="181673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9: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400" b="1" u="none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FF65FF"/>
                </a:solidFill>
                <a:latin typeface="Times New Roman"/>
                <a:cs typeface="Times New Roman"/>
              </a:rPr>
              <a:t>10:</a:t>
            </a:r>
            <a:r>
              <a:rPr sz="2400" b="1" u="none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u="none" dirty="0">
                <a:latin typeface="Symbol"/>
                <a:cs typeface="Symbol"/>
              </a:rPr>
              <a:t></a:t>
            </a:r>
            <a:r>
              <a:rPr sz="2400" u="none" spc="25" dirty="0">
                <a:latin typeface="Times New Roman"/>
                <a:cs typeface="Times New Roman"/>
              </a:rPr>
              <a:t> 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19421" y="5018532"/>
            <a:ext cx="434340" cy="207645"/>
          </a:xfrm>
          <a:custGeom>
            <a:avLst/>
            <a:gdLst/>
            <a:ahLst/>
            <a:cxnLst/>
            <a:rect l="l" t="t" r="r" b="b"/>
            <a:pathLst>
              <a:path w="434340" h="207645">
                <a:moveTo>
                  <a:pt x="434339" y="167639"/>
                </a:moveTo>
                <a:lnTo>
                  <a:pt x="15239" y="0"/>
                </a:lnTo>
                <a:lnTo>
                  <a:pt x="0" y="39623"/>
                </a:lnTo>
                <a:lnTo>
                  <a:pt x="419099" y="207263"/>
                </a:lnTo>
                <a:lnTo>
                  <a:pt x="434339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55723" y="5065266"/>
            <a:ext cx="11887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15794" y="6240269"/>
            <a:ext cx="949325" cy="7721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2550">
              <a:lnSpc>
                <a:spcPts val="2915"/>
              </a:lnSpc>
              <a:spcBef>
                <a:spcPts val="14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begin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600" b="1" u="sng" spc="-10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b="1" u="sng" spc="6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3877" y="5021579"/>
            <a:ext cx="1705610" cy="1376680"/>
          </a:xfrm>
          <a:custGeom>
            <a:avLst/>
            <a:gdLst/>
            <a:ahLst/>
            <a:cxnLst/>
            <a:rect l="l" t="t" r="r" b="b"/>
            <a:pathLst>
              <a:path w="1705609" h="1376679">
                <a:moveTo>
                  <a:pt x="1705355" y="33527"/>
                </a:moveTo>
                <a:lnTo>
                  <a:pt x="1679447" y="0"/>
                </a:lnTo>
                <a:lnTo>
                  <a:pt x="0" y="1344167"/>
                </a:lnTo>
                <a:lnTo>
                  <a:pt x="27431" y="1376171"/>
                </a:lnTo>
                <a:lnTo>
                  <a:pt x="1705355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83411" y="4981445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14546" y="5819645"/>
            <a:ext cx="11887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40041" y="5437632"/>
            <a:ext cx="1277620" cy="870585"/>
          </a:xfrm>
          <a:custGeom>
            <a:avLst/>
            <a:gdLst/>
            <a:ahLst/>
            <a:cxnLst/>
            <a:rect l="l" t="t" r="r" b="b"/>
            <a:pathLst>
              <a:path w="1277620" h="870585">
                <a:moveTo>
                  <a:pt x="1277112" y="505968"/>
                </a:moveTo>
                <a:lnTo>
                  <a:pt x="506590" y="44500"/>
                </a:lnTo>
                <a:lnTo>
                  <a:pt x="516636" y="41148"/>
                </a:lnTo>
                <a:lnTo>
                  <a:pt x="504444" y="0"/>
                </a:lnTo>
                <a:lnTo>
                  <a:pt x="458190" y="15519"/>
                </a:lnTo>
                <a:lnTo>
                  <a:pt x="437388" y="3048"/>
                </a:lnTo>
                <a:lnTo>
                  <a:pt x="426720" y="20574"/>
                </a:lnTo>
                <a:lnTo>
                  <a:pt x="408432" y="32004"/>
                </a:lnTo>
                <a:lnTo>
                  <a:pt x="408520" y="32169"/>
                </a:lnTo>
                <a:lnTo>
                  <a:pt x="0" y="169164"/>
                </a:lnTo>
                <a:lnTo>
                  <a:pt x="13716" y="208788"/>
                </a:lnTo>
                <a:lnTo>
                  <a:pt x="431088" y="69672"/>
                </a:lnTo>
                <a:lnTo>
                  <a:pt x="912876" y="870204"/>
                </a:lnTo>
                <a:lnTo>
                  <a:pt x="947928" y="848868"/>
                </a:lnTo>
                <a:lnTo>
                  <a:pt x="488340" y="81534"/>
                </a:lnTo>
                <a:lnTo>
                  <a:pt x="1255776" y="542544"/>
                </a:lnTo>
                <a:lnTo>
                  <a:pt x="1277112" y="50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61718" y="5484366"/>
            <a:ext cx="13576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176655" algn="l"/>
              </a:tabLst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93969" y="6213347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7" y="169163"/>
                </a:moveTo>
                <a:lnTo>
                  <a:pt x="41147" y="0"/>
                </a:lnTo>
                <a:lnTo>
                  <a:pt x="0" y="0"/>
                </a:lnTo>
                <a:lnTo>
                  <a:pt x="0" y="169163"/>
                </a:lnTo>
                <a:lnTo>
                  <a:pt x="41147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89597" y="6213347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7" y="169163"/>
                </a:moveTo>
                <a:lnTo>
                  <a:pt x="41147" y="0"/>
                </a:lnTo>
                <a:lnTo>
                  <a:pt x="0" y="0"/>
                </a:lnTo>
                <a:lnTo>
                  <a:pt x="0" y="169163"/>
                </a:lnTo>
                <a:lnTo>
                  <a:pt x="41147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11521" y="6240269"/>
            <a:ext cx="2421890" cy="1174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6680">
              <a:lnSpc>
                <a:spcPts val="2915"/>
              </a:lnSpc>
              <a:spcBef>
                <a:spcPts val="140"/>
              </a:spcBef>
              <a:tabLst>
                <a:tab pos="1001394" algn="l"/>
                <a:tab pos="1637030" algn="l"/>
              </a:tabLst>
            </a:pP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3900" b="1" spc="-30" baseline="27777" dirty="0">
                <a:solidFill>
                  <a:srgbClr val="FF65FF"/>
                </a:solidFill>
                <a:latin typeface="Times New Roman"/>
                <a:cs typeface="Times New Roman"/>
              </a:rPr>
              <a:t>9</a:t>
            </a:r>
            <a:r>
              <a:rPr sz="3900" b="1" baseline="27777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end</a:t>
            </a:r>
            <a:r>
              <a:rPr sz="2600" b="1" spc="-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spc="-75" baseline="27777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endParaRPr sz="3900" baseline="27777">
              <a:latin typeface="Times New Roman"/>
              <a:cs typeface="Times New Roman"/>
            </a:endParaRPr>
          </a:p>
          <a:p>
            <a:pPr marL="50800">
              <a:lnSpc>
                <a:spcPts val="2915"/>
              </a:lnSpc>
              <a:tabLst>
                <a:tab pos="974090" algn="l"/>
                <a:tab pos="1478280" algn="l"/>
              </a:tabLst>
            </a:pPr>
            <a:r>
              <a:rPr sz="26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int </a:t>
            </a:r>
            <a:r>
              <a:rPr sz="26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u="sng" spc="-434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;</a:t>
            </a:r>
            <a:r>
              <a:rPr sz="26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end</a:t>
            </a:r>
            <a:r>
              <a:rPr sz="2600" b="1" u="sng" spc="6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endParaRPr sz="2600">
              <a:latin typeface="Times New Roman"/>
              <a:cs typeface="Times New Roman"/>
            </a:endParaRPr>
          </a:p>
          <a:p>
            <a:pPr marL="175260">
              <a:lnSpc>
                <a:spcPct val="100000"/>
              </a:lnSpc>
              <a:spcBef>
                <a:spcPts val="45"/>
              </a:spcBef>
            </a:pP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25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35602" y="5858255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29" h="123825">
                <a:moveTo>
                  <a:pt x="265175" y="83819"/>
                </a:moveTo>
                <a:lnTo>
                  <a:pt x="13715" y="0"/>
                </a:lnTo>
                <a:lnTo>
                  <a:pt x="0" y="39623"/>
                </a:lnTo>
                <a:lnTo>
                  <a:pt x="252983" y="123443"/>
                </a:lnTo>
                <a:lnTo>
                  <a:pt x="26517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174618" y="6240269"/>
            <a:ext cx="815975" cy="7721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8419">
              <a:lnSpc>
                <a:spcPts val="2915"/>
              </a:lnSpc>
              <a:spcBef>
                <a:spcPts val="14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600" b="1" u="sng" spc="-29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write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89653" y="5865876"/>
            <a:ext cx="370840" cy="527685"/>
          </a:xfrm>
          <a:custGeom>
            <a:avLst/>
            <a:gdLst/>
            <a:ahLst/>
            <a:cxnLst/>
            <a:rect l="l" t="t" r="r" b="b"/>
            <a:pathLst>
              <a:path w="370840" h="527685">
                <a:moveTo>
                  <a:pt x="370331" y="24383"/>
                </a:moveTo>
                <a:lnTo>
                  <a:pt x="335279" y="0"/>
                </a:lnTo>
                <a:lnTo>
                  <a:pt x="0" y="504443"/>
                </a:lnTo>
                <a:lnTo>
                  <a:pt x="35051" y="527303"/>
                </a:lnTo>
                <a:lnTo>
                  <a:pt x="370331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62454" y="5819645"/>
            <a:ext cx="12979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900" b="1" baseline="-13888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3900" b="1" spc="-494" baseline="-13888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98176" y="4725414"/>
            <a:ext cx="3904615" cy="906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Zdrojový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program:</a:t>
            </a:r>
            <a:endParaRPr sz="30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14"/>
              </a:spcBef>
            </a:pPr>
            <a:r>
              <a:rPr sz="2600" b="1" dirty="0">
                <a:latin typeface="Courier New"/>
                <a:cs typeface="Courier New"/>
              </a:rPr>
              <a:t>begin</a:t>
            </a:r>
            <a:r>
              <a:rPr sz="2600" b="1" spc="8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write</a:t>
            </a:r>
            <a:r>
              <a:rPr sz="2600" b="1" spc="9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25;</a:t>
            </a:r>
            <a:r>
              <a:rPr sz="2600" b="1" spc="8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29165" y="6024372"/>
            <a:ext cx="2895600" cy="1396365"/>
            <a:chOff x="1129165" y="6024372"/>
            <a:chExt cx="2895600" cy="1396365"/>
          </a:xfrm>
        </p:grpSpPr>
        <p:sp>
          <p:nvSpPr>
            <p:cNvPr id="45" name="object 45"/>
            <p:cNvSpPr/>
            <p:nvPr/>
          </p:nvSpPr>
          <p:spPr>
            <a:xfrm>
              <a:off x="1148977" y="6045707"/>
              <a:ext cx="2856230" cy="1355090"/>
            </a:xfrm>
            <a:custGeom>
              <a:avLst/>
              <a:gdLst/>
              <a:ahLst/>
              <a:cxnLst/>
              <a:rect l="l" t="t" r="r" b="b"/>
              <a:pathLst>
                <a:path w="2856229" h="1355090">
                  <a:moveTo>
                    <a:pt x="2855975" y="1354835"/>
                  </a:moveTo>
                  <a:lnTo>
                    <a:pt x="2855975" y="0"/>
                  </a:lnTo>
                  <a:lnTo>
                    <a:pt x="0" y="0"/>
                  </a:lnTo>
                  <a:lnTo>
                    <a:pt x="0" y="1354835"/>
                  </a:lnTo>
                  <a:lnTo>
                    <a:pt x="2855975" y="13548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9165" y="6024372"/>
              <a:ext cx="2895600" cy="1396365"/>
            </a:xfrm>
            <a:custGeom>
              <a:avLst/>
              <a:gdLst/>
              <a:ahLst/>
              <a:cxnLst/>
              <a:rect l="l" t="t" r="r" b="b"/>
              <a:pathLst>
                <a:path w="2895600" h="1396365">
                  <a:moveTo>
                    <a:pt x="2895597" y="1395984"/>
                  </a:moveTo>
                  <a:lnTo>
                    <a:pt x="2895597" y="0"/>
                  </a:lnTo>
                  <a:lnTo>
                    <a:pt x="0" y="0"/>
                  </a:lnTo>
                  <a:lnTo>
                    <a:pt x="0" y="1395984"/>
                  </a:lnTo>
                  <a:lnTo>
                    <a:pt x="19812" y="139598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854449" y="42672"/>
                  </a:lnTo>
                  <a:lnTo>
                    <a:pt x="2854449" y="21336"/>
                  </a:lnTo>
                  <a:lnTo>
                    <a:pt x="2875785" y="42672"/>
                  </a:lnTo>
                  <a:lnTo>
                    <a:pt x="2875785" y="1395984"/>
                  </a:lnTo>
                  <a:lnTo>
                    <a:pt x="2895597" y="1395984"/>
                  </a:lnTo>
                  <a:close/>
                </a:path>
                <a:path w="2895600" h="139636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895600" h="1396365">
                  <a:moveTo>
                    <a:pt x="41148" y="1354836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354836"/>
                  </a:lnTo>
                  <a:lnTo>
                    <a:pt x="41148" y="1354836"/>
                  </a:lnTo>
                  <a:close/>
                </a:path>
                <a:path w="2895600" h="1396365">
                  <a:moveTo>
                    <a:pt x="2875785" y="1354836"/>
                  </a:moveTo>
                  <a:lnTo>
                    <a:pt x="19812" y="1354836"/>
                  </a:lnTo>
                  <a:lnTo>
                    <a:pt x="41148" y="1376172"/>
                  </a:lnTo>
                  <a:lnTo>
                    <a:pt x="41148" y="1395984"/>
                  </a:lnTo>
                  <a:lnTo>
                    <a:pt x="2854449" y="1395984"/>
                  </a:lnTo>
                  <a:lnTo>
                    <a:pt x="2854449" y="1376172"/>
                  </a:lnTo>
                  <a:lnTo>
                    <a:pt x="2875785" y="1354836"/>
                  </a:lnTo>
                  <a:close/>
                </a:path>
                <a:path w="2895600" h="1396365">
                  <a:moveTo>
                    <a:pt x="41148" y="1395984"/>
                  </a:moveTo>
                  <a:lnTo>
                    <a:pt x="41148" y="1376172"/>
                  </a:lnTo>
                  <a:lnTo>
                    <a:pt x="19812" y="1354836"/>
                  </a:lnTo>
                  <a:lnTo>
                    <a:pt x="19812" y="1395984"/>
                  </a:lnTo>
                  <a:lnTo>
                    <a:pt x="41148" y="1395984"/>
                  </a:lnTo>
                  <a:close/>
                </a:path>
                <a:path w="2895600" h="1396365">
                  <a:moveTo>
                    <a:pt x="2875785" y="42672"/>
                  </a:moveTo>
                  <a:lnTo>
                    <a:pt x="2854449" y="21336"/>
                  </a:lnTo>
                  <a:lnTo>
                    <a:pt x="2854449" y="42672"/>
                  </a:lnTo>
                  <a:lnTo>
                    <a:pt x="2875785" y="42672"/>
                  </a:lnTo>
                  <a:close/>
                </a:path>
                <a:path w="2895600" h="1396365">
                  <a:moveTo>
                    <a:pt x="2875785" y="1354836"/>
                  </a:moveTo>
                  <a:lnTo>
                    <a:pt x="2875785" y="42672"/>
                  </a:lnTo>
                  <a:lnTo>
                    <a:pt x="2854449" y="42672"/>
                  </a:lnTo>
                  <a:lnTo>
                    <a:pt x="2854449" y="1354836"/>
                  </a:lnTo>
                  <a:lnTo>
                    <a:pt x="2875785" y="1354836"/>
                  </a:lnTo>
                  <a:close/>
                </a:path>
                <a:path w="2895600" h="1396365">
                  <a:moveTo>
                    <a:pt x="2875785" y="1395984"/>
                  </a:moveTo>
                  <a:lnTo>
                    <a:pt x="2875785" y="1354836"/>
                  </a:lnTo>
                  <a:lnTo>
                    <a:pt x="2854449" y="1376172"/>
                  </a:lnTo>
                  <a:lnTo>
                    <a:pt x="2854449" y="1395984"/>
                  </a:lnTo>
                  <a:lnTo>
                    <a:pt x="2875785" y="1395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13649" y="6065009"/>
            <a:ext cx="2325370" cy="123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499"/>
              </a:lnSpc>
              <a:spcBef>
                <a:spcPts val="95"/>
              </a:spcBef>
            </a:pPr>
            <a:r>
              <a:rPr sz="3950" b="1" spc="-10" dirty="0">
                <a:latin typeface="Times New Roman"/>
                <a:cs typeface="Times New Roman"/>
              </a:rPr>
              <a:t>Lexikální analyzátor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06402" y="5605272"/>
            <a:ext cx="1341120" cy="462280"/>
            <a:chOff x="1906402" y="5605272"/>
            <a:chExt cx="1341120" cy="462280"/>
          </a:xfrm>
        </p:grpSpPr>
        <p:sp>
          <p:nvSpPr>
            <p:cNvPr id="49" name="object 49"/>
            <p:cNvSpPr/>
            <p:nvPr/>
          </p:nvSpPr>
          <p:spPr>
            <a:xfrm>
              <a:off x="2072517" y="5626607"/>
              <a:ext cx="1009015" cy="419100"/>
            </a:xfrm>
            <a:custGeom>
              <a:avLst/>
              <a:gdLst/>
              <a:ahLst/>
              <a:cxnLst/>
              <a:rect l="l" t="t" r="r" b="b"/>
              <a:pathLst>
                <a:path w="1009014" h="419100">
                  <a:moveTo>
                    <a:pt x="1008887" y="313943"/>
                  </a:moveTo>
                  <a:lnTo>
                    <a:pt x="755903" y="313943"/>
                  </a:lnTo>
                  <a:lnTo>
                    <a:pt x="755903" y="0"/>
                  </a:lnTo>
                  <a:lnTo>
                    <a:pt x="252983" y="0"/>
                  </a:lnTo>
                  <a:lnTo>
                    <a:pt x="252983" y="313943"/>
                  </a:lnTo>
                  <a:lnTo>
                    <a:pt x="0" y="313943"/>
                  </a:lnTo>
                  <a:lnTo>
                    <a:pt x="504443" y="419099"/>
                  </a:lnTo>
                  <a:lnTo>
                    <a:pt x="1008887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06402" y="5605272"/>
              <a:ext cx="1341120" cy="462280"/>
            </a:xfrm>
            <a:custGeom>
              <a:avLst/>
              <a:gdLst/>
              <a:ahLst/>
              <a:cxnLst/>
              <a:rect l="l" t="t" r="r" b="b"/>
              <a:pathLst>
                <a:path w="1341120" h="462279">
                  <a:moveTo>
                    <a:pt x="419100" y="313944"/>
                  </a:moveTo>
                  <a:lnTo>
                    <a:pt x="0" y="313944"/>
                  </a:lnTo>
                  <a:lnTo>
                    <a:pt x="0" y="321564"/>
                  </a:lnTo>
                  <a:lnTo>
                    <a:pt x="166116" y="356297"/>
                  </a:lnTo>
                  <a:lnTo>
                    <a:pt x="166116" y="356616"/>
                  </a:lnTo>
                  <a:lnTo>
                    <a:pt x="170688" y="315468"/>
                  </a:lnTo>
                  <a:lnTo>
                    <a:pt x="368079" y="356616"/>
                  </a:lnTo>
                  <a:lnTo>
                    <a:pt x="397764" y="356616"/>
                  </a:lnTo>
                  <a:lnTo>
                    <a:pt x="397764" y="335280"/>
                  </a:lnTo>
                  <a:lnTo>
                    <a:pt x="419100" y="313944"/>
                  </a:lnTo>
                  <a:close/>
                </a:path>
                <a:path w="1341120" h="462279">
                  <a:moveTo>
                    <a:pt x="368079" y="356616"/>
                  </a:moveTo>
                  <a:lnTo>
                    <a:pt x="170688" y="315468"/>
                  </a:lnTo>
                  <a:lnTo>
                    <a:pt x="166116" y="356616"/>
                  </a:lnTo>
                  <a:lnTo>
                    <a:pt x="166116" y="356297"/>
                  </a:lnTo>
                  <a:lnTo>
                    <a:pt x="167640" y="356616"/>
                  </a:lnTo>
                  <a:lnTo>
                    <a:pt x="368079" y="356616"/>
                  </a:lnTo>
                  <a:close/>
                </a:path>
                <a:path w="1341120" h="462279">
                  <a:moveTo>
                    <a:pt x="167640" y="356616"/>
                  </a:moveTo>
                  <a:lnTo>
                    <a:pt x="166116" y="356297"/>
                  </a:lnTo>
                  <a:lnTo>
                    <a:pt x="166116" y="356616"/>
                  </a:lnTo>
                  <a:lnTo>
                    <a:pt x="167640" y="356616"/>
                  </a:lnTo>
                  <a:close/>
                </a:path>
                <a:path w="1341120" h="462279">
                  <a:moveTo>
                    <a:pt x="670560" y="419670"/>
                  </a:moveTo>
                  <a:lnTo>
                    <a:pt x="368079" y="356616"/>
                  </a:lnTo>
                  <a:lnTo>
                    <a:pt x="167640" y="356616"/>
                  </a:lnTo>
                  <a:lnTo>
                    <a:pt x="665988" y="460816"/>
                  </a:lnTo>
                  <a:lnTo>
                    <a:pt x="665988" y="420624"/>
                  </a:lnTo>
                  <a:lnTo>
                    <a:pt x="670560" y="419670"/>
                  </a:lnTo>
                  <a:close/>
                </a:path>
                <a:path w="1341120" h="462279">
                  <a:moveTo>
                    <a:pt x="943356" y="313944"/>
                  </a:moveTo>
                  <a:lnTo>
                    <a:pt x="943356" y="0"/>
                  </a:lnTo>
                  <a:lnTo>
                    <a:pt x="397764" y="0"/>
                  </a:lnTo>
                  <a:lnTo>
                    <a:pt x="397764" y="313944"/>
                  </a:lnTo>
                  <a:lnTo>
                    <a:pt x="419100" y="313944"/>
                  </a:lnTo>
                  <a:lnTo>
                    <a:pt x="419100" y="41148"/>
                  </a:lnTo>
                  <a:lnTo>
                    <a:pt x="438912" y="21336"/>
                  </a:lnTo>
                  <a:lnTo>
                    <a:pt x="438912" y="41148"/>
                  </a:lnTo>
                  <a:lnTo>
                    <a:pt x="900684" y="41148"/>
                  </a:lnTo>
                  <a:lnTo>
                    <a:pt x="900684" y="21336"/>
                  </a:lnTo>
                  <a:lnTo>
                    <a:pt x="922020" y="41148"/>
                  </a:lnTo>
                  <a:lnTo>
                    <a:pt x="922020" y="313944"/>
                  </a:lnTo>
                  <a:lnTo>
                    <a:pt x="943356" y="313944"/>
                  </a:lnTo>
                  <a:close/>
                </a:path>
                <a:path w="1341120" h="462279">
                  <a:moveTo>
                    <a:pt x="438912" y="356616"/>
                  </a:moveTo>
                  <a:lnTo>
                    <a:pt x="438912" y="41148"/>
                  </a:lnTo>
                  <a:lnTo>
                    <a:pt x="419100" y="41148"/>
                  </a:lnTo>
                  <a:lnTo>
                    <a:pt x="419100" y="313944"/>
                  </a:lnTo>
                  <a:lnTo>
                    <a:pt x="397764" y="335280"/>
                  </a:lnTo>
                  <a:lnTo>
                    <a:pt x="397764" y="356616"/>
                  </a:lnTo>
                  <a:lnTo>
                    <a:pt x="438912" y="356616"/>
                  </a:lnTo>
                  <a:close/>
                </a:path>
                <a:path w="1341120" h="462279">
                  <a:moveTo>
                    <a:pt x="438912" y="41148"/>
                  </a:moveTo>
                  <a:lnTo>
                    <a:pt x="438912" y="21336"/>
                  </a:lnTo>
                  <a:lnTo>
                    <a:pt x="419100" y="41148"/>
                  </a:lnTo>
                  <a:lnTo>
                    <a:pt x="438912" y="41148"/>
                  </a:lnTo>
                  <a:close/>
                </a:path>
                <a:path w="1341120" h="462279">
                  <a:moveTo>
                    <a:pt x="675132" y="420624"/>
                  </a:moveTo>
                  <a:lnTo>
                    <a:pt x="670560" y="419670"/>
                  </a:lnTo>
                  <a:lnTo>
                    <a:pt x="665988" y="420624"/>
                  </a:lnTo>
                  <a:lnTo>
                    <a:pt x="675132" y="420624"/>
                  </a:lnTo>
                  <a:close/>
                </a:path>
                <a:path w="1341120" h="462279">
                  <a:moveTo>
                    <a:pt x="675132" y="460816"/>
                  </a:moveTo>
                  <a:lnTo>
                    <a:pt x="675132" y="420624"/>
                  </a:lnTo>
                  <a:lnTo>
                    <a:pt x="665988" y="420624"/>
                  </a:lnTo>
                  <a:lnTo>
                    <a:pt x="665988" y="460816"/>
                  </a:lnTo>
                  <a:lnTo>
                    <a:pt x="670560" y="461772"/>
                  </a:lnTo>
                  <a:lnTo>
                    <a:pt x="675132" y="460816"/>
                  </a:lnTo>
                  <a:close/>
                </a:path>
                <a:path w="1341120" h="462279">
                  <a:moveTo>
                    <a:pt x="1173480" y="356616"/>
                  </a:moveTo>
                  <a:lnTo>
                    <a:pt x="973040" y="356616"/>
                  </a:lnTo>
                  <a:lnTo>
                    <a:pt x="670560" y="419670"/>
                  </a:lnTo>
                  <a:lnTo>
                    <a:pt x="675132" y="420624"/>
                  </a:lnTo>
                  <a:lnTo>
                    <a:pt x="675132" y="460816"/>
                  </a:lnTo>
                  <a:lnTo>
                    <a:pt x="1173480" y="356616"/>
                  </a:lnTo>
                  <a:close/>
                </a:path>
                <a:path w="1341120" h="462279">
                  <a:moveTo>
                    <a:pt x="922020" y="41148"/>
                  </a:moveTo>
                  <a:lnTo>
                    <a:pt x="900684" y="21336"/>
                  </a:lnTo>
                  <a:lnTo>
                    <a:pt x="900684" y="41148"/>
                  </a:lnTo>
                  <a:lnTo>
                    <a:pt x="922020" y="41148"/>
                  </a:lnTo>
                  <a:close/>
                </a:path>
                <a:path w="1341120" h="462279">
                  <a:moveTo>
                    <a:pt x="943356" y="356616"/>
                  </a:moveTo>
                  <a:lnTo>
                    <a:pt x="943356" y="335280"/>
                  </a:lnTo>
                  <a:lnTo>
                    <a:pt x="922020" y="313944"/>
                  </a:lnTo>
                  <a:lnTo>
                    <a:pt x="922020" y="41148"/>
                  </a:lnTo>
                  <a:lnTo>
                    <a:pt x="900684" y="41148"/>
                  </a:lnTo>
                  <a:lnTo>
                    <a:pt x="900684" y="356616"/>
                  </a:lnTo>
                  <a:lnTo>
                    <a:pt x="943356" y="356616"/>
                  </a:lnTo>
                  <a:close/>
                </a:path>
                <a:path w="1341120" h="462279">
                  <a:moveTo>
                    <a:pt x="1341120" y="321564"/>
                  </a:moveTo>
                  <a:lnTo>
                    <a:pt x="1341120" y="313944"/>
                  </a:lnTo>
                  <a:lnTo>
                    <a:pt x="922020" y="313944"/>
                  </a:lnTo>
                  <a:lnTo>
                    <a:pt x="943356" y="335280"/>
                  </a:lnTo>
                  <a:lnTo>
                    <a:pt x="943356" y="356616"/>
                  </a:lnTo>
                  <a:lnTo>
                    <a:pt x="973040" y="356616"/>
                  </a:lnTo>
                  <a:lnTo>
                    <a:pt x="1170432" y="315468"/>
                  </a:lnTo>
                  <a:lnTo>
                    <a:pt x="1174969" y="356304"/>
                  </a:lnTo>
                  <a:lnTo>
                    <a:pt x="1341120" y="321564"/>
                  </a:lnTo>
                  <a:close/>
                </a:path>
                <a:path w="1341120" h="462279">
                  <a:moveTo>
                    <a:pt x="1174969" y="356304"/>
                  </a:moveTo>
                  <a:lnTo>
                    <a:pt x="1170432" y="315468"/>
                  </a:lnTo>
                  <a:lnTo>
                    <a:pt x="973040" y="356616"/>
                  </a:lnTo>
                  <a:lnTo>
                    <a:pt x="1173480" y="356616"/>
                  </a:lnTo>
                  <a:lnTo>
                    <a:pt x="1174969" y="356304"/>
                  </a:lnTo>
                  <a:close/>
                </a:path>
                <a:path w="1341120" h="462279">
                  <a:moveTo>
                    <a:pt x="1174969" y="356616"/>
                  </a:moveTo>
                  <a:lnTo>
                    <a:pt x="1174969" y="356304"/>
                  </a:lnTo>
                  <a:lnTo>
                    <a:pt x="1173480" y="356616"/>
                  </a:lnTo>
                  <a:lnTo>
                    <a:pt x="1174969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1065157" y="468172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9664"/>
              </p:ext>
            </p:extLst>
          </p:nvPr>
        </p:nvGraphicFramePr>
        <p:xfrm>
          <a:off x="1044583" y="2777490"/>
          <a:ext cx="8569958" cy="17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2545"/>
                        </a:lnSpc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ts val="2545"/>
                        </a:lnSpc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ts val="2545"/>
                        </a:lnSpc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545"/>
                        </a:lnSpc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:=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545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add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845">
                <a:tc>
                  <a:txBody>
                    <a:bodyPr/>
                    <a:lstStyle/>
                    <a:p>
                      <a:pPr marL="183515">
                        <a:lnSpc>
                          <a:spcPts val="1655"/>
                        </a:lnSpc>
                      </a:pP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&lt;prog&gt;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ts val="2375"/>
                        </a:lnSpc>
                      </a:pP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&lt;st-</a:t>
                      </a:r>
                      <a:r>
                        <a:rPr sz="2600" b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list&gt;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ts val="2380"/>
                        </a:lnSpc>
                      </a:pP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&lt;stat&gt;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ts val="2380"/>
                        </a:lnSpc>
                      </a:pP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&lt;it-</a:t>
                      </a: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list&gt;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ts val="2345"/>
                        </a:lnSpc>
                      </a:pP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&lt;item&gt;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54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095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760"/>
                        </a:lnSpc>
                        <a:spcBef>
                          <a:spcPts val="1650"/>
                        </a:spcBef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ts val="276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095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760"/>
                        </a:lnSpc>
                        <a:spcBef>
                          <a:spcPts val="1650"/>
                        </a:spcBef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ts val="276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095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ts val="2760"/>
                        </a:lnSpc>
                        <a:spcBef>
                          <a:spcPts val="1650"/>
                        </a:spcBef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ts val="276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ts val="2875"/>
                        </a:lnSpc>
                        <a:spcBef>
                          <a:spcPts val="1090"/>
                        </a:spcBef>
                      </a:pPr>
                      <a:r>
                        <a:rPr sz="24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095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68910" algn="r">
                        <a:lnSpc>
                          <a:spcPts val="2875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52729" algn="r">
                        <a:lnSpc>
                          <a:spcPct val="100000"/>
                        </a:lnSpc>
                      </a:pPr>
                      <a:r>
                        <a:rPr sz="24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10/57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660" y="534415"/>
            <a:ext cx="8370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LL</a:t>
            </a:r>
            <a:r>
              <a:rPr sz="4400" spc="-30" dirty="0"/>
              <a:t> </a:t>
            </a:r>
            <a:r>
              <a:rPr sz="4400" dirty="0"/>
              <a:t>gramatiky:</a:t>
            </a:r>
            <a:r>
              <a:rPr sz="4400" spc="5" dirty="0"/>
              <a:t> </a:t>
            </a:r>
            <a:r>
              <a:rPr sz="4400" dirty="0"/>
              <a:t>Úspěšné</a:t>
            </a:r>
            <a:r>
              <a:rPr sz="4400" spc="-15" dirty="0"/>
              <a:t> </a:t>
            </a:r>
            <a:r>
              <a:rPr sz="4400" spc="-10" dirty="0"/>
              <a:t>transformace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3395350" y="1911096"/>
            <a:ext cx="6423660" cy="2668905"/>
            <a:chOff x="3395350" y="1911096"/>
            <a:chExt cx="6423660" cy="2668905"/>
          </a:xfrm>
        </p:grpSpPr>
        <p:sp>
          <p:nvSpPr>
            <p:cNvPr id="7" name="object 7"/>
            <p:cNvSpPr/>
            <p:nvPr/>
          </p:nvSpPr>
          <p:spPr>
            <a:xfrm>
              <a:off x="3416685" y="1932432"/>
              <a:ext cx="4617720" cy="1594485"/>
            </a:xfrm>
            <a:custGeom>
              <a:avLst/>
              <a:gdLst/>
              <a:ahLst/>
              <a:cxnLst/>
              <a:rect l="l" t="t" r="r" b="b"/>
              <a:pathLst>
                <a:path w="4617720" h="1594485">
                  <a:moveTo>
                    <a:pt x="4617719" y="797051"/>
                  </a:moveTo>
                  <a:lnTo>
                    <a:pt x="4613658" y="749350"/>
                  </a:lnTo>
                  <a:lnTo>
                    <a:pt x="4601628" y="702391"/>
                  </a:lnTo>
                  <a:lnTo>
                    <a:pt x="4581856" y="656256"/>
                  </a:lnTo>
                  <a:lnTo>
                    <a:pt x="4554571" y="611021"/>
                  </a:lnTo>
                  <a:lnTo>
                    <a:pt x="4520000" y="566766"/>
                  </a:lnTo>
                  <a:lnTo>
                    <a:pt x="4478373" y="523570"/>
                  </a:lnTo>
                  <a:lnTo>
                    <a:pt x="4429917" y="481511"/>
                  </a:lnTo>
                  <a:lnTo>
                    <a:pt x="4374860" y="440668"/>
                  </a:lnTo>
                  <a:lnTo>
                    <a:pt x="4313432" y="401119"/>
                  </a:lnTo>
                  <a:lnTo>
                    <a:pt x="4280399" y="381855"/>
                  </a:lnTo>
                  <a:lnTo>
                    <a:pt x="4245859" y="362944"/>
                  </a:lnTo>
                  <a:lnTo>
                    <a:pt x="4209840" y="344396"/>
                  </a:lnTo>
                  <a:lnTo>
                    <a:pt x="4172370" y="326221"/>
                  </a:lnTo>
                  <a:lnTo>
                    <a:pt x="4133478" y="308428"/>
                  </a:lnTo>
                  <a:lnTo>
                    <a:pt x="4093194" y="291028"/>
                  </a:lnTo>
                  <a:lnTo>
                    <a:pt x="4051544" y="274031"/>
                  </a:lnTo>
                  <a:lnTo>
                    <a:pt x="4008557" y="257446"/>
                  </a:lnTo>
                  <a:lnTo>
                    <a:pt x="3964263" y="241282"/>
                  </a:lnTo>
                  <a:lnTo>
                    <a:pt x="3918690" y="225551"/>
                  </a:lnTo>
                  <a:lnTo>
                    <a:pt x="3871866" y="210261"/>
                  </a:lnTo>
                  <a:lnTo>
                    <a:pt x="3823820" y="195423"/>
                  </a:lnTo>
                  <a:lnTo>
                    <a:pt x="3774579" y="181046"/>
                  </a:lnTo>
                  <a:lnTo>
                    <a:pt x="3724174" y="167141"/>
                  </a:lnTo>
                  <a:lnTo>
                    <a:pt x="3672632" y="153716"/>
                  </a:lnTo>
                  <a:lnTo>
                    <a:pt x="3619982" y="140783"/>
                  </a:lnTo>
                  <a:lnTo>
                    <a:pt x="3566252" y="128350"/>
                  </a:lnTo>
                  <a:lnTo>
                    <a:pt x="3511471" y="116428"/>
                  </a:lnTo>
                  <a:lnTo>
                    <a:pt x="3455668" y="105026"/>
                  </a:lnTo>
                  <a:lnTo>
                    <a:pt x="3398870" y="94154"/>
                  </a:lnTo>
                  <a:lnTo>
                    <a:pt x="3341107" y="83823"/>
                  </a:lnTo>
                  <a:lnTo>
                    <a:pt x="3282407" y="74041"/>
                  </a:lnTo>
                  <a:lnTo>
                    <a:pt x="3222798" y="64819"/>
                  </a:lnTo>
                  <a:lnTo>
                    <a:pt x="3162310" y="56167"/>
                  </a:lnTo>
                  <a:lnTo>
                    <a:pt x="3100970" y="48094"/>
                  </a:lnTo>
                  <a:lnTo>
                    <a:pt x="3038807" y="40611"/>
                  </a:lnTo>
                  <a:lnTo>
                    <a:pt x="2975849" y="33727"/>
                  </a:lnTo>
                  <a:lnTo>
                    <a:pt x="2912126" y="27451"/>
                  </a:lnTo>
                  <a:lnTo>
                    <a:pt x="2847666" y="21795"/>
                  </a:lnTo>
                  <a:lnTo>
                    <a:pt x="2782496" y="16767"/>
                  </a:lnTo>
                  <a:lnTo>
                    <a:pt x="2716646" y="12377"/>
                  </a:lnTo>
                  <a:lnTo>
                    <a:pt x="2650145" y="8636"/>
                  </a:lnTo>
                  <a:lnTo>
                    <a:pt x="2583020" y="5553"/>
                  </a:lnTo>
                  <a:lnTo>
                    <a:pt x="2515301" y="3138"/>
                  </a:lnTo>
                  <a:lnTo>
                    <a:pt x="2447015" y="1401"/>
                  </a:lnTo>
                  <a:lnTo>
                    <a:pt x="2378192" y="352"/>
                  </a:lnTo>
                  <a:lnTo>
                    <a:pt x="2308859" y="0"/>
                  </a:lnTo>
                  <a:lnTo>
                    <a:pt x="2239527" y="352"/>
                  </a:lnTo>
                  <a:lnTo>
                    <a:pt x="2170704" y="1401"/>
                  </a:lnTo>
                  <a:lnTo>
                    <a:pt x="2102418" y="3138"/>
                  </a:lnTo>
                  <a:lnTo>
                    <a:pt x="2034699" y="5553"/>
                  </a:lnTo>
                  <a:lnTo>
                    <a:pt x="1967574" y="8636"/>
                  </a:lnTo>
                  <a:lnTo>
                    <a:pt x="1901072" y="12377"/>
                  </a:lnTo>
                  <a:lnTo>
                    <a:pt x="1835223" y="16767"/>
                  </a:lnTo>
                  <a:lnTo>
                    <a:pt x="1770053" y="21795"/>
                  </a:lnTo>
                  <a:lnTo>
                    <a:pt x="1705593" y="27451"/>
                  </a:lnTo>
                  <a:lnTo>
                    <a:pt x="1641870" y="33727"/>
                  </a:lnTo>
                  <a:lnTo>
                    <a:pt x="1578912" y="40611"/>
                  </a:lnTo>
                  <a:lnTo>
                    <a:pt x="1516749" y="48094"/>
                  </a:lnTo>
                  <a:lnTo>
                    <a:pt x="1455409" y="56167"/>
                  </a:lnTo>
                  <a:lnTo>
                    <a:pt x="1394921" y="64819"/>
                  </a:lnTo>
                  <a:lnTo>
                    <a:pt x="1335312" y="74041"/>
                  </a:lnTo>
                  <a:lnTo>
                    <a:pt x="1276612" y="83823"/>
                  </a:lnTo>
                  <a:lnTo>
                    <a:pt x="1218849" y="94154"/>
                  </a:lnTo>
                  <a:lnTo>
                    <a:pt x="1162051" y="105026"/>
                  </a:lnTo>
                  <a:lnTo>
                    <a:pt x="1106248" y="116428"/>
                  </a:lnTo>
                  <a:lnTo>
                    <a:pt x="1051467" y="128350"/>
                  </a:lnTo>
                  <a:lnTo>
                    <a:pt x="997737" y="140783"/>
                  </a:lnTo>
                  <a:lnTo>
                    <a:pt x="945087" y="153716"/>
                  </a:lnTo>
                  <a:lnTo>
                    <a:pt x="893545" y="167141"/>
                  </a:lnTo>
                  <a:lnTo>
                    <a:pt x="843139" y="181046"/>
                  </a:lnTo>
                  <a:lnTo>
                    <a:pt x="793899" y="195423"/>
                  </a:lnTo>
                  <a:lnTo>
                    <a:pt x="745853" y="210261"/>
                  </a:lnTo>
                  <a:lnTo>
                    <a:pt x="699029" y="225551"/>
                  </a:lnTo>
                  <a:lnTo>
                    <a:pt x="653455" y="241282"/>
                  </a:lnTo>
                  <a:lnTo>
                    <a:pt x="609161" y="257446"/>
                  </a:lnTo>
                  <a:lnTo>
                    <a:pt x="566175" y="274031"/>
                  </a:lnTo>
                  <a:lnTo>
                    <a:pt x="524525" y="291028"/>
                  </a:lnTo>
                  <a:lnTo>
                    <a:pt x="484240" y="308428"/>
                  </a:lnTo>
                  <a:lnTo>
                    <a:pt x="445349" y="326221"/>
                  </a:lnTo>
                  <a:lnTo>
                    <a:pt x="407879" y="344396"/>
                  </a:lnTo>
                  <a:lnTo>
                    <a:pt x="371860" y="362944"/>
                  </a:lnTo>
                  <a:lnTo>
                    <a:pt x="337320" y="381855"/>
                  </a:lnTo>
                  <a:lnTo>
                    <a:pt x="304287" y="401119"/>
                  </a:lnTo>
                  <a:lnTo>
                    <a:pt x="242858" y="440668"/>
                  </a:lnTo>
                  <a:lnTo>
                    <a:pt x="187802" y="481511"/>
                  </a:lnTo>
                  <a:lnTo>
                    <a:pt x="139346" y="523570"/>
                  </a:lnTo>
                  <a:lnTo>
                    <a:pt x="97719" y="566766"/>
                  </a:lnTo>
                  <a:lnTo>
                    <a:pt x="63148" y="611021"/>
                  </a:lnTo>
                  <a:lnTo>
                    <a:pt x="35863" y="656256"/>
                  </a:lnTo>
                  <a:lnTo>
                    <a:pt x="16091" y="702391"/>
                  </a:lnTo>
                  <a:lnTo>
                    <a:pt x="4060" y="749350"/>
                  </a:lnTo>
                  <a:lnTo>
                    <a:pt x="0" y="797051"/>
                  </a:lnTo>
                  <a:lnTo>
                    <a:pt x="1019" y="820990"/>
                  </a:lnTo>
                  <a:lnTo>
                    <a:pt x="9094" y="868330"/>
                  </a:lnTo>
                  <a:lnTo>
                    <a:pt x="25024" y="914887"/>
                  </a:lnTo>
                  <a:lnTo>
                    <a:pt x="48581" y="960582"/>
                  </a:lnTo>
                  <a:lnTo>
                    <a:pt x="79537" y="1005337"/>
                  </a:lnTo>
                  <a:lnTo>
                    <a:pt x="117664" y="1049072"/>
                  </a:lnTo>
                  <a:lnTo>
                    <a:pt x="162735" y="1091710"/>
                  </a:lnTo>
                  <a:lnTo>
                    <a:pt x="214519" y="1133171"/>
                  </a:lnTo>
                  <a:lnTo>
                    <a:pt x="272791" y="1173376"/>
                  </a:lnTo>
                  <a:lnTo>
                    <a:pt x="337320" y="1212248"/>
                  </a:lnTo>
                  <a:lnTo>
                    <a:pt x="371860" y="1231159"/>
                  </a:lnTo>
                  <a:lnTo>
                    <a:pt x="407879" y="1249707"/>
                  </a:lnTo>
                  <a:lnTo>
                    <a:pt x="445349" y="1267882"/>
                  </a:lnTo>
                  <a:lnTo>
                    <a:pt x="484240" y="1285675"/>
                  </a:lnTo>
                  <a:lnTo>
                    <a:pt x="524525" y="1303074"/>
                  </a:lnTo>
                  <a:lnTo>
                    <a:pt x="566175" y="1320072"/>
                  </a:lnTo>
                  <a:lnTo>
                    <a:pt x="609161" y="1336657"/>
                  </a:lnTo>
                  <a:lnTo>
                    <a:pt x="653455" y="1352821"/>
                  </a:lnTo>
                  <a:lnTo>
                    <a:pt x="699029" y="1368552"/>
                  </a:lnTo>
                  <a:lnTo>
                    <a:pt x="745853" y="1383842"/>
                  </a:lnTo>
                  <a:lnTo>
                    <a:pt x="793899" y="1398680"/>
                  </a:lnTo>
                  <a:lnTo>
                    <a:pt x="843139" y="1413057"/>
                  </a:lnTo>
                  <a:lnTo>
                    <a:pt x="893545" y="1426962"/>
                  </a:lnTo>
                  <a:lnTo>
                    <a:pt x="945087" y="1440387"/>
                  </a:lnTo>
                  <a:lnTo>
                    <a:pt x="997737" y="1453320"/>
                  </a:lnTo>
                  <a:lnTo>
                    <a:pt x="1051467" y="1465753"/>
                  </a:lnTo>
                  <a:lnTo>
                    <a:pt x="1106248" y="1477675"/>
                  </a:lnTo>
                  <a:lnTo>
                    <a:pt x="1162051" y="1489077"/>
                  </a:lnTo>
                  <a:lnTo>
                    <a:pt x="1218849" y="1499949"/>
                  </a:lnTo>
                  <a:lnTo>
                    <a:pt x="1276612" y="1510280"/>
                  </a:lnTo>
                  <a:lnTo>
                    <a:pt x="1335312" y="1520062"/>
                  </a:lnTo>
                  <a:lnTo>
                    <a:pt x="1394921" y="1529284"/>
                  </a:lnTo>
                  <a:lnTo>
                    <a:pt x="1455409" y="1537936"/>
                  </a:lnTo>
                  <a:lnTo>
                    <a:pt x="1516749" y="1546008"/>
                  </a:lnTo>
                  <a:lnTo>
                    <a:pt x="1578912" y="1553492"/>
                  </a:lnTo>
                  <a:lnTo>
                    <a:pt x="1641870" y="1560376"/>
                  </a:lnTo>
                  <a:lnTo>
                    <a:pt x="1705593" y="1566652"/>
                  </a:lnTo>
                  <a:lnTo>
                    <a:pt x="1770053" y="1572308"/>
                  </a:lnTo>
                  <a:lnTo>
                    <a:pt x="1835223" y="1577336"/>
                  </a:lnTo>
                  <a:lnTo>
                    <a:pt x="1901072" y="1581726"/>
                  </a:lnTo>
                  <a:lnTo>
                    <a:pt x="1967574" y="1585467"/>
                  </a:lnTo>
                  <a:lnTo>
                    <a:pt x="2034699" y="1588550"/>
                  </a:lnTo>
                  <a:lnTo>
                    <a:pt x="2102418" y="1590965"/>
                  </a:lnTo>
                  <a:lnTo>
                    <a:pt x="2170704" y="1592702"/>
                  </a:lnTo>
                  <a:lnTo>
                    <a:pt x="2239527" y="1593751"/>
                  </a:lnTo>
                  <a:lnTo>
                    <a:pt x="2308859" y="1594103"/>
                  </a:lnTo>
                  <a:lnTo>
                    <a:pt x="2378192" y="1593751"/>
                  </a:lnTo>
                  <a:lnTo>
                    <a:pt x="2447015" y="1592702"/>
                  </a:lnTo>
                  <a:lnTo>
                    <a:pt x="2515301" y="1590965"/>
                  </a:lnTo>
                  <a:lnTo>
                    <a:pt x="2583020" y="1588550"/>
                  </a:lnTo>
                  <a:lnTo>
                    <a:pt x="2650145" y="1585467"/>
                  </a:lnTo>
                  <a:lnTo>
                    <a:pt x="2716646" y="1581726"/>
                  </a:lnTo>
                  <a:lnTo>
                    <a:pt x="2782496" y="1577336"/>
                  </a:lnTo>
                  <a:lnTo>
                    <a:pt x="2847666" y="1572308"/>
                  </a:lnTo>
                  <a:lnTo>
                    <a:pt x="2912126" y="1566652"/>
                  </a:lnTo>
                  <a:lnTo>
                    <a:pt x="2975849" y="1560376"/>
                  </a:lnTo>
                  <a:lnTo>
                    <a:pt x="3038807" y="1553492"/>
                  </a:lnTo>
                  <a:lnTo>
                    <a:pt x="3100970" y="1546008"/>
                  </a:lnTo>
                  <a:lnTo>
                    <a:pt x="3162310" y="1537936"/>
                  </a:lnTo>
                  <a:lnTo>
                    <a:pt x="3222798" y="1529284"/>
                  </a:lnTo>
                  <a:lnTo>
                    <a:pt x="3282407" y="1520062"/>
                  </a:lnTo>
                  <a:lnTo>
                    <a:pt x="3341107" y="1510280"/>
                  </a:lnTo>
                  <a:lnTo>
                    <a:pt x="3398870" y="1499949"/>
                  </a:lnTo>
                  <a:lnTo>
                    <a:pt x="3455668" y="1489077"/>
                  </a:lnTo>
                  <a:lnTo>
                    <a:pt x="3511471" y="1477675"/>
                  </a:lnTo>
                  <a:lnTo>
                    <a:pt x="3566252" y="1465753"/>
                  </a:lnTo>
                  <a:lnTo>
                    <a:pt x="3619982" y="1453320"/>
                  </a:lnTo>
                  <a:lnTo>
                    <a:pt x="3672632" y="1440387"/>
                  </a:lnTo>
                  <a:lnTo>
                    <a:pt x="3724174" y="1426962"/>
                  </a:lnTo>
                  <a:lnTo>
                    <a:pt x="3774579" y="1413057"/>
                  </a:lnTo>
                  <a:lnTo>
                    <a:pt x="3823820" y="1398680"/>
                  </a:lnTo>
                  <a:lnTo>
                    <a:pt x="3871866" y="1383842"/>
                  </a:lnTo>
                  <a:lnTo>
                    <a:pt x="3918690" y="1368552"/>
                  </a:lnTo>
                  <a:lnTo>
                    <a:pt x="3964263" y="1352821"/>
                  </a:lnTo>
                  <a:lnTo>
                    <a:pt x="4008557" y="1336657"/>
                  </a:lnTo>
                  <a:lnTo>
                    <a:pt x="4051544" y="1320072"/>
                  </a:lnTo>
                  <a:lnTo>
                    <a:pt x="4093194" y="1303074"/>
                  </a:lnTo>
                  <a:lnTo>
                    <a:pt x="4133478" y="1285675"/>
                  </a:lnTo>
                  <a:lnTo>
                    <a:pt x="4172370" y="1267882"/>
                  </a:lnTo>
                  <a:lnTo>
                    <a:pt x="4209840" y="1249707"/>
                  </a:lnTo>
                  <a:lnTo>
                    <a:pt x="4245859" y="1231159"/>
                  </a:lnTo>
                  <a:lnTo>
                    <a:pt x="4280399" y="1212248"/>
                  </a:lnTo>
                  <a:lnTo>
                    <a:pt x="4313432" y="1192984"/>
                  </a:lnTo>
                  <a:lnTo>
                    <a:pt x="4374860" y="1153435"/>
                  </a:lnTo>
                  <a:lnTo>
                    <a:pt x="4429917" y="1112592"/>
                  </a:lnTo>
                  <a:lnTo>
                    <a:pt x="4478373" y="1070533"/>
                  </a:lnTo>
                  <a:lnTo>
                    <a:pt x="4520000" y="1027337"/>
                  </a:lnTo>
                  <a:lnTo>
                    <a:pt x="4554571" y="983082"/>
                  </a:lnTo>
                  <a:lnTo>
                    <a:pt x="4581856" y="937847"/>
                  </a:lnTo>
                  <a:lnTo>
                    <a:pt x="4601628" y="891712"/>
                  </a:lnTo>
                  <a:lnTo>
                    <a:pt x="4613658" y="844753"/>
                  </a:lnTo>
                  <a:lnTo>
                    <a:pt x="4617719" y="7970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5345" y="1911108"/>
              <a:ext cx="6423660" cy="2668905"/>
            </a:xfrm>
            <a:custGeom>
              <a:avLst/>
              <a:gdLst/>
              <a:ahLst/>
              <a:cxnLst/>
              <a:rect l="l" t="t" r="r" b="b"/>
              <a:pathLst>
                <a:path w="6423659" h="2668904">
                  <a:moveTo>
                    <a:pt x="4648200" y="772668"/>
                  </a:moveTo>
                  <a:lnTo>
                    <a:pt x="4622800" y="687324"/>
                  </a:lnTo>
                  <a:lnTo>
                    <a:pt x="4610100" y="666750"/>
                  </a:lnTo>
                  <a:lnTo>
                    <a:pt x="4610100" y="781812"/>
                  </a:lnTo>
                  <a:lnTo>
                    <a:pt x="4610100" y="858012"/>
                  </a:lnTo>
                  <a:lnTo>
                    <a:pt x="4597400" y="896112"/>
                  </a:lnTo>
                  <a:lnTo>
                    <a:pt x="4572000" y="969264"/>
                  </a:lnTo>
                  <a:lnTo>
                    <a:pt x="4546600" y="1005840"/>
                  </a:lnTo>
                  <a:lnTo>
                    <a:pt x="4508500" y="1042416"/>
                  </a:lnTo>
                  <a:lnTo>
                    <a:pt x="4483100" y="1077468"/>
                  </a:lnTo>
                  <a:lnTo>
                    <a:pt x="4432300" y="1112520"/>
                  </a:lnTo>
                  <a:lnTo>
                    <a:pt x="4394200" y="1147572"/>
                  </a:lnTo>
                  <a:lnTo>
                    <a:pt x="4292600" y="1214628"/>
                  </a:lnTo>
                  <a:lnTo>
                    <a:pt x="4229100" y="1246632"/>
                  </a:lnTo>
                  <a:lnTo>
                    <a:pt x="4165600" y="1277112"/>
                  </a:lnTo>
                  <a:lnTo>
                    <a:pt x="4102100" y="1306068"/>
                  </a:lnTo>
                  <a:lnTo>
                    <a:pt x="4025900" y="1335024"/>
                  </a:lnTo>
                  <a:lnTo>
                    <a:pt x="3949700" y="1362456"/>
                  </a:lnTo>
                  <a:lnTo>
                    <a:pt x="3873500" y="1388364"/>
                  </a:lnTo>
                  <a:lnTo>
                    <a:pt x="3784600" y="1414272"/>
                  </a:lnTo>
                  <a:lnTo>
                    <a:pt x="3606800" y="1459992"/>
                  </a:lnTo>
                  <a:lnTo>
                    <a:pt x="3517900" y="1479804"/>
                  </a:lnTo>
                  <a:lnTo>
                    <a:pt x="3416300" y="1499616"/>
                  </a:lnTo>
                  <a:lnTo>
                    <a:pt x="3314700" y="1516380"/>
                  </a:lnTo>
                  <a:lnTo>
                    <a:pt x="3225800" y="1533144"/>
                  </a:lnTo>
                  <a:lnTo>
                    <a:pt x="3009900" y="1559052"/>
                  </a:lnTo>
                  <a:lnTo>
                    <a:pt x="2895600" y="1569720"/>
                  </a:lnTo>
                  <a:lnTo>
                    <a:pt x="2781300" y="1578864"/>
                  </a:lnTo>
                  <a:lnTo>
                    <a:pt x="2679700" y="1586484"/>
                  </a:lnTo>
                  <a:lnTo>
                    <a:pt x="2552700" y="1591056"/>
                  </a:lnTo>
                  <a:lnTo>
                    <a:pt x="2438400" y="1594104"/>
                  </a:lnTo>
                  <a:lnTo>
                    <a:pt x="2324100" y="1595628"/>
                  </a:lnTo>
                  <a:lnTo>
                    <a:pt x="2209800" y="1594104"/>
                  </a:lnTo>
                  <a:lnTo>
                    <a:pt x="2082800" y="1591056"/>
                  </a:lnTo>
                  <a:lnTo>
                    <a:pt x="1968500" y="1586484"/>
                  </a:lnTo>
                  <a:lnTo>
                    <a:pt x="1854200" y="1578864"/>
                  </a:lnTo>
                  <a:lnTo>
                    <a:pt x="1752600" y="1569720"/>
                  </a:lnTo>
                  <a:lnTo>
                    <a:pt x="1638300" y="1559052"/>
                  </a:lnTo>
                  <a:lnTo>
                    <a:pt x="1422400" y="1533144"/>
                  </a:lnTo>
                  <a:lnTo>
                    <a:pt x="1320800" y="1516380"/>
                  </a:lnTo>
                  <a:lnTo>
                    <a:pt x="1231900" y="1499616"/>
                  </a:lnTo>
                  <a:lnTo>
                    <a:pt x="1130300" y="1479804"/>
                  </a:lnTo>
                  <a:lnTo>
                    <a:pt x="1041400" y="1459992"/>
                  </a:lnTo>
                  <a:lnTo>
                    <a:pt x="863600" y="1414272"/>
                  </a:lnTo>
                  <a:lnTo>
                    <a:pt x="774700" y="1388364"/>
                  </a:lnTo>
                  <a:lnTo>
                    <a:pt x="698500" y="1362456"/>
                  </a:lnTo>
                  <a:lnTo>
                    <a:pt x="622300" y="1335024"/>
                  </a:lnTo>
                  <a:lnTo>
                    <a:pt x="546100" y="1306068"/>
                  </a:lnTo>
                  <a:lnTo>
                    <a:pt x="482600" y="1277112"/>
                  </a:lnTo>
                  <a:lnTo>
                    <a:pt x="355600" y="1213104"/>
                  </a:lnTo>
                  <a:lnTo>
                    <a:pt x="304800" y="1181100"/>
                  </a:lnTo>
                  <a:lnTo>
                    <a:pt x="254000" y="1146048"/>
                  </a:lnTo>
                  <a:lnTo>
                    <a:pt x="203200" y="1112520"/>
                  </a:lnTo>
                  <a:lnTo>
                    <a:pt x="165100" y="1077468"/>
                  </a:lnTo>
                  <a:lnTo>
                    <a:pt x="139700" y="1040892"/>
                  </a:lnTo>
                  <a:lnTo>
                    <a:pt x="101600" y="1004316"/>
                  </a:lnTo>
                  <a:lnTo>
                    <a:pt x="76200" y="967740"/>
                  </a:lnTo>
                  <a:lnTo>
                    <a:pt x="63500" y="929640"/>
                  </a:lnTo>
                  <a:lnTo>
                    <a:pt x="50800" y="893064"/>
                  </a:lnTo>
                  <a:lnTo>
                    <a:pt x="38100" y="854964"/>
                  </a:lnTo>
                  <a:lnTo>
                    <a:pt x="38100" y="778764"/>
                  </a:lnTo>
                  <a:lnTo>
                    <a:pt x="50800" y="740664"/>
                  </a:lnTo>
                  <a:lnTo>
                    <a:pt x="76200" y="667512"/>
                  </a:lnTo>
                  <a:lnTo>
                    <a:pt x="101600" y="630936"/>
                  </a:lnTo>
                  <a:lnTo>
                    <a:pt x="139700" y="594360"/>
                  </a:lnTo>
                  <a:lnTo>
                    <a:pt x="165100" y="559308"/>
                  </a:lnTo>
                  <a:lnTo>
                    <a:pt x="215900" y="524256"/>
                  </a:lnTo>
                  <a:lnTo>
                    <a:pt x="254000" y="489204"/>
                  </a:lnTo>
                  <a:lnTo>
                    <a:pt x="355600" y="422148"/>
                  </a:lnTo>
                  <a:lnTo>
                    <a:pt x="419100" y="391668"/>
                  </a:lnTo>
                  <a:lnTo>
                    <a:pt x="482600" y="359664"/>
                  </a:lnTo>
                  <a:lnTo>
                    <a:pt x="546100" y="330708"/>
                  </a:lnTo>
                  <a:lnTo>
                    <a:pt x="622300" y="301752"/>
                  </a:lnTo>
                  <a:lnTo>
                    <a:pt x="698500" y="274320"/>
                  </a:lnTo>
                  <a:lnTo>
                    <a:pt x="774700" y="248412"/>
                  </a:lnTo>
                  <a:lnTo>
                    <a:pt x="863600" y="222504"/>
                  </a:lnTo>
                  <a:lnTo>
                    <a:pt x="1041400" y="176784"/>
                  </a:lnTo>
                  <a:lnTo>
                    <a:pt x="1130300" y="156972"/>
                  </a:lnTo>
                  <a:lnTo>
                    <a:pt x="1231900" y="137160"/>
                  </a:lnTo>
                  <a:lnTo>
                    <a:pt x="1320800" y="120396"/>
                  </a:lnTo>
                  <a:lnTo>
                    <a:pt x="1422400" y="103632"/>
                  </a:lnTo>
                  <a:lnTo>
                    <a:pt x="1638300" y="77724"/>
                  </a:lnTo>
                  <a:lnTo>
                    <a:pt x="1752600" y="67056"/>
                  </a:lnTo>
                  <a:lnTo>
                    <a:pt x="1854200" y="57912"/>
                  </a:lnTo>
                  <a:lnTo>
                    <a:pt x="1968500" y="50292"/>
                  </a:lnTo>
                  <a:lnTo>
                    <a:pt x="2082800" y="45720"/>
                  </a:lnTo>
                  <a:lnTo>
                    <a:pt x="2209800" y="42672"/>
                  </a:lnTo>
                  <a:lnTo>
                    <a:pt x="2324100" y="41148"/>
                  </a:lnTo>
                  <a:lnTo>
                    <a:pt x="2438400" y="42672"/>
                  </a:lnTo>
                  <a:lnTo>
                    <a:pt x="2565400" y="45720"/>
                  </a:lnTo>
                  <a:lnTo>
                    <a:pt x="2679700" y="50292"/>
                  </a:lnTo>
                  <a:lnTo>
                    <a:pt x="2781300" y="57912"/>
                  </a:lnTo>
                  <a:lnTo>
                    <a:pt x="2895600" y="67056"/>
                  </a:lnTo>
                  <a:lnTo>
                    <a:pt x="3009900" y="77724"/>
                  </a:lnTo>
                  <a:lnTo>
                    <a:pt x="3225800" y="103632"/>
                  </a:lnTo>
                  <a:lnTo>
                    <a:pt x="3327400" y="120396"/>
                  </a:lnTo>
                  <a:lnTo>
                    <a:pt x="3416300" y="137160"/>
                  </a:lnTo>
                  <a:lnTo>
                    <a:pt x="3517900" y="156972"/>
                  </a:lnTo>
                  <a:lnTo>
                    <a:pt x="3606800" y="176784"/>
                  </a:lnTo>
                  <a:lnTo>
                    <a:pt x="3784600" y="222504"/>
                  </a:lnTo>
                  <a:lnTo>
                    <a:pt x="3873500" y="248412"/>
                  </a:lnTo>
                  <a:lnTo>
                    <a:pt x="3949700" y="274320"/>
                  </a:lnTo>
                  <a:lnTo>
                    <a:pt x="4025900" y="301752"/>
                  </a:lnTo>
                  <a:lnTo>
                    <a:pt x="4102100" y="330708"/>
                  </a:lnTo>
                  <a:lnTo>
                    <a:pt x="4229100" y="391668"/>
                  </a:lnTo>
                  <a:lnTo>
                    <a:pt x="4292600" y="423672"/>
                  </a:lnTo>
                  <a:lnTo>
                    <a:pt x="4343400" y="455676"/>
                  </a:lnTo>
                  <a:lnTo>
                    <a:pt x="4394200" y="490728"/>
                  </a:lnTo>
                  <a:lnTo>
                    <a:pt x="4445000" y="524256"/>
                  </a:lnTo>
                  <a:lnTo>
                    <a:pt x="4483100" y="559308"/>
                  </a:lnTo>
                  <a:lnTo>
                    <a:pt x="4508500" y="595884"/>
                  </a:lnTo>
                  <a:lnTo>
                    <a:pt x="4546600" y="632460"/>
                  </a:lnTo>
                  <a:lnTo>
                    <a:pt x="4572000" y="669036"/>
                  </a:lnTo>
                  <a:lnTo>
                    <a:pt x="4584700" y="707136"/>
                  </a:lnTo>
                  <a:lnTo>
                    <a:pt x="4597400" y="743712"/>
                  </a:lnTo>
                  <a:lnTo>
                    <a:pt x="4610100" y="781812"/>
                  </a:lnTo>
                  <a:lnTo>
                    <a:pt x="4610100" y="666750"/>
                  </a:lnTo>
                  <a:lnTo>
                    <a:pt x="4572000" y="605028"/>
                  </a:lnTo>
                  <a:lnTo>
                    <a:pt x="4546600" y="566928"/>
                  </a:lnTo>
                  <a:lnTo>
                    <a:pt x="4508500" y="528828"/>
                  </a:lnTo>
                  <a:lnTo>
                    <a:pt x="4457700" y="490728"/>
                  </a:lnTo>
                  <a:lnTo>
                    <a:pt x="4419600" y="455676"/>
                  </a:lnTo>
                  <a:lnTo>
                    <a:pt x="4368800" y="420624"/>
                  </a:lnTo>
                  <a:lnTo>
                    <a:pt x="4241800" y="353568"/>
                  </a:lnTo>
                  <a:lnTo>
                    <a:pt x="4178300" y="321564"/>
                  </a:lnTo>
                  <a:lnTo>
                    <a:pt x="4114800" y="291084"/>
                  </a:lnTo>
                  <a:lnTo>
                    <a:pt x="4038600" y="262128"/>
                  </a:lnTo>
                  <a:lnTo>
                    <a:pt x="3886200" y="207264"/>
                  </a:lnTo>
                  <a:lnTo>
                    <a:pt x="3708400" y="158496"/>
                  </a:lnTo>
                  <a:lnTo>
                    <a:pt x="3530600" y="115824"/>
                  </a:lnTo>
                  <a:lnTo>
                    <a:pt x="3429000" y="96012"/>
                  </a:lnTo>
                  <a:lnTo>
                    <a:pt x="3225800" y="62484"/>
                  </a:lnTo>
                  <a:lnTo>
                    <a:pt x="3124200" y="48768"/>
                  </a:lnTo>
                  <a:lnTo>
                    <a:pt x="3009900" y="35052"/>
                  </a:lnTo>
                  <a:lnTo>
                    <a:pt x="2908300" y="24384"/>
                  </a:lnTo>
                  <a:lnTo>
                    <a:pt x="2679700" y="9144"/>
                  </a:lnTo>
                  <a:lnTo>
                    <a:pt x="2565400" y="4572"/>
                  </a:lnTo>
                  <a:lnTo>
                    <a:pt x="2438400" y="1524"/>
                  </a:lnTo>
                  <a:lnTo>
                    <a:pt x="2324100" y="0"/>
                  </a:lnTo>
                  <a:lnTo>
                    <a:pt x="2209800" y="1524"/>
                  </a:lnTo>
                  <a:lnTo>
                    <a:pt x="2082800" y="4572"/>
                  </a:lnTo>
                  <a:lnTo>
                    <a:pt x="1968500" y="9144"/>
                  </a:lnTo>
                  <a:lnTo>
                    <a:pt x="1739900" y="24384"/>
                  </a:lnTo>
                  <a:lnTo>
                    <a:pt x="1638300" y="35052"/>
                  </a:lnTo>
                  <a:lnTo>
                    <a:pt x="1524000" y="48768"/>
                  </a:lnTo>
                  <a:lnTo>
                    <a:pt x="1422400" y="62484"/>
                  </a:lnTo>
                  <a:lnTo>
                    <a:pt x="1219200" y="96012"/>
                  </a:lnTo>
                  <a:lnTo>
                    <a:pt x="1117600" y="115824"/>
                  </a:lnTo>
                  <a:lnTo>
                    <a:pt x="939800" y="158496"/>
                  </a:lnTo>
                  <a:lnTo>
                    <a:pt x="850900" y="182880"/>
                  </a:lnTo>
                  <a:lnTo>
                    <a:pt x="762000" y="208788"/>
                  </a:lnTo>
                  <a:lnTo>
                    <a:pt x="685800" y="234696"/>
                  </a:lnTo>
                  <a:lnTo>
                    <a:pt x="609600" y="262128"/>
                  </a:lnTo>
                  <a:lnTo>
                    <a:pt x="533400" y="291084"/>
                  </a:lnTo>
                  <a:lnTo>
                    <a:pt x="469900" y="323088"/>
                  </a:lnTo>
                  <a:lnTo>
                    <a:pt x="393700" y="353568"/>
                  </a:lnTo>
                  <a:lnTo>
                    <a:pt x="342900" y="387096"/>
                  </a:lnTo>
                  <a:lnTo>
                    <a:pt x="279400" y="420624"/>
                  </a:lnTo>
                  <a:lnTo>
                    <a:pt x="228600" y="455676"/>
                  </a:lnTo>
                  <a:lnTo>
                    <a:pt x="177800" y="492252"/>
                  </a:lnTo>
                  <a:lnTo>
                    <a:pt x="139700" y="528828"/>
                  </a:lnTo>
                  <a:lnTo>
                    <a:pt x="63500" y="608076"/>
                  </a:lnTo>
                  <a:lnTo>
                    <a:pt x="38100" y="647700"/>
                  </a:lnTo>
                  <a:lnTo>
                    <a:pt x="25400" y="690372"/>
                  </a:lnTo>
                  <a:lnTo>
                    <a:pt x="0" y="733044"/>
                  </a:lnTo>
                  <a:lnTo>
                    <a:pt x="0" y="864108"/>
                  </a:lnTo>
                  <a:lnTo>
                    <a:pt x="25400" y="949452"/>
                  </a:lnTo>
                  <a:lnTo>
                    <a:pt x="38100" y="990600"/>
                  </a:lnTo>
                  <a:lnTo>
                    <a:pt x="76200" y="1031748"/>
                  </a:lnTo>
                  <a:lnTo>
                    <a:pt x="101600" y="1069848"/>
                  </a:lnTo>
                  <a:lnTo>
                    <a:pt x="177800" y="1146048"/>
                  </a:lnTo>
                  <a:lnTo>
                    <a:pt x="279400" y="1216152"/>
                  </a:lnTo>
                  <a:lnTo>
                    <a:pt x="342900" y="1251204"/>
                  </a:lnTo>
                  <a:lnTo>
                    <a:pt x="469900" y="1315212"/>
                  </a:lnTo>
                  <a:lnTo>
                    <a:pt x="533400" y="1345692"/>
                  </a:lnTo>
                  <a:lnTo>
                    <a:pt x="609600" y="1374648"/>
                  </a:lnTo>
                  <a:lnTo>
                    <a:pt x="762000" y="1429512"/>
                  </a:lnTo>
                  <a:lnTo>
                    <a:pt x="939800" y="1478280"/>
                  </a:lnTo>
                  <a:lnTo>
                    <a:pt x="1117600" y="1520952"/>
                  </a:lnTo>
                  <a:lnTo>
                    <a:pt x="1219200" y="1540764"/>
                  </a:lnTo>
                  <a:lnTo>
                    <a:pt x="1422400" y="1574292"/>
                  </a:lnTo>
                  <a:lnTo>
                    <a:pt x="1524000" y="1588008"/>
                  </a:lnTo>
                  <a:lnTo>
                    <a:pt x="1638300" y="1601724"/>
                  </a:lnTo>
                  <a:lnTo>
                    <a:pt x="1739900" y="1612392"/>
                  </a:lnTo>
                  <a:lnTo>
                    <a:pt x="1854200" y="1621536"/>
                  </a:lnTo>
                  <a:lnTo>
                    <a:pt x="1968500" y="1627632"/>
                  </a:lnTo>
                  <a:lnTo>
                    <a:pt x="2082800" y="1632204"/>
                  </a:lnTo>
                  <a:lnTo>
                    <a:pt x="2209800" y="1635252"/>
                  </a:lnTo>
                  <a:lnTo>
                    <a:pt x="2324100" y="1636776"/>
                  </a:lnTo>
                  <a:lnTo>
                    <a:pt x="2438400" y="1635252"/>
                  </a:lnTo>
                  <a:lnTo>
                    <a:pt x="2565400" y="1632204"/>
                  </a:lnTo>
                  <a:lnTo>
                    <a:pt x="2679700" y="1627632"/>
                  </a:lnTo>
                  <a:lnTo>
                    <a:pt x="2794000" y="1621536"/>
                  </a:lnTo>
                  <a:lnTo>
                    <a:pt x="2908300" y="1612392"/>
                  </a:lnTo>
                  <a:lnTo>
                    <a:pt x="3009900" y="1601724"/>
                  </a:lnTo>
                  <a:lnTo>
                    <a:pt x="3124200" y="1588008"/>
                  </a:lnTo>
                  <a:lnTo>
                    <a:pt x="3225800" y="1574292"/>
                  </a:lnTo>
                  <a:lnTo>
                    <a:pt x="3429000" y="1540764"/>
                  </a:lnTo>
                  <a:lnTo>
                    <a:pt x="3530600" y="1520952"/>
                  </a:lnTo>
                  <a:lnTo>
                    <a:pt x="3708400" y="1478280"/>
                  </a:lnTo>
                  <a:lnTo>
                    <a:pt x="3797300" y="1453896"/>
                  </a:lnTo>
                  <a:lnTo>
                    <a:pt x="3886200" y="1427988"/>
                  </a:lnTo>
                  <a:lnTo>
                    <a:pt x="3962400" y="1402080"/>
                  </a:lnTo>
                  <a:lnTo>
                    <a:pt x="4038600" y="1374648"/>
                  </a:lnTo>
                  <a:lnTo>
                    <a:pt x="4114800" y="1345692"/>
                  </a:lnTo>
                  <a:lnTo>
                    <a:pt x="4178300" y="1315212"/>
                  </a:lnTo>
                  <a:lnTo>
                    <a:pt x="4254500" y="1283208"/>
                  </a:lnTo>
                  <a:lnTo>
                    <a:pt x="4305300" y="1249680"/>
                  </a:lnTo>
                  <a:lnTo>
                    <a:pt x="4368800" y="1216152"/>
                  </a:lnTo>
                  <a:lnTo>
                    <a:pt x="4419600" y="1181100"/>
                  </a:lnTo>
                  <a:lnTo>
                    <a:pt x="4470400" y="1144524"/>
                  </a:lnTo>
                  <a:lnTo>
                    <a:pt x="4508500" y="1107948"/>
                  </a:lnTo>
                  <a:lnTo>
                    <a:pt x="4546600" y="1068324"/>
                  </a:lnTo>
                  <a:lnTo>
                    <a:pt x="4572000" y="1028700"/>
                  </a:lnTo>
                  <a:lnTo>
                    <a:pt x="4610100" y="989076"/>
                  </a:lnTo>
                  <a:lnTo>
                    <a:pt x="4648200" y="861060"/>
                  </a:lnTo>
                  <a:lnTo>
                    <a:pt x="4648200" y="772668"/>
                  </a:lnTo>
                  <a:close/>
                </a:path>
                <a:path w="6423659" h="2668904">
                  <a:moveTo>
                    <a:pt x="6423660" y="1679448"/>
                  </a:moveTo>
                  <a:lnTo>
                    <a:pt x="6380988" y="1679448"/>
                  </a:lnTo>
                  <a:lnTo>
                    <a:pt x="6380988" y="1720596"/>
                  </a:lnTo>
                  <a:lnTo>
                    <a:pt x="6380988" y="2627376"/>
                  </a:lnTo>
                  <a:lnTo>
                    <a:pt x="2645664" y="2627376"/>
                  </a:lnTo>
                  <a:lnTo>
                    <a:pt x="2645664" y="1720596"/>
                  </a:lnTo>
                  <a:lnTo>
                    <a:pt x="6380988" y="1720596"/>
                  </a:lnTo>
                  <a:lnTo>
                    <a:pt x="6380988" y="1679448"/>
                  </a:lnTo>
                  <a:lnTo>
                    <a:pt x="2602992" y="1679448"/>
                  </a:lnTo>
                  <a:lnTo>
                    <a:pt x="2602992" y="2668524"/>
                  </a:lnTo>
                  <a:lnTo>
                    <a:pt x="2624328" y="2668524"/>
                  </a:lnTo>
                  <a:lnTo>
                    <a:pt x="2645664" y="2668524"/>
                  </a:lnTo>
                  <a:lnTo>
                    <a:pt x="6380988" y="2668524"/>
                  </a:lnTo>
                  <a:lnTo>
                    <a:pt x="6402324" y="2668524"/>
                  </a:lnTo>
                  <a:lnTo>
                    <a:pt x="6423660" y="2668524"/>
                  </a:lnTo>
                  <a:lnTo>
                    <a:pt x="6423660" y="1679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85519" y="3637278"/>
            <a:ext cx="284353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7498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Třída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jazyků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generovaných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BKG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0001" y="2162555"/>
            <a:ext cx="6841490" cy="2417445"/>
            <a:chOff x="960001" y="2162555"/>
            <a:chExt cx="6841490" cy="2417445"/>
          </a:xfrm>
        </p:grpSpPr>
        <p:sp>
          <p:nvSpPr>
            <p:cNvPr id="11" name="object 11"/>
            <p:cNvSpPr/>
            <p:nvPr/>
          </p:nvSpPr>
          <p:spPr>
            <a:xfrm>
              <a:off x="7551703" y="3128319"/>
              <a:ext cx="249554" cy="491490"/>
            </a:xfrm>
            <a:custGeom>
              <a:avLst/>
              <a:gdLst/>
              <a:ahLst/>
              <a:cxnLst/>
              <a:rect l="l" t="t" r="r" b="b"/>
              <a:pathLst>
                <a:path w="249554" h="491489">
                  <a:moveTo>
                    <a:pt x="125682" y="64484"/>
                  </a:moveTo>
                  <a:lnTo>
                    <a:pt x="121515" y="40076"/>
                  </a:lnTo>
                  <a:lnTo>
                    <a:pt x="107370" y="18526"/>
                  </a:lnTo>
                  <a:lnTo>
                    <a:pt x="87225" y="4833"/>
                  </a:lnTo>
                  <a:lnTo>
                    <a:pt x="63650" y="0"/>
                  </a:lnTo>
                  <a:lnTo>
                    <a:pt x="39219" y="5024"/>
                  </a:lnTo>
                  <a:lnTo>
                    <a:pt x="18526" y="18288"/>
                  </a:lnTo>
                  <a:lnTo>
                    <a:pt x="5119" y="37980"/>
                  </a:lnTo>
                  <a:lnTo>
                    <a:pt x="0" y="61388"/>
                  </a:lnTo>
                  <a:lnTo>
                    <a:pt x="4167" y="85796"/>
                  </a:lnTo>
                  <a:lnTo>
                    <a:pt x="18311" y="107346"/>
                  </a:lnTo>
                  <a:lnTo>
                    <a:pt x="38457" y="121038"/>
                  </a:lnTo>
                  <a:lnTo>
                    <a:pt x="43791" y="122132"/>
                  </a:lnTo>
                  <a:lnTo>
                    <a:pt x="43791" y="70556"/>
                  </a:lnTo>
                  <a:lnTo>
                    <a:pt x="81891" y="55316"/>
                  </a:lnTo>
                  <a:lnTo>
                    <a:pt x="103687" y="109808"/>
                  </a:lnTo>
                  <a:lnTo>
                    <a:pt x="107156" y="107584"/>
                  </a:lnTo>
                  <a:lnTo>
                    <a:pt x="120562" y="87891"/>
                  </a:lnTo>
                  <a:lnTo>
                    <a:pt x="125682" y="64484"/>
                  </a:lnTo>
                  <a:close/>
                </a:path>
                <a:path w="249554" h="491489">
                  <a:moveTo>
                    <a:pt x="103687" y="109808"/>
                  </a:moveTo>
                  <a:lnTo>
                    <a:pt x="81891" y="55316"/>
                  </a:lnTo>
                  <a:lnTo>
                    <a:pt x="43791" y="70556"/>
                  </a:lnTo>
                  <a:lnTo>
                    <a:pt x="65549" y="125149"/>
                  </a:lnTo>
                  <a:lnTo>
                    <a:pt x="86463" y="120848"/>
                  </a:lnTo>
                  <a:lnTo>
                    <a:pt x="103687" y="109808"/>
                  </a:lnTo>
                  <a:close/>
                </a:path>
                <a:path w="249554" h="491489">
                  <a:moveTo>
                    <a:pt x="65549" y="125149"/>
                  </a:moveTo>
                  <a:lnTo>
                    <a:pt x="43791" y="70556"/>
                  </a:lnTo>
                  <a:lnTo>
                    <a:pt x="43791" y="122132"/>
                  </a:lnTo>
                  <a:lnTo>
                    <a:pt x="62031" y="125872"/>
                  </a:lnTo>
                  <a:lnTo>
                    <a:pt x="65549" y="125149"/>
                  </a:lnTo>
                  <a:close/>
                </a:path>
                <a:path w="249554" h="491489">
                  <a:moveTo>
                    <a:pt x="249531" y="474416"/>
                  </a:moveTo>
                  <a:lnTo>
                    <a:pt x="103687" y="109808"/>
                  </a:lnTo>
                  <a:lnTo>
                    <a:pt x="86463" y="120848"/>
                  </a:lnTo>
                  <a:lnTo>
                    <a:pt x="65549" y="125149"/>
                  </a:lnTo>
                  <a:lnTo>
                    <a:pt x="211431" y="491180"/>
                  </a:lnTo>
                  <a:lnTo>
                    <a:pt x="249531" y="474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4326" y="2183891"/>
              <a:ext cx="2519680" cy="1091565"/>
            </a:xfrm>
            <a:custGeom>
              <a:avLst/>
              <a:gdLst/>
              <a:ahLst/>
              <a:cxnLst/>
              <a:rect l="l" t="t" r="r" b="b"/>
              <a:pathLst>
                <a:path w="2519679" h="1091564">
                  <a:moveTo>
                    <a:pt x="2519171" y="545591"/>
                  </a:moveTo>
                  <a:lnTo>
                    <a:pt x="2512669" y="489737"/>
                  </a:lnTo>
                  <a:lnTo>
                    <a:pt x="2493582" y="435512"/>
                  </a:lnTo>
                  <a:lnTo>
                    <a:pt x="2462543" y="383189"/>
                  </a:lnTo>
                  <a:lnTo>
                    <a:pt x="2420183" y="333041"/>
                  </a:lnTo>
                  <a:lnTo>
                    <a:pt x="2367134" y="285339"/>
                  </a:lnTo>
                  <a:lnTo>
                    <a:pt x="2304028" y="240357"/>
                  </a:lnTo>
                  <a:lnTo>
                    <a:pt x="2268902" y="218970"/>
                  </a:lnTo>
                  <a:lnTo>
                    <a:pt x="2231497" y="198366"/>
                  </a:lnTo>
                  <a:lnTo>
                    <a:pt x="2191895" y="178577"/>
                  </a:lnTo>
                  <a:lnTo>
                    <a:pt x="2150173" y="159638"/>
                  </a:lnTo>
                  <a:lnTo>
                    <a:pt x="2106411" y="141584"/>
                  </a:lnTo>
                  <a:lnTo>
                    <a:pt x="2060687" y="124447"/>
                  </a:lnTo>
                  <a:lnTo>
                    <a:pt x="2013080" y="108263"/>
                  </a:lnTo>
                  <a:lnTo>
                    <a:pt x="1963670" y="93065"/>
                  </a:lnTo>
                  <a:lnTo>
                    <a:pt x="1912536" y="78887"/>
                  </a:lnTo>
                  <a:lnTo>
                    <a:pt x="1859756" y="65763"/>
                  </a:lnTo>
                  <a:lnTo>
                    <a:pt x="1805409" y="53727"/>
                  </a:lnTo>
                  <a:lnTo>
                    <a:pt x="1749575" y="42814"/>
                  </a:lnTo>
                  <a:lnTo>
                    <a:pt x="1692332" y="33058"/>
                  </a:lnTo>
                  <a:lnTo>
                    <a:pt x="1633760" y="24491"/>
                  </a:lnTo>
                  <a:lnTo>
                    <a:pt x="1573937" y="17150"/>
                  </a:lnTo>
                  <a:lnTo>
                    <a:pt x="1512942" y="11066"/>
                  </a:lnTo>
                  <a:lnTo>
                    <a:pt x="1450854" y="6276"/>
                  </a:lnTo>
                  <a:lnTo>
                    <a:pt x="1387752" y="2812"/>
                  </a:lnTo>
                  <a:lnTo>
                    <a:pt x="1323716" y="708"/>
                  </a:lnTo>
                  <a:lnTo>
                    <a:pt x="1258823" y="0"/>
                  </a:lnTo>
                  <a:lnTo>
                    <a:pt x="1194070" y="708"/>
                  </a:lnTo>
                  <a:lnTo>
                    <a:pt x="1130163" y="2812"/>
                  </a:lnTo>
                  <a:lnTo>
                    <a:pt x="1067183" y="6276"/>
                  </a:lnTo>
                  <a:lnTo>
                    <a:pt x="1005208" y="11066"/>
                  </a:lnTo>
                  <a:lnTo>
                    <a:pt x="944319" y="17150"/>
                  </a:lnTo>
                  <a:lnTo>
                    <a:pt x="884594" y="24491"/>
                  </a:lnTo>
                  <a:lnTo>
                    <a:pt x="826112" y="33058"/>
                  </a:lnTo>
                  <a:lnTo>
                    <a:pt x="768953" y="42814"/>
                  </a:lnTo>
                  <a:lnTo>
                    <a:pt x="713196" y="53727"/>
                  </a:lnTo>
                  <a:lnTo>
                    <a:pt x="658920" y="65763"/>
                  </a:lnTo>
                  <a:lnTo>
                    <a:pt x="606204" y="78887"/>
                  </a:lnTo>
                  <a:lnTo>
                    <a:pt x="555128" y="93065"/>
                  </a:lnTo>
                  <a:lnTo>
                    <a:pt x="505772" y="108263"/>
                  </a:lnTo>
                  <a:lnTo>
                    <a:pt x="458213" y="124447"/>
                  </a:lnTo>
                  <a:lnTo>
                    <a:pt x="412532" y="141584"/>
                  </a:lnTo>
                  <a:lnTo>
                    <a:pt x="368807" y="159638"/>
                  </a:lnTo>
                  <a:lnTo>
                    <a:pt x="327119" y="178577"/>
                  </a:lnTo>
                  <a:lnTo>
                    <a:pt x="287546" y="198366"/>
                  </a:lnTo>
                  <a:lnTo>
                    <a:pt x="250167" y="218970"/>
                  </a:lnTo>
                  <a:lnTo>
                    <a:pt x="215062" y="240357"/>
                  </a:lnTo>
                  <a:lnTo>
                    <a:pt x="182310" y="262491"/>
                  </a:lnTo>
                  <a:lnTo>
                    <a:pt x="124182" y="308867"/>
                  </a:lnTo>
                  <a:lnTo>
                    <a:pt x="76417" y="357826"/>
                  </a:lnTo>
                  <a:lnTo>
                    <a:pt x="39648" y="409096"/>
                  </a:lnTo>
                  <a:lnTo>
                    <a:pt x="14511" y="462404"/>
                  </a:lnTo>
                  <a:lnTo>
                    <a:pt x="1638" y="517478"/>
                  </a:lnTo>
                  <a:lnTo>
                    <a:pt x="0" y="545591"/>
                  </a:lnTo>
                  <a:lnTo>
                    <a:pt x="1638" y="573705"/>
                  </a:lnTo>
                  <a:lnTo>
                    <a:pt x="14511" y="628779"/>
                  </a:lnTo>
                  <a:lnTo>
                    <a:pt x="39648" y="682087"/>
                  </a:lnTo>
                  <a:lnTo>
                    <a:pt x="76417" y="733356"/>
                  </a:lnTo>
                  <a:lnTo>
                    <a:pt x="124182" y="782316"/>
                  </a:lnTo>
                  <a:lnTo>
                    <a:pt x="182310" y="828692"/>
                  </a:lnTo>
                  <a:lnTo>
                    <a:pt x="215062" y="850826"/>
                  </a:lnTo>
                  <a:lnTo>
                    <a:pt x="250167" y="872213"/>
                  </a:lnTo>
                  <a:lnTo>
                    <a:pt x="287546" y="892817"/>
                  </a:lnTo>
                  <a:lnTo>
                    <a:pt x="327119" y="912606"/>
                  </a:lnTo>
                  <a:lnTo>
                    <a:pt x="368807" y="931544"/>
                  </a:lnTo>
                  <a:lnTo>
                    <a:pt x="412532" y="949599"/>
                  </a:lnTo>
                  <a:lnTo>
                    <a:pt x="458213" y="966736"/>
                  </a:lnTo>
                  <a:lnTo>
                    <a:pt x="505772" y="982920"/>
                  </a:lnTo>
                  <a:lnTo>
                    <a:pt x="555128" y="998118"/>
                  </a:lnTo>
                  <a:lnTo>
                    <a:pt x="606204" y="1012296"/>
                  </a:lnTo>
                  <a:lnTo>
                    <a:pt x="658920" y="1025420"/>
                  </a:lnTo>
                  <a:lnTo>
                    <a:pt x="713196" y="1037456"/>
                  </a:lnTo>
                  <a:lnTo>
                    <a:pt x="768953" y="1048369"/>
                  </a:lnTo>
                  <a:lnTo>
                    <a:pt x="826112" y="1058125"/>
                  </a:lnTo>
                  <a:lnTo>
                    <a:pt x="884594" y="1066692"/>
                  </a:lnTo>
                  <a:lnTo>
                    <a:pt x="944319" y="1074033"/>
                  </a:lnTo>
                  <a:lnTo>
                    <a:pt x="1005208" y="1080117"/>
                  </a:lnTo>
                  <a:lnTo>
                    <a:pt x="1067183" y="1084907"/>
                  </a:lnTo>
                  <a:lnTo>
                    <a:pt x="1130163" y="1088371"/>
                  </a:lnTo>
                  <a:lnTo>
                    <a:pt x="1194070" y="1090475"/>
                  </a:lnTo>
                  <a:lnTo>
                    <a:pt x="1258823" y="1091183"/>
                  </a:lnTo>
                  <a:lnTo>
                    <a:pt x="1323716" y="1090475"/>
                  </a:lnTo>
                  <a:lnTo>
                    <a:pt x="1387752" y="1088371"/>
                  </a:lnTo>
                  <a:lnTo>
                    <a:pt x="1450854" y="1084907"/>
                  </a:lnTo>
                  <a:lnTo>
                    <a:pt x="1512942" y="1080117"/>
                  </a:lnTo>
                  <a:lnTo>
                    <a:pt x="1573937" y="1074033"/>
                  </a:lnTo>
                  <a:lnTo>
                    <a:pt x="1633760" y="1066692"/>
                  </a:lnTo>
                  <a:lnTo>
                    <a:pt x="1692332" y="1058125"/>
                  </a:lnTo>
                  <a:lnTo>
                    <a:pt x="1749575" y="1048369"/>
                  </a:lnTo>
                  <a:lnTo>
                    <a:pt x="1805409" y="1037456"/>
                  </a:lnTo>
                  <a:lnTo>
                    <a:pt x="1859756" y="1025420"/>
                  </a:lnTo>
                  <a:lnTo>
                    <a:pt x="1912536" y="1012296"/>
                  </a:lnTo>
                  <a:lnTo>
                    <a:pt x="1963670" y="998118"/>
                  </a:lnTo>
                  <a:lnTo>
                    <a:pt x="2013080" y="982920"/>
                  </a:lnTo>
                  <a:lnTo>
                    <a:pt x="2060687" y="966736"/>
                  </a:lnTo>
                  <a:lnTo>
                    <a:pt x="2106411" y="949599"/>
                  </a:lnTo>
                  <a:lnTo>
                    <a:pt x="2150173" y="931544"/>
                  </a:lnTo>
                  <a:lnTo>
                    <a:pt x="2191895" y="912606"/>
                  </a:lnTo>
                  <a:lnTo>
                    <a:pt x="2231497" y="892817"/>
                  </a:lnTo>
                  <a:lnTo>
                    <a:pt x="2268902" y="872213"/>
                  </a:lnTo>
                  <a:lnTo>
                    <a:pt x="2304028" y="850826"/>
                  </a:lnTo>
                  <a:lnTo>
                    <a:pt x="2336799" y="828692"/>
                  </a:lnTo>
                  <a:lnTo>
                    <a:pt x="2394955" y="782316"/>
                  </a:lnTo>
                  <a:lnTo>
                    <a:pt x="2442738" y="733356"/>
                  </a:lnTo>
                  <a:lnTo>
                    <a:pt x="2479517" y="682087"/>
                  </a:lnTo>
                  <a:lnTo>
                    <a:pt x="2504659" y="628779"/>
                  </a:lnTo>
                  <a:lnTo>
                    <a:pt x="2517533" y="573705"/>
                  </a:lnTo>
                  <a:lnTo>
                    <a:pt x="2519171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9993" y="2162568"/>
              <a:ext cx="5156200" cy="2417445"/>
            </a:xfrm>
            <a:custGeom>
              <a:avLst/>
              <a:gdLst/>
              <a:ahLst/>
              <a:cxnLst/>
              <a:rect l="l" t="t" r="r" b="b"/>
              <a:pathLst>
                <a:path w="5156200" h="2417445">
                  <a:moveTo>
                    <a:pt x="4325112" y="1427988"/>
                  </a:moveTo>
                  <a:lnTo>
                    <a:pt x="4282440" y="1427988"/>
                  </a:lnTo>
                  <a:lnTo>
                    <a:pt x="4282440" y="1469136"/>
                  </a:lnTo>
                  <a:lnTo>
                    <a:pt x="4282440" y="2375916"/>
                  </a:lnTo>
                  <a:lnTo>
                    <a:pt x="42672" y="2375916"/>
                  </a:lnTo>
                  <a:lnTo>
                    <a:pt x="42672" y="1469136"/>
                  </a:lnTo>
                  <a:lnTo>
                    <a:pt x="4282440" y="1469136"/>
                  </a:lnTo>
                  <a:lnTo>
                    <a:pt x="4282440" y="1427988"/>
                  </a:lnTo>
                  <a:lnTo>
                    <a:pt x="0" y="1427988"/>
                  </a:lnTo>
                  <a:lnTo>
                    <a:pt x="0" y="2417064"/>
                  </a:lnTo>
                  <a:lnTo>
                    <a:pt x="21336" y="2417064"/>
                  </a:lnTo>
                  <a:lnTo>
                    <a:pt x="42672" y="2417064"/>
                  </a:lnTo>
                  <a:lnTo>
                    <a:pt x="4282440" y="2417064"/>
                  </a:lnTo>
                  <a:lnTo>
                    <a:pt x="4303776" y="2417064"/>
                  </a:lnTo>
                  <a:lnTo>
                    <a:pt x="4325112" y="2417064"/>
                  </a:lnTo>
                  <a:lnTo>
                    <a:pt x="4325112" y="1427988"/>
                  </a:lnTo>
                  <a:close/>
                </a:path>
                <a:path w="5156200" h="2417445">
                  <a:moveTo>
                    <a:pt x="5155692" y="505968"/>
                  </a:moveTo>
                  <a:lnTo>
                    <a:pt x="5142992" y="490728"/>
                  </a:lnTo>
                  <a:lnTo>
                    <a:pt x="5142992" y="461772"/>
                  </a:lnTo>
                  <a:lnTo>
                    <a:pt x="5130292" y="448056"/>
                  </a:lnTo>
                  <a:lnTo>
                    <a:pt x="5117592" y="432816"/>
                  </a:lnTo>
                  <a:lnTo>
                    <a:pt x="5117592" y="528828"/>
                  </a:lnTo>
                  <a:lnTo>
                    <a:pt x="5117592" y="606552"/>
                  </a:lnTo>
                  <a:lnTo>
                    <a:pt x="5092192" y="655320"/>
                  </a:lnTo>
                  <a:lnTo>
                    <a:pt x="5092192" y="669036"/>
                  </a:lnTo>
                  <a:lnTo>
                    <a:pt x="5079492" y="693420"/>
                  </a:lnTo>
                  <a:lnTo>
                    <a:pt x="5066792" y="705612"/>
                  </a:lnTo>
                  <a:lnTo>
                    <a:pt x="5041392" y="742188"/>
                  </a:lnTo>
                  <a:lnTo>
                    <a:pt x="5028692" y="752856"/>
                  </a:lnTo>
                  <a:lnTo>
                    <a:pt x="5028692" y="765048"/>
                  </a:lnTo>
                  <a:lnTo>
                    <a:pt x="5015992" y="777240"/>
                  </a:lnTo>
                  <a:lnTo>
                    <a:pt x="5003292" y="787908"/>
                  </a:lnTo>
                  <a:lnTo>
                    <a:pt x="4990592" y="800100"/>
                  </a:lnTo>
                  <a:lnTo>
                    <a:pt x="4952492" y="821436"/>
                  </a:lnTo>
                  <a:lnTo>
                    <a:pt x="4939792" y="833628"/>
                  </a:lnTo>
                  <a:lnTo>
                    <a:pt x="4927092" y="844296"/>
                  </a:lnTo>
                  <a:lnTo>
                    <a:pt x="4888992" y="865632"/>
                  </a:lnTo>
                  <a:lnTo>
                    <a:pt x="4876292" y="874776"/>
                  </a:lnTo>
                  <a:lnTo>
                    <a:pt x="4838192" y="896112"/>
                  </a:lnTo>
                  <a:lnTo>
                    <a:pt x="4800092" y="914400"/>
                  </a:lnTo>
                  <a:lnTo>
                    <a:pt x="4761992" y="934212"/>
                  </a:lnTo>
                  <a:lnTo>
                    <a:pt x="4711192" y="950976"/>
                  </a:lnTo>
                  <a:lnTo>
                    <a:pt x="4673092" y="967740"/>
                  </a:lnTo>
                  <a:lnTo>
                    <a:pt x="4622292" y="984504"/>
                  </a:lnTo>
                  <a:lnTo>
                    <a:pt x="4571492" y="999744"/>
                  </a:lnTo>
                  <a:lnTo>
                    <a:pt x="4520692" y="1013460"/>
                  </a:lnTo>
                  <a:lnTo>
                    <a:pt x="4419092" y="1037844"/>
                  </a:lnTo>
                  <a:lnTo>
                    <a:pt x="4304792" y="1059180"/>
                  </a:lnTo>
                  <a:lnTo>
                    <a:pt x="4253992" y="1066800"/>
                  </a:lnTo>
                  <a:lnTo>
                    <a:pt x="4190492" y="1074420"/>
                  </a:lnTo>
                  <a:lnTo>
                    <a:pt x="4126992" y="1080516"/>
                  </a:lnTo>
                  <a:lnTo>
                    <a:pt x="4063492" y="1085088"/>
                  </a:lnTo>
                  <a:lnTo>
                    <a:pt x="3936492" y="1091184"/>
                  </a:lnTo>
                  <a:lnTo>
                    <a:pt x="3809492" y="1091184"/>
                  </a:lnTo>
                  <a:lnTo>
                    <a:pt x="3682492" y="1085088"/>
                  </a:lnTo>
                  <a:lnTo>
                    <a:pt x="3618992" y="1080516"/>
                  </a:lnTo>
                  <a:lnTo>
                    <a:pt x="3441192" y="1059180"/>
                  </a:lnTo>
                  <a:lnTo>
                    <a:pt x="3339592" y="1037844"/>
                  </a:lnTo>
                  <a:lnTo>
                    <a:pt x="3225292" y="1013460"/>
                  </a:lnTo>
                  <a:lnTo>
                    <a:pt x="3174492" y="999744"/>
                  </a:lnTo>
                  <a:lnTo>
                    <a:pt x="3123692" y="984504"/>
                  </a:lnTo>
                  <a:lnTo>
                    <a:pt x="3085592" y="967740"/>
                  </a:lnTo>
                  <a:lnTo>
                    <a:pt x="3034792" y="950976"/>
                  </a:lnTo>
                  <a:lnTo>
                    <a:pt x="2958592" y="914400"/>
                  </a:lnTo>
                  <a:lnTo>
                    <a:pt x="2882392" y="874776"/>
                  </a:lnTo>
                  <a:lnTo>
                    <a:pt x="2856992" y="864108"/>
                  </a:lnTo>
                  <a:lnTo>
                    <a:pt x="2844292" y="854964"/>
                  </a:lnTo>
                  <a:lnTo>
                    <a:pt x="2831592" y="844296"/>
                  </a:lnTo>
                  <a:lnTo>
                    <a:pt x="2818892" y="832104"/>
                  </a:lnTo>
                  <a:lnTo>
                    <a:pt x="2780792" y="810768"/>
                  </a:lnTo>
                  <a:lnTo>
                    <a:pt x="2768092" y="798576"/>
                  </a:lnTo>
                  <a:lnTo>
                    <a:pt x="2755392" y="787908"/>
                  </a:lnTo>
                  <a:lnTo>
                    <a:pt x="2742692" y="775716"/>
                  </a:lnTo>
                  <a:lnTo>
                    <a:pt x="2717292" y="752856"/>
                  </a:lnTo>
                  <a:lnTo>
                    <a:pt x="2704592" y="740664"/>
                  </a:lnTo>
                  <a:lnTo>
                    <a:pt x="2704592" y="728472"/>
                  </a:lnTo>
                  <a:lnTo>
                    <a:pt x="2691892" y="716280"/>
                  </a:lnTo>
                  <a:lnTo>
                    <a:pt x="2666492" y="679704"/>
                  </a:lnTo>
                  <a:lnTo>
                    <a:pt x="2666492" y="667512"/>
                  </a:lnTo>
                  <a:lnTo>
                    <a:pt x="2653792" y="655320"/>
                  </a:lnTo>
                  <a:lnTo>
                    <a:pt x="2653792" y="629412"/>
                  </a:lnTo>
                  <a:lnTo>
                    <a:pt x="2641092" y="605028"/>
                  </a:lnTo>
                  <a:lnTo>
                    <a:pt x="2641092" y="515112"/>
                  </a:lnTo>
                  <a:lnTo>
                    <a:pt x="2653792" y="502920"/>
                  </a:lnTo>
                  <a:lnTo>
                    <a:pt x="2653792" y="478536"/>
                  </a:lnTo>
                  <a:lnTo>
                    <a:pt x="2666492" y="464820"/>
                  </a:lnTo>
                  <a:lnTo>
                    <a:pt x="2679192" y="440436"/>
                  </a:lnTo>
                  <a:lnTo>
                    <a:pt x="2679192" y="428244"/>
                  </a:lnTo>
                  <a:lnTo>
                    <a:pt x="2704592" y="403860"/>
                  </a:lnTo>
                  <a:lnTo>
                    <a:pt x="2704592" y="393192"/>
                  </a:lnTo>
                  <a:lnTo>
                    <a:pt x="2742692" y="356616"/>
                  </a:lnTo>
                  <a:lnTo>
                    <a:pt x="2755392" y="345948"/>
                  </a:lnTo>
                  <a:lnTo>
                    <a:pt x="2768092" y="333756"/>
                  </a:lnTo>
                  <a:lnTo>
                    <a:pt x="2793492" y="312420"/>
                  </a:lnTo>
                  <a:lnTo>
                    <a:pt x="2818892" y="300228"/>
                  </a:lnTo>
                  <a:lnTo>
                    <a:pt x="2856992" y="268224"/>
                  </a:lnTo>
                  <a:lnTo>
                    <a:pt x="2882392" y="259080"/>
                  </a:lnTo>
                  <a:lnTo>
                    <a:pt x="2920492" y="237744"/>
                  </a:lnTo>
                  <a:lnTo>
                    <a:pt x="2958592" y="219456"/>
                  </a:lnTo>
                  <a:lnTo>
                    <a:pt x="2996692" y="199644"/>
                  </a:lnTo>
                  <a:lnTo>
                    <a:pt x="3034792" y="182880"/>
                  </a:lnTo>
                  <a:lnTo>
                    <a:pt x="3123692" y="149352"/>
                  </a:lnTo>
                  <a:lnTo>
                    <a:pt x="3174492" y="134112"/>
                  </a:lnTo>
                  <a:lnTo>
                    <a:pt x="3276092" y="106680"/>
                  </a:lnTo>
                  <a:lnTo>
                    <a:pt x="3339592" y="96012"/>
                  </a:lnTo>
                  <a:lnTo>
                    <a:pt x="3390392" y="83820"/>
                  </a:lnTo>
                  <a:lnTo>
                    <a:pt x="3453892" y="74676"/>
                  </a:lnTo>
                  <a:lnTo>
                    <a:pt x="3504692" y="67056"/>
                  </a:lnTo>
                  <a:lnTo>
                    <a:pt x="3618992" y="53340"/>
                  </a:lnTo>
                  <a:lnTo>
                    <a:pt x="3745992" y="44196"/>
                  </a:lnTo>
                  <a:lnTo>
                    <a:pt x="3809492" y="42672"/>
                  </a:lnTo>
                  <a:lnTo>
                    <a:pt x="3936492" y="42672"/>
                  </a:lnTo>
                  <a:lnTo>
                    <a:pt x="4063492" y="48768"/>
                  </a:lnTo>
                  <a:lnTo>
                    <a:pt x="4126992" y="53340"/>
                  </a:lnTo>
                  <a:lnTo>
                    <a:pt x="4190492" y="59436"/>
                  </a:lnTo>
                  <a:lnTo>
                    <a:pt x="4253992" y="67056"/>
                  </a:lnTo>
                  <a:lnTo>
                    <a:pt x="4304792" y="74676"/>
                  </a:lnTo>
                  <a:lnTo>
                    <a:pt x="4368292" y="85344"/>
                  </a:lnTo>
                  <a:lnTo>
                    <a:pt x="4419092" y="96012"/>
                  </a:lnTo>
                  <a:lnTo>
                    <a:pt x="4520692" y="120396"/>
                  </a:lnTo>
                  <a:lnTo>
                    <a:pt x="4571492" y="134112"/>
                  </a:lnTo>
                  <a:lnTo>
                    <a:pt x="4622292" y="149352"/>
                  </a:lnTo>
                  <a:lnTo>
                    <a:pt x="4673092" y="166116"/>
                  </a:lnTo>
                  <a:lnTo>
                    <a:pt x="4711192" y="182880"/>
                  </a:lnTo>
                  <a:lnTo>
                    <a:pt x="4761992" y="201168"/>
                  </a:lnTo>
                  <a:lnTo>
                    <a:pt x="4800092" y="219456"/>
                  </a:lnTo>
                  <a:lnTo>
                    <a:pt x="4876292" y="259080"/>
                  </a:lnTo>
                  <a:lnTo>
                    <a:pt x="4888992" y="269748"/>
                  </a:lnTo>
                  <a:lnTo>
                    <a:pt x="4914392" y="278892"/>
                  </a:lnTo>
                  <a:lnTo>
                    <a:pt x="4927092" y="289560"/>
                  </a:lnTo>
                  <a:lnTo>
                    <a:pt x="4939792" y="301752"/>
                  </a:lnTo>
                  <a:lnTo>
                    <a:pt x="4977892" y="323088"/>
                  </a:lnTo>
                  <a:lnTo>
                    <a:pt x="4990592" y="335280"/>
                  </a:lnTo>
                  <a:lnTo>
                    <a:pt x="5003292" y="345948"/>
                  </a:lnTo>
                  <a:lnTo>
                    <a:pt x="5015992" y="358140"/>
                  </a:lnTo>
                  <a:lnTo>
                    <a:pt x="5028692" y="381000"/>
                  </a:lnTo>
                  <a:lnTo>
                    <a:pt x="5066792" y="417576"/>
                  </a:lnTo>
                  <a:lnTo>
                    <a:pt x="5092192" y="454152"/>
                  </a:lnTo>
                  <a:lnTo>
                    <a:pt x="5092192" y="466344"/>
                  </a:lnTo>
                  <a:lnTo>
                    <a:pt x="5104892" y="490728"/>
                  </a:lnTo>
                  <a:lnTo>
                    <a:pt x="5104892" y="504444"/>
                  </a:lnTo>
                  <a:lnTo>
                    <a:pt x="5117592" y="528828"/>
                  </a:lnTo>
                  <a:lnTo>
                    <a:pt x="5117592" y="432816"/>
                  </a:lnTo>
                  <a:lnTo>
                    <a:pt x="5117592" y="419100"/>
                  </a:lnTo>
                  <a:lnTo>
                    <a:pt x="5092192" y="391668"/>
                  </a:lnTo>
                  <a:lnTo>
                    <a:pt x="5092192" y="377952"/>
                  </a:lnTo>
                  <a:lnTo>
                    <a:pt x="5079492" y="365760"/>
                  </a:lnTo>
                  <a:lnTo>
                    <a:pt x="5066792" y="352044"/>
                  </a:lnTo>
                  <a:lnTo>
                    <a:pt x="5041392" y="327660"/>
                  </a:lnTo>
                  <a:lnTo>
                    <a:pt x="5028692" y="313944"/>
                  </a:lnTo>
                  <a:lnTo>
                    <a:pt x="5003292" y="289560"/>
                  </a:lnTo>
                  <a:lnTo>
                    <a:pt x="4977892" y="278892"/>
                  </a:lnTo>
                  <a:lnTo>
                    <a:pt x="4952492" y="254508"/>
                  </a:lnTo>
                  <a:lnTo>
                    <a:pt x="4927092" y="243840"/>
                  </a:lnTo>
                  <a:lnTo>
                    <a:pt x="4901692" y="222504"/>
                  </a:lnTo>
                  <a:lnTo>
                    <a:pt x="4863592" y="201168"/>
                  </a:lnTo>
                  <a:lnTo>
                    <a:pt x="4812792" y="181356"/>
                  </a:lnTo>
                  <a:lnTo>
                    <a:pt x="4774692" y="161544"/>
                  </a:lnTo>
                  <a:lnTo>
                    <a:pt x="4736592" y="143256"/>
                  </a:lnTo>
                  <a:lnTo>
                    <a:pt x="4634992" y="109728"/>
                  </a:lnTo>
                  <a:lnTo>
                    <a:pt x="4533392" y="79248"/>
                  </a:lnTo>
                  <a:lnTo>
                    <a:pt x="4431792" y="54864"/>
                  </a:lnTo>
                  <a:lnTo>
                    <a:pt x="4368292" y="42672"/>
                  </a:lnTo>
                  <a:lnTo>
                    <a:pt x="4317492" y="33528"/>
                  </a:lnTo>
                  <a:lnTo>
                    <a:pt x="4253992" y="24384"/>
                  </a:lnTo>
                  <a:lnTo>
                    <a:pt x="4190492" y="16764"/>
                  </a:lnTo>
                  <a:lnTo>
                    <a:pt x="4126992" y="10668"/>
                  </a:lnTo>
                  <a:lnTo>
                    <a:pt x="4076192" y="6096"/>
                  </a:lnTo>
                  <a:lnTo>
                    <a:pt x="3999992" y="3048"/>
                  </a:lnTo>
                  <a:lnTo>
                    <a:pt x="3872992" y="0"/>
                  </a:lnTo>
                  <a:lnTo>
                    <a:pt x="3809492" y="0"/>
                  </a:lnTo>
                  <a:lnTo>
                    <a:pt x="3682492" y="6096"/>
                  </a:lnTo>
                  <a:lnTo>
                    <a:pt x="3618992" y="10668"/>
                  </a:lnTo>
                  <a:lnTo>
                    <a:pt x="3555492" y="16764"/>
                  </a:lnTo>
                  <a:lnTo>
                    <a:pt x="3504692" y="24384"/>
                  </a:lnTo>
                  <a:lnTo>
                    <a:pt x="3377692" y="42672"/>
                  </a:lnTo>
                  <a:lnTo>
                    <a:pt x="3276092" y="67056"/>
                  </a:lnTo>
                  <a:lnTo>
                    <a:pt x="3212592" y="79248"/>
                  </a:lnTo>
                  <a:lnTo>
                    <a:pt x="3161792" y="94488"/>
                  </a:lnTo>
                  <a:lnTo>
                    <a:pt x="3123692" y="109728"/>
                  </a:lnTo>
                  <a:lnTo>
                    <a:pt x="3022092" y="143256"/>
                  </a:lnTo>
                  <a:lnTo>
                    <a:pt x="2971292" y="161544"/>
                  </a:lnTo>
                  <a:lnTo>
                    <a:pt x="2895092" y="201168"/>
                  </a:lnTo>
                  <a:lnTo>
                    <a:pt x="2856992" y="222504"/>
                  </a:lnTo>
                  <a:lnTo>
                    <a:pt x="2844292" y="233172"/>
                  </a:lnTo>
                  <a:lnTo>
                    <a:pt x="2818892" y="243840"/>
                  </a:lnTo>
                  <a:lnTo>
                    <a:pt x="2806192" y="256032"/>
                  </a:lnTo>
                  <a:lnTo>
                    <a:pt x="2793492" y="266700"/>
                  </a:lnTo>
                  <a:lnTo>
                    <a:pt x="2768092" y="278892"/>
                  </a:lnTo>
                  <a:lnTo>
                    <a:pt x="2704592" y="339852"/>
                  </a:lnTo>
                  <a:lnTo>
                    <a:pt x="2691892" y="353568"/>
                  </a:lnTo>
                  <a:lnTo>
                    <a:pt x="2679192" y="365760"/>
                  </a:lnTo>
                  <a:lnTo>
                    <a:pt x="2653792" y="393192"/>
                  </a:lnTo>
                  <a:lnTo>
                    <a:pt x="2628392" y="448056"/>
                  </a:lnTo>
                  <a:lnTo>
                    <a:pt x="2615692" y="463296"/>
                  </a:lnTo>
                  <a:lnTo>
                    <a:pt x="2615692" y="477012"/>
                  </a:lnTo>
                  <a:lnTo>
                    <a:pt x="2602992" y="492252"/>
                  </a:lnTo>
                  <a:lnTo>
                    <a:pt x="2602992" y="627888"/>
                  </a:lnTo>
                  <a:lnTo>
                    <a:pt x="2615692" y="658368"/>
                  </a:lnTo>
                  <a:lnTo>
                    <a:pt x="2615692" y="672084"/>
                  </a:lnTo>
                  <a:lnTo>
                    <a:pt x="2628392" y="685800"/>
                  </a:lnTo>
                  <a:lnTo>
                    <a:pt x="2628392" y="701040"/>
                  </a:lnTo>
                  <a:lnTo>
                    <a:pt x="2641092" y="714756"/>
                  </a:lnTo>
                  <a:lnTo>
                    <a:pt x="2653792" y="742188"/>
                  </a:lnTo>
                  <a:lnTo>
                    <a:pt x="2666492" y="754380"/>
                  </a:lnTo>
                  <a:lnTo>
                    <a:pt x="2691892" y="781812"/>
                  </a:lnTo>
                  <a:lnTo>
                    <a:pt x="2755392" y="844296"/>
                  </a:lnTo>
                  <a:lnTo>
                    <a:pt x="2806192" y="879348"/>
                  </a:lnTo>
                  <a:lnTo>
                    <a:pt x="2844292" y="900684"/>
                  </a:lnTo>
                  <a:lnTo>
                    <a:pt x="2856992" y="911352"/>
                  </a:lnTo>
                  <a:lnTo>
                    <a:pt x="2895092" y="932688"/>
                  </a:lnTo>
                  <a:lnTo>
                    <a:pt x="2933192" y="952500"/>
                  </a:lnTo>
                  <a:lnTo>
                    <a:pt x="2983992" y="972312"/>
                  </a:lnTo>
                  <a:lnTo>
                    <a:pt x="3022092" y="990600"/>
                  </a:lnTo>
                  <a:lnTo>
                    <a:pt x="3123692" y="1024128"/>
                  </a:lnTo>
                  <a:lnTo>
                    <a:pt x="3161792" y="1039368"/>
                  </a:lnTo>
                  <a:lnTo>
                    <a:pt x="3326892" y="1078992"/>
                  </a:lnTo>
                  <a:lnTo>
                    <a:pt x="3390392" y="1091184"/>
                  </a:lnTo>
                  <a:lnTo>
                    <a:pt x="3441192" y="1100328"/>
                  </a:lnTo>
                  <a:lnTo>
                    <a:pt x="3504692" y="1109472"/>
                  </a:lnTo>
                  <a:lnTo>
                    <a:pt x="3555492" y="1117092"/>
                  </a:lnTo>
                  <a:lnTo>
                    <a:pt x="3618992" y="1123188"/>
                  </a:lnTo>
                  <a:lnTo>
                    <a:pt x="3682492" y="1127760"/>
                  </a:lnTo>
                  <a:lnTo>
                    <a:pt x="3745992" y="1130808"/>
                  </a:lnTo>
                  <a:lnTo>
                    <a:pt x="3872992" y="1133856"/>
                  </a:lnTo>
                  <a:lnTo>
                    <a:pt x="4012692" y="1130808"/>
                  </a:lnTo>
                  <a:lnTo>
                    <a:pt x="4076192" y="1127760"/>
                  </a:lnTo>
                  <a:lnTo>
                    <a:pt x="4190492" y="1115568"/>
                  </a:lnTo>
                  <a:lnTo>
                    <a:pt x="4253992" y="1109472"/>
                  </a:lnTo>
                  <a:lnTo>
                    <a:pt x="4317492" y="1100328"/>
                  </a:lnTo>
                  <a:lnTo>
                    <a:pt x="4368292" y="1089660"/>
                  </a:lnTo>
                  <a:lnTo>
                    <a:pt x="4431792" y="1078992"/>
                  </a:lnTo>
                  <a:lnTo>
                    <a:pt x="4482592" y="1066800"/>
                  </a:lnTo>
                  <a:lnTo>
                    <a:pt x="4584192" y="1039368"/>
                  </a:lnTo>
                  <a:lnTo>
                    <a:pt x="4634992" y="1024128"/>
                  </a:lnTo>
                  <a:lnTo>
                    <a:pt x="4736592" y="990600"/>
                  </a:lnTo>
                  <a:lnTo>
                    <a:pt x="4774692" y="972312"/>
                  </a:lnTo>
                  <a:lnTo>
                    <a:pt x="4863592" y="932688"/>
                  </a:lnTo>
                  <a:lnTo>
                    <a:pt x="4901692" y="911352"/>
                  </a:lnTo>
                  <a:lnTo>
                    <a:pt x="4927092" y="890016"/>
                  </a:lnTo>
                  <a:lnTo>
                    <a:pt x="4952492" y="877824"/>
                  </a:lnTo>
                  <a:lnTo>
                    <a:pt x="4965192" y="867156"/>
                  </a:lnTo>
                  <a:lnTo>
                    <a:pt x="4977892" y="854964"/>
                  </a:lnTo>
                  <a:lnTo>
                    <a:pt x="5003292" y="842772"/>
                  </a:lnTo>
                  <a:lnTo>
                    <a:pt x="5054092" y="794004"/>
                  </a:lnTo>
                  <a:lnTo>
                    <a:pt x="5066792" y="780288"/>
                  </a:lnTo>
                  <a:lnTo>
                    <a:pt x="5079492" y="768096"/>
                  </a:lnTo>
                  <a:lnTo>
                    <a:pt x="5092192" y="754380"/>
                  </a:lnTo>
                  <a:lnTo>
                    <a:pt x="5092192" y="740664"/>
                  </a:lnTo>
                  <a:lnTo>
                    <a:pt x="5117592" y="713232"/>
                  </a:lnTo>
                  <a:lnTo>
                    <a:pt x="5130292" y="685800"/>
                  </a:lnTo>
                  <a:lnTo>
                    <a:pt x="5142992" y="670560"/>
                  </a:lnTo>
                  <a:lnTo>
                    <a:pt x="5142992" y="641604"/>
                  </a:lnTo>
                  <a:lnTo>
                    <a:pt x="5155692" y="626364"/>
                  </a:lnTo>
                  <a:lnTo>
                    <a:pt x="5155692" y="50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34752" y="3637278"/>
            <a:ext cx="397192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0100" marR="5080" indent="-788035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Třída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jazyků</a:t>
            </a:r>
            <a:r>
              <a:rPr sz="2600" spc="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generovaných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gramatikami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678" y="3044618"/>
            <a:ext cx="333375" cy="576580"/>
          </a:xfrm>
          <a:custGeom>
            <a:avLst/>
            <a:gdLst/>
            <a:ahLst/>
            <a:cxnLst/>
            <a:rect l="l" t="t" r="r" b="b"/>
            <a:pathLst>
              <a:path w="333375" h="576579">
                <a:moveTo>
                  <a:pt x="263207" y="124825"/>
                </a:moveTo>
                <a:lnTo>
                  <a:pt x="242316" y="119205"/>
                </a:lnTo>
                <a:lnTo>
                  <a:pt x="225338" y="105917"/>
                </a:lnTo>
                <a:lnTo>
                  <a:pt x="0" y="556593"/>
                </a:lnTo>
                <a:lnTo>
                  <a:pt x="38100" y="576405"/>
                </a:lnTo>
                <a:lnTo>
                  <a:pt x="263207" y="124825"/>
                </a:lnTo>
                <a:close/>
              </a:path>
              <a:path w="333375" h="576579">
                <a:moveTo>
                  <a:pt x="333208" y="66436"/>
                </a:moveTo>
                <a:lnTo>
                  <a:pt x="330136" y="42624"/>
                </a:lnTo>
                <a:lnTo>
                  <a:pt x="318206" y="21669"/>
                </a:lnTo>
                <a:lnTo>
                  <a:pt x="298704" y="6429"/>
                </a:lnTo>
                <a:lnTo>
                  <a:pt x="274891" y="0"/>
                </a:lnTo>
                <a:lnTo>
                  <a:pt x="251460" y="2952"/>
                </a:lnTo>
                <a:lnTo>
                  <a:pt x="251079" y="3000"/>
                </a:lnTo>
                <a:lnTo>
                  <a:pt x="230124" y="14573"/>
                </a:lnTo>
                <a:lnTo>
                  <a:pt x="214884" y="33861"/>
                </a:lnTo>
                <a:lnTo>
                  <a:pt x="207811" y="58554"/>
                </a:lnTo>
                <a:lnTo>
                  <a:pt x="210883" y="82819"/>
                </a:lnTo>
                <a:lnTo>
                  <a:pt x="222813" y="103941"/>
                </a:lnTo>
                <a:lnTo>
                  <a:pt x="225338" y="105917"/>
                </a:lnTo>
                <a:lnTo>
                  <a:pt x="251460" y="53673"/>
                </a:lnTo>
                <a:lnTo>
                  <a:pt x="289560" y="71961"/>
                </a:lnTo>
                <a:lnTo>
                  <a:pt x="289560" y="122494"/>
                </a:lnTo>
                <a:lnTo>
                  <a:pt x="289941" y="122443"/>
                </a:lnTo>
                <a:lnTo>
                  <a:pt x="310896" y="110418"/>
                </a:lnTo>
                <a:lnTo>
                  <a:pt x="326136" y="90249"/>
                </a:lnTo>
                <a:lnTo>
                  <a:pt x="333208" y="66436"/>
                </a:lnTo>
                <a:close/>
              </a:path>
              <a:path w="333375" h="576579">
                <a:moveTo>
                  <a:pt x="289560" y="71961"/>
                </a:moveTo>
                <a:lnTo>
                  <a:pt x="251460" y="53673"/>
                </a:lnTo>
                <a:lnTo>
                  <a:pt x="225338" y="105917"/>
                </a:lnTo>
                <a:lnTo>
                  <a:pt x="242316" y="119205"/>
                </a:lnTo>
                <a:lnTo>
                  <a:pt x="263207" y="124825"/>
                </a:lnTo>
                <a:lnTo>
                  <a:pt x="289560" y="71961"/>
                </a:lnTo>
                <a:close/>
              </a:path>
              <a:path w="333375" h="576579">
                <a:moveTo>
                  <a:pt x="289560" y="122494"/>
                </a:moveTo>
                <a:lnTo>
                  <a:pt x="289560" y="71961"/>
                </a:lnTo>
                <a:lnTo>
                  <a:pt x="263207" y="124825"/>
                </a:lnTo>
                <a:lnTo>
                  <a:pt x="266128" y="125610"/>
                </a:lnTo>
                <a:lnTo>
                  <a:pt x="289560" y="122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220" y="1146758"/>
            <a:ext cx="8276590" cy="12020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500" b="1" dirty="0">
                <a:latin typeface="Times New Roman"/>
                <a:cs typeface="Times New Roman"/>
              </a:rPr>
              <a:t>Obecně: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BKG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jsou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silnější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než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LL-</a:t>
            </a:r>
            <a:r>
              <a:rPr sz="3500" spc="-10" dirty="0">
                <a:latin typeface="Times New Roman"/>
                <a:cs typeface="Times New Roman"/>
              </a:rPr>
              <a:t>gramatiky</a:t>
            </a:r>
            <a:endParaRPr sz="35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430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5157" y="468172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31120" y="4723890"/>
            <a:ext cx="8716010" cy="278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80340" indent="267970">
              <a:lnSpc>
                <a:spcPts val="3590"/>
              </a:lnSpc>
              <a:spcBef>
                <a:spcPts val="95"/>
              </a:spcBef>
              <a:buClr>
                <a:srgbClr val="000000"/>
              </a:buClr>
              <a:buSzPct val="122807"/>
              <a:buFont typeface="Times New Roman"/>
              <a:buChar char="•"/>
              <a:tabLst>
                <a:tab pos="318770" algn="l"/>
              </a:tabLst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Některé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BKG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mohou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být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převedeny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na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ekvivalentní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LL </a:t>
            </a:r>
            <a:r>
              <a:rPr sz="2850" dirty="0">
                <a:latin typeface="Times New Roman"/>
                <a:cs typeface="Times New Roman"/>
              </a:rPr>
              <a:t>gramatiky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pomocí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následujících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transformací:</a:t>
            </a:r>
            <a:endParaRPr sz="2850" dirty="0">
              <a:latin typeface="Times New Roman"/>
              <a:cs typeface="Times New Roman"/>
            </a:endParaRPr>
          </a:p>
          <a:p>
            <a:pPr marL="504190" indent="-453390">
              <a:lnSpc>
                <a:spcPts val="3410"/>
              </a:lnSpc>
              <a:buFont typeface="Times New Roman"/>
              <a:buAutoNum type="arabicParenR"/>
              <a:tabLst>
                <a:tab pos="504190" algn="l"/>
              </a:tabLst>
            </a:pPr>
            <a:r>
              <a:rPr sz="3300" dirty="0">
                <a:latin typeface="Times New Roman"/>
                <a:cs typeface="Times New Roman"/>
              </a:rPr>
              <a:t>Faktorizace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(vytýkání)</a:t>
            </a:r>
            <a:endParaRPr sz="3300" dirty="0">
              <a:latin typeface="Times New Roman"/>
              <a:cs typeface="Times New Roman"/>
            </a:endParaRPr>
          </a:p>
          <a:p>
            <a:pPr marL="504190" indent="-453390">
              <a:lnSpc>
                <a:spcPct val="100000"/>
              </a:lnSpc>
              <a:buFont typeface="Times New Roman"/>
              <a:buAutoNum type="arabicParenR"/>
              <a:tabLst>
                <a:tab pos="504190" algn="l"/>
              </a:tabLst>
            </a:pPr>
            <a:r>
              <a:rPr sz="3300" dirty="0">
                <a:latin typeface="Times New Roman"/>
                <a:cs typeface="Times New Roman"/>
              </a:rPr>
              <a:t>Odstranění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levé </a:t>
            </a:r>
            <a:r>
              <a:rPr sz="3300" spc="-10" dirty="0">
                <a:latin typeface="Times New Roman"/>
                <a:cs typeface="Times New Roman"/>
              </a:rPr>
              <a:t>rekurze</a:t>
            </a:r>
            <a:endParaRPr sz="3300" dirty="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spcBef>
                <a:spcPts val="305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tvaru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kde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-1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T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baseline="26315" dirty="0">
                <a:latin typeface="Times New Roman"/>
                <a:cs typeface="Times New Roman"/>
              </a:rPr>
              <a:t>*</a:t>
            </a:r>
            <a:r>
              <a:rPr sz="2850" spc="330" baseline="26315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se </a:t>
            </a:r>
            <a:r>
              <a:rPr sz="2850" dirty="0">
                <a:latin typeface="Times New Roman"/>
                <a:cs typeface="Times New Roman"/>
              </a:rPr>
              <a:t>nazývá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levě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rekurzívní</a:t>
            </a:r>
            <a:r>
              <a:rPr sz="2850" i="1" spc="-5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pravidlo</a:t>
            </a:r>
            <a:r>
              <a:rPr sz="2850" spc="-10" dirty="0">
                <a:latin typeface="Times New Roman"/>
                <a:cs typeface="Times New Roman"/>
              </a:rPr>
              <a:t>.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0327" y="3455922"/>
            <a:ext cx="62420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50" dirty="0">
                <a:solidFill>
                  <a:srgbClr val="FF0000"/>
                </a:solidFill>
                <a:latin typeface="Symbol"/>
                <a:cs typeface="Symbol"/>
              </a:rPr>
              <a:t></a:t>
            </a:r>
            <a:endParaRPr sz="66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5157" y="66126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15799" y="26923"/>
            <a:ext cx="7772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11/57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2047239"/>
            <a:chOff x="1049917" y="1328928"/>
            <a:chExt cx="8595360" cy="2047239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2014855"/>
            </a:xfrm>
            <a:custGeom>
              <a:avLst/>
              <a:gdLst/>
              <a:ahLst/>
              <a:cxnLst/>
              <a:rect l="l" t="t" r="r" b="b"/>
              <a:pathLst>
                <a:path w="8564880" h="2014854">
                  <a:moveTo>
                    <a:pt x="8564879" y="20147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014727"/>
                  </a:lnTo>
                  <a:lnTo>
                    <a:pt x="8564879" y="20147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2047239"/>
            </a:xfrm>
            <a:custGeom>
              <a:avLst/>
              <a:gdLst/>
              <a:ahLst/>
              <a:cxnLst/>
              <a:rect l="l" t="t" r="r" b="b"/>
              <a:pathLst>
                <a:path w="8595360" h="2047239">
                  <a:moveTo>
                    <a:pt x="8595357" y="204673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046732"/>
                  </a:lnTo>
                  <a:lnTo>
                    <a:pt x="15240" y="204673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046732"/>
                  </a:lnTo>
                  <a:lnTo>
                    <a:pt x="8595357" y="2046732"/>
                  </a:lnTo>
                  <a:close/>
                </a:path>
                <a:path w="8595360" h="2047239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047239">
                  <a:moveTo>
                    <a:pt x="32004" y="201472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014728"/>
                  </a:lnTo>
                  <a:lnTo>
                    <a:pt x="32004" y="2014728"/>
                  </a:lnTo>
                  <a:close/>
                </a:path>
                <a:path w="8595360" h="2047239">
                  <a:moveTo>
                    <a:pt x="8580117" y="2014728"/>
                  </a:moveTo>
                  <a:lnTo>
                    <a:pt x="15240" y="2014728"/>
                  </a:lnTo>
                  <a:lnTo>
                    <a:pt x="32004" y="2029968"/>
                  </a:lnTo>
                  <a:lnTo>
                    <a:pt x="32004" y="2046732"/>
                  </a:lnTo>
                  <a:lnTo>
                    <a:pt x="8563353" y="2046732"/>
                  </a:lnTo>
                  <a:lnTo>
                    <a:pt x="8563353" y="2029968"/>
                  </a:lnTo>
                  <a:lnTo>
                    <a:pt x="8580117" y="2014728"/>
                  </a:lnTo>
                  <a:close/>
                </a:path>
                <a:path w="8595360" h="2047239">
                  <a:moveTo>
                    <a:pt x="32004" y="2046732"/>
                  </a:moveTo>
                  <a:lnTo>
                    <a:pt x="32004" y="2029968"/>
                  </a:lnTo>
                  <a:lnTo>
                    <a:pt x="15240" y="2014728"/>
                  </a:lnTo>
                  <a:lnTo>
                    <a:pt x="15240" y="2046732"/>
                  </a:lnTo>
                  <a:lnTo>
                    <a:pt x="32004" y="2046732"/>
                  </a:lnTo>
                  <a:close/>
                </a:path>
                <a:path w="8595360" h="2047239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047239">
                  <a:moveTo>
                    <a:pt x="8580117" y="201472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014728"/>
                  </a:lnTo>
                  <a:lnTo>
                    <a:pt x="8580117" y="2014728"/>
                  </a:lnTo>
                  <a:close/>
                </a:path>
                <a:path w="8595360" h="2047239">
                  <a:moveTo>
                    <a:pt x="8580117" y="2046732"/>
                  </a:moveTo>
                  <a:lnTo>
                    <a:pt x="8580117" y="2014728"/>
                  </a:lnTo>
                  <a:lnTo>
                    <a:pt x="8563353" y="2029968"/>
                  </a:lnTo>
                  <a:lnTo>
                    <a:pt x="8563353" y="2046732"/>
                  </a:lnTo>
                  <a:lnTo>
                    <a:pt x="8580117" y="2046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383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Faktorizace</a:t>
            </a:r>
            <a:r>
              <a:rPr sz="4850" spc="-110" dirty="0"/>
              <a:t> </a:t>
            </a:r>
            <a:r>
              <a:rPr sz="4850" spc="-10" dirty="0"/>
              <a:t>(vytýkání)</a:t>
            </a:r>
            <a:endParaRPr sz="4850"/>
          </a:p>
        </p:txBody>
      </p:sp>
      <p:sp>
        <p:nvSpPr>
          <p:cNvPr id="9" name="object 9"/>
          <p:cNvSpPr/>
          <p:nvPr/>
        </p:nvSpPr>
        <p:spPr>
          <a:xfrm>
            <a:off x="1220597" y="4265675"/>
            <a:ext cx="615950" cy="285115"/>
          </a:xfrm>
          <a:custGeom>
            <a:avLst/>
            <a:gdLst/>
            <a:ahLst/>
            <a:cxnLst/>
            <a:rect l="l" t="t" r="r" b="b"/>
            <a:pathLst>
              <a:path w="615950" h="285114">
                <a:moveTo>
                  <a:pt x="615696" y="254508"/>
                </a:moveTo>
                <a:lnTo>
                  <a:pt x="364236" y="1524"/>
                </a:lnTo>
                <a:lnTo>
                  <a:pt x="348996" y="16764"/>
                </a:lnTo>
                <a:lnTo>
                  <a:pt x="336804" y="0"/>
                </a:lnTo>
                <a:lnTo>
                  <a:pt x="0" y="251460"/>
                </a:lnTo>
                <a:lnTo>
                  <a:pt x="25908" y="284988"/>
                </a:lnTo>
                <a:lnTo>
                  <a:pt x="346379" y="44640"/>
                </a:lnTo>
                <a:lnTo>
                  <a:pt x="585216" y="283464"/>
                </a:lnTo>
                <a:lnTo>
                  <a:pt x="615696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70354" y="3878580"/>
            <a:ext cx="1306195" cy="1059180"/>
            <a:chOff x="4570354" y="3878580"/>
            <a:chExt cx="1306195" cy="1059180"/>
          </a:xfrm>
        </p:grpSpPr>
        <p:sp>
          <p:nvSpPr>
            <p:cNvPr id="11" name="object 11"/>
            <p:cNvSpPr/>
            <p:nvPr/>
          </p:nvSpPr>
          <p:spPr>
            <a:xfrm>
              <a:off x="4591690" y="3947160"/>
              <a:ext cx="1260475" cy="923925"/>
            </a:xfrm>
            <a:custGeom>
              <a:avLst/>
              <a:gdLst/>
              <a:ahLst/>
              <a:cxnLst/>
              <a:rect l="l" t="t" r="r" b="b"/>
              <a:pathLst>
                <a:path w="1260475" h="923925">
                  <a:moveTo>
                    <a:pt x="1260347" y="461771"/>
                  </a:moveTo>
                  <a:lnTo>
                    <a:pt x="944879" y="0"/>
                  </a:lnTo>
                  <a:lnTo>
                    <a:pt x="944879" y="230123"/>
                  </a:lnTo>
                  <a:lnTo>
                    <a:pt x="0" y="230123"/>
                  </a:lnTo>
                  <a:lnTo>
                    <a:pt x="0" y="691895"/>
                  </a:lnTo>
                  <a:lnTo>
                    <a:pt x="944879" y="691895"/>
                  </a:lnTo>
                  <a:lnTo>
                    <a:pt x="944879" y="923543"/>
                  </a:lnTo>
                  <a:lnTo>
                    <a:pt x="1260347" y="4617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0354" y="3878580"/>
              <a:ext cx="1306195" cy="1059180"/>
            </a:xfrm>
            <a:custGeom>
              <a:avLst/>
              <a:gdLst/>
              <a:ahLst/>
              <a:cxnLst/>
              <a:rect l="l" t="t" r="r" b="b"/>
              <a:pathLst>
                <a:path w="1306195" h="1059179">
                  <a:moveTo>
                    <a:pt x="966216" y="278892"/>
                  </a:moveTo>
                  <a:lnTo>
                    <a:pt x="0" y="278892"/>
                  </a:lnTo>
                  <a:lnTo>
                    <a:pt x="0" y="781812"/>
                  </a:lnTo>
                  <a:lnTo>
                    <a:pt x="21336" y="781812"/>
                  </a:lnTo>
                  <a:lnTo>
                    <a:pt x="21336" y="320040"/>
                  </a:lnTo>
                  <a:lnTo>
                    <a:pt x="42672" y="298704"/>
                  </a:lnTo>
                  <a:lnTo>
                    <a:pt x="42672" y="320040"/>
                  </a:lnTo>
                  <a:lnTo>
                    <a:pt x="944880" y="320040"/>
                  </a:lnTo>
                  <a:lnTo>
                    <a:pt x="944880" y="298704"/>
                  </a:lnTo>
                  <a:lnTo>
                    <a:pt x="966216" y="278892"/>
                  </a:lnTo>
                  <a:close/>
                </a:path>
                <a:path w="1306195" h="1059179">
                  <a:moveTo>
                    <a:pt x="42672" y="320040"/>
                  </a:moveTo>
                  <a:lnTo>
                    <a:pt x="42672" y="298704"/>
                  </a:lnTo>
                  <a:lnTo>
                    <a:pt x="21336" y="320040"/>
                  </a:lnTo>
                  <a:lnTo>
                    <a:pt x="42672" y="320040"/>
                  </a:lnTo>
                  <a:close/>
                </a:path>
                <a:path w="1306195" h="1059179">
                  <a:moveTo>
                    <a:pt x="42672" y="740664"/>
                  </a:moveTo>
                  <a:lnTo>
                    <a:pt x="42672" y="320040"/>
                  </a:lnTo>
                  <a:lnTo>
                    <a:pt x="21336" y="320040"/>
                  </a:lnTo>
                  <a:lnTo>
                    <a:pt x="21336" y="740664"/>
                  </a:lnTo>
                  <a:lnTo>
                    <a:pt x="42672" y="740664"/>
                  </a:lnTo>
                  <a:close/>
                </a:path>
                <a:path w="1306195" h="1059179">
                  <a:moveTo>
                    <a:pt x="987552" y="923891"/>
                  </a:moveTo>
                  <a:lnTo>
                    <a:pt x="987552" y="740664"/>
                  </a:lnTo>
                  <a:lnTo>
                    <a:pt x="21336" y="740664"/>
                  </a:lnTo>
                  <a:lnTo>
                    <a:pt x="42672" y="760476"/>
                  </a:lnTo>
                  <a:lnTo>
                    <a:pt x="42672" y="781812"/>
                  </a:lnTo>
                  <a:lnTo>
                    <a:pt x="944880" y="781812"/>
                  </a:lnTo>
                  <a:lnTo>
                    <a:pt x="944880" y="760476"/>
                  </a:lnTo>
                  <a:lnTo>
                    <a:pt x="966216" y="781812"/>
                  </a:lnTo>
                  <a:lnTo>
                    <a:pt x="966216" y="955274"/>
                  </a:lnTo>
                  <a:lnTo>
                    <a:pt x="987552" y="923891"/>
                  </a:lnTo>
                  <a:close/>
                </a:path>
                <a:path w="1306195" h="1059179">
                  <a:moveTo>
                    <a:pt x="42672" y="781812"/>
                  </a:moveTo>
                  <a:lnTo>
                    <a:pt x="42672" y="760476"/>
                  </a:lnTo>
                  <a:lnTo>
                    <a:pt x="21336" y="740664"/>
                  </a:lnTo>
                  <a:lnTo>
                    <a:pt x="21336" y="781812"/>
                  </a:lnTo>
                  <a:lnTo>
                    <a:pt x="42672" y="781812"/>
                  </a:lnTo>
                  <a:close/>
                </a:path>
                <a:path w="1306195" h="1059179">
                  <a:moveTo>
                    <a:pt x="1306068" y="530352"/>
                  </a:moveTo>
                  <a:lnTo>
                    <a:pt x="944880" y="0"/>
                  </a:lnTo>
                  <a:lnTo>
                    <a:pt x="944880" y="278892"/>
                  </a:lnTo>
                  <a:lnTo>
                    <a:pt x="949452" y="278892"/>
                  </a:lnTo>
                  <a:lnTo>
                    <a:pt x="949452" y="80772"/>
                  </a:lnTo>
                  <a:lnTo>
                    <a:pt x="987552" y="68580"/>
                  </a:lnTo>
                  <a:lnTo>
                    <a:pt x="987552" y="136812"/>
                  </a:lnTo>
                  <a:lnTo>
                    <a:pt x="1255107" y="530352"/>
                  </a:lnTo>
                  <a:lnTo>
                    <a:pt x="1263396" y="518160"/>
                  </a:lnTo>
                  <a:lnTo>
                    <a:pt x="1263396" y="592829"/>
                  </a:lnTo>
                  <a:lnTo>
                    <a:pt x="1306068" y="530352"/>
                  </a:lnTo>
                  <a:close/>
                </a:path>
                <a:path w="1306195" h="1059179">
                  <a:moveTo>
                    <a:pt x="966216" y="320040"/>
                  </a:moveTo>
                  <a:lnTo>
                    <a:pt x="966216" y="278892"/>
                  </a:lnTo>
                  <a:lnTo>
                    <a:pt x="944880" y="298704"/>
                  </a:lnTo>
                  <a:lnTo>
                    <a:pt x="944880" y="320040"/>
                  </a:lnTo>
                  <a:lnTo>
                    <a:pt x="966216" y="320040"/>
                  </a:lnTo>
                  <a:close/>
                </a:path>
                <a:path w="1306195" h="1059179">
                  <a:moveTo>
                    <a:pt x="966216" y="781812"/>
                  </a:moveTo>
                  <a:lnTo>
                    <a:pt x="944880" y="760476"/>
                  </a:lnTo>
                  <a:lnTo>
                    <a:pt x="944880" y="781812"/>
                  </a:lnTo>
                  <a:lnTo>
                    <a:pt x="966216" y="781812"/>
                  </a:lnTo>
                  <a:close/>
                </a:path>
                <a:path w="1306195" h="1059179">
                  <a:moveTo>
                    <a:pt x="966216" y="955274"/>
                  </a:moveTo>
                  <a:lnTo>
                    <a:pt x="966216" y="781812"/>
                  </a:lnTo>
                  <a:lnTo>
                    <a:pt x="944880" y="781812"/>
                  </a:lnTo>
                  <a:lnTo>
                    <a:pt x="944880" y="1059180"/>
                  </a:lnTo>
                  <a:lnTo>
                    <a:pt x="949452" y="1052486"/>
                  </a:lnTo>
                  <a:lnTo>
                    <a:pt x="949452" y="979932"/>
                  </a:lnTo>
                  <a:lnTo>
                    <a:pt x="966216" y="955274"/>
                  </a:lnTo>
                  <a:close/>
                </a:path>
                <a:path w="1306195" h="1059179">
                  <a:moveTo>
                    <a:pt x="987552" y="136812"/>
                  </a:moveTo>
                  <a:lnTo>
                    <a:pt x="987552" y="68580"/>
                  </a:lnTo>
                  <a:lnTo>
                    <a:pt x="949452" y="80772"/>
                  </a:lnTo>
                  <a:lnTo>
                    <a:pt x="987552" y="136812"/>
                  </a:lnTo>
                  <a:close/>
                </a:path>
                <a:path w="1306195" h="1059179">
                  <a:moveTo>
                    <a:pt x="987552" y="320040"/>
                  </a:moveTo>
                  <a:lnTo>
                    <a:pt x="987552" y="136812"/>
                  </a:lnTo>
                  <a:lnTo>
                    <a:pt x="949452" y="80772"/>
                  </a:lnTo>
                  <a:lnTo>
                    <a:pt x="949452" y="278892"/>
                  </a:lnTo>
                  <a:lnTo>
                    <a:pt x="966216" y="278892"/>
                  </a:lnTo>
                  <a:lnTo>
                    <a:pt x="966216" y="320040"/>
                  </a:lnTo>
                  <a:lnTo>
                    <a:pt x="987552" y="320040"/>
                  </a:lnTo>
                  <a:close/>
                </a:path>
                <a:path w="1306195" h="1059179">
                  <a:moveTo>
                    <a:pt x="1263396" y="592829"/>
                  </a:moveTo>
                  <a:lnTo>
                    <a:pt x="1263396" y="542544"/>
                  </a:lnTo>
                  <a:lnTo>
                    <a:pt x="1255107" y="530352"/>
                  </a:lnTo>
                  <a:lnTo>
                    <a:pt x="949452" y="979932"/>
                  </a:lnTo>
                  <a:lnTo>
                    <a:pt x="987552" y="992124"/>
                  </a:lnTo>
                  <a:lnTo>
                    <a:pt x="987552" y="996702"/>
                  </a:lnTo>
                  <a:lnTo>
                    <a:pt x="1263396" y="592829"/>
                  </a:lnTo>
                  <a:close/>
                </a:path>
                <a:path w="1306195" h="1059179">
                  <a:moveTo>
                    <a:pt x="987552" y="996702"/>
                  </a:moveTo>
                  <a:lnTo>
                    <a:pt x="987552" y="992124"/>
                  </a:lnTo>
                  <a:lnTo>
                    <a:pt x="949452" y="979932"/>
                  </a:lnTo>
                  <a:lnTo>
                    <a:pt x="949452" y="1052486"/>
                  </a:lnTo>
                  <a:lnTo>
                    <a:pt x="987552" y="996702"/>
                  </a:lnTo>
                  <a:close/>
                </a:path>
                <a:path w="1306195" h="1059179">
                  <a:moveTo>
                    <a:pt x="1263396" y="542544"/>
                  </a:moveTo>
                  <a:lnTo>
                    <a:pt x="1263396" y="518160"/>
                  </a:lnTo>
                  <a:lnTo>
                    <a:pt x="1255107" y="530352"/>
                  </a:lnTo>
                  <a:lnTo>
                    <a:pt x="1263396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151505" y="4265675"/>
            <a:ext cx="615950" cy="285115"/>
          </a:xfrm>
          <a:custGeom>
            <a:avLst/>
            <a:gdLst/>
            <a:ahLst/>
            <a:cxnLst/>
            <a:rect l="l" t="t" r="r" b="b"/>
            <a:pathLst>
              <a:path w="615950" h="285114">
                <a:moveTo>
                  <a:pt x="615696" y="254508"/>
                </a:moveTo>
                <a:lnTo>
                  <a:pt x="364236" y="1524"/>
                </a:lnTo>
                <a:lnTo>
                  <a:pt x="348996" y="16764"/>
                </a:lnTo>
                <a:lnTo>
                  <a:pt x="336804" y="0"/>
                </a:lnTo>
                <a:lnTo>
                  <a:pt x="0" y="251460"/>
                </a:lnTo>
                <a:lnTo>
                  <a:pt x="25908" y="284988"/>
                </a:lnTo>
                <a:lnTo>
                  <a:pt x="346417" y="44602"/>
                </a:lnTo>
                <a:lnTo>
                  <a:pt x="586740" y="283464"/>
                </a:lnTo>
                <a:lnTo>
                  <a:pt x="615696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0368" y="4388610"/>
            <a:ext cx="30118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1670" algn="l"/>
                <a:tab pos="1981200" algn="l"/>
                <a:tab pos="2583180" algn="l"/>
              </a:tabLst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25" b="1" spc="-37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25" b="1" i="1" spc="-37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n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044" y="422097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58941" y="3846575"/>
            <a:ext cx="614680" cy="285115"/>
          </a:xfrm>
          <a:custGeom>
            <a:avLst/>
            <a:gdLst/>
            <a:ahLst/>
            <a:cxnLst/>
            <a:rect l="l" t="t" r="r" b="b"/>
            <a:pathLst>
              <a:path w="614679" h="285114">
                <a:moveTo>
                  <a:pt x="614172" y="252984"/>
                </a:moveTo>
                <a:lnTo>
                  <a:pt x="362712" y="1524"/>
                </a:lnTo>
                <a:lnTo>
                  <a:pt x="347891" y="16344"/>
                </a:lnTo>
                <a:lnTo>
                  <a:pt x="335280" y="0"/>
                </a:lnTo>
                <a:lnTo>
                  <a:pt x="0" y="251460"/>
                </a:lnTo>
                <a:lnTo>
                  <a:pt x="24384" y="284988"/>
                </a:lnTo>
                <a:lnTo>
                  <a:pt x="347179" y="43992"/>
                </a:lnTo>
                <a:lnTo>
                  <a:pt x="585216" y="283464"/>
                </a:lnTo>
                <a:lnTo>
                  <a:pt x="614172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76018" y="4472430"/>
            <a:ext cx="23882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972310" algn="l"/>
              </a:tabLst>
            </a:pP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25" b="1" spc="-37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25" b="1" i="1" spc="-37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n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1415" y="3967986"/>
            <a:ext cx="2962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5465" algn="l"/>
                <a:tab pos="1269365" algn="l"/>
                <a:tab pos="1968500" algn="l"/>
                <a:tab pos="2475865" algn="l"/>
              </a:tabLst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5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5250" b="1" spc="-75" baseline="20634" dirty="0">
                <a:latin typeface="Times New Roman"/>
                <a:cs typeface="Times New Roman"/>
              </a:rPr>
              <a:t>…</a:t>
            </a:r>
            <a:r>
              <a:rPr sz="5250" b="1" baseline="20634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5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68974" y="4450079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1" y="169163"/>
                </a:moveTo>
                <a:lnTo>
                  <a:pt x="42671" y="0"/>
                </a:lnTo>
                <a:lnTo>
                  <a:pt x="0" y="0"/>
                </a:lnTo>
                <a:lnTo>
                  <a:pt x="0" y="169163"/>
                </a:lnTo>
                <a:lnTo>
                  <a:pt x="42671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8065" y="4450079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7" y="169163"/>
                </a:moveTo>
                <a:lnTo>
                  <a:pt x="41147" y="0"/>
                </a:lnTo>
                <a:lnTo>
                  <a:pt x="0" y="0"/>
                </a:lnTo>
                <a:lnTo>
                  <a:pt x="0" y="169163"/>
                </a:lnTo>
                <a:lnTo>
                  <a:pt x="41147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5157" y="510082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85400" y="4863340"/>
            <a:ext cx="3300095" cy="182689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  <a:p>
            <a:pPr marL="222885">
              <a:lnSpc>
                <a:spcPts val="3500"/>
              </a:lnSpc>
              <a:spcBef>
                <a:spcPts val="1400"/>
              </a:spcBef>
            </a:pP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3050" b="1" spc="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3050" b="1" u="none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u="sng" spc="-25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id</a:t>
            </a:r>
            <a:endParaRPr sz="3050">
              <a:latin typeface="Times New Roman"/>
              <a:cs typeface="Times New Roman"/>
            </a:endParaRPr>
          </a:p>
          <a:p>
            <a:pPr marL="222885">
              <a:lnSpc>
                <a:spcPts val="3500"/>
              </a:lnSpc>
            </a:pP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3050" b="1" spc="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3050" b="1" u="none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u="sng" spc="-25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int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65157" y="34213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220" y="3381246"/>
            <a:ext cx="7628890" cy="98234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47980" marR="5080" indent="-335280">
              <a:lnSpc>
                <a:spcPct val="78600"/>
              </a:lnSpc>
              <a:spcBef>
                <a:spcPts val="1025"/>
              </a:spcBef>
              <a:tabLst>
                <a:tab pos="2278380" algn="l"/>
                <a:tab pos="5386070" algn="l"/>
                <a:tab pos="731710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r>
              <a:rPr sz="3500" b="1" dirty="0">
                <a:latin typeface="Times New Roman"/>
                <a:cs typeface="Times New Roman"/>
              </a:rPr>
              <a:t>	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 A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0340" y="1282699"/>
            <a:ext cx="7856855" cy="203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Myšlenka: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Zaměnit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pravidla </a:t>
            </a:r>
            <a:r>
              <a:rPr sz="3300" spc="-10" dirty="0">
                <a:latin typeface="Times New Roman"/>
                <a:cs typeface="Times New Roman"/>
              </a:rPr>
              <a:t>tvaru:</a:t>
            </a:r>
            <a:endParaRPr sz="3300" dirty="0">
              <a:latin typeface="Times New Roman"/>
              <a:cs typeface="Times New Roman"/>
            </a:endParaRPr>
          </a:p>
          <a:p>
            <a:pPr marL="1191260">
              <a:lnSpc>
                <a:spcPct val="100000"/>
              </a:lnSpc>
              <a:spcBef>
                <a:spcPts val="20"/>
              </a:spcBef>
              <a:tabLst>
                <a:tab pos="2911475" algn="l"/>
              </a:tabLst>
            </a:pP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spc="-30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300" b="1" spc="-20" dirty="0">
                <a:latin typeface="Times New Roman"/>
                <a:cs typeface="Times New Roman"/>
              </a:rPr>
              <a:t>,</a:t>
            </a:r>
            <a:r>
              <a:rPr sz="3300" b="1" dirty="0">
                <a:latin typeface="Times New Roman"/>
                <a:cs typeface="Times New Roman"/>
              </a:rPr>
              <a:t>	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300" b="1" spc="-7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…,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i="1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n</a:t>
            </a:r>
            <a:r>
              <a:rPr sz="3300" b="1" i="1" spc="-22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na:</a:t>
            </a:r>
            <a:endParaRPr sz="3300" dirty="0">
              <a:latin typeface="Times New Roman"/>
              <a:cs typeface="Times New Roman"/>
            </a:endParaRPr>
          </a:p>
          <a:p>
            <a:pPr marL="25400" marR="17780" indent="636905">
              <a:lnSpc>
                <a:spcPts val="3940"/>
              </a:lnSpc>
              <a:spcBef>
                <a:spcPts val="130"/>
              </a:spcBef>
              <a:tabLst>
                <a:tab pos="1152525" algn="l"/>
              </a:tabLst>
            </a:pPr>
            <a:r>
              <a:rPr sz="3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2 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…,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spc="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i="1" spc="-37" baseline="-20202" dirty="0">
                <a:solidFill>
                  <a:srgbClr val="329932"/>
                </a:solidFill>
                <a:latin typeface="Times New Roman"/>
                <a:cs typeface="Times New Roman"/>
              </a:rPr>
              <a:t>n</a:t>
            </a:r>
            <a:r>
              <a:rPr sz="3300" spc="-25" dirty="0">
                <a:latin typeface="Times New Roman"/>
                <a:cs typeface="Times New Roman"/>
              </a:rPr>
              <a:t>, 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spc="-20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spc="-20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spc="-2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nový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neterminál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89849" y="3846575"/>
            <a:ext cx="615950" cy="285115"/>
          </a:xfrm>
          <a:custGeom>
            <a:avLst/>
            <a:gdLst/>
            <a:ahLst/>
            <a:cxnLst/>
            <a:rect l="l" t="t" r="r" b="b"/>
            <a:pathLst>
              <a:path w="615950" h="285114">
                <a:moveTo>
                  <a:pt x="615696" y="252984"/>
                </a:moveTo>
                <a:lnTo>
                  <a:pt x="362712" y="1524"/>
                </a:lnTo>
                <a:lnTo>
                  <a:pt x="347891" y="16344"/>
                </a:lnTo>
                <a:lnTo>
                  <a:pt x="335280" y="0"/>
                </a:lnTo>
                <a:lnTo>
                  <a:pt x="0" y="251460"/>
                </a:lnTo>
                <a:lnTo>
                  <a:pt x="24384" y="284988"/>
                </a:lnTo>
                <a:lnTo>
                  <a:pt x="347179" y="43992"/>
                </a:lnTo>
                <a:lnTo>
                  <a:pt x="585216" y="283464"/>
                </a:lnTo>
                <a:lnTo>
                  <a:pt x="615696" y="25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70354" y="5725668"/>
            <a:ext cx="1306195" cy="1061085"/>
            <a:chOff x="4570354" y="5725668"/>
            <a:chExt cx="1306195" cy="1061085"/>
          </a:xfrm>
        </p:grpSpPr>
        <p:sp>
          <p:nvSpPr>
            <p:cNvPr id="28" name="object 28"/>
            <p:cNvSpPr/>
            <p:nvPr/>
          </p:nvSpPr>
          <p:spPr>
            <a:xfrm>
              <a:off x="4591690" y="5794248"/>
              <a:ext cx="1260475" cy="923925"/>
            </a:xfrm>
            <a:custGeom>
              <a:avLst/>
              <a:gdLst/>
              <a:ahLst/>
              <a:cxnLst/>
              <a:rect l="l" t="t" r="r" b="b"/>
              <a:pathLst>
                <a:path w="1260475" h="923925">
                  <a:moveTo>
                    <a:pt x="1260347" y="461771"/>
                  </a:moveTo>
                  <a:lnTo>
                    <a:pt x="944879" y="0"/>
                  </a:lnTo>
                  <a:lnTo>
                    <a:pt x="944879" y="230123"/>
                  </a:lnTo>
                  <a:lnTo>
                    <a:pt x="0" y="230123"/>
                  </a:lnTo>
                  <a:lnTo>
                    <a:pt x="0" y="691895"/>
                  </a:lnTo>
                  <a:lnTo>
                    <a:pt x="944879" y="691895"/>
                  </a:lnTo>
                  <a:lnTo>
                    <a:pt x="944879" y="923543"/>
                  </a:lnTo>
                  <a:lnTo>
                    <a:pt x="1260347" y="4617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0354" y="5725668"/>
              <a:ext cx="1306195" cy="1061085"/>
            </a:xfrm>
            <a:custGeom>
              <a:avLst/>
              <a:gdLst/>
              <a:ahLst/>
              <a:cxnLst/>
              <a:rect l="l" t="t" r="r" b="b"/>
              <a:pathLst>
                <a:path w="1306195" h="1061084">
                  <a:moveTo>
                    <a:pt x="966216" y="278892"/>
                  </a:moveTo>
                  <a:lnTo>
                    <a:pt x="0" y="278892"/>
                  </a:lnTo>
                  <a:lnTo>
                    <a:pt x="0" y="781812"/>
                  </a:lnTo>
                  <a:lnTo>
                    <a:pt x="21336" y="781812"/>
                  </a:lnTo>
                  <a:lnTo>
                    <a:pt x="21336" y="320040"/>
                  </a:lnTo>
                  <a:lnTo>
                    <a:pt x="42672" y="298704"/>
                  </a:lnTo>
                  <a:lnTo>
                    <a:pt x="42672" y="320040"/>
                  </a:lnTo>
                  <a:lnTo>
                    <a:pt x="944880" y="320040"/>
                  </a:lnTo>
                  <a:lnTo>
                    <a:pt x="944880" y="298704"/>
                  </a:lnTo>
                  <a:lnTo>
                    <a:pt x="966216" y="278892"/>
                  </a:lnTo>
                  <a:close/>
                </a:path>
                <a:path w="1306195" h="1061084">
                  <a:moveTo>
                    <a:pt x="42672" y="320040"/>
                  </a:moveTo>
                  <a:lnTo>
                    <a:pt x="42672" y="298704"/>
                  </a:lnTo>
                  <a:lnTo>
                    <a:pt x="21336" y="320040"/>
                  </a:lnTo>
                  <a:lnTo>
                    <a:pt x="42672" y="320040"/>
                  </a:lnTo>
                  <a:close/>
                </a:path>
                <a:path w="1306195" h="1061084">
                  <a:moveTo>
                    <a:pt x="42672" y="740664"/>
                  </a:moveTo>
                  <a:lnTo>
                    <a:pt x="42672" y="320040"/>
                  </a:lnTo>
                  <a:lnTo>
                    <a:pt x="21336" y="320040"/>
                  </a:lnTo>
                  <a:lnTo>
                    <a:pt x="21336" y="740664"/>
                  </a:lnTo>
                  <a:lnTo>
                    <a:pt x="42672" y="740664"/>
                  </a:lnTo>
                  <a:close/>
                </a:path>
                <a:path w="1306195" h="1061084">
                  <a:moveTo>
                    <a:pt x="987552" y="923891"/>
                  </a:moveTo>
                  <a:lnTo>
                    <a:pt x="987552" y="740664"/>
                  </a:lnTo>
                  <a:lnTo>
                    <a:pt x="21336" y="740664"/>
                  </a:lnTo>
                  <a:lnTo>
                    <a:pt x="42672" y="760476"/>
                  </a:lnTo>
                  <a:lnTo>
                    <a:pt x="42672" y="781812"/>
                  </a:lnTo>
                  <a:lnTo>
                    <a:pt x="944880" y="781812"/>
                  </a:lnTo>
                  <a:lnTo>
                    <a:pt x="944880" y="760476"/>
                  </a:lnTo>
                  <a:lnTo>
                    <a:pt x="966216" y="781812"/>
                  </a:lnTo>
                  <a:lnTo>
                    <a:pt x="966216" y="955274"/>
                  </a:lnTo>
                  <a:lnTo>
                    <a:pt x="987552" y="923891"/>
                  </a:lnTo>
                  <a:close/>
                </a:path>
                <a:path w="1306195" h="1061084">
                  <a:moveTo>
                    <a:pt x="42672" y="781812"/>
                  </a:moveTo>
                  <a:lnTo>
                    <a:pt x="42672" y="760476"/>
                  </a:lnTo>
                  <a:lnTo>
                    <a:pt x="21336" y="740664"/>
                  </a:lnTo>
                  <a:lnTo>
                    <a:pt x="21336" y="781812"/>
                  </a:lnTo>
                  <a:lnTo>
                    <a:pt x="42672" y="781812"/>
                  </a:lnTo>
                  <a:close/>
                </a:path>
                <a:path w="1306195" h="1061084">
                  <a:moveTo>
                    <a:pt x="1306068" y="530352"/>
                  </a:moveTo>
                  <a:lnTo>
                    <a:pt x="944880" y="0"/>
                  </a:lnTo>
                  <a:lnTo>
                    <a:pt x="944880" y="278892"/>
                  </a:lnTo>
                  <a:lnTo>
                    <a:pt x="949452" y="278892"/>
                  </a:lnTo>
                  <a:lnTo>
                    <a:pt x="949452" y="80772"/>
                  </a:lnTo>
                  <a:lnTo>
                    <a:pt x="987552" y="68580"/>
                  </a:lnTo>
                  <a:lnTo>
                    <a:pt x="987552" y="136812"/>
                  </a:lnTo>
                  <a:lnTo>
                    <a:pt x="1255107" y="530352"/>
                  </a:lnTo>
                  <a:lnTo>
                    <a:pt x="1263396" y="518160"/>
                  </a:lnTo>
                  <a:lnTo>
                    <a:pt x="1263396" y="593009"/>
                  </a:lnTo>
                  <a:lnTo>
                    <a:pt x="1306068" y="530352"/>
                  </a:lnTo>
                  <a:close/>
                </a:path>
                <a:path w="1306195" h="1061084">
                  <a:moveTo>
                    <a:pt x="966216" y="320040"/>
                  </a:moveTo>
                  <a:lnTo>
                    <a:pt x="966216" y="278892"/>
                  </a:lnTo>
                  <a:lnTo>
                    <a:pt x="944880" y="298704"/>
                  </a:lnTo>
                  <a:lnTo>
                    <a:pt x="944880" y="320040"/>
                  </a:lnTo>
                  <a:lnTo>
                    <a:pt x="966216" y="320040"/>
                  </a:lnTo>
                  <a:close/>
                </a:path>
                <a:path w="1306195" h="1061084">
                  <a:moveTo>
                    <a:pt x="966216" y="781812"/>
                  </a:moveTo>
                  <a:lnTo>
                    <a:pt x="944880" y="760476"/>
                  </a:lnTo>
                  <a:lnTo>
                    <a:pt x="944880" y="781812"/>
                  </a:lnTo>
                  <a:lnTo>
                    <a:pt x="966216" y="781812"/>
                  </a:lnTo>
                  <a:close/>
                </a:path>
                <a:path w="1306195" h="1061084">
                  <a:moveTo>
                    <a:pt x="966216" y="955274"/>
                  </a:moveTo>
                  <a:lnTo>
                    <a:pt x="966216" y="781812"/>
                  </a:lnTo>
                  <a:lnTo>
                    <a:pt x="944880" y="781812"/>
                  </a:lnTo>
                  <a:lnTo>
                    <a:pt x="944880" y="1060704"/>
                  </a:lnTo>
                  <a:lnTo>
                    <a:pt x="949452" y="1053990"/>
                  </a:lnTo>
                  <a:lnTo>
                    <a:pt x="949452" y="979932"/>
                  </a:lnTo>
                  <a:lnTo>
                    <a:pt x="966216" y="955274"/>
                  </a:lnTo>
                  <a:close/>
                </a:path>
                <a:path w="1306195" h="1061084">
                  <a:moveTo>
                    <a:pt x="987552" y="136812"/>
                  </a:moveTo>
                  <a:lnTo>
                    <a:pt x="987552" y="68580"/>
                  </a:lnTo>
                  <a:lnTo>
                    <a:pt x="949452" y="80772"/>
                  </a:lnTo>
                  <a:lnTo>
                    <a:pt x="987552" y="136812"/>
                  </a:lnTo>
                  <a:close/>
                </a:path>
                <a:path w="1306195" h="1061084">
                  <a:moveTo>
                    <a:pt x="987552" y="320040"/>
                  </a:moveTo>
                  <a:lnTo>
                    <a:pt x="987552" y="136812"/>
                  </a:lnTo>
                  <a:lnTo>
                    <a:pt x="949452" y="80772"/>
                  </a:lnTo>
                  <a:lnTo>
                    <a:pt x="949452" y="278892"/>
                  </a:lnTo>
                  <a:lnTo>
                    <a:pt x="966216" y="278892"/>
                  </a:lnTo>
                  <a:lnTo>
                    <a:pt x="966216" y="320040"/>
                  </a:lnTo>
                  <a:lnTo>
                    <a:pt x="987552" y="320040"/>
                  </a:lnTo>
                  <a:close/>
                </a:path>
                <a:path w="1306195" h="1061084">
                  <a:moveTo>
                    <a:pt x="1263396" y="593009"/>
                  </a:moveTo>
                  <a:lnTo>
                    <a:pt x="1263396" y="542544"/>
                  </a:lnTo>
                  <a:lnTo>
                    <a:pt x="1255107" y="530352"/>
                  </a:lnTo>
                  <a:lnTo>
                    <a:pt x="949452" y="979932"/>
                  </a:lnTo>
                  <a:lnTo>
                    <a:pt x="987552" y="992124"/>
                  </a:lnTo>
                  <a:lnTo>
                    <a:pt x="987552" y="998046"/>
                  </a:lnTo>
                  <a:lnTo>
                    <a:pt x="1263396" y="593009"/>
                  </a:lnTo>
                  <a:close/>
                </a:path>
                <a:path w="1306195" h="1061084">
                  <a:moveTo>
                    <a:pt x="987552" y="998046"/>
                  </a:moveTo>
                  <a:lnTo>
                    <a:pt x="987552" y="992124"/>
                  </a:lnTo>
                  <a:lnTo>
                    <a:pt x="949452" y="979932"/>
                  </a:lnTo>
                  <a:lnTo>
                    <a:pt x="949452" y="1053990"/>
                  </a:lnTo>
                  <a:lnTo>
                    <a:pt x="987552" y="998046"/>
                  </a:lnTo>
                  <a:close/>
                </a:path>
                <a:path w="1306195" h="1061084">
                  <a:moveTo>
                    <a:pt x="1263396" y="542544"/>
                  </a:moveTo>
                  <a:lnTo>
                    <a:pt x="1263396" y="518160"/>
                  </a:lnTo>
                  <a:lnTo>
                    <a:pt x="1255107" y="530352"/>
                  </a:lnTo>
                  <a:lnTo>
                    <a:pt x="1263396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064895" y="5603237"/>
            <a:ext cx="3915410" cy="1343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500"/>
              </a:lnSpc>
              <a:spcBef>
                <a:spcPts val="130"/>
              </a:spcBef>
              <a:tabLst>
                <a:tab pos="1266825" algn="l"/>
              </a:tabLst>
            </a:pP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3050" b="1" u="none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u="none" spc="-10" dirty="0">
                <a:solidFill>
                  <a:srgbClr val="FF65FF"/>
                </a:solidFill>
                <a:latin typeface="Times New Roman"/>
                <a:cs typeface="Times New Roman"/>
              </a:rPr>
              <a:t>&lt;item&gt;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&lt;item&gt;</a:t>
            </a:r>
            <a:r>
              <a:rPr sz="3050" b="1" spc="6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b="1" u="sng" spc="-25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id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500"/>
              </a:lnSpc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&lt;item&gt;</a:t>
            </a:r>
            <a:r>
              <a:rPr sz="3050" b="1" spc="6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b="1" u="sng" spc="-25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int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12/57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1542415"/>
            <a:chOff x="1049917" y="1328928"/>
            <a:chExt cx="8595360" cy="1542415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1511935"/>
            </a:xfrm>
            <a:custGeom>
              <a:avLst/>
              <a:gdLst/>
              <a:ahLst/>
              <a:cxnLst/>
              <a:rect l="l" t="t" r="r" b="b"/>
              <a:pathLst>
                <a:path w="8564880" h="1511935">
                  <a:moveTo>
                    <a:pt x="8564879" y="151180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11807"/>
                  </a:lnTo>
                  <a:lnTo>
                    <a:pt x="8564879" y="15118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1542415"/>
            </a:xfrm>
            <a:custGeom>
              <a:avLst/>
              <a:gdLst/>
              <a:ahLst/>
              <a:cxnLst/>
              <a:rect l="l" t="t" r="r" b="b"/>
              <a:pathLst>
                <a:path w="8595360" h="1542414">
                  <a:moveTo>
                    <a:pt x="8595357" y="154228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542288"/>
                  </a:lnTo>
                  <a:lnTo>
                    <a:pt x="15240" y="154228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542288"/>
                  </a:lnTo>
                  <a:lnTo>
                    <a:pt x="8595357" y="1542288"/>
                  </a:lnTo>
                  <a:close/>
                </a:path>
                <a:path w="8595360" h="154241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542414">
                  <a:moveTo>
                    <a:pt x="32004" y="15102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510284"/>
                  </a:lnTo>
                  <a:lnTo>
                    <a:pt x="32004" y="1510284"/>
                  </a:lnTo>
                  <a:close/>
                </a:path>
                <a:path w="8595360" h="1542414">
                  <a:moveTo>
                    <a:pt x="8580117" y="1510284"/>
                  </a:moveTo>
                  <a:lnTo>
                    <a:pt x="15240" y="1510284"/>
                  </a:lnTo>
                  <a:lnTo>
                    <a:pt x="32004" y="1527048"/>
                  </a:lnTo>
                  <a:lnTo>
                    <a:pt x="32004" y="1542288"/>
                  </a:lnTo>
                  <a:lnTo>
                    <a:pt x="8563353" y="1542288"/>
                  </a:lnTo>
                  <a:lnTo>
                    <a:pt x="8563353" y="1527048"/>
                  </a:lnTo>
                  <a:lnTo>
                    <a:pt x="8580117" y="1510284"/>
                  </a:lnTo>
                  <a:close/>
                </a:path>
                <a:path w="8595360" h="1542414">
                  <a:moveTo>
                    <a:pt x="32004" y="1542288"/>
                  </a:moveTo>
                  <a:lnTo>
                    <a:pt x="32004" y="1527048"/>
                  </a:lnTo>
                  <a:lnTo>
                    <a:pt x="15240" y="1510284"/>
                  </a:lnTo>
                  <a:lnTo>
                    <a:pt x="15240" y="1542288"/>
                  </a:lnTo>
                  <a:lnTo>
                    <a:pt x="32004" y="1542288"/>
                  </a:lnTo>
                  <a:close/>
                </a:path>
                <a:path w="8595360" h="154241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542414">
                  <a:moveTo>
                    <a:pt x="8580117" y="15102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510284"/>
                  </a:lnTo>
                  <a:lnTo>
                    <a:pt x="8580117" y="1510284"/>
                  </a:lnTo>
                  <a:close/>
                </a:path>
                <a:path w="8595360" h="1542414">
                  <a:moveTo>
                    <a:pt x="8580117" y="1542288"/>
                  </a:moveTo>
                  <a:lnTo>
                    <a:pt x="8580117" y="1510284"/>
                  </a:lnTo>
                  <a:lnTo>
                    <a:pt x="8563353" y="1527048"/>
                  </a:lnTo>
                  <a:lnTo>
                    <a:pt x="8563353" y="1542288"/>
                  </a:lnTo>
                  <a:lnTo>
                    <a:pt x="8580117" y="1542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905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Odstranění</a:t>
            </a:r>
            <a:r>
              <a:rPr sz="4850" spc="-90" dirty="0"/>
              <a:t> </a:t>
            </a:r>
            <a:r>
              <a:rPr sz="4850" dirty="0"/>
              <a:t>levé</a:t>
            </a:r>
            <a:r>
              <a:rPr sz="4850" spc="-85" dirty="0"/>
              <a:t> </a:t>
            </a:r>
            <a:r>
              <a:rPr sz="4850" spc="-10" dirty="0"/>
              <a:t>rekurze</a:t>
            </a:r>
            <a:endParaRPr sz="4850"/>
          </a:p>
        </p:txBody>
      </p:sp>
      <p:sp>
        <p:nvSpPr>
          <p:cNvPr id="9" name="object 9"/>
          <p:cNvSpPr/>
          <p:nvPr/>
        </p:nvSpPr>
        <p:spPr>
          <a:xfrm>
            <a:off x="2387986" y="4198620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80" h="167639">
                <a:moveTo>
                  <a:pt x="42671" y="167639"/>
                </a:moveTo>
                <a:lnTo>
                  <a:pt x="42671" y="0"/>
                </a:lnTo>
                <a:lnTo>
                  <a:pt x="0" y="0"/>
                </a:lnTo>
                <a:lnTo>
                  <a:pt x="0" y="167639"/>
                </a:lnTo>
                <a:lnTo>
                  <a:pt x="42671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07158" y="3375660"/>
            <a:ext cx="1306195" cy="1059180"/>
            <a:chOff x="4907158" y="3375660"/>
            <a:chExt cx="1306195" cy="1059180"/>
          </a:xfrm>
        </p:grpSpPr>
        <p:sp>
          <p:nvSpPr>
            <p:cNvPr id="11" name="object 11"/>
            <p:cNvSpPr/>
            <p:nvPr/>
          </p:nvSpPr>
          <p:spPr>
            <a:xfrm>
              <a:off x="4928493" y="3442716"/>
              <a:ext cx="1259205" cy="923925"/>
            </a:xfrm>
            <a:custGeom>
              <a:avLst/>
              <a:gdLst/>
              <a:ahLst/>
              <a:cxnLst/>
              <a:rect l="l" t="t" r="r" b="b"/>
              <a:pathLst>
                <a:path w="1259204" h="923925">
                  <a:moveTo>
                    <a:pt x="1258823" y="461771"/>
                  </a:moveTo>
                  <a:lnTo>
                    <a:pt x="943355" y="0"/>
                  </a:lnTo>
                  <a:lnTo>
                    <a:pt x="943355" y="231647"/>
                  </a:lnTo>
                  <a:lnTo>
                    <a:pt x="0" y="231647"/>
                  </a:lnTo>
                  <a:lnTo>
                    <a:pt x="0" y="693419"/>
                  </a:lnTo>
                  <a:lnTo>
                    <a:pt x="943355" y="693419"/>
                  </a:lnTo>
                  <a:lnTo>
                    <a:pt x="943355" y="923543"/>
                  </a:lnTo>
                  <a:lnTo>
                    <a:pt x="1258823" y="4617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158" y="3375660"/>
              <a:ext cx="1306195" cy="1059180"/>
            </a:xfrm>
            <a:custGeom>
              <a:avLst/>
              <a:gdLst/>
              <a:ahLst/>
              <a:cxnLst/>
              <a:rect l="l" t="t" r="r" b="b"/>
              <a:pathLst>
                <a:path w="1306195" h="1059179">
                  <a:moveTo>
                    <a:pt x="964692" y="277368"/>
                  </a:moveTo>
                  <a:lnTo>
                    <a:pt x="0" y="277368"/>
                  </a:lnTo>
                  <a:lnTo>
                    <a:pt x="0" y="781812"/>
                  </a:lnTo>
                  <a:lnTo>
                    <a:pt x="21336" y="781812"/>
                  </a:lnTo>
                  <a:lnTo>
                    <a:pt x="21336" y="320040"/>
                  </a:lnTo>
                  <a:lnTo>
                    <a:pt x="41148" y="298704"/>
                  </a:lnTo>
                  <a:lnTo>
                    <a:pt x="41148" y="320040"/>
                  </a:lnTo>
                  <a:lnTo>
                    <a:pt x="944880" y="320040"/>
                  </a:lnTo>
                  <a:lnTo>
                    <a:pt x="944880" y="298704"/>
                  </a:lnTo>
                  <a:lnTo>
                    <a:pt x="964692" y="277368"/>
                  </a:lnTo>
                  <a:close/>
                </a:path>
                <a:path w="1306195" h="1059179">
                  <a:moveTo>
                    <a:pt x="41148" y="320040"/>
                  </a:moveTo>
                  <a:lnTo>
                    <a:pt x="41148" y="298704"/>
                  </a:lnTo>
                  <a:lnTo>
                    <a:pt x="21336" y="320040"/>
                  </a:lnTo>
                  <a:lnTo>
                    <a:pt x="41148" y="320040"/>
                  </a:lnTo>
                  <a:close/>
                </a:path>
                <a:path w="1306195" h="1059179">
                  <a:moveTo>
                    <a:pt x="41148" y="739140"/>
                  </a:moveTo>
                  <a:lnTo>
                    <a:pt x="41148" y="320040"/>
                  </a:lnTo>
                  <a:lnTo>
                    <a:pt x="21336" y="320040"/>
                  </a:lnTo>
                  <a:lnTo>
                    <a:pt x="21336" y="739140"/>
                  </a:lnTo>
                  <a:lnTo>
                    <a:pt x="41148" y="739140"/>
                  </a:lnTo>
                  <a:close/>
                </a:path>
                <a:path w="1306195" h="1059179">
                  <a:moveTo>
                    <a:pt x="986028" y="924162"/>
                  </a:moveTo>
                  <a:lnTo>
                    <a:pt x="986028" y="739140"/>
                  </a:lnTo>
                  <a:lnTo>
                    <a:pt x="21336" y="739140"/>
                  </a:lnTo>
                  <a:lnTo>
                    <a:pt x="41148" y="760476"/>
                  </a:lnTo>
                  <a:lnTo>
                    <a:pt x="41148" y="781812"/>
                  </a:lnTo>
                  <a:lnTo>
                    <a:pt x="944880" y="781812"/>
                  </a:lnTo>
                  <a:lnTo>
                    <a:pt x="944880" y="760476"/>
                  </a:lnTo>
                  <a:lnTo>
                    <a:pt x="964692" y="781812"/>
                  </a:lnTo>
                  <a:lnTo>
                    <a:pt x="964692" y="955393"/>
                  </a:lnTo>
                  <a:lnTo>
                    <a:pt x="986028" y="924162"/>
                  </a:lnTo>
                  <a:close/>
                </a:path>
                <a:path w="1306195" h="1059179">
                  <a:moveTo>
                    <a:pt x="41148" y="781812"/>
                  </a:moveTo>
                  <a:lnTo>
                    <a:pt x="41148" y="760476"/>
                  </a:lnTo>
                  <a:lnTo>
                    <a:pt x="21336" y="739140"/>
                  </a:lnTo>
                  <a:lnTo>
                    <a:pt x="21336" y="781812"/>
                  </a:lnTo>
                  <a:lnTo>
                    <a:pt x="41148" y="781812"/>
                  </a:lnTo>
                  <a:close/>
                </a:path>
                <a:path w="1306195" h="1059179">
                  <a:moveTo>
                    <a:pt x="1306068" y="528828"/>
                  </a:moveTo>
                  <a:lnTo>
                    <a:pt x="944880" y="0"/>
                  </a:lnTo>
                  <a:lnTo>
                    <a:pt x="944880" y="277368"/>
                  </a:lnTo>
                  <a:lnTo>
                    <a:pt x="947928" y="277368"/>
                  </a:lnTo>
                  <a:lnTo>
                    <a:pt x="947928" y="79248"/>
                  </a:lnTo>
                  <a:lnTo>
                    <a:pt x="986028" y="67056"/>
                  </a:lnTo>
                  <a:lnTo>
                    <a:pt x="986028" y="135017"/>
                  </a:lnTo>
                  <a:lnTo>
                    <a:pt x="1255587" y="529590"/>
                  </a:lnTo>
                  <a:lnTo>
                    <a:pt x="1263396" y="518160"/>
                  </a:lnTo>
                  <a:lnTo>
                    <a:pt x="1263396" y="591485"/>
                  </a:lnTo>
                  <a:lnTo>
                    <a:pt x="1306068" y="528828"/>
                  </a:lnTo>
                  <a:close/>
                </a:path>
                <a:path w="1306195" h="1059179">
                  <a:moveTo>
                    <a:pt x="964692" y="320040"/>
                  </a:moveTo>
                  <a:lnTo>
                    <a:pt x="964692" y="277368"/>
                  </a:lnTo>
                  <a:lnTo>
                    <a:pt x="944880" y="298704"/>
                  </a:lnTo>
                  <a:lnTo>
                    <a:pt x="944880" y="320040"/>
                  </a:lnTo>
                  <a:lnTo>
                    <a:pt x="964692" y="320040"/>
                  </a:lnTo>
                  <a:close/>
                </a:path>
                <a:path w="1306195" h="1059179">
                  <a:moveTo>
                    <a:pt x="964692" y="781812"/>
                  </a:moveTo>
                  <a:lnTo>
                    <a:pt x="944880" y="760476"/>
                  </a:lnTo>
                  <a:lnTo>
                    <a:pt x="944880" y="781812"/>
                  </a:lnTo>
                  <a:lnTo>
                    <a:pt x="964692" y="781812"/>
                  </a:lnTo>
                  <a:close/>
                </a:path>
                <a:path w="1306195" h="1059179">
                  <a:moveTo>
                    <a:pt x="964692" y="955393"/>
                  </a:moveTo>
                  <a:lnTo>
                    <a:pt x="964692" y="781812"/>
                  </a:lnTo>
                  <a:lnTo>
                    <a:pt x="944880" y="781812"/>
                  </a:lnTo>
                  <a:lnTo>
                    <a:pt x="944880" y="1059180"/>
                  </a:lnTo>
                  <a:lnTo>
                    <a:pt x="947928" y="1054704"/>
                  </a:lnTo>
                  <a:lnTo>
                    <a:pt x="947928" y="979932"/>
                  </a:lnTo>
                  <a:lnTo>
                    <a:pt x="964692" y="955393"/>
                  </a:lnTo>
                  <a:close/>
                </a:path>
                <a:path w="1306195" h="1059179">
                  <a:moveTo>
                    <a:pt x="986028" y="135017"/>
                  </a:moveTo>
                  <a:lnTo>
                    <a:pt x="986028" y="67056"/>
                  </a:lnTo>
                  <a:lnTo>
                    <a:pt x="947928" y="79248"/>
                  </a:lnTo>
                  <a:lnTo>
                    <a:pt x="986028" y="135017"/>
                  </a:lnTo>
                  <a:close/>
                </a:path>
                <a:path w="1306195" h="1059179">
                  <a:moveTo>
                    <a:pt x="986028" y="320040"/>
                  </a:moveTo>
                  <a:lnTo>
                    <a:pt x="986028" y="135017"/>
                  </a:lnTo>
                  <a:lnTo>
                    <a:pt x="947928" y="79248"/>
                  </a:lnTo>
                  <a:lnTo>
                    <a:pt x="947928" y="277368"/>
                  </a:lnTo>
                  <a:lnTo>
                    <a:pt x="964692" y="277368"/>
                  </a:lnTo>
                  <a:lnTo>
                    <a:pt x="964692" y="320040"/>
                  </a:lnTo>
                  <a:lnTo>
                    <a:pt x="986028" y="320040"/>
                  </a:lnTo>
                  <a:close/>
                </a:path>
                <a:path w="1306195" h="1059179">
                  <a:moveTo>
                    <a:pt x="1263396" y="591485"/>
                  </a:moveTo>
                  <a:lnTo>
                    <a:pt x="1263396" y="541020"/>
                  </a:lnTo>
                  <a:lnTo>
                    <a:pt x="1255587" y="529590"/>
                  </a:lnTo>
                  <a:lnTo>
                    <a:pt x="947928" y="979932"/>
                  </a:lnTo>
                  <a:lnTo>
                    <a:pt x="986028" y="990600"/>
                  </a:lnTo>
                  <a:lnTo>
                    <a:pt x="986028" y="998760"/>
                  </a:lnTo>
                  <a:lnTo>
                    <a:pt x="1263396" y="591485"/>
                  </a:lnTo>
                  <a:close/>
                </a:path>
                <a:path w="1306195" h="1059179">
                  <a:moveTo>
                    <a:pt x="986028" y="998760"/>
                  </a:moveTo>
                  <a:lnTo>
                    <a:pt x="986028" y="990600"/>
                  </a:lnTo>
                  <a:lnTo>
                    <a:pt x="947928" y="979932"/>
                  </a:lnTo>
                  <a:lnTo>
                    <a:pt x="947928" y="1054704"/>
                  </a:lnTo>
                  <a:lnTo>
                    <a:pt x="986028" y="998760"/>
                  </a:lnTo>
                  <a:close/>
                </a:path>
                <a:path w="1306195" h="1059179">
                  <a:moveTo>
                    <a:pt x="1263396" y="541020"/>
                  </a:moveTo>
                  <a:lnTo>
                    <a:pt x="1263396" y="518160"/>
                  </a:lnTo>
                  <a:lnTo>
                    <a:pt x="1255587" y="529590"/>
                  </a:lnTo>
                  <a:lnTo>
                    <a:pt x="1263396" y="541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658997" y="3340607"/>
            <a:ext cx="699770" cy="1035050"/>
          </a:xfrm>
          <a:custGeom>
            <a:avLst/>
            <a:gdLst/>
            <a:ahLst/>
            <a:cxnLst/>
            <a:rect l="l" t="t" r="r" b="b"/>
            <a:pathLst>
              <a:path w="699770" h="1035050">
                <a:moveTo>
                  <a:pt x="699516" y="1016508"/>
                </a:moveTo>
                <a:lnTo>
                  <a:pt x="196596" y="9144"/>
                </a:lnTo>
                <a:lnTo>
                  <a:pt x="177546" y="18288"/>
                </a:lnTo>
                <a:lnTo>
                  <a:pt x="167640" y="0"/>
                </a:lnTo>
                <a:lnTo>
                  <a:pt x="0" y="83820"/>
                </a:lnTo>
                <a:lnTo>
                  <a:pt x="18288" y="121920"/>
                </a:lnTo>
                <a:lnTo>
                  <a:pt x="167982" y="46405"/>
                </a:lnTo>
                <a:lnTo>
                  <a:pt x="662940" y="1034796"/>
                </a:lnTo>
                <a:lnTo>
                  <a:pt x="699516" y="1016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5157" y="468172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157" y="291845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3040" y="1285747"/>
            <a:ext cx="7595234" cy="1532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3300" b="1" dirty="0">
                <a:latin typeface="Times New Roman"/>
                <a:cs typeface="Times New Roman"/>
              </a:rPr>
              <a:t>Myšlenka: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Zaměnit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pravidla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tvaru: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spc="-25" dirty="0">
                <a:latin typeface="Times New Roman"/>
                <a:cs typeface="Times New Roman"/>
              </a:rPr>
              <a:t>,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i="1" spc="-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za: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spc="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spc="1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9932"/>
                </a:solidFill>
                <a:latin typeface="Symbol"/>
                <a:cs typeface="Symbol"/>
              </a:rPr>
              <a:t>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kde </a:t>
            </a:r>
            <a:r>
              <a:rPr sz="3300" b="1" i="1" spc="-20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spc="-20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3300" b="1" spc="-229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nový </a:t>
            </a:r>
            <a:r>
              <a:rPr sz="3300" spc="-10" dirty="0">
                <a:latin typeface="Times New Roman"/>
                <a:cs typeface="Times New Roman"/>
              </a:rPr>
              <a:t>neterminál.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220" y="4640070"/>
            <a:ext cx="1648460" cy="2863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">
              <a:lnSpc>
                <a:spcPts val="381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+T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12700" marR="217170">
              <a:lnSpc>
                <a:spcPts val="3100"/>
              </a:lnSpc>
              <a:spcBef>
                <a:spcPts val="210"/>
              </a:spcBef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*F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850" b="1" i="1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latin typeface="Times New Roman"/>
                <a:cs typeface="Times New Roman"/>
              </a:rPr>
              <a:t>(</a:t>
            </a:r>
            <a:r>
              <a:rPr sz="2850" b="1" i="1" spc="-25" dirty="0">
                <a:latin typeface="Times New Roman"/>
                <a:cs typeface="Times New Roman"/>
              </a:rPr>
              <a:t>E</a:t>
            </a:r>
            <a:r>
              <a:rPr sz="2850" b="1" spc="-2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850" b="1" i="1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83993" y="3928871"/>
            <a:ext cx="364490" cy="445134"/>
          </a:xfrm>
          <a:custGeom>
            <a:avLst/>
            <a:gdLst/>
            <a:ahLst/>
            <a:cxnLst/>
            <a:rect l="l" t="t" r="r" b="b"/>
            <a:pathLst>
              <a:path w="364489" h="445135">
                <a:moveTo>
                  <a:pt x="364236" y="429768"/>
                </a:moveTo>
                <a:lnTo>
                  <a:pt x="196596" y="10668"/>
                </a:lnTo>
                <a:lnTo>
                  <a:pt x="176784" y="18288"/>
                </a:lnTo>
                <a:lnTo>
                  <a:pt x="167640" y="0"/>
                </a:lnTo>
                <a:lnTo>
                  <a:pt x="0" y="83820"/>
                </a:lnTo>
                <a:lnTo>
                  <a:pt x="18288" y="120396"/>
                </a:lnTo>
                <a:lnTo>
                  <a:pt x="165354" y="46863"/>
                </a:lnTo>
                <a:lnTo>
                  <a:pt x="324612" y="445008"/>
                </a:lnTo>
                <a:lnTo>
                  <a:pt x="364236" y="429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31120" y="2876802"/>
            <a:ext cx="3100070" cy="1068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085"/>
              </a:lnSpc>
              <a:spcBef>
                <a:spcPts val="125"/>
              </a:spcBef>
              <a:tabLst>
                <a:tab pos="2400300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5250" b="1" i="1" spc="179" baseline="-31746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1225550">
              <a:lnSpc>
                <a:spcPts val="4085"/>
              </a:lnSpc>
            </a:pPr>
            <a:r>
              <a:rPr sz="5250" b="1" i="1" spc="397" baseline="-42063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5250" b="1" i="1" spc="-480" baseline="-10317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spc="-3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3717" y="3592067"/>
            <a:ext cx="532130" cy="783590"/>
          </a:xfrm>
          <a:custGeom>
            <a:avLst/>
            <a:gdLst/>
            <a:ahLst/>
            <a:cxnLst/>
            <a:rect l="l" t="t" r="r" b="b"/>
            <a:pathLst>
              <a:path w="532129" h="783589">
                <a:moveTo>
                  <a:pt x="531876" y="766572"/>
                </a:moveTo>
                <a:lnTo>
                  <a:pt x="196596" y="10668"/>
                </a:lnTo>
                <a:lnTo>
                  <a:pt x="176784" y="19050"/>
                </a:lnTo>
                <a:lnTo>
                  <a:pt x="167640" y="0"/>
                </a:lnTo>
                <a:lnTo>
                  <a:pt x="0" y="83820"/>
                </a:lnTo>
                <a:lnTo>
                  <a:pt x="18288" y="121920"/>
                </a:lnTo>
                <a:lnTo>
                  <a:pt x="166128" y="48006"/>
                </a:lnTo>
                <a:lnTo>
                  <a:pt x="493776" y="783336"/>
                </a:lnTo>
                <a:lnTo>
                  <a:pt x="531876" y="766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54896" y="4137150"/>
            <a:ext cx="22504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1650" algn="l"/>
                <a:tab pos="1508760" algn="l"/>
                <a:tab pos="2013585" algn="l"/>
              </a:tabLst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…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5705" y="3608832"/>
            <a:ext cx="127000" cy="760730"/>
          </a:xfrm>
          <a:custGeom>
            <a:avLst/>
            <a:gdLst/>
            <a:ahLst/>
            <a:cxnLst/>
            <a:rect l="l" t="t" r="r" b="b"/>
            <a:pathLst>
              <a:path w="127000" h="760729">
                <a:moveTo>
                  <a:pt x="126491" y="4571"/>
                </a:moveTo>
                <a:lnTo>
                  <a:pt x="83819" y="0"/>
                </a:lnTo>
                <a:lnTo>
                  <a:pt x="0" y="755903"/>
                </a:lnTo>
                <a:lnTo>
                  <a:pt x="42671" y="760475"/>
                </a:lnTo>
                <a:lnTo>
                  <a:pt x="12649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0421" y="3340607"/>
            <a:ext cx="281940" cy="943610"/>
          </a:xfrm>
          <a:custGeom>
            <a:avLst/>
            <a:gdLst/>
            <a:ahLst/>
            <a:cxnLst/>
            <a:rect l="l" t="t" r="r" b="b"/>
            <a:pathLst>
              <a:path w="281940" h="943610">
                <a:moveTo>
                  <a:pt x="281940" y="83820"/>
                </a:moveTo>
                <a:lnTo>
                  <a:pt x="114300" y="0"/>
                </a:lnTo>
                <a:lnTo>
                  <a:pt x="104394" y="18288"/>
                </a:lnTo>
                <a:lnTo>
                  <a:pt x="83820" y="16764"/>
                </a:lnTo>
                <a:lnTo>
                  <a:pt x="0" y="940308"/>
                </a:lnTo>
                <a:lnTo>
                  <a:pt x="41148" y="943356"/>
                </a:lnTo>
                <a:lnTo>
                  <a:pt x="122174" y="50558"/>
                </a:lnTo>
                <a:lnTo>
                  <a:pt x="263652" y="121920"/>
                </a:lnTo>
                <a:lnTo>
                  <a:pt x="28194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85087" y="3129786"/>
            <a:ext cx="18573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380490" algn="l"/>
              </a:tabLst>
            </a:pPr>
            <a:r>
              <a:rPr sz="5250" b="1" i="1" spc="562" baseline="31746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85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spc="-635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5250" b="1" spc="135" baseline="-10317" dirty="0">
                <a:latin typeface="Times New Roman"/>
                <a:cs typeface="Times New Roman"/>
              </a:rPr>
              <a:t>…</a:t>
            </a:r>
            <a:r>
              <a:rPr sz="5250" b="1" baseline="-10317" dirty="0">
                <a:latin typeface="Times New Roman"/>
                <a:cs typeface="Times New Roman"/>
              </a:rPr>
              <a:t>	</a:t>
            </a:r>
            <a:r>
              <a:rPr sz="5250" b="1" i="1" spc="-37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4950" b="1" spc="-37" baseline="-21885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endParaRPr sz="4950" baseline="-2188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33693" y="4026407"/>
            <a:ext cx="125095" cy="346075"/>
          </a:xfrm>
          <a:custGeom>
            <a:avLst/>
            <a:gdLst/>
            <a:ahLst/>
            <a:cxnLst/>
            <a:rect l="l" t="t" r="r" b="b"/>
            <a:pathLst>
              <a:path w="125095" h="346075">
                <a:moveTo>
                  <a:pt x="124967" y="9143"/>
                </a:moveTo>
                <a:lnTo>
                  <a:pt x="83819" y="0"/>
                </a:lnTo>
                <a:lnTo>
                  <a:pt x="0" y="335279"/>
                </a:lnTo>
                <a:lnTo>
                  <a:pt x="41147" y="345947"/>
                </a:lnTo>
                <a:lnTo>
                  <a:pt x="12496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13065" y="3759707"/>
            <a:ext cx="364490" cy="609600"/>
          </a:xfrm>
          <a:custGeom>
            <a:avLst/>
            <a:gdLst/>
            <a:ahLst/>
            <a:cxnLst/>
            <a:rect l="l" t="t" r="r" b="b"/>
            <a:pathLst>
              <a:path w="364490" h="609600">
                <a:moveTo>
                  <a:pt x="364236" y="83820"/>
                </a:moveTo>
                <a:lnTo>
                  <a:pt x="111252" y="0"/>
                </a:lnTo>
                <a:lnTo>
                  <a:pt x="105156" y="19812"/>
                </a:lnTo>
                <a:lnTo>
                  <a:pt x="83820" y="16764"/>
                </a:lnTo>
                <a:lnTo>
                  <a:pt x="0" y="603504"/>
                </a:lnTo>
                <a:lnTo>
                  <a:pt x="42672" y="609600"/>
                </a:lnTo>
                <a:lnTo>
                  <a:pt x="122948" y="47599"/>
                </a:lnTo>
                <a:lnTo>
                  <a:pt x="350520" y="123444"/>
                </a:lnTo>
                <a:lnTo>
                  <a:pt x="36423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48353" y="3548886"/>
            <a:ext cx="9340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i="1" spc="-20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3300" b="1" spc="-20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5250" b="1" i="1" spc="-30" baseline="-31746" dirty="0">
                <a:solidFill>
                  <a:srgbClr val="FF65FF"/>
                </a:solidFill>
                <a:latin typeface="Times New Roman"/>
                <a:cs typeface="Times New Roman"/>
              </a:rPr>
              <a:t>A</a:t>
            </a:r>
            <a:r>
              <a:rPr sz="4950" b="1" spc="-30" baseline="-33670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endParaRPr sz="4950" baseline="-3367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31229" y="4011167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29" h="123825">
                <a:moveTo>
                  <a:pt x="265175" y="83819"/>
                </a:moveTo>
                <a:lnTo>
                  <a:pt x="13715" y="0"/>
                </a:lnTo>
                <a:lnTo>
                  <a:pt x="0" y="39623"/>
                </a:lnTo>
                <a:lnTo>
                  <a:pt x="251459" y="123443"/>
                </a:lnTo>
                <a:lnTo>
                  <a:pt x="26517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35811" y="4137150"/>
            <a:ext cx="24695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9100" algn="l"/>
                <a:tab pos="1426845" algn="l"/>
                <a:tab pos="1845945" algn="l"/>
                <a:tab pos="2272665" algn="l"/>
              </a:tabLst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y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…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950" spc="-75" baseline="3367" dirty="0">
                <a:solidFill>
                  <a:srgbClr val="FF9932"/>
                </a:solidFill>
                <a:latin typeface="Symbol"/>
                <a:cs typeface="Symbol"/>
              </a:rPr>
              <a:t></a:t>
            </a:r>
            <a:endParaRPr sz="4950" baseline="3367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81750" y="4198620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7" y="167639"/>
                </a:moveTo>
                <a:lnTo>
                  <a:pt x="41147" y="0"/>
                </a:lnTo>
                <a:lnTo>
                  <a:pt x="0" y="0"/>
                </a:lnTo>
                <a:lnTo>
                  <a:pt x="0" y="167639"/>
                </a:lnTo>
                <a:lnTo>
                  <a:pt x="41147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60777" y="5184660"/>
            <a:ext cx="273050" cy="1470660"/>
          </a:xfrm>
          <a:custGeom>
            <a:avLst/>
            <a:gdLst/>
            <a:ahLst/>
            <a:cxnLst/>
            <a:rect l="l" t="t" r="r" b="b"/>
            <a:pathLst>
              <a:path w="273050" h="1470659">
                <a:moveTo>
                  <a:pt x="272796" y="1112520"/>
                </a:moveTo>
                <a:lnTo>
                  <a:pt x="271195" y="1104912"/>
                </a:lnTo>
                <a:lnTo>
                  <a:pt x="266890" y="1098613"/>
                </a:lnTo>
                <a:lnTo>
                  <a:pt x="260578" y="1094295"/>
                </a:lnTo>
                <a:lnTo>
                  <a:pt x="252984" y="1092708"/>
                </a:lnTo>
                <a:lnTo>
                  <a:pt x="240792" y="1092708"/>
                </a:lnTo>
                <a:lnTo>
                  <a:pt x="230124" y="1091184"/>
                </a:lnTo>
                <a:lnTo>
                  <a:pt x="179832" y="1080516"/>
                </a:lnTo>
                <a:lnTo>
                  <a:pt x="155448" y="1068324"/>
                </a:lnTo>
                <a:lnTo>
                  <a:pt x="155448" y="1109472"/>
                </a:lnTo>
                <a:lnTo>
                  <a:pt x="147828" y="1112735"/>
                </a:lnTo>
                <a:lnTo>
                  <a:pt x="149352" y="1112075"/>
                </a:lnTo>
                <a:lnTo>
                  <a:pt x="155448" y="1109472"/>
                </a:lnTo>
                <a:lnTo>
                  <a:pt x="155448" y="1068324"/>
                </a:lnTo>
                <a:lnTo>
                  <a:pt x="147828" y="1060704"/>
                </a:lnTo>
                <a:lnTo>
                  <a:pt x="146304" y="1056132"/>
                </a:lnTo>
                <a:lnTo>
                  <a:pt x="147066" y="1059180"/>
                </a:lnTo>
                <a:lnTo>
                  <a:pt x="146304" y="1057656"/>
                </a:lnTo>
                <a:lnTo>
                  <a:pt x="146304" y="1056132"/>
                </a:lnTo>
                <a:lnTo>
                  <a:pt x="146304" y="821436"/>
                </a:lnTo>
                <a:lnTo>
                  <a:pt x="144780" y="821436"/>
                </a:lnTo>
                <a:lnTo>
                  <a:pt x="143256" y="815340"/>
                </a:lnTo>
                <a:lnTo>
                  <a:pt x="143256" y="813816"/>
                </a:lnTo>
                <a:lnTo>
                  <a:pt x="141732" y="812292"/>
                </a:lnTo>
                <a:lnTo>
                  <a:pt x="138684" y="806196"/>
                </a:lnTo>
                <a:lnTo>
                  <a:pt x="138684" y="804672"/>
                </a:lnTo>
                <a:lnTo>
                  <a:pt x="137160" y="804672"/>
                </a:lnTo>
                <a:lnTo>
                  <a:pt x="137160" y="803148"/>
                </a:lnTo>
                <a:lnTo>
                  <a:pt x="131064" y="795528"/>
                </a:lnTo>
                <a:lnTo>
                  <a:pt x="97536" y="774192"/>
                </a:lnTo>
                <a:lnTo>
                  <a:pt x="51816" y="760476"/>
                </a:lnTo>
                <a:lnTo>
                  <a:pt x="27432" y="757428"/>
                </a:lnTo>
                <a:lnTo>
                  <a:pt x="13716" y="757428"/>
                </a:lnTo>
                <a:lnTo>
                  <a:pt x="0" y="755904"/>
                </a:lnTo>
                <a:lnTo>
                  <a:pt x="0" y="798576"/>
                </a:lnTo>
                <a:lnTo>
                  <a:pt x="12192" y="798576"/>
                </a:lnTo>
                <a:lnTo>
                  <a:pt x="24384" y="800100"/>
                </a:lnTo>
                <a:lnTo>
                  <a:pt x="65532" y="807720"/>
                </a:lnTo>
                <a:lnTo>
                  <a:pt x="103632" y="829818"/>
                </a:lnTo>
                <a:lnTo>
                  <a:pt x="103936" y="830275"/>
                </a:lnTo>
                <a:lnTo>
                  <a:pt x="105156" y="835152"/>
                </a:lnTo>
                <a:lnTo>
                  <a:pt x="105156" y="1065276"/>
                </a:lnTo>
                <a:lnTo>
                  <a:pt x="106680" y="1066800"/>
                </a:lnTo>
                <a:lnTo>
                  <a:pt x="106680" y="1069848"/>
                </a:lnTo>
                <a:lnTo>
                  <a:pt x="108204" y="1075944"/>
                </a:lnTo>
                <a:lnTo>
                  <a:pt x="109728" y="1075944"/>
                </a:lnTo>
                <a:lnTo>
                  <a:pt x="109728" y="1078992"/>
                </a:lnTo>
                <a:lnTo>
                  <a:pt x="112776" y="1083564"/>
                </a:lnTo>
                <a:lnTo>
                  <a:pt x="114300" y="1085088"/>
                </a:lnTo>
                <a:lnTo>
                  <a:pt x="114300" y="1086612"/>
                </a:lnTo>
                <a:lnTo>
                  <a:pt x="115824" y="1086612"/>
                </a:lnTo>
                <a:lnTo>
                  <a:pt x="120396" y="1092708"/>
                </a:lnTo>
                <a:lnTo>
                  <a:pt x="126492" y="1098804"/>
                </a:lnTo>
                <a:lnTo>
                  <a:pt x="135636" y="1104900"/>
                </a:lnTo>
                <a:lnTo>
                  <a:pt x="143256" y="1110996"/>
                </a:lnTo>
                <a:lnTo>
                  <a:pt x="147574" y="1112837"/>
                </a:lnTo>
                <a:lnTo>
                  <a:pt x="144780" y="1114044"/>
                </a:lnTo>
                <a:lnTo>
                  <a:pt x="121920" y="1132332"/>
                </a:lnTo>
                <a:lnTo>
                  <a:pt x="114300" y="1139952"/>
                </a:lnTo>
                <a:lnTo>
                  <a:pt x="114300" y="1141476"/>
                </a:lnTo>
                <a:lnTo>
                  <a:pt x="112776" y="1141476"/>
                </a:lnTo>
                <a:lnTo>
                  <a:pt x="109728" y="1147572"/>
                </a:lnTo>
                <a:lnTo>
                  <a:pt x="109728" y="1149096"/>
                </a:lnTo>
                <a:lnTo>
                  <a:pt x="108204" y="1150620"/>
                </a:lnTo>
                <a:lnTo>
                  <a:pt x="106680" y="1156716"/>
                </a:lnTo>
                <a:lnTo>
                  <a:pt x="106680" y="1159764"/>
                </a:lnTo>
                <a:lnTo>
                  <a:pt x="105156" y="1161288"/>
                </a:lnTo>
                <a:lnTo>
                  <a:pt x="105156" y="1391412"/>
                </a:lnTo>
                <a:lnTo>
                  <a:pt x="103936" y="1396288"/>
                </a:lnTo>
                <a:lnTo>
                  <a:pt x="102108" y="1399032"/>
                </a:lnTo>
                <a:lnTo>
                  <a:pt x="100584" y="1402080"/>
                </a:lnTo>
                <a:lnTo>
                  <a:pt x="96012" y="1403604"/>
                </a:lnTo>
                <a:lnTo>
                  <a:pt x="91440" y="1406652"/>
                </a:lnTo>
                <a:lnTo>
                  <a:pt x="86868" y="1411224"/>
                </a:lnTo>
                <a:lnTo>
                  <a:pt x="79248" y="1414272"/>
                </a:lnTo>
                <a:lnTo>
                  <a:pt x="73152" y="1417320"/>
                </a:lnTo>
                <a:lnTo>
                  <a:pt x="64008" y="1418844"/>
                </a:lnTo>
                <a:lnTo>
                  <a:pt x="54864" y="1421892"/>
                </a:lnTo>
                <a:lnTo>
                  <a:pt x="44196" y="1424940"/>
                </a:lnTo>
                <a:lnTo>
                  <a:pt x="24384" y="1426349"/>
                </a:lnTo>
                <a:lnTo>
                  <a:pt x="22860" y="1426464"/>
                </a:lnTo>
                <a:lnTo>
                  <a:pt x="12192" y="1427988"/>
                </a:lnTo>
                <a:lnTo>
                  <a:pt x="0" y="1427988"/>
                </a:lnTo>
                <a:lnTo>
                  <a:pt x="0" y="1470660"/>
                </a:lnTo>
                <a:lnTo>
                  <a:pt x="13716" y="1469136"/>
                </a:lnTo>
                <a:lnTo>
                  <a:pt x="28956" y="1469136"/>
                </a:lnTo>
                <a:lnTo>
                  <a:pt x="53340" y="1464564"/>
                </a:lnTo>
                <a:lnTo>
                  <a:pt x="65532" y="1463040"/>
                </a:lnTo>
                <a:lnTo>
                  <a:pt x="77724" y="1459992"/>
                </a:lnTo>
                <a:lnTo>
                  <a:pt x="99060" y="1450848"/>
                </a:lnTo>
                <a:lnTo>
                  <a:pt x="103632" y="1448562"/>
                </a:lnTo>
                <a:lnTo>
                  <a:pt x="117348" y="1441704"/>
                </a:lnTo>
                <a:lnTo>
                  <a:pt x="124968" y="1435608"/>
                </a:lnTo>
                <a:lnTo>
                  <a:pt x="137160" y="1423416"/>
                </a:lnTo>
                <a:lnTo>
                  <a:pt x="137160" y="1421892"/>
                </a:lnTo>
                <a:lnTo>
                  <a:pt x="138684" y="1421892"/>
                </a:lnTo>
                <a:lnTo>
                  <a:pt x="138684" y="1420368"/>
                </a:lnTo>
                <a:lnTo>
                  <a:pt x="141732" y="1414272"/>
                </a:lnTo>
                <a:lnTo>
                  <a:pt x="141732" y="1412748"/>
                </a:lnTo>
                <a:lnTo>
                  <a:pt x="143256" y="1412748"/>
                </a:lnTo>
                <a:lnTo>
                  <a:pt x="143256" y="1411224"/>
                </a:lnTo>
                <a:lnTo>
                  <a:pt x="144780" y="1405128"/>
                </a:lnTo>
                <a:lnTo>
                  <a:pt x="146304" y="1403604"/>
                </a:lnTo>
                <a:lnTo>
                  <a:pt x="146304" y="1171956"/>
                </a:lnTo>
                <a:lnTo>
                  <a:pt x="147828" y="1165860"/>
                </a:lnTo>
                <a:lnTo>
                  <a:pt x="146304" y="1170432"/>
                </a:lnTo>
                <a:lnTo>
                  <a:pt x="147066" y="1167384"/>
                </a:lnTo>
                <a:lnTo>
                  <a:pt x="147828" y="1165860"/>
                </a:lnTo>
                <a:lnTo>
                  <a:pt x="149352" y="1164336"/>
                </a:lnTo>
                <a:lnTo>
                  <a:pt x="153924" y="1159764"/>
                </a:lnTo>
                <a:lnTo>
                  <a:pt x="158496" y="1156716"/>
                </a:lnTo>
                <a:lnTo>
                  <a:pt x="164592" y="1152144"/>
                </a:lnTo>
                <a:lnTo>
                  <a:pt x="170688" y="1149096"/>
                </a:lnTo>
                <a:lnTo>
                  <a:pt x="178308" y="1146048"/>
                </a:lnTo>
                <a:lnTo>
                  <a:pt x="196596" y="1139952"/>
                </a:lnTo>
                <a:lnTo>
                  <a:pt x="205740" y="1138428"/>
                </a:lnTo>
                <a:lnTo>
                  <a:pt x="228600" y="1135380"/>
                </a:lnTo>
                <a:lnTo>
                  <a:pt x="239268" y="1133856"/>
                </a:lnTo>
                <a:lnTo>
                  <a:pt x="252984" y="1133856"/>
                </a:lnTo>
                <a:lnTo>
                  <a:pt x="260578" y="1132230"/>
                </a:lnTo>
                <a:lnTo>
                  <a:pt x="266890" y="1127760"/>
                </a:lnTo>
                <a:lnTo>
                  <a:pt x="271195" y="1120990"/>
                </a:lnTo>
                <a:lnTo>
                  <a:pt x="272796" y="1112520"/>
                </a:lnTo>
                <a:close/>
              </a:path>
              <a:path w="273050" h="1470659">
                <a:moveTo>
                  <a:pt x="272796" y="358140"/>
                </a:moveTo>
                <a:lnTo>
                  <a:pt x="271195" y="349656"/>
                </a:lnTo>
                <a:lnTo>
                  <a:pt x="266890" y="342900"/>
                </a:lnTo>
                <a:lnTo>
                  <a:pt x="260578" y="338416"/>
                </a:lnTo>
                <a:lnTo>
                  <a:pt x="252984" y="336804"/>
                </a:lnTo>
                <a:lnTo>
                  <a:pt x="240792" y="336804"/>
                </a:lnTo>
                <a:lnTo>
                  <a:pt x="230124" y="335280"/>
                </a:lnTo>
                <a:lnTo>
                  <a:pt x="179832" y="324612"/>
                </a:lnTo>
                <a:lnTo>
                  <a:pt x="146304" y="300228"/>
                </a:lnTo>
                <a:lnTo>
                  <a:pt x="147066" y="303276"/>
                </a:lnTo>
                <a:lnTo>
                  <a:pt x="146304" y="301752"/>
                </a:lnTo>
                <a:lnTo>
                  <a:pt x="146304" y="300228"/>
                </a:lnTo>
                <a:lnTo>
                  <a:pt x="146304" y="67056"/>
                </a:lnTo>
                <a:lnTo>
                  <a:pt x="144780" y="65532"/>
                </a:lnTo>
                <a:lnTo>
                  <a:pt x="143256" y="59436"/>
                </a:lnTo>
                <a:lnTo>
                  <a:pt x="143256" y="57912"/>
                </a:lnTo>
                <a:lnTo>
                  <a:pt x="141732" y="56388"/>
                </a:lnTo>
                <a:lnTo>
                  <a:pt x="138684" y="50292"/>
                </a:lnTo>
                <a:lnTo>
                  <a:pt x="138684" y="48768"/>
                </a:lnTo>
                <a:lnTo>
                  <a:pt x="137160" y="48768"/>
                </a:lnTo>
                <a:lnTo>
                  <a:pt x="137160" y="47244"/>
                </a:lnTo>
                <a:lnTo>
                  <a:pt x="123444" y="33528"/>
                </a:lnTo>
                <a:lnTo>
                  <a:pt x="115824" y="28956"/>
                </a:lnTo>
                <a:lnTo>
                  <a:pt x="106680" y="22860"/>
                </a:lnTo>
                <a:lnTo>
                  <a:pt x="97536" y="18288"/>
                </a:lnTo>
                <a:lnTo>
                  <a:pt x="86868" y="15240"/>
                </a:lnTo>
                <a:lnTo>
                  <a:pt x="76200" y="10668"/>
                </a:lnTo>
                <a:lnTo>
                  <a:pt x="51816" y="4572"/>
                </a:lnTo>
                <a:lnTo>
                  <a:pt x="27432" y="1524"/>
                </a:lnTo>
                <a:lnTo>
                  <a:pt x="13716" y="1524"/>
                </a:lnTo>
                <a:lnTo>
                  <a:pt x="0" y="0"/>
                </a:lnTo>
                <a:lnTo>
                  <a:pt x="0" y="42672"/>
                </a:lnTo>
                <a:lnTo>
                  <a:pt x="12192" y="42672"/>
                </a:lnTo>
                <a:lnTo>
                  <a:pt x="24384" y="44196"/>
                </a:lnTo>
                <a:lnTo>
                  <a:pt x="65532" y="51816"/>
                </a:lnTo>
                <a:lnTo>
                  <a:pt x="102108" y="71628"/>
                </a:lnTo>
                <a:lnTo>
                  <a:pt x="103632" y="73914"/>
                </a:lnTo>
                <a:lnTo>
                  <a:pt x="103936" y="74371"/>
                </a:lnTo>
                <a:lnTo>
                  <a:pt x="105156" y="79248"/>
                </a:lnTo>
                <a:lnTo>
                  <a:pt x="105156" y="309372"/>
                </a:lnTo>
                <a:lnTo>
                  <a:pt x="106680" y="310896"/>
                </a:lnTo>
                <a:lnTo>
                  <a:pt x="106680" y="313944"/>
                </a:lnTo>
                <a:lnTo>
                  <a:pt x="108204" y="320040"/>
                </a:lnTo>
                <a:lnTo>
                  <a:pt x="109728" y="321564"/>
                </a:lnTo>
                <a:lnTo>
                  <a:pt x="109728" y="323088"/>
                </a:lnTo>
                <a:lnTo>
                  <a:pt x="112776" y="329184"/>
                </a:lnTo>
                <a:lnTo>
                  <a:pt x="114300" y="329184"/>
                </a:lnTo>
                <a:lnTo>
                  <a:pt x="114300" y="330708"/>
                </a:lnTo>
                <a:lnTo>
                  <a:pt x="126492" y="342900"/>
                </a:lnTo>
                <a:lnTo>
                  <a:pt x="135636" y="350520"/>
                </a:lnTo>
                <a:lnTo>
                  <a:pt x="147828" y="356616"/>
                </a:lnTo>
                <a:lnTo>
                  <a:pt x="149352" y="357378"/>
                </a:lnTo>
                <a:lnTo>
                  <a:pt x="149707" y="357543"/>
                </a:lnTo>
                <a:lnTo>
                  <a:pt x="144780" y="359664"/>
                </a:lnTo>
                <a:lnTo>
                  <a:pt x="137160" y="364236"/>
                </a:lnTo>
                <a:lnTo>
                  <a:pt x="121920" y="376428"/>
                </a:lnTo>
                <a:lnTo>
                  <a:pt x="115824" y="384048"/>
                </a:lnTo>
                <a:lnTo>
                  <a:pt x="114300" y="384048"/>
                </a:lnTo>
                <a:lnTo>
                  <a:pt x="114300" y="385572"/>
                </a:lnTo>
                <a:lnTo>
                  <a:pt x="112776" y="387096"/>
                </a:lnTo>
                <a:lnTo>
                  <a:pt x="109728" y="391668"/>
                </a:lnTo>
                <a:lnTo>
                  <a:pt x="109728" y="394716"/>
                </a:lnTo>
                <a:lnTo>
                  <a:pt x="108204" y="394716"/>
                </a:lnTo>
                <a:lnTo>
                  <a:pt x="106680" y="400812"/>
                </a:lnTo>
                <a:lnTo>
                  <a:pt x="106680" y="403860"/>
                </a:lnTo>
                <a:lnTo>
                  <a:pt x="105156" y="405384"/>
                </a:lnTo>
                <a:lnTo>
                  <a:pt x="105156" y="637032"/>
                </a:lnTo>
                <a:lnTo>
                  <a:pt x="104140" y="640080"/>
                </a:lnTo>
                <a:lnTo>
                  <a:pt x="102108" y="643128"/>
                </a:lnTo>
                <a:lnTo>
                  <a:pt x="100584" y="646176"/>
                </a:lnTo>
                <a:lnTo>
                  <a:pt x="86868" y="655320"/>
                </a:lnTo>
                <a:lnTo>
                  <a:pt x="64008" y="664464"/>
                </a:lnTo>
                <a:lnTo>
                  <a:pt x="54864" y="665988"/>
                </a:lnTo>
                <a:lnTo>
                  <a:pt x="44196" y="669036"/>
                </a:lnTo>
                <a:lnTo>
                  <a:pt x="22860" y="672084"/>
                </a:lnTo>
                <a:lnTo>
                  <a:pt x="0" y="672084"/>
                </a:lnTo>
                <a:lnTo>
                  <a:pt x="0" y="714756"/>
                </a:lnTo>
                <a:lnTo>
                  <a:pt x="13716" y="714756"/>
                </a:lnTo>
                <a:lnTo>
                  <a:pt x="28956" y="713232"/>
                </a:lnTo>
                <a:lnTo>
                  <a:pt x="53340" y="710184"/>
                </a:lnTo>
                <a:lnTo>
                  <a:pt x="77724" y="704088"/>
                </a:lnTo>
                <a:lnTo>
                  <a:pt x="88392" y="699516"/>
                </a:lnTo>
                <a:lnTo>
                  <a:pt x="99060" y="696468"/>
                </a:lnTo>
                <a:lnTo>
                  <a:pt x="103632" y="693420"/>
                </a:lnTo>
                <a:lnTo>
                  <a:pt x="108204" y="690372"/>
                </a:lnTo>
                <a:lnTo>
                  <a:pt x="117348" y="685800"/>
                </a:lnTo>
                <a:lnTo>
                  <a:pt x="124968" y="679704"/>
                </a:lnTo>
                <a:lnTo>
                  <a:pt x="137160" y="667512"/>
                </a:lnTo>
                <a:lnTo>
                  <a:pt x="137160" y="665988"/>
                </a:lnTo>
                <a:lnTo>
                  <a:pt x="138684" y="665988"/>
                </a:lnTo>
                <a:lnTo>
                  <a:pt x="138684" y="664464"/>
                </a:lnTo>
                <a:lnTo>
                  <a:pt x="141732" y="658368"/>
                </a:lnTo>
                <a:lnTo>
                  <a:pt x="143256" y="656844"/>
                </a:lnTo>
                <a:lnTo>
                  <a:pt x="143256" y="655320"/>
                </a:lnTo>
                <a:lnTo>
                  <a:pt x="144780" y="650748"/>
                </a:lnTo>
                <a:lnTo>
                  <a:pt x="146304" y="649224"/>
                </a:lnTo>
                <a:lnTo>
                  <a:pt x="146304" y="416052"/>
                </a:lnTo>
                <a:lnTo>
                  <a:pt x="147828" y="409956"/>
                </a:lnTo>
                <a:lnTo>
                  <a:pt x="146304" y="414528"/>
                </a:lnTo>
                <a:lnTo>
                  <a:pt x="147066" y="411480"/>
                </a:lnTo>
                <a:lnTo>
                  <a:pt x="147828" y="409956"/>
                </a:lnTo>
                <a:lnTo>
                  <a:pt x="149352" y="406908"/>
                </a:lnTo>
                <a:lnTo>
                  <a:pt x="158496" y="400812"/>
                </a:lnTo>
                <a:lnTo>
                  <a:pt x="196596" y="384048"/>
                </a:lnTo>
                <a:lnTo>
                  <a:pt x="228600" y="379476"/>
                </a:lnTo>
                <a:lnTo>
                  <a:pt x="239268" y="379476"/>
                </a:lnTo>
                <a:lnTo>
                  <a:pt x="251460" y="378117"/>
                </a:lnTo>
                <a:lnTo>
                  <a:pt x="252984" y="377952"/>
                </a:lnTo>
                <a:lnTo>
                  <a:pt x="260578" y="376351"/>
                </a:lnTo>
                <a:lnTo>
                  <a:pt x="266890" y="372046"/>
                </a:lnTo>
                <a:lnTo>
                  <a:pt x="271195" y="365734"/>
                </a:lnTo>
                <a:lnTo>
                  <a:pt x="272796" y="358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98679" y="5316725"/>
            <a:ext cx="4523105" cy="2188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b="1" spc="-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+T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b="1" spc="-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spc="-50" dirty="0">
                <a:solidFill>
                  <a:srgbClr val="FF9932"/>
                </a:solidFill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*F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’</a:t>
            </a:r>
            <a:r>
              <a:rPr sz="2850" b="1" spc="-1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spc="-50" dirty="0">
                <a:solidFill>
                  <a:srgbClr val="FF9932"/>
                </a:solidFill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250"/>
              </a:lnSpc>
              <a:spcBef>
                <a:spcPts val="1125"/>
              </a:spcBef>
            </a:pPr>
            <a:r>
              <a:rPr sz="2850" b="1" i="1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latin typeface="Times New Roman"/>
                <a:cs typeface="Times New Roman"/>
              </a:rPr>
              <a:t>(</a:t>
            </a:r>
            <a:r>
              <a:rPr sz="2850" b="1" i="1" spc="-25" dirty="0">
                <a:latin typeface="Times New Roman"/>
                <a:cs typeface="Times New Roman"/>
              </a:rPr>
              <a:t>E</a:t>
            </a:r>
            <a:r>
              <a:rPr sz="2850" b="1" spc="-2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</a:pPr>
            <a:r>
              <a:rPr sz="2850" b="1" i="1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95350" y="5242560"/>
            <a:ext cx="1143000" cy="599440"/>
            <a:chOff x="3395350" y="5242560"/>
            <a:chExt cx="1143000" cy="599440"/>
          </a:xfrm>
        </p:grpSpPr>
        <p:sp>
          <p:nvSpPr>
            <p:cNvPr id="34" name="object 34"/>
            <p:cNvSpPr/>
            <p:nvPr/>
          </p:nvSpPr>
          <p:spPr>
            <a:xfrm>
              <a:off x="3416685" y="5289803"/>
              <a:ext cx="1091565" cy="504825"/>
            </a:xfrm>
            <a:custGeom>
              <a:avLst/>
              <a:gdLst/>
              <a:ahLst/>
              <a:cxnLst/>
              <a:rect l="l" t="t" r="r" b="b"/>
              <a:pathLst>
                <a:path w="1091564" h="504825">
                  <a:moveTo>
                    <a:pt x="1091183" y="252983"/>
                  </a:moveTo>
                  <a:lnTo>
                    <a:pt x="818387" y="0"/>
                  </a:lnTo>
                  <a:lnTo>
                    <a:pt x="81838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818387" y="377951"/>
                  </a:lnTo>
                  <a:lnTo>
                    <a:pt x="818387" y="504443"/>
                  </a:lnTo>
                  <a:lnTo>
                    <a:pt x="1091183" y="2529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95350" y="5242560"/>
              <a:ext cx="1143000" cy="599440"/>
            </a:xfrm>
            <a:custGeom>
              <a:avLst/>
              <a:gdLst/>
              <a:ahLst/>
              <a:cxnLst/>
              <a:rect l="l" t="t" r="r" b="b"/>
              <a:pathLst>
                <a:path w="1143000" h="599439">
                  <a:moveTo>
                    <a:pt x="839724" y="152400"/>
                  </a:moveTo>
                  <a:lnTo>
                    <a:pt x="0" y="152400"/>
                  </a:lnTo>
                  <a:lnTo>
                    <a:pt x="0" y="446532"/>
                  </a:lnTo>
                  <a:lnTo>
                    <a:pt x="21336" y="446532"/>
                  </a:lnTo>
                  <a:lnTo>
                    <a:pt x="21336" y="195072"/>
                  </a:lnTo>
                  <a:lnTo>
                    <a:pt x="42672" y="173736"/>
                  </a:lnTo>
                  <a:lnTo>
                    <a:pt x="42672" y="195072"/>
                  </a:lnTo>
                  <a:lnTo>
                    <a:pt x="818388" y="195072"/>
                  </a:lnTo>
                  <a:lnTo>
                    <a:pt x="818388" y="173736"/>
                  </a:lnTo>
                  <a:lnTo>
                    <a:pt x="839724" y="152400"/>
                  </a:lnTo>
                  <a:close/>
                </a:path>
                <a:path w="1143000" h="599439">
                  <a:moveTo>
                    <a:pt x="42672" y="195072"/>
                  </a:moveTo>
                  <a:lnTo>
                    <a:pt x="42672" y="173736"/>
                  </a:lnTo>
                  <a:lnTo>
                    <a:pt x="21336" y="195072"/>
                  </a:lnTo>
                  <a:lnTo>
                    <a:pt x="42672" y="195072"/>
                  </a:lnTo>
                  <a:close/>
                </a:path>
                <a:path w="1143000" h="599439">
                  <a:moveTo>
                    <a:pt x="42672" y="403860"/>
                  </a:moveTo>
                  <a:lnTo>
                    <a:pt x="42672" y="195072"/>
                  </a:lnTo>
                  <a:lnTo>
                    <a:pt x="21336" y="195072"/>
                  </a:lnTo>
                  <a:lnTo>
                    <a:pt x="21336" y="403860"/>
                  </a:lnTo>
                  <a:lnTo>
                    <a:pt x="42672" y="403860"/>
                  </a:lnTo>
                  <a:close/>
                </a:path>
                <a:path w="1143000" h="599439">
                  <a:moveTo>
                    <a:pt x="861060" y="503941"/>
                  </a:moveTo>
                  <a:lnTo>
                    <a:pt x="861060" y="403860"/>
                  </a:lnTo>
                  <a:lnTo>
                    <a:pt x="21336" y="403860"/>
                  </a:lnTo>
                  <a:lnTo>
                    <a:pt x="42672" y="425196"/>
                  </a:lnTo>
                  <a:lnTo>
                    <a:pt x="42672" y="446532"/>
                  </a:lnTo>
                  <a:lnTo>
                    <a:pt x="818388" y="446532"/>
                  </a:lnTo>
                  <a:lnTo>
                    <a:pt x="818388" y="425196"/>
                  </a:lnTo>
                  <a:lnTo>
                    <a:pt x="839724" y="446532"/>
                  </a:lnTo>
                  <a:lnTo>
                    <a:pt x="839724" y="523728"/>
                  </a:lnTo>
                  <a:lnTo>
                    <a:pt x="861060" y="503941"/>
                  </a:lnTo>
                  <a:close/>
                </a:path>
                <a:path w="1143000" h="599439">
                  <a:moveTo>
                    <a:pt x="42672" y="446532"/>
                  </a:moveTo>
                  <a:lnTo>
                    <a:pt x="42672" y="425196"/>
                  </a:lnTo>
                  <a:lnTo>
                    <a:pt x="21336" y="403860"/>
                  </a:lnTo>
                  <a:lnTo>
                    <a:pt x="21336" y="446532"/>
                  </a:lnTo>
                  <a:lnTo>
                    <a:pt x="42672" y="446532"/>
                  </a:lnTo>
                  <a:close/>
                </a:path>
                <a:path w="1143000" h="599439">
                  <a:moveTo>
                    <a:pt x="1143000" y="300228"/>
                  </a:moveTo>
                  <a:lnTo>
                    <a:pt x="818388" y="0"/>
                  </a:lnTo>
                  <a:lnTo>
                    <a:pt x="818388" y="152400"/>
                  </a:lnTo>
                  <a:lnTo>
                    <a:pt x="826008" y="152400"/>
                  </a:lnTo>
                  <a:lnTo>
                    <a:pt x="826008" y="62484"/>
                  </a:lnTo>
                  <a:lnTo>
                    <a:pt x="861060" y="47244"/>
                  </a:lnTo>
                  <a:lnTo>
                    <a:pt x="861060" y="94990"/>
                  </a:lnTo>
                  <a:lnTo>
                    <a:pt x="1081548" y="299466"/>
                  </a:lnTo>
                  <a:lnTo>
                    <a:pt x="1098804" y="283464"/>
                  </a:lnTo>
                  <a:lnTo>
                    <a:pt x="1098804" y="340896"/>
                  </a:lnTo>
                  <a:lnTo>
                    <a:pt x="1143000" y="300228"/>
                  </a:lnTo>
                  <a:close/>
                </a:path>
                <a:path w="1143000" h="599439">
                  <a:moveTo>
                    <a:pt x="839724" y="195072"/>
                  </a:moveTo>
                  <a:lnTo>
                    <a:pt x="839724" y="152400"/>
                  </a:lnTo>
                  <a:lnTo>
                    <a:pt x="818388" y="173736"/>
                  </a:lnTo>
                  <a:lnTo>
                    <a:pt x="818388" y="195072"/>
                  </a:lnTo>
                  <a:lnTo>
                    <a:pt x="839724" y="195072"/>
                  </a:lnTo>
                  <a:close/>
                </a:path>
                <a:path w="1143000" h="599439">
                  <a:moveTo>
                    <a:pt x="839724" y="446532"/>
                  </a:moveTo>
                  <a:lnTo>
                    <a:pt x="818388" y="425196"/>
                  </a:lnTo>
                  <a:lnTo>
                    <a:pt x="818388" y="446532"/>
                  </a:lnTo>
                  <a:lnTo>
                    <a:pt x="839724" y="446532"/>
                  </a:lnTo>
                  <a:close/>
                </a:path>
                <a:path w="1143000" h="599439">
                  <a:moveTo>
                    <a:pt x="839724" y="523728"/>
                  </a:moveTo>
                  <a:lnTo>
                    <a:pt x="839724" y="446532"/>
                  </a:lnTo>
                  <a:lnTo>
                    <a:pt x="818388" y="446532"/>
                  </a:lnTo>
                  <a:lnTo>
                    <a:pt x="818388" y="598932"/>
                  </a:lnTo>
                  <a:lnTo>
                    <a:pt x="826008" y="591920"/>
                  </a:lnTo>
                  <a:lnTo>
                    <a:pt x="826008" y="536448"/>
                  </a:lnTo>
                  <a:lnTo>
                    <a:pt x="839724" y="523728"/>
                  </a:lnTo>
                  <a:close/>
                </a:path>
                <a:path w="1143000" h="599439">
                  <a:moveTo>
                    <a:pt x="861060" y="94990"/>
                  </a:moveTo>
                  <a:lnTo>
                    <a:pt x="861060" y="47244"/>
                  </a:lnTo>
                  <a:lnTo>
                    <a:pt x="826008" y="62484"/>
                  </a:lnTo>
                  <a:lnTo>
                    <a:pt x="861060" y="94990"/>
                  </a:lnTo>
                  <a:close/>
                </a:path>
                <a:path w="1143000" h="599439">
                  <a:moveTo>
                    <a:pt x="861060" y="195072"/>
                  </a:moveTo>
                  <a:lnTo>
                    <a:pt x="861060" y="94990"/>
                  </a:lnTo>
                  <a:lnTo>
                    <a:pt x="826008" y="62484"/>
                  </a:lnTo>
                  <a:lnTo>
                    <a:pt x="826008" y="152400"/>
                  </a:lnTo>
                  <a:lnTo>
                    <a:pt x="839724" y="152400"/>
                  </a:lnTo>
                  <a:lnTo>
                    <a:pt x="839724" y="195072"/>
                  </a:lnTo>
                  <a:lnTo>
                    <a:pt x="861060" y="195072"/>
                  </a:lnTo>
                  <a:close/>
                </a:path>
                <a:path w="1143000" h="599439">
                  <a:moveTo>
                    <a:pt x="1098804" y="340896"/>
                  </a:moveTo>
                  <a:lnTo>
                    <a:pt x="1098804" y="315468"/>
                  </a:lnTo>
                  <a:lnTo>
                    <a:pt x="1081548" y="299466"/>
                  </a:lnTo>
                  <a:lnTo>
                    <a:pt x="826008" y="536448"/>
                  </a:lnTo>
                  <a:lnTo>
                    <a:pt x="861060" y="551688"/>
                  </a:lnTo>
                  <a:lnTo>
                    <a:pt x="861060" y="559665"/>
                  </a:lnTo>
                  <a:lnTo>
                    <a:pt x="1098804" y="340896"/>
                  </a:lnTo>
                  <a:close/>
                </a:path>
                <a:path w="1143000" h="599439">
                  <a:moveTo>
                    <a:pt x="861060" y="559665"/>
                  </a:moveTo>
                  <a:lnTo>
                    <a:pt x="861060" y="551688"/>
                  </a:lnTo>
                  <a:lnTo>
                    <a:pt x="826008" y="536448"/>
                  </a:lnTo>
                  <a:lnTo>
                    <a:pt x="826008" y="591920"/>
                  </a:lnTo>
                  <a:lnTo>
                    <a:pt x="861060" y="559665"/>
                  </a:lnTo>
                  <a:close/>
                </a:path>
                <a:path w="1143000" h="599439">
                  <a:moveTo>
                    <a:pt x="1098804" y="315468"/>
                  </a:moveTo>
                  <a:lnTo>
                    <a:pt x="1098804" y="283464"/>
                  </a:lnTo>
                  <a:lnTo>
                    <a:pt x="1081548" y="299466"/>
                  </a:lnTo>
                  <a:lnTo>
                    <a:pt x="1098804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95350" y="5998464"/>
            <a:ext cx="1143000" cy="599440"/>
            <a:chOff x="3395350" y="5998464"/>
            <a:chExt cx="1143000" cy="599440"/>
          </a:xfrm>
        </p:grpSpPr>
        <p:sp>
          <p:nvSpPr>
            <p:cNvPr id="37" name="object 37"/>
            <p:cNvSpPr/>
            <p:nvPr/>
          </p:nvSpPr>
          <p:spPr>
            <a:xfrm>
              <a:off x="3416685" y="6045707"/>
              <a:ext cx="1091565" cy="504825"/>
            </a:xfrm>
            <a:custGeom>
              <a:avLst/>
              <a:gdLst/>
              <a:ahLst/>
              <a:cxnLst/>
              <a:rect l="l" t="t" r="r" b="b"/>
              <a:pathLst>
                <a:path w="1091564" h="504825">
                  <a:moveTo>
                    <a:pt x="1091183" y="251459"/>
                  </a:moveTo>
                  <a:lnTo>
                    <a:pt x="818387" y="0"/>
                  </a:lnTo>
                  <a:lnTo>
                    <a:pt x="81838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818387" y="377951"/>
                  </a:lnTo>
                  <a:lnTo>
                    <a:pt x="818387" y="504443"/>
                  </a:lnTo>
                  <a:lnTo>
                    <a:pt x="1091183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95350" y="5998464"/>
              <a:ext cx="1143000" cy="599440"/>
            </a:xfrm>
            <a:custGeom>
              <a:avLst/>
              <a:gdLst/>
              <a:ahLst/>
              <a:cxnLst/>
              <a:rect l="l" t="t" r="r" b="b"/>
              <a:pathLst>
                <a:path w="1143000" h="599440">
                  <a:moveTo>
                    <a:pt x="839724" y="152400"/>
                  </a:moveTo>
                  <a:lnTo>
                    <a:pt x="0" y="152400"/>
                  </a:lnTo>
                  <a:lnTo>
                    <a:pt x="0" y="446532"/>
                  </a:lnTo>
                  <a:lnTo>
                    <a:pt x="21336" y="446532"/>
                  </a:lnTo>
                  <a:lnTo>
                    <a:pt x="21336" y="195072"/>
                  </a:lnTo>
                  <a:lnTo>
                    <a:pt x="42672" y="173736"/>
                  </a:lnTo>
                  <a:lnTo>
                    <a:pt x="42672" y="195072"/>
                  </a:lnTo>
                  <a:lnTo>
                    <a:pt x="818388" y="195072"/>
                  </a:lnTo>
                  <a:lnTo>
                    <a:pt x="818388" y="173736"/>
                  </a:lnTo>
                  <a:lnTo>
                    <a:pt x="839724" y="152400"/>
                  </a:lnTo>
                  <a:close/>
                </a:path>
                <a:path w="1143000" h="599440">
                  <a:moveTo>
                    <a:pt x="42672" y="195072"/>
                  </a:moveTo>
                  <a:lnTo>
                    <a:pt x="42672" y="173736"/>
                  </a:lnTo>
                  <a:lnTo>
                    <a:pt x="21336" y="195072"/>
                  </a:lnTo>
                  <a:lnTo>
                    <a:pt x="42672" y="195072"/>
                  </a:lnTo>
                  <a:close/>
                </a:path>
                <a:path w="1143000" h="599440">
                  <a:moveTo>
                    <a:pt x="42672" y="403860"/>
                  </a:moveTo>
                  <a:lnTo>
                    <a:pt x="42672" y="195072"/>
                  </a:lnTo>
                  <a:lnTo>
                    <a:pt x="21336" y="195072"/>
                  </a:lnTo>
                  <a:lnTo>
                    <a:pt x="21336" y="403860"/>
                  </a:lnTo>
                  <a:lnTo>
                    <a:pt x="42672" y="403860"/>
                  </a:lnTo>
                  <a:close/>
                </a:path>
                <a:path w="1143000" h="599440">
                  <a:moveTo>
                    <a:pt x="861060" y="503941"/>
                  </a:moveTo>
                  <a:lnTo>
                    <a:pt x="861060" y="403860"/>
                  </a:lnTo>
                  <a:lnTo>
                    <a:pt x="21336" y="403860"/>
                  </a:lnTo>
                  <a:lnTo>
                    <a:pt x="42672" y="425196"/>
                  </a:lnTo>
                  <a:lnTo>
                    <a:pt x="42672" y="446532"/>
                  </a:lnTo>
                  <a:lnTo>
                    <a:pt x="818388" y="446532"/>
                  </a:lnTo>
                  <a:lnTo>
                    <a:pt x="818388" y="425196"/>
                  </a:lnTo>
                  <a:lnTo>
                    <a:pt x="839724" y="446532"/>
                  </a:lnTo>
                  <a:lnTo>
                    <a:pt x="839724" y="523728"/>
                  </a:lnTo>
                  <a:lnTo>
                    <a:pt x="861060" y="503941"/>
                  </a:lnTo>
                  <a:close/>
                </a:path>
                <a:path w="1143000" h="599440">
                  <a:moveTo>
                    <a:pt x="42672" y="446532"/>
                  </a:moveTo>
                  <a:lnTo>
                    <a:pt x="42672" y="425196"/>
                  </a:lnTo>
                  <a:lnTo>
                    <a:pt x="21336" y="403860"/>
                  </a:lnTo>
                  <a:lnTo>
                    <a:pt x="21336" y="446532"/>
                  </a:lnTo>
                  <a:lnTo>
                    <a:pt x="42672" y="446532"/>
                  </a:lnTo>
                  <a:close/>
                </a:path>
                <a:path w="1143000" h="599440">
                  <a:moveTo>
                    <a:pt x="1143000" y="298704"/>
                  </a:moveTo>
                  <a:lnTo>
                    <a:pt x="818388" y="0"/>
                  </a:lnTo>
                  <a:lnTo>
                    <a:pt x="818388" y="152400"/>
                  </a:lnTo>
                  <a:lnTo>
                    <a:pt x="826008" y="152400"/>
                  </a:lnTo>
                  <a:lnTo>
                    <a:pt x="826008" y="62484"/>
                  </a:lnTo>
                  <a:lnTo>
                    <a:pt x="861060" y="47244"/>
                  </a:lnTo>
                  <a:lnTo>
                    <a:pt x="861060" y="94990"/>
                  </a:lnTo>
                  <a:lnTo>
                    <a:pt x="1081548" y="299466"/>
                  </a:lnTo>
                  <a:lnTo>
                    <a:pt x="1098804" y="283464"/>
                  </a:lnTo>
                  <a:lnTo>
                    <a:pt x="1098804" y="339580"/>
                  </a:lnTo>
                  <a:lnTo>
                    <a:pt x="1143000" y="298704"/>
                  </a:lnTo>
                  <a:close/>
                </a:path>
                <a:path w="1143000" h="599440">
                  <a:moveTo>
                    <a:pt x="839724" y="195072"/>
                  </a:moveTo>
                  <a:lnTo>
                    <a:pt x="839724" y="152400"/>
                  </a:lnTo>
                  <a:lnTo>
                    <a:pt x="818388" y="173736"/>
                  </a:lnTo>
                  <a:lnTo>
                    <a:pt x="818388" y="195072"/>
                  </a:lnTo>
                  <a:lnTo>
                    <a:pt x="839724" y="195072"/>
                  </a:lnTo>
                  <a:close/>
                </a:path>
                <a:path w="1143000" h="599440">
                  <a:moveTo>
                    <a:pt x="839724" y="446532"/>
                  </a:moveTo>
                  <a:lnTo>
                    <a:pt x="818388" y="425196"/>
                  </a:lnTo>
                  <a:lnTo>
                    <a:pt x="818388" y="446532"/>
                  </a:lnTo>
                  <a:lnTo>
                    <a:pt x="839724" y="446532"/>
                  </a:lnTo>
                  <a:close/>
                </a:path>
                <a:path w="1143000" h="599440">
                  <a:moveTo>
                    <a:pt x="839724" y="523728"/>
                  </a:moveTo>
                  <a:lnTo>
                    <a:pt x="839724" y="446532"/>
                  </a:lnTo>
                  <a:lnTo>
                    <a:pt x="818388" y="446532"/>
                  </a:lnTo>
                  <a:lnTo>
                    <a:pt x="818388" y="598932"/>
                  </a:lnTo>
                  <a:lnTo>
                    <a:pt x="826008" y="591884"/>
                  </a:lnTo>
                  <a:lnTo>
                    <a:pt x="826008" y="536448"/>
                  </a:lnTo>
                  <a:lnTo>
                    <a:pt x="839724" y="523728"/>
                  </a:lnTo>
                  <a:close/>
                </a:path>
                <a:path w="1143000" h="599440">
                  <a:moveTo>
                    <a:pt x="861060" y="94990"/>
                  </a:moveTo>
                  <a:lnTo>
                    <a:pt x="861060" y="47244"/>
                  </a:lnTo>
                  <a:lnTo>
                    <a:pt x="826008" y="62484"/>
                  </a:lnTo>
                  <a:lnTo>
                    <a:pt x="861060" y="94990"/>
                  </a:lnTo>
                  <a:close/>
                </a:path>
                <a:path w="1143000" h="599440">
                  <a:moveTo>
                    <a:pt x="861060" y="195072"/>
                  </a:moveTo>
                  <a:lnTo>
                    <a:pt x="861060" y="94990"/>
                  </a:lnTo>
                  <a:lnTo>
                    <a:pt x="826008" y="62484"/>
                  </a:lnTo>
                  <a:lnTo>
                    <a:pt x="826008" y="152400"/>
                  </a:lnTo>
                  <a:lnTo>
                    <a:pt x="839724" y="152400"/>
                  </a:lnTo>
                  <a:lnTo>
                    <a:pt x="839724" y="195072"/>
                  </a:lnTo>
                  <a:lnTo>
                    <a:pt x="861060" y="195072"/>
                  </a:lnTo>
                  <a:close/>
                </a:path>
                <a:path w="1143000" h="599440">
                  <a:moveTo>
                    <a:pt x="1098804" y="339580"/>
                  </a:moveTo>
                  <a:lnTo>
                    <a:pt x="1098804" y="315468"/>
                  </a:lnTo>
                  <a:lnTo>
                    <a:pt x="1081548" y="299466"/>
                  </a:lnTo>
                  <a:lnTo>
                    <a:pt x="826008" y="536448"/>
                  </a:lnTo>
                  <a:lnTo>
                    <a:pt x="861060" y="551688"/>
                  </a:lnTo>
                  <a:lnTo>
                    <a:pt x="861060" y="559465"/>
                  </a:lnTo>
                  <a:lnTo>
                    <a:pt x="1098804" y="339580"/>
                  </a:lnTo>
                  <a:close/>
                </a:path>
                <a:path w="1143000" h="599440">
                  <a:moveTo>
                    <a:pt x="861060" y="559465"/>
                  </a:moveTo>
                  <a:lnTo>
                    <a:pt x="861060" y="551688"/>
                  </a:lnTo>
                  <a:lnTo>
                    <a:pt x="826008" y="536448"/>
                  </a:lnTo>
                  <a:lnTo>
                    <a:pt x="826008" y="591884"/>
                  </a:lnTo>
                  <a:lnTo>
                    <a:pt x="861060" y="559465"/>
                  </a:lnTo>
                  <a:close/>
                </a:path>
                <a:path w="1143000" h="599440">
                  <a:moveTo>
                    <a:pt x="1098804" y="315468"/>
                  </a:moveTo>
                  <a:lnTo>
                    <a:pt x="1098804" y="283464"/>
                  </a:lnTo>
                  <a:lnTo>
                    <a:pt x="1081548" y="299466"/>
                  </a:lnTo>
                  <a:lnTo>
                    <a:pt x="1098804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13/57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351283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3144" y="349250"/>
            <a:ext cx="824610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25" dirty="0"/>
              <a:t>LL-</a:t>
            </a:r>
            <a:r>
              <a:rPr sz="4850" dirty="0"/>
              <a:t>gramatiky</a:t>
            </a:r>
            <a:r>
              <a:rPr sz="4850" spc="-100" dirty="0"/>
              <a:t> </a:t>
            </a:r>
            <a:r>
              <a:rPr sz="4850" dirty="0"/>
              <a:t>s</a:t>
            </a:r>
            <a:r>
              <a:rPr sz="4850" spc="-85" dirty="0"/>
              <a:t> </a:t>
            </a:r>
            <a:r>
              <a:rPr sz="4850" dirty="0">
                <a:latin typeface="Symbol"/>
                <a:cs typeface="Symbol"/>
              </a:rPr>
              <a:t></a:t>
            </a:r>
            <a:r>
              <a:rPr sz="4850" dirty="0"/>
              <a:t>-pravidly:</a:t>
            </a:r>
            <a:r>
              <a:rPr sz="4850" spc="-80" dirty="0"/>
              <a:t> </a:t>
            </a:r>
            <a:r>
              <a:rPr sz="4850" spc="-20" dirty="0"/>
              <a:t>Úvod</a:t>
            </a:r>
            <a:endParaRPr sz="485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65982" y="4514088"/>
            <a:ext cx="2057400" cy="1301750"/>
            <a:chOff x="6165982" y="4514088"/>
            <a:chExt cx="2057400" cy="1301750"/>
          </a:xfrm>
        </p:grpSpPr>
        <p:sp>
          <p:nvSpPr>
            <p:cNvPr id="7" name="object 7"/>
            <p:cNvSpPr/>
            <p:nvPr/>
          </p:nvSpPr>
          <p:spPr>
            <a:xfrm>
              <a:off x="6187317" y="528980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65982" y="526999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401" y="528980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8066" y="526999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9125" y="528980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7790" y="526999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7041" y="45338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5706" y="451408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75890" y="4557774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6534" y="5018532"/>
            <a:ext cx="3554095" cy="1804670"/>
            <a:chOff x="4486534" y="5018532"/>
            <a:chExt cx="3554095" cy="1804670"/>
          </a:xfrm>
        </p:grpSpPr>
        <p:sp>
          <p:nvSpPr>
            <p:cNvPr id="17" name="object 17"/>
            <p:cNvSpPr/>
            <p:nvPr/>
          </p:nvSpPr>
          <p:spPr>
            <a:xfrm>
              <a:off x="6432677" y="5018532"/>
              <a:ext cx="1607820" cy="291465"/>
            </a:xfrm>
            <a:custGeom>
              <a:avLst/>
              <a:gdLst/>
              <a:ahLst/>
              <a:cxnLst/>
              <a:rect l="l" t="t" r="r" b="b"/>
              <a:pathLst>
                <a:path w="1607820" h="291464">
                  <a:moveTo>
                    <a:pt x="1607820" y="251460"/>
                  </a:moveTo>
                  <a:lnTo>
                    <a:pt x="853440" y="0"/>
                  </a:lnTo>
                  <a:lnTo>
                    <a:pt x="846569" y="19824"/>
                  </a:lnTo>
                  <a:lnTo>
                    <a:pt x="845604" y="19138"/>
                  </a:lnTo>
                  <a:lnTo>
                    <a:pt x="839724" y="0"/>
                  </a:lnTo>
                  <a:lnTo>
                    <a:pt x="0" y="251460"/>
                  </a:lnTo>
                  <a:lnTo>
                    <a:pt x="12192" y="291084"/>
                  </a:lnTo>
                  <a:lnTo>
                    <a:pt x="796937" y="56095"/>
                  </a:lnTo>
                  <a:lnTo>
                    <a:pt x="661416" y="260604"/>
                  </a:lnTo>
                  <a:lnTo>
                    <a:pt x="694944" y="283464"/>
                  </a:lnTo>
                  <a:lnTo>
                    <a:pt x="855459" y="44869"/>
                  </a:lnTo>
                  <a:lnTo>
                    <a:pt x="1595628" y="291084"/>
                  </a:lnTo>
                  <a:lnTo>
                    <a:pt x="1607820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6694" y="6297168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6882" y="627735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7870" y="6297168"/>
              <a:ext cx="1259205" cy="504825"/>
            </a:xfrm>
            <a:custGeom>
              <a:avLst/>
              <a:gdLst/>
              <a:ahLst/>
              <a:cxnLst/>
              <a:rect l="l" t="t" r="r" b="b"/>
              <a:pathLst>
                <a:path w="1259204" h="504825">
                  <a:moveTo>
                    <a:pt x="1258823" y="504443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5882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534" y="6277356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260348" y="41148"/>
                  </a:lnTo>
                  <a:lnTo>
                    <a:pt x="1260348" y="19812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60348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60348" y="19812"/>
                  </a:lnTo>
                  <a:lnTo>
                    <a:pt x="1260348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60348" y="41148"/>
                  </a:lnTo>
                  <a:lnTo>
                    <a:pt x="1260348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60348" y="524256"/>
                  </a:lnTo>
                  <a:lnTo>
                    <a:pt x="1260348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77343" y="6304277"/>
            <a:ext cx="104457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48994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13966" y="3758184"/>
            <a:ext cx="4282440" cy="3043555"/>
            <a:chOff x="4513966" y="3758184"/>
            <a:chExt cx="4282440" cy="3043555"/>
          </a:xfrm>
        </p:grpSpPr>
        <p:sp>
          <p:nvSpPr>
            <p:cNvPr id="24" name="object 24"/>
            <p:cNvSpPr/>
            <p:nvPr/>
          </p:nvSpPr>
          <p:spPr>
            <a:xfrm>
              <a:off x="4907153" y="629716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2672" y="504444"/>
                  </a:moveTo>
                  <a:lnTo>
                    <a:pt x="41148" y="336804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2672" y="504444"/>
                  </a:lnTo>
                  <a:close/>
                </a:path>
                <a:path w="463550" h="504825">
                  <a:moveTo>
                    <a:pt x="42672" y="167640"/>
                  </a:moveTo>
                  <a:lnTo>
                    <a:pt x="41148" y="0"/>
                  </a:lnTo>
                  <a:lnTo>
                    <a:pt x="0" y="1524"/>
                  </a:lnTo>
                  <a:lnTo>
                    <a:pt x="1524" y="169164"/>
                  </a:lnTo>
                  <a:lnTo>
                    <a:pt x="42672" y="167640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6804"/>
                  </a:lnTo>
                  <a:lnTo>
                    <a:pt x="419100" y="336804"/>
                  </a:lnTo>
                  <a:lnTo>
                    <a:pt x="420624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19100" y="1524"/>
                  </a:lnTo>
                  <a:lnTo>
                    <a:pt x="420624" y="169164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5302" y="4282439"/>
              <a:ext cx="4241800" cy="2014855"/>
            </a:xfrm>
            <a:custGeom>
              <a:avLst/>
              <a:gdLst/>
              <a:ahLst/>
              <a:cxnLst/>
              <a:rect l="l" t="t" r="r" b="b"/>
              <a:pathLst>
                <a:path w="4241800" h="2014854">
                  <a:moveTo>
                    <a:pt x="4241291" y="251459"/>
                  </a:moveTo>
                  <a:lnTo>
                    <a:pt x="2378963" y="0"/>
                  </a:lnTo>
                  <a:lnTo>
                    <a:pt x="1889759" y="0"/>
                  </a:lnTo>
                  <a:lnTo>
                    <a:pt x="0" y="2014727"/>
                  </a:lnTo>
                  <a:lnTo>
                    <a:pt x="1231391" y="2014727"/>
                  </a:lnTo>
                  <a:lnTo>
                    <a:pt x="1484375" y="1552955"/>
                  </a:lnTo>
                  <a:lnTo>
                    <a:pt x="1484375" y="993647"/>
                  </a:lnTo>
                  <a:lnTo>
                    <a:pt x="2478023" y="742187"/>
                  </a:lnTo>
                  <a:lnTo>
                    <a:pt x="2478023" y="251459"/>
                  </a:lnTo>
                  <a:lnTo>
                    <a:pt x="4241291" y="2514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3966" y="4261104"/>
              <a:ext cx="4282440" cy="2057400"/>
            </a:xfrm>
            <a:custGeom>
              <a:avLst/>
              <a:gdLst/>
              <a:ahLst/>
              <a:cxnLst/>
              <a:rect l="l" t="t" r="r" b="b"/>
              <a:pathLst>
                <a:path w="4282440" h="2057400">
                  <a:moveTo>
                    <a:pt x="4282440" y="274320"/>
                  </a:moveTo>
                  <a:lnTo>
                    <a:pt x="2403348" y="1524"/>
                  </a:lnTo>
                  <a:lnTo>
                    <a:pt x="1926336" y="47"/>
                  </a:lnTo>
                  <a:lnTo>
                    <a:pt x="1905000" y="0"/>
                  </a:lnTo>
                  <a:lnTo>
                    <a:pt x="1900428" y="3048"/>
                  </a:lnTo>
                  <a:lnTo>
                    <a:pt x="1895856" y="7620"/>
                  </a:lnTo>
                  <a:lnTo>
                    <a:pt x="6096" y="2022348"/>
                  </a:lnTo>
                  <a:lnTo>
                    <a:pt x="1524" y="2028444"/>
                  </a:lnTo>
                  <a:lnTo>
                    <a:pt x="0" y="2037588"/>
                  </a:lnTo>
                  <a:lnTo>
                    <a:pt x="6096" y="2052828"/>
                  </a:lnTo>
                  <a:lnTo>
                    <a:pt x="13716" y="2057400"/>
                  </a:lnTo>
                  <a:lnTo>
                    <a:pt x="21336" y="2057400"/>
                  </a:lnTo>
                  <a:lnTo>
                    <a:pt x="21336" y="2016252"/>
                  </a:lnTo>
                  <a:lnTo>
                    <a:pt x="70951" y="2016252"/>
                  </a:lnTo>
                  <a:lnTo>
                    <a:pt x="1911096" y="52836"/>
                  </a:lnTo>
                  <a:lnTo>
                    <a:pt x="1911096" y="42672"/>
                  </a:lnTo>
                  <a:lnTo>
                    <a:pt x="1926336" y="36576"/>
                  </a:lnTo>
                  <a:lnTo>
                    <a:pt x="1926336" y="42672"/>
                  </a:lnTo>
                  <a:lnTo>
                    <a:pt x="2398776" y="42672"/>
                  </a:lnTo>
                  <a:lnTo>
                    <a:pt x="3955084" y="252984"/>
                  </a:lnTo>
                  <a:lnTo>
                    <a:pt x="4262628" y="252984"/>
                  </a:lnTo>
                  <a:lnTo>
                    <a:pt x="4262628" y="294132"/>
                  </a:lnTo>
                  <a:lnTo>
                    <a:pt x="4270224" y="292750"/>
                  </a:lnTo>
                  <a:lnTo>
                    <a:pt x="4276534" y="288798"/>
                  </a:lnTo>
                  <a:lnTo>
                    <a:pt x="4280844" y="282559"/>
                  </a:lnTo>
                  <a:lnTo>
                    <a:pt x="4282440" y="274320"/>
                  </a:lnTo>
                  <a:close/>
                </a:path>
                <a:path w="4282440" h="2057400">
                  <a:moveTo>
                    <a:pt x="70951" y="2016252"/>
                  </a:moveTo>
                  <a:lnTo>
                    <a:pt x="21336" y="2016252"/>
                  </a:lnTo>
                  <a:lnTo>
                    <a:pt x="38100" y="2051304"/>
                  </a:lnTo>
                  <a:lnTo>
                    <a:pt x="70951" y="2016252"/>
                  </a:lnTo>
                  <a:close/>
                </a:path>
                <a:path w="4282440" h="2057400">
                  <a:moveTo>
                    <a:pt x="1240284" y="2016252"/>
                  </a:moveTo>
                  <a:lnTo>
                    <a:pt x="70951" y="2016252"/>
                  </a:lnTo>
                  <a:lnTo>
                    <a:pt x="38100" y="2051304"/>
                  </a:lnTo>
                  <a:lnTo>
                    <a:pt x="21336" y="2016252"/>
                  </a:lnTo>
                  <a:lnTo>
                    <a:pt x="21336" y="2057400"/>
                  </a:lnTo>
                  <a:lnTo>
                    <a:pt x="1234440" y="2057400"/>
                  </a:lnTo>
                  <a:lnTo>
                    <a:pt x="1234440" y="2026920"/>
                  </a:lnTo>
                  <a:lnTo>
                    <a:pt x="1240284" y="2016252"/>
                  </a:lnTo>
                  <a:close/>
                </a:path>
                <a:path w="4282440" h="2057400">
                  <a:moveTo>
                    <a:pt x="1252728" y="2016252"/>
                  </a:moveTo>
                  <a:lnTo>
                    <a:pt x="1240284" y="2016252"/>
                  </a:lnTo>
                  <a:lnTo>
                    <a:pt x="1234440" y="2026920"/>
                  </a:lnTo>
                  <a:lnTo>
                    <a:pt x="1252728" y="2016252"/>
                  </a:lnTo>
                  <a:close/>
                </a:path>
                <a:path w="4282440" h="2057400">
                  <a:moveTo>
                    <a:pt x="1252728" y="2057400"/>
                  </a:moveTo>
                  <a:lnTo>
                    <a:pt x="1252728" y="2016252"/>
                  </a:lnTo>
                  <a:lnTo>
                    <a:pt x="1234440" y="2026920"/>
                  </a:lnTo>
                  <a:lnTo>
                    <a:pt x="1234440" y="2057400"/>
                  </a:lnTo>
                  <a:lnTo>
                    <a:pt x="1252728" y="2057400"/>
                  </a:lnTo>
                  <a:close/>
                </a:path>
                <a:path w="4282440" h="2057400">
                  <a:moveTo>
                    <a:pt x="1487424" y="1565148"/>
                  </a:moveTo>
                  <a:lnTo>
                    <a:pt x="1240284" y="2016252"/>
                  </a:lnTo>
                  <a:lnTo>
                    <a:pt x="1252728" y="2016252"/>
                  </a:lnTo>
                  <a:lnTo>
                    <a:pt x="1252728" y="2057400"/>
                  </a:lnTo>
                  <a:lnTo>
                    <a:pt x="1261872" y="2057400"/>
                  </a:lnTo>
                  <a:lnTo>
                    <a:pt x="1267968" y="2052828"/>
                  </a:lnTo>
                  <a:lnTo>
                    <a:pt x="1272540" y="2046732"/>
                  </a:lnTo>
                  <a:lnTo>
                    <a:pt x="1484376" y="1657724"/>
                  </a:lnTo>
                  <a:lnTo>
                    <a:pt x="1484376" y="1574292"/>
                  </a:lnTo>
                  <a:lnTo>
                    <a:pt x="1487424" y="1565148"/>
                  </a:lnTo>
                  <a:close/>
                </a:path>
                <a:path w="4282440" h="2057400">
                  <a:moveTo>
                    <a:pt x="2493264" y="742188"/>
                  </a:moveTo>
                  <a:lnTo>
                    <a:pt x="1499616" y="995172"/>
                  </a:lnTo>
                  <a:lnTo>
                    <a:pt x="1490472" y="996696"/>
                  </a:lnTo>
                  <a:lnTo>
                    <a:pt x="1484376" y="1005840"/>
                  </a:lnTo>
                  <a:lnTo>
                    <a:pt x="1484376" y="1570711"/>
                  </a:lnTo>
                  <a:lnTo>
                    <a:pt x="1487424" y="1565148"/>
                  </a:lnTo>
                  <a:lnTo>
                    <a:pt x="1487424" y="1652126"/>
                  </a:lnTo>
                  <a:lnTo>
                    <a:pt x="1510284" y="1610147"/>
                  </a:lnTo>
                  <a:lnTo>
                    <a:pt x="1510284" y="1034796"/>
                  </a:lnTo>
                  <a:lnTo>
                    <a:pt x="1527048" y="1014984"/>
                  </a:lnTo>
                  <a:lnTo>
                    <a:pt x="1527048" y="1030553"/>
                  </a:lnTo>
                  <a:lnTo>
                    <a:pt x="2478024" y="789892"/>
                  </a:lnTo>
                  <a:lnTo>
                    <a:pt x="2478024" y="763524"/>
                  </a:lnTo>
                  <a:lnTo>
                    <a:pt x="2493264" y="742188"/>
                  </a:lnTo>
                  <a:close/>
                </a:path>
                <a:path w="4282440" h="2057400">
                  <a:moveTo>
                    <a:pt x="1487424" y="1652126"/>
                  </a:moveTo>
                  <a:lnTo>
                    <a:pt x="1487424" y="1565148"/>
                  </a:lnTo>
                  <a:lnTo>
                    <a:pt x="1484376" y="1574292"/>
                  </a:lnTo>
                  <a:lnTo>
                    <a:pt x="1484376" y="1657724"/>
                  </a:lnTo>
                  <a:lnTo>
                    <a:pt x="1487424" y="1652126"/>
                  </a:lnTo>
                  <a:close/>
                </a:path>
                <a:path w="4282440" h="2057400">
                  <a:moveTo>
                    <a:pt x="1527048" y="1030553"/>
                  </a:moveTo>
                  <a:lnTo>
                    <a:pt x="1527048" y="1014984"/>
                  </a:lnTo>
                  <a:lnTo>
                    <a:pt x="1510284" y="1034796"/>
                  </a:lnTo>
                  <a:lnTo>
                    <a:pt x="1527048" y="1030553"/>
                  </a:lnTo>
                  <a:close/>
                </a:path>
                <a:path w="4282440" h="2057400">
                  <a:moveTo>
                    <a:pt x="1527048" y="1578864"/>
                  </a:moveTo>
                  <a:lnTo>
                    <a:pt x="1527048" y="1030553"/>
                  </a:lnTo>
                  <a:lnTo>
                    <a:pt x="1510284" y="1034796"/>
                  </a:lnTo>
                  <a:lnTo>
                    <a:pt x="1510284" y="1610147"/>
                  </a:lnTo>
                  <a:lnTo>
                    <a:pt x="1524000" y="1584960"/>
                  </a:lnTo>
                  <a:lnTo>
                    <a:pt x="1527048" y="1578864"/>
                  </a:lnTo>
                  <a:close/>
                </a:path>
                <a:path w="4282440" h="2057400">
                  <a:moveTo>
                    <a:pt x="1926336" y="36576"/>
                  </a:moveTo>
                  <a:lnTo>
                    <a:pt x="1911096" y="42672"/>
                  </a:lnTo>
                  <a:lnTo>
                    <a:pt x="1920622" y="42672"/>
                  </a:lnTo>
                  <a:lnTo>
                    <a:pt x="1926336" y="36576"/>
                  </a:lnTo>
                  <a:close/>
                </a:path>
                <a:path w="4282440" h="2057400">
                  <a:moveTo>
                    <a:pt x="1920622" y="42672"/>
                  </a:moveTo>
                  <a:lnTo>
                    <a:pt x="1911096" y="42672"/>
                  </a:lnTo>
                  <a:lnTo>
                    <a:pt x="1911096" y="52836"/>
                  </a:lnTo>
                  <a:lnTo>
                    <a:pt x="1920622" y="42672"/>
                  </a:lnTo>
                  <a:close/>
                </a:path>
                <a:path w="4282440" h="2057400">
                  <a:moveTo>
                    <a:pt x="1926336" y="42672"/>
                  </a:moveTo>
                  <a:lnTo>
                    <a:pt x="1926336" y="36576"/>
                  </a:lnTo>
                  <a:lnTo>
                    <a:pt x="1920622" y="42672"/>
                  </a:lnTo>
                  <a:lnTo>
                    <a:pt x="1926336" y="42672"/>
                  </a:lnTo>
                  <a:close/>
                </a:path>
                <a:path w="4282440" h="2057400">
                  <a:moveTo>
                    <a:pt x="4259580" y="294132"/>
                  </a:moveTo>
                  <a:lnTo>
                    <a:pt x="3955084" y="252984"/>
                  </a:lnTo>
                  <a:lnTo>
                    <a:pt x="2499360" y="252984"/>
                  </a:lnTo>
                  <a:lnTo>
                    <a:pt x="2490882" y="254579"/>
                  </a:lnTo>
                  <a:lnTo>
                    <a:pt x="2484120" y="258889"/>
                  </a:lnTo>
                  <a:lnTo>
                    <a:pt x="2479643" y="265199"/>
                  </a:lnTo>
                  <a:lnTo>
                    <a:pt x="2478024" y="272796"/>
                  </a:lnTo>
                  <a:lnTo>
                    <a:pt x="2478024" y="746068"/>
                  </a:lnTo>
                  <a:lnTo>
                    <a:pt x="2493264" y="742188"/>
                  </a:lnTo>
                  <a:lnTo>
                    <a:pt x="2493264" y="786035"/>
                  </a:lnTo>
                  <a:lnTo>
                    <a:pt x="2499360" y="784493"/>
                  </a:lnTo>
                  <a:lnTo>
                    <a:pt x="2499360" y="294132"/>
                  </a:lnTo>
                  <a:lnTo>
                    <a:pt x="2519172" y="272796"/>
                  </a:lnTo>
                  <a:lnTo>
                    <a:pt x="2519172" y="294132"/>
                  </a:lnTo>
                  <a:lnTo>
                    <a:pt x="4259580" y="294132"/>
                  </a:lnTo>
                  <a:close/>
                </a:path>
                <a:path w="4282440" h="2057400">
                  <a:moveTo>
                    <a:pt x="2493264" y="786035"/>
                  </a:moveTo>
                  <a:lnTo>
                    <a:pt x="2493264" y="742188"/>
                  </a:lnTo>
                  <a:lnTo>
                    <a:pt x="2478024" y="763524"/>
                  </a:lnTo>
                  <a:lnTo>
                    <a:pt x="2478024" y="789892"/>
                  </a:lnTo>
                  <a:lnTo>
                    <a:pt x="2493264" y="786035"/>
                  </a:lnTo>
                  <a:close/>
                </a:path>
                <a:path w="4282440" h="2057400">
                  <a:moveTo>
                    <a:pt x="2519172" y="294132"/>
                  </a:moveTo>
                  <a:lnTo>
                    <a:pt x="2519172" y="272796"/>
                  </a:lnTo>
                  <a:lnTo>
                    <a:pt x="2499360" y="294132"/>
                  </a:lnTo>
                  <a:lnTo>
                    <a:pt x="2519172" y="294132"/>
                  </a:lnTo>
                  <a:close/>
                </a:path>
                <a:path w="4282440" h="2057400">
                  <a:moveTo>
                    <a:pt x="2519172" y="772668"/>
                  </a:moveTo>
                  <a:lnTo>
                    <a:pt x="2519172" y="294132"/>
                  </a:lnTo>
                  <a:lnTo>
                    <a:pt x="2499360" y="294132"/>
                  </a:lnTo>
                  <a:lnTo>
                    <a:pt x="2499360" y="784493"/>
                  </a:lnTo>
                  <a:lnTo>
                    <a:pt x="2503932" y="783336"/>
                  </a:lnTo>
                  <a:lnTo>
                    <a:pt x="2513076" y="781812"/>
                  </a:lnTo>
                  <a:lnTo>
                    <a:pt x="2519172" y="772668"/>
                  </a:lnTo>
                  <a:close/>
                </a:path>
                <a:path w="4282440" h="2057400">
                  <a:moveTo>
                    <a:pt x="4262628" y="252984"/>
                  </a:moveTo>
                  <a:lnTo>
                    <a:pt x="3955084" y="252984"/>
                  </a:lnTo>
                  <a:lnTo>
                    <a:pt x="4259580" y="294132"/>
                  </a:lnTo>
                  <a:lnTo>
                    <a:pt x="4262628" y="252984"/>
                  </a:lnTo>
                  <a:close/>
                </a:path>
                <a:path w="4282440" h="2057400">
                  <a:moveTo>
                    <a:pt x="4262628" y="294132"/>
                  </a:moveTo>
                  <a:lnTo>
                    <a:pt x="4262628" y="252984"/>
                  </a:lnTo>
                  <a:lnTo>
                    <a:pt x="4259580" y="294132"/>
                  </a:lnTo>
                  <a:lnTo>
                    <a:pt x="4262628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8778" y="377951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7442" y="3758184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08963" y="3801870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10150" y="4514088"/>
            <a:ext cx="1301750" cy="546100"/>
            <a:chOff x="7510150" y="4514088"/>
            <a:chExt cx="1301750" cy="546100"/>
          </a:xfrm>
        </p:grpSpPr>
        <p:sp>
          <p:nvSpPr>
            <p:cNvPr id="31" name="object 31"/>
            <p:cNvSpPr/>
            <p:nvPr/>
          </p:nvSpPr>
          <p:spPr>
            <a:xfrm>
              <a:off x="7529961" y="4533899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10150" y="451408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58824" y="41148"/>
                  </a:lnTo>
                  <a:lnTo>
                    <a:pt x="1258824" y="19812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30175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58824" y="19812"/>
                  </a:lnTo>
                  <a:lnTo>
                    <a:pt x="1258824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111626" y="4541010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83914" y="4533900"/>
            <a:ext cx="2406650" cy="2235835"/>
            <a:chOff x="6383914" y="4533900"/>
            <a:chExt cx="2406650" cy="2235835"/>
          </a:xfrm>
        </p:grpSpPr>
        <p:sp>
          <p:nvSpPr>
            <p:cNvPr id="35" name="object 35"/>
            <p:cNvSpPr/>
            <p:nvPr/>
          </p:nvSpPr>
          <p:spPr>
            <a:xfrm>
              <a:off x="7929245" y="4533899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4444"/>
                  </a:moveTo>
                  <a:lnTo>
                    <a:pt x="42672" y="336804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463550" h="504825">
                  <a:moveTo>
                    <a:pt x="44196" y="169164"/>
                  </a:moveTo>
                  <a:lnTo>
                    <a:pt x="42672" y="0"/>
                  </a:lnTo>
                  <a:lnTo>
                    <a:pt x="0" y="1524"/>
                  </a:lnTo>
                  <a:lnTo>
                    <a:pt x="1524" y="169164"/>
                  </a:lnTo>
                  <a:lnTo>
                    <a:pt x="44196" y="169164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6804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9164"/>
                  </a:moveTo>
                  <a:lnTo>
                    <a:pt x="461772" y="0"/>
                  </a:lnTo>
                  <a:lnTo>
                    <a:pt x="420624" y="1524"/>
                  </a:lnTo>
                  <a:lnTo>
                    <a:pt x="422148" y="169164"/>
                  </a:lnTo>
                  <a:lnTo>
                    <a:pt x="463296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83909" y="5081015"/>
              <a:ext cx="2406650" cy="1689100"/>
            </a:xfrm>
            <a:custGeom>
              <a:avLst/>
              <a:gdLst/>
              <a:ahLst/>
              <a:cxnLst/>
              <a:rect l="l" t="t" r="r" b="b"/>
              <a:pathLst>
                <a:path w="2406650" h="1689100">
                  <a:moveTo>
                    <a:pt x="2406396" y="0"/>
                  </a:moveTo>
                  <a:lnTo>
                    <a:pt x="1231392" y="0"/>
                  </a:lnTo>
                  <a:lnTo>
                    <a:pt x="1231392" y="83820"/>
                  </a:lnTo>
                  <a:lnTo>
                    <a:pt x="1766735" y="83820"/>
                  </a:lnTo>
                  <a:lnTo>
                    <a:pt x="1767840" y="85356"/>
                  </a:lnTo>
                  <a:lnTo>
                    <a:pt x="1778508" y="99072"/>
                  </a:lnTo>
                  <a:lnTo>
                    <a:pt x="1802892" y="126504"/>
                  </a:lnTo>
                  <a:lnTo>
                    <a:pt x="1816608" y="141744"/>
                  </a:lnTo>
                  <a:lnTo>
                    <a:pt x="1831848" y="156984"/>
                  </a:lnTo>
                  <a:lnTo>
                    <a:pt x="1847088" y="173748"/>
                  </a:lnTo>
                  <a:lnTo>
                    <a:pt x="1863852" y="190512"/>
                  </a:lnTo>
                  <a:lnTo>
                    <a:pt x="1880616" y="208800"/>
                  </a:lnTo>
                  <a:lnTo>
                    <a:pt x="1898904" y="227088"/>
                  </a:lnTo>
                  <a:lnTo>
                    <a:pt x="1917192" y="246900"/>
                  </a:lnTo>
                  <a:lnTo>
                    <a:pt x="1935480" y="265188"/>
                  </a:lnTo>
                  <a:lnTo>
                    <a:pt x="1973580" y="306336"/>
                  </a:lnTo>
                  <a:lnTo>
                    <a:pt x="2011680" y="349008"/>
                  </a:lnTo>
                  <a:lnTo>
                    <a:pt x="2048256" y="391680"/>
                  </a:lnTo>
                  <a:lnTo>
                    <a:pt x="2083308" y="435876"/>
                  </a:lnTo>
                  <a:lnTo>
                    <a:pt x="2100072" y="458736"/>
                  </a:lnTo>
                  <a:lnTo>
                    <a:pt x="2116836" y="480072"/>
                  </a:lnTo>
                  <a:lnTo>
                    <a:pt x="2132076" y="502932"/>
                  </a:lnTo>
                  <a:lnTo>
                    <a:pt x="2159508" y="545604"/>
                  </a:lnTo>
                  <a:lnTo>
                    <a:pt x="2170176" y="566940"/>
                  </a:lnTo>
                  <a:lnTo>
                    <a:pt x="2180844" y="586752"/>
                  </a:lnTo>
                  <a:lnTo>
                    <a:pt x="2197608" y="627900"/>
                  </a:lnTo>
                  <a:lnTo>
                    <a:pt x="2208276" y="664476"/>
                  </a:lnTo>
                  <a:lnTo>
                    <a:pt x="2212848" y="699528"/>
                  </a:lnTo>
                  <a:lnTo>
                    <a:pt x="2221992" y="766584"/>
                  </a:lnTo>
                  <a:lnTo>
                    <a:pt x="2226564" y="810780"/>
                  </a:lnTo>
                  <a:lnTo>
                    <a:pt x="2229612" y="858024"/>
                  </a:lnTo>
                  <a:lnTo>
                    <a:pt x="2229612" y="880884"/>
                  </a:lnTo>
                  <a:lnTo>
                    <a:pt x="2231136" y="903744"/>
                  </a:lnTo>
                  <a:lnTo>
                    <a:pt x="2229612" y="926604"/>
                  </a:lnTo>
                  <a:lnTo>
                    <a:pt x="2229612" y="949464"/>
                  </a:lnTo>
                  <a:lnTo>
                    <a:pt x="2228088" y="972324"/>
                  </a:lnTo>
                  <a:lnTo>
                    <a:pt x="2225040" y="995184"/>
                  </a:lnTo>
                  <a:lnTo>
                    <a:pt x="2220468" y="1016520"/>
                  </a:lnTo>
                  <a:lnTo>
                    <a:pt x="2215896" y="1039380"/>
                  </a:lnTo>
                  <a:lnTo>
                    <a:pt x="2196084" y="1101864"/>
                  </a:lnTo>
                  <a:lnTo>
                    <a:pt x="2177796" y="1141488"/>
                  </a:lnTo>
                  <a:lnTo>
                    <a:pt x="2138172" y="1196352"/>
                  </a:lnTo>
                  <a:lnTo>
                    <a:pt x="2103120" y="1229880"/>
                  </a:lnTo>
                  <a:lnTo>
                    <a:pt x="2061972" y="1263408"/>
                  </a:lnTo>
                  <a:lnTo>
                    <a:pt x="2037588" y="1277124"/>
                  </a:lnTo>
                  <a:lnTo>
                    <a:pt x="2025396" y="1284744"/>
                  </a:lnTo>
                  <a:lnTo>
                    <a:pt x="2011680" y="1292364"/>
                  </a:lnTo>
                  <a:lnTo>
                    <a:pt x="1997964" y="1298460"/>
                  </a:lnTo>
                  <a:lnTo>
                    <a:pt x="1982724" y="1306080"/>
                  </a:lnTo>
                  <a:lnTo>
                    <a:pt x="1915668" y="1330464"/>
                  </a:lnTo>
                  <a:lnTo>
                    <a:pt x="1877568" y="1342656"/>
                  </a:lnTo>
                  <a:lnTo>
                    <a:pt x="1833372" y="1353324"/>
                  </a:lnTo>
                  <a:lnTo>
                    <a:pt x="1784604" y="1363992"/>
                  </a:lnTo>
                  <a:lnTo>
                    <a:pt x="1732788" y="1373136"/>
                  </a:lnTo>
                  <a:lnTo>
                    <a:pt x="1676400" y="1382280"/>
                  </a:lnTo>
                  <a:lnTo>
                    <a:pt x="1616964" y="1389900"/>
                  </a:lnTo>
                  <a:lnTo>
                    <a:pt x="1556004" y="1397520"/>
                  </a:lnTo>
                  <a:lnTo>
                    <a:pt x="1491996" y="1405140"/>
                  </a:lnTo>
                  <a:lnTo>
                    <a:pt x="1424940" y="1411236"/>
                  </a:lnTo>
                  <a:lnTo>
                    <a:pt x="1356360" y="1417332"/>
                  </a:lnTo>
                  <a:lnTo>
                    <a:pt x="1286256" y="1423428"/>
                  </a:lnTo>
                  <a:lnTo>
                    <a:pt x="1141476" y="1432572"/>
                  </a:lnTo>
                  <a:lnTo>
                    <a:pt x="995172" y="1440192"/>
                  </a:lnTo>
                  <a:lnTo>
                    <a:pt x="847344" y="1446288"/>
                  </a:lnTo>
                  <a:lnTo>
                    <a:pt x="702564" y="1452384"/>
                  </a:lnTo>
                  <a:lnTo>
                    <a:pt x="630936" y="1455432"/>
                  </a:lnTo>
                  <a:lnTo>
                    <a:pt x="565404" y="1456855"/>
                  </a:lnTo>
                  <a:lnTo>
                    <a:pt x="560832" y="1456956"/>
                  </a:lnTo>
                  <a:lnTo>
                    <a:pt x="492252" y="1460004"/>
                  </a:lnTo>
                  <a:lnTo>
                    <a:pt x="429768" y="1461452"/>
                  </a:lnTo>
                  <a:lnTo>
                    <a:pt x="426720" y="1461528"/>
                  </a:lnTo>
                  <a:lnTo>
                    <a:pt x="361188" y="1464576"/>
                  </a:lnTo>
                  <a:lnTo>
                    <a:pt x="331749" y="1465618"/>
                  </a:lnTo>
                  <a:lnTo>
                    <a:pt x="326136" y="1353324"/>
                  </a:lnTo>
                  <a:lnTo>
                    <a:pt x="0" y="1539252"/>
                  </a:lnTo>
                  <a:lnTo>
                    <a:pt x="275844" y="1659394"/>
                  </a:lnTo>
                  <a:lnTo>
                    <a:pt x="342900" y="1688604"/>
                  </a:lnTo>
                  <a:lnTo>
                    <a:pt x="337337" y="1577378"/>
                  </a:lnTo>
                  <a:lnTo>
                    <a:pt x="365760" y="1575828"/>
                  </a:lnTo>
                  <a:lnTo>
                    <a:pt x="426720" y="1574368"/>
                  </a:lnTo>
                  <a:lnTo>
                    <a:pt x="429768" y="1574304"/>
                  </a:lnTo>
                  <a:lnTo>
                    <a:pt x="496824" y="1571256"/>
                  </a:lnTo>
                  <a:lnTo>
                    <a:pt x="560832" y="1569834"/>
                  </a:lnTo>
                  <a:lnTo>
                    <a:pt x="565404" y="1569732"/>
                  </a:lnTo>
                  <a:lnTo>
                    <a:pt x="635508" y="1566684"/>
                  </a:lnTo>
                  <a:lnTo>
                    <a:pt x="707136" y="1563636"/>
                  </a:lnTo>
                  <a:lnTo>
                    <a:pt x="853440" y="1559064"/>
                  </a:lnTo>
                  <a:lnTo>
                    <a:pt x="1149096" y="1543824"/>
                  </a:lnTo>
                  <a:lnTo>
                    <a:pt x="1295400" y="1534680"/>
                  </a:lnTo>
                  <a:lnTo>
                    <a:pt x="1435608" y="1522488"/>
                  </a:lnTo>
                  <a:lnTo>
                    <a:pt x="1502664" y="1516392"/>
                  </a:lnTo>
                  <a:lnTo>
                    <a:pt x="1569720" y="1508772"/>
                  </a:lnTo>
                  <a:lnTo>
                    <a:pt x="1632204" y="1501152"/>
                  </a:lnTo>
                  <a:lnTo>
                    <a:pt x="1694688" y="1492008"/>
                  </a:lnTo>
                  <a:lnTo>
                    <a:pt x="1752600" y="1482864"/>
                  </a:lnTo>
                  <a:lnTo>
                    <a:pt x="1807464" y="1473720"/>
                  </a:lnTo>
                  <a:lnTo>
                    <a:pt x="1859280" y="1461528"/>
                  </a:lnTo>
                  <a:lnTo>
                    <a:pt x="1908048" y="1449336"/>
                  </a:lnTo>
                  <a:lnTo>
                    <a:pt x="1953768" y="1437144"/>
                  </a:lnTo>
                  <a:lnTo>
                    <a:pt x="1993392" y="1423428"/>
                  </a:lnTo>
                  <a:lnTo>
                    <a:pt x="2029968" y="1408188"/>
                  </a:lnTo>
                  <a:lnTo>
                    <a:pt x="2048256" y="1399044"/>
                  </a:lnTo>
                  <a:lnTo>
                    <a:pt x="2065020" y="1391424"/>
                  </a:lnTo>
                  <a:lnTo>
                    <a:pt x="2080260" y="1382280"/>
                  </a:lnTo>
                  <a:lnTo>
                    <a:pt x="2097024" y="1373136"/>
                  </a:lnTo>
                  <a:lnTo>
                    <a:pt x="2112264" y="1363992"/>
                  </a:lnTo>
                  <a:lnTo>
                    <a:pt x="2154936" y="1333512"/>
                  </a:lnTo>
                  <a:lnTo>
                    <a:pt x="2203704" y="1289316"/>
                  </a:lnTo>
                  <a:lnTo>
                    <a:pt x="2231136" y="1258951"/>
                  </a:lnTo>
                  <a:lnTo>
                    <a:pt x="2244852" y="1242072"/>
                  </a:lnTo>
                  <a:lnTo>
                    <a:pt x="2276856" y="1191780"/>
                  </a:lnTo>
                  <a:lnTo>
                    <a:pt x="2301240" y="1141488"/>
                  </a:lnTo>
                  <a:lnTo>
                    <a:pt x="2319528" y="1088148"/>
                  </a:lnTo>
                  <a:lnTo>
                    <a:pt x="2325624" y="1060716"/>
                  </a:lnTo>
                  <a:lnTo>
                    <a:pt x="2331720" y="1034808"/>
                  </a:lnTo>
                  <a:lnTo>
                    <a:pt x="2336292" y="1007376"/>
                  </a:lnTo>
                  <a:lnTo>
                    <a:pt x="2339340" y="981468"/>
                  </a:lnTo>
                  <a:lnTo>
                    <a:pt x="2342388" y="928128"/>
                  </a:lnTo>
                  <a:lnTo>
                    <a:pt x="2342388" y="876312"/>
                  </a:lnTo>
                  <a:lnTo>
                    <a:pt x="2337816" y="800112"/>
                  </a:lnTo>
                  <a:lnTo>
                    <a:pt x="2333244" y="752868"/>
                  </a:lnTo>
                  <a:lnTo>
                    <a:pt x="2324100" y="685812"/>
                  </a:lnTo>
                  <a:lnTo>
                    <a:pt x="2321052" y="661428"/>
                  </a:lnTo>
                  <a:lnTo>
                    <a:pt x="2310384" y="611136"/>
                  </a:lnTo>
                  <a:lnTo>
                    <a:pt x="2292096" y="560844"/>
                  </a:lnTo>
                  <a:lnTo>
                    <a:pt x="2240280" y="463308"/>
                  </a:lnTo>
                  <a:lnTo>
                    <a:pt x="2189988" y="390156"/>
                  </a:lnTo>
                  <a:lnTo>
                    <a:pt x="2171700" y="367296"/>
                  </a:lnTo>
                  <a:lnTo>
                    <a:pt x="2153412" y="342912"/>
                  </a:lnTo>
                  <a:lnTo>
                    <a:pt x="2133600" y="320052"/>
                  </a:lnTo>
                  <a:lnTo>
                    <a:pt x="2095500" y="274332"/>
                  </a:lnTo>
                  <a:lnTo>
                    <a:pt x="2055876" y="230136"/>
                  </a:lnTo>
                  <a:lnTo>
                    <a:pt x="2016252" y="188988"/>
                  </a:lnTo>
                  <a:lnTo>
                    <a:pt x="1979676" y="149364"/>
                  </a:lnTo>
                  <a:lnTo>
                    <a:pt x="1961388" y="131076"/>
                  </a:lnTo>
                  <a:lnTo>
                    <a:pt x="1944624" y="112788"/>
                  </a:lnTo>
                  <a:lnTo>
                    <a:pt x="1915655" y="83820"/>
                  </a:lnTo>
                  <a:lnTo>
                    <a:pt x="2406396" y="83820"/>
                  </a:lnTo>
                  <a:lnTo>
                    <a:pt x="2406396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69220" y="1192783"/>
            <a:ext cx="7475220" cy="1678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ts val="33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Proč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-</a:t>
            </a:r>
            <a:r>
              <a:rPr sz="3050" b="1" spc="-10" dirty="0">
                <a:latin typeface="Times New Roman"/>
                <a:cs typeface="Times New Roman"/>
              </a:rPr>
              <a:t>pravidla?</a:t>
            </a:r>
            <a:endParaRPr sz="3050" dirty="0">
              <a:latin typeface="Times New Roman"/>
              <a:cs typeface="Times New Roman"/>
            </a:endParaRPr>
          </a:p>
          <a:p>
            <a:pPr marL="600710" indent="-504190">
              <a:lnSpc>
                <a:spcPts val="2950"/>
              </a:lnSpc>
              <a:buChar char="•"/>
              <a:tabLst>
                <a:tab pos="600710" algn="l"/>
              </a:tabLst>
            </a:pPr>
            <a:r>
              <a:rPr sz="3050" dirty="0">
                <a:latin typeface="Times New Roman"/>
                <a:cs typeface="Times New Roman"/>
              </a:rPr>
              <a:t>Odstranění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levé</a:t>
            </a:r>
            <a:r>
              <a:rPr sz="3050" spc="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rekurze</a:t>
            </a:r>
            <a:r>
              <a:rPr sz="3050" spc="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vytvoří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-</a:t>
            </a:r>
            <a:r>
              <a:rPr sz="3050" spc="-10" dirty="0">
                <a:latin typeface="Times New Roman"/>
                <a:cs typeface="Times New Roman"/>
              </a:rPr>
              <a:t>pravidla</a:t>
            </a:r>
            <a:endParaRPr sz="3050" dirty="0">
              <a:latin typeface="Times New Roman"/>
              <a:cs typeface="Times New Roman"/>
            </a:endParaRPr>
          </a:p>
          <a:p>
            <a:pPr marL="600710" indent="-504190">
              <a:lnSpc>
                <a:spcPts val="3185"/>
              </a:lnSpc>
              <a:buFont typeface="Times New Roman"/>
              <a:buChar char="•"/>
              <a:tabLst>
                <a:tab pos="600710" algn="l"/>
              </a:tabLst>
            </a:pP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-pravidla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často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udělají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gramatiku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„čistější“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535"/>
              </a:lnSpc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Zjednodušení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této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části: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69220" y="2797555"/>
            <a:ext cx="8606790" cy="847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dirty="0">
                <a:latin typeface="Times New Roman"/>
                <a:cs typeface="Times New Roman"/>
              </a:rPr>
              <a:t>Budeme</a:t>
            </a:r>
            <a:r>
              <a:rPr sz="2500" b="1" spc="4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předpokládat,</a:t>
            </a:r>
            <a:r>
              <a:rPr sz="2500" b="1" spc="5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že</a:t>
            </a:r>
            <a:r>
              <a:rPr sz="2500" b="1" spc="7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každý</a:t>
            </a:r>
            <a:r>
              <a:rPr sz="2500" b="1" spc="9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vstupní</a:t>
            </a:r>
            <a:r>
              <a:rPr sz="2500" b="1" spc="5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řetězec</a:t>
            </a:r>
            <a:r>
              <a:rPr sz="2500" b="1" spc="7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je</a:t>
            </a:r>
            <a:r>
              <a:rPr sz="2500" b="1" spc="4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zakončen</a:t>
            </a:r>
            <a:r>
              <a:rPr sz="2500" b="1" spc="100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500" b="1" spc="-2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značí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„zakončovač“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65157" y="367436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3820" y="3460425"/>
            <a:ext cx="4719955" cy="119443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750" b="1" dirty="0">
                <a:latin typeface="Times New Roman"/>
                <a:cs typeface="Times New Roman"/>
              </a:rPr>
              <a:t>Hlavní</a:t>
            </a:r>
            <a:r>
              <a:rPr sz="2750" b="1" spc="-3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problém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Symbol"/>
                <a:cs typeface="Symbol"/>
              </a:rPr>
              <a:t></a:t>
            </a:r>
            <a:r>
              <a:rPr sz="2750" b="1" spc="-10" dirty="0">
                <a:latin typeface="Times New Roman"/>
                <a:cs typeface="Times New Roman"/>
              </a:rPr>
              <a:t>-pravidel:</a:t>
            </a:r>
            <a:endParaRPr sz="2750" dirty="0">
              <a:latin typeface="Times New Roman"/>
              <a:cs typeface="Times New Roman"/>
            </a:endParaRPr>
          </a:p>
          <a:p>
            <a:pPr marL="1045210">
              <a:lnSpc>
                <a:spcPct val="100000"/>
              </a:lnSpc>
              <a:spcBef>
                <a:spcPts val="1375"/>
              </a:spcBef>
            </a:pPr>
            <a:r>
              <a:rPr sz="2600" b="1" dirty="0">
                <a:latin typeface="Times New Roman"/>
                <a:cs typeface="Times New Roman"/>
              </a:rPr>
              <a:t>Pravidlo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i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625" baseline="-26984" dirty="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182746" y="5772912"/>
            <a:ext cx="2024380" cy="381000"/>
            <a:chOff x="6182746" y="5772912"/>
            <a:chExt cx="2024380" cy="381000"/>
          </a:xfrm>
        </p:grpSpPr>
        <p:sp>
          <p:nvSpPr>
            <p:cNvPr id="43" name="object 43"/>
            <p:cNvSpPr/>
            <p:nvPr/>
          </p:nvSpPr>
          <p:spPr>
            <a:xfrm>
              <a:off x="6271137" y="579424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251459"/>
                  </a:moveTo>
                  <a:lnTo>
                    <a:pt x="251459" y="251459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5279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2746" y="5772912"/>
              <a:ext cx="513715" cy="381000"/>
            </a:xfrm>
            <a:custGeom>
              <a:avLst/>
              <a:gdLst/>
              <a:ahLst/>
              <a:cxnLst/>
              <a:rect l="l" t="t" r="r" b="b"/>
              <a:pathLst>
                <a:path w="513715" h="381000">
                  <a:moveTo>
                    <a:pt x="172212" y="251460"/>
                  </a:moveTo>
                  <a:lnTo>
                    <a:pt x="0" y="251460"/>
                  </a:lnTo>
                  <a:lnTo>
                    <a:pt x="88392" y="296182"/>
                  </a:lnTo>
                  <a:lnTo>
                    <a:pt x="88392" y="294132"/>
                  </a:lnTo>
                  <a:lnTo>
                    <a:pt x="97536" y="254508"/>
                  </a:lnTo>
                  <a:lnTo>
                    <a:pt x="150876" y="281178"/>
                  </a:lnTo>
                  <a:lnTo>
                    <a:pt x="150876" y="272796"/>
                  </a:lnTo>
                  <a:lnTo>
                    <a:pt x="172212" y="251460"/>
                  </a:lnTo>
                  <a:close/>
                </a:path>
                <a:path w="513715" h="381000">
                  <a:moveTo>
                    <a:pt x="176784" y="294132"/>
                  </a:moveTo>
                  <a:lnTo>
                    <a:pt x="97536" y="254508"/>
                  </a:lnTo>
                  <a:lnTo>
                    <a:pt x="88392" y="294132"/>
                  </a:lnTo>
                  <a:lnTo>
                    <a:pt x="176784" y="294132"/>
                  </a:lnTo>
                  <a:close/>
                </a:path>
                <a:path w="513715" h="381000">
                  <a:moveTo>
                    <a:pt x="256032" y="333756"/>
                  </a:moveTo>
                  <a:lnTo>
                    <a:pt x="176784" y="294132"/>
                  </a:lnTo>
                  <a:lnTo>
                    <a:pt x="88392" y="294132"/>
                  </a:lnTo>
                  <a:lnTo>
                    <a:pt x="88392" y="296182"/>
                  </a:lnTo>
                  <a:lnTo>
                    <a:pt x="246888" y="376373"/>
                  </a:lnTo>
                  <a:lnTo>
                    <a:pt x="246888" y="338328"/>
                  </a:lnTo>
                  <a:lnTo>
                    <a:pt x="256032" y="333756"/>
                  </a:lnTo>
                  <a:close/>
                </a:path>
                <a:path w="513715" h="381000">
                  <a:moveTo>
                    <a:pt x="361188" y="251460"/>
                  </a:moveTo>
                  <a:lnTo>
                    <a:pt x="361188" y="0"/>
                  </a:lnTo>
                  <a:lnTo>
                    <a:pt x="150876" y="0"/>
                  </a:lnTo>
                  <a:lnTo>
                    <a:pt x="150876" y="251460"/>
                  </a:lnTo>
                  <a:lnTo>
                    <a:pt x="172212" y="251460"/>
                  </a:lnTo>
                  <a:lnTo>
                    <a:pt x="172212" y="42672"/>
                  </a:lnTo>
                  <a:lnTo>
                    <a:pt x="193548" y="21336"/>
                  </a:lnTo>
                  <a:lnTo>
                    <a:pt x="193548" y="42672"/>
                  </a:lnTo>
                  <a:lnTo>
                    <a:pt x="320040" y="42672"/>
                  </a:lnTo>
                  <a:lnTo>
                    <a:pt x="320040" y="21336"/>
                  </a:lnTo>
                  <a:lnTo>
                    <a:pt x="339852" y="42672"/>
                  </a:lnTo>
                  <a:lnTo>
                    <a:pt x="339852" y="251460"/>
                  </a:lnTo>
                  <a:lnTo>
                    <a:pt x="361188" y="251460"/>
                  </a:lnTo>
                  <a:close/>
                </a:path>
                <a:path w="513715" h="381000">
                  <a:moveTo>
                    <a:pt x="193548" y="294132"/>
                  </a:moveTo>
                  <a:lnTo>
                    <a:pt x="193548" y="42672"/>
                  </a:lnTo>
                  <a:lnTo>
                    <a:pt x="172212" y="42672"/>
                  </a:lnTo>
                  <a:lnTo>
                    <a:pt x="172212" y="251460"/>
                  </a:lnTo>
                  <a:lnTo>
                    <a:pt x="150876" y="272796"/>
                  </a:lnTo>
                  <a:lnTo>
                    <a:pt x="150876" y="281178"/>
                  </a:lnTo>
                  <a:lnTo>
                    <a:pt x="176784" y="294132"/>
                  </a:lnTo>
                  <a:lnTo>
                    <a:pt x="193548" y="294132"/>
                  </a:lnTo>
                  <a:close/>
                </a:path>
                <a:path w="513715" h="381000">
                  <a:moveTo>
                    <a:pt x="193548" y="42672"/>
                  </a:moveTo>
                  <a:lnTo>
                    <a:pt x="193548" y="21336"/>
                  </a:lnTo>
                  <a:lnTo>
                    <a:pt x="172212" y="42672"/>
                  </a:lnTo>
                  <a:lnTo>
                    <a:pt x="193548" y="42672"/>
                  </a:lnTo>
                  <a:close/>
                </a:path>
                <a:path w="513715" h="381000">
                  <a:moveTo>
                    <a:pt x="265176" y="338328"/>
                  </a:moveTo>
                  <a:lnTo>
                    <a:pt x="256032" y="333756"/>
                  </a:lnTo>
                  <a:lnTo>
                    <a:pt x="246888" y="338328"/>
                  </a:lnTo>
                  <a:lnTo>
                    <a:pt x="265176" y="338328"/>
                  </a:lnTo>
                  <a:close/>
                </a:path>
                <a:path w="513715" h="381000">
                  <a:moveTo>
                    <a:pt x="265176" y="376400"/>
                  </a:moveTo>
                  <a:lnTo>
                    <a:pt x="265176" y="338328"/>
                  </a:lnTo>
                  <a:lnTo>
                    <a:pt x="246888" y="338328"/>
                  </a:lnTo>
                  <a:lnTo>
                    <a:pt x="246888" y="376373"/>
                  </a:lnTo>
                  <a:lnTo>
                    <a:pt x="256032" y="381000"/>
                  </a:lnTo>
                  <a:lnTo>
                    <a:pt x="265176" y="376400"/>
                  </a:lnTo>
                  <a:close/>
                </a:path>
                <a:path w="513715" h="381000">
                  <a:moveTo>
                    <a:pt x="423672" y="296684"/>
                  </a:moveTo>
                  <a:lnTo>
                    <a:pt x="423672" y="294132"/>
                  </a:lnTo>
                  <a:lnTo>
                    <a:pt x="335280" y="294132"/>
                  </a:lnTo>
                  <a:lnTo>
                    <a:pt x="256032" y="333756"/>
                  </a:lnTo>
                  <a:lnTo>
                    <a:pt x="265176" y="338328"/>
                  </a:lnTo>
                  <a:lnTo>
                    <a:pt x="265176" y="376400"/>
                  </a:lnTo>
                  <a:lnTo>
                    <a:pt x="423672" y="296684"/>
                  </a:lnTo>
                  <a:close/>
                </a:path>
                <a:path w="513715" h="381000">
                  <a:moveTo>
                    <a:pt x="339852" y="42672"/>
                  </a:moveTo>
                  <a:lnTo>
                    <a:pt x="320040" y="21336"/>
                  </a:lnTo>
                  <a:lnTo>
                    <a:pt x="320040" y="42672"/>
                  </a:lnTo>
                  <a:lnTo>
                    <a:pt x="339852" y="42672"/>
                  </a:lnTo>
                  <a:close/>
                </a:path>
                <a:path w="513715" h="381000">
                  <a:moveTo>
                    <a:pt x="361188" y="281178"/>
                  </a:moveTo>
                  <a:lnTo>
                    <a:pt x="361188" y="272796"/>
                  </a:lnTo>
                  <a:lnTo>
                    <a:pt x="339852" y="251460"/>
                  </a:lnTo>
                  <a:lnTo>
                    <a:pt x="339852" y="42672"/>
                  </a:lnTo>
                  <a:lnTo>
                    <a:pt x="320040" y="42672"/>
                  </a:lnTo>
                  <a:lnTo>
                    <a:pt x="320040" y="294132"/>
                  </a:lnTo>
                  <a:lnTo>
                    <a:pt x="335280" y="294132"/>
                  </a:lnTo>
                  <a:lnTo>
                    <a:pt x="361188" y="281178"/>
                  </a:lnTo>
                  <a:close/>
                </a:path>
                <a:path w="513715" h="381000">
                  <a:moveTo>
                    <a:pt x="423672" y="294132"/>
                  </a:moveTo>
                  <a:lnTo>
                    <a:pt x="414528" y="254508"/>
                  </a:lnTo>
                  <a:lnTo>
                    <a:pt x="335280" y="294132"/>
                  </a:lnTo>
                  <a:lnTo>
                    <a:pt x="423672" y="294132"/>
                  </a:lnTo>
                  <a:close/>
                </a:path>
                <a:path w="513715" h="381000">
                  <a:moveTo>
                    <a:pt x="513588" y="251460"/>
                  </a:moveTo>
                  <a:lnTo>
                    <a:pt x="339852" y="251460"/>
                  </a:lnTo>
                  <a:lnTo>
                    <a:pt x="361188" y="272796"/>
                  </a:lnTo>
                  <a:lnTo>
                    <a:pt x="361188" y="281178"/>
                  </a:lnTo>
                  <a:lnTo>
                    <a:pt x="414528" y="254508"/>
                  </a:lnTo>
                  <a:lnTo>
                    <a:pt x="423672" y="294132"/>
                  </a:lnTo>
                  <a:lnTo>
                    <a:pt x="423672" y="296684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3221" y="579424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251459"/>
                  </a:moveTo>
                  <a:lnTo>
                    <a:pt x="251459" y="251459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5279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3306" y="5772912"/>
              <a:ext cx="513715" cy="381000"/>
            </a:xfrm>
            <a:custGeom>
              <a:avLst/>
              <a:gdLst/>
              <a:ahLst/>
              <a:cxnLst/>
              <a:rect l="l" t="t" r="r" b="b"/>
              <a:pathLst>
                <a:path w="513715" h="381000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684"/>
                  </a:lnTo>
                  <a:lnTo>
                    <a:pt x="89916" y="294132"/>
                  </a:lnTo>
                  <a:lnTo>
                    <a:pt x="99060" y="254508"/>
                  </a:lnTo>
                  <a:lnTo>
                    <a:pt x="152400" y="28117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5" h="381000">
                  <a:moveTo>
                    <a:pt x="178308" y="294132"/>
                  </a:moveTo>
                  <a:lnTo>
                    <a:pt x="99060" y="254508"/>
                  </a:lnTo>
                  <a:lnTo>
                    <a:pt x="89916" y="294132"/>
                  </a:lnTo>
                  <a:lnTo>
                    <a:pt x="178308" y="294132"/>
                  </a:lnTo>
                  <a:close/>
                </a:path>
                <a:path w="513715" h="381000">
                  <a:moveTo>
                    <a:pt x="257556" y="333756"/>
                  </a:moveTo>
                  <a:lnTo>
                    <a:pt x="178308" y="294132"/>
                  </a:lnTo>
                  <a:lnTo>
                    <a:pt x="89916" y="294132"/>
                  </a:lnTo>
                  <a:lnTo>
                    <a:pt x="89916" y="296684"/>
                  </a:lnTo>
                  <a:lnTo>
                    <a:pt x="248412" y="376400"/>
                  </a:lnTo>
                  <a:lnTo>
                    <a:pt x="248412" y="338328"/>
                  </a:lnTo>
                  <a:lnTo>
                    <a:pt x="257556" y="333756"/>
                  </a:lnTo>
                  <a:close/>
                </a:path>
                <a:path w="513715" h="381000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2672"/>
                  </a:lnTo>
                  <a:lnTo>
                    <a:pt x="195072" y="21336"/>
                  </a:lnTo>
                  <a:lnTo>
                    <a:pt x="195072" y="42672"/>
                  </a:lnTo>
                  <a:lnTo>
                    <a:pt x="320040" y="42672"/>
                  </a:lnTo>
                  <a:lnTo>
                    <a:pt x="320040" y="21336"/>
                  </a:lnTo>
                  <a:lnTo>
                    <a:pt x="341376" y="42672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5" h="381000">
                  <a:moveTo>
                    <a:pt x="195072" y="294132"/>
                  </a:moveTo>
                  <a:lnTo>
                    <a:pt x="195072" y="42672"/>
                  </a:lnTo>
                  <a:lnTo>
                    <a:pt x="173736" y="42672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1178"/>
                  </a:lnTo>
                  <a:lnTo>
                    <a:pt x="178308" y="294132"/>
                  </a:lnTo>
                  <a:lnTo>
                    <a:pt x="195072" y="294132"/>
                  </a:lnTo>
                  <a:close/>
                </a:path>
                <a:path w="513715" h="381000">
                  <a:moveTo>
                    <a:pt x="195072" y="42672"/>
                  </a:moveTo>
                  <a:lnTo>
                    <a:pt x="195072" y="21336"/>
                  </a:lnTo>
                  <a:lnTo>
                    <a:pt x="173736" y="42672"/>
                  </a:lnTo>
                  <a:lnTo>
                    <a:pt x="195072" y="42672"/>
                  </a:lnTo>
                  <a:close/>
                </a:path>
                <a:path w="513715" h="381000">
                  <a:moveTo>
                    <a:pt x="266700" y="338328"/>
                  </a:moveTo>
                  <a:lnTo>
                    <a:pt x="257556" y="333756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3715" h="381000">
                  <a:moveTo>
                    <a:pt x="266700" y="376373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6400"/>
                  </a:lnTo>
                  <a:lnTo>
                    <a:pt x="257556" y="381000"/>
                  </a:lnTo>
                  <a:lnTo>
                    <a:pt x="266700" y="376373"/>
                  </a:lnTo>
                  <a:close/>
                </a:path>
                <a:path w="513715" h="381000">
                  <a:moveTo>
                    <a:pt x="425196" y="296182"/>
                  </a:moveTo>
                  <a:lnTo>
                    <a:pt x="425196" y="294132"/>
                  </a:lnTo>
                  <a:lnTo>
                    <a:pt x="336804" y="294132"/>
                  </a:lnTo>
                  <a:lnTo>
                    <a:pt x="257556" y="333756"/>
                  </a:lnTo>
                  <a:lnTo>
                    <a:pt x="266700" y="338328"/>
                  </a:lnTo>
                  <a:lnTo>
                    <a:pt x="266700" y="376373"/>
                  </a:lnTo>
                  <a:lnTo>
                    <a:pt x="425196" y="296182"/>
                  </a:lnTo>
                  <a:close/>
                </a:path>
                <a:path w="513715" h="381000">
                  <a:moveTo>
                    <a:pt x="341376" y="42672"/>
                  </a:moveTo>
                  <a:lnTo>
                    <a:pt x="320040" y="21336"/>
                  </a:lnTo>
                  <a:lnTo>
                    <a:pt x="320040" y="42672"/>
                  </a:lnTo>
                  <a:lnTo>
                    <a:pt x="341376" y="42672"/>
                  </a:lnTo>
                  <a:close/>
                </a:path>
                <a:path w="513715" h="381000">
                  <a:moveTo>
                    <a:pt x="362712" y="28117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2672"/>
                  </a:lnTo>
                  <a:lnTo>
                    <a:pt x="320040" y="42672"/>
                  </a:lnTo>
                  <a:lnTo>
                    <a:pt x="320040" y="294132"/>
                  </a:lnTo>
                  <a:lnTo>
                    <a:pt x="336804" y="294132"/>
                  </a:lnTo>
                  <a:lnTo>
                    <a:pt x="362712" y="281178"/>
                  </a:lnTo>
                  <a:close/>
                </a:path>
                <a:path w="513715" h="381000">
                  <a:moveTo>
                    <a:pt x="425196" y="294132"/>
                  </a:moveTo>
                  <a:lnTo>
                    <a:pt x="416052" y="254508"/>
                  </a:lnTo>
                  <a:lnTo>
                    <a:pt x="336804" y="294132"/>
                  </a:lnTo>
                  <a:lnTo>
                    <a:pt x="425196" y="294132"/>
                  </a:lnTo>
                  <a:close/>
                </a:path>
                <a:path w="513715" h="381000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1178"/>
                  </a:lnTo>
                  <a:lnTo>
                    <a:pt x="416052" y="254508"/>
                  </a:lnTo>
                  <a:lnTo>
                    <a:pt x="425196" y="294132"/>
                  </a:lnTo>
                  <a:lnTo>
                    <a:pt x="425196" y="296182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82945" y="5794248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251459"/>
                  </a:moveTo>
                  <a:lnTo>
                    <a:pt x="251459" y="251459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5279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93030" y="5772912"/>
              <a:ext cx="513715" cy="381000"/>
            </a:xfrm>
            <a:custGeom>
              <a:avLst/>
              <a:gdLst/>
              <a:ahLst/>
              <a:cxnLst/>
              <a:rect l="l" t="t" r="r" b="b"/>
              <a:pathLst>
                <a:path w="513715" h="381000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684"/>
                  </a:lnTo>
                  <a:lnTo>
                    <a:pt x="89916" y="294132"/>
                  </a:lnTo>
                  <a:lnTo>
                    <a:pt x="99060" y="254508"/>
                  </a:lnTo>
                  <a:lnTo>
                    <a:pt x="152400" y="28117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5" h="381000">
                  <a:moveTo>
                    <a:pt x="178308" y="294132"/>
                  </a:moveTo>
                  <a:lnTo>
                    <a:pt x="99060" y="254508"/>
                  </a:lnTo>
                  <a:lnTo>
                    <a:pt x="89916" y="294132"/>
                  </a:lnTo>
                  <a:lnTo>
                    <a:pt x="178308" y="294132"/>
                  </a:lnTo>
                  <a:close/>
                </a:path>
                <a:path w="513715" h="381000">
                  <a:moveTo>
                    <a:pt x="257556" y="333756"/>
                  </a:moveTo>
                  <a:lnTo>
                    <a:pt x="178308" y="294132"/>
                  </a:lnTo>
                  <a:lnTo>
                    <a:pt x="89916" y="294132"/>
                  </a:lnTo>
                  <a:lnTo>
                    <a:pt x="89916" y="296684"/>
                  </a:lnTo>
                  <a:lnTo>
                    <a:pt x="248412" y="376400"/>
                  </a:lnTo>
                  <a:lnTo>
                    <a:pt x="248412" y="338328"/>
                  </a:lnTo>
                  <a:lnTo>
                    <a:pt x="257556" y="333756"/>
                  </a:lnTo>
                  <a:close/>
                </a:path>
                <a:path w="513715" h="381000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2672"/>
                  </a:lnTo>
                  <a:lnTo>
                    <a:pt x="195072" y="21336"/>
                  </a:lnTo>
                  <a:lnTo>
                    <a:pt x="195072" y="42672"/>
                  </a:lnTo>
                  <a:lnTo>
                    <a:pt x="320040" y="42672"/>
                  </a:lnTo>
                  <a:lnTo>
                    <a:pt x="320040" y="21336"/>
                  </a:lnTo>
                  <a:lnTo>
                    <a:pt x="341376" y="42672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5" h="381000">
                  <a:moveTo>
                    <a:pt x="195072" y="294132"/>
                  </a:moveTo>
                  <a:lnTo>
                    <a:pt x="195072" y="42672"/>
                  </a:lnTo>
                  <a:lnTo>
                    <a:pt x="173736" y="42672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1178"/>
                  </a:lnTo>
                  <a:lnTo>
                    <a:pt x="178308" y="294132"/>
                  </a:lnTo>
                  <a:lnTo>
                    <a:pt x="195072" y="294132"/>
                  </a:lnTo>
                  <a:close/>
                </a:path>
                <a:path w="513715" h="381000">
                  <a:moveTo>
                    <a:pt x="195072" y="42672"/>
                  </a:moveTo>
                  <a:lnTo>
                    <a:pt x="195072" y="21336"/>
                  </a:lnTo>
                  <a:lnTo>
                    <a:pt x="173736" y="42672"/>
                  </a:lnTo>
                  <a:lnTo>
                    <a:pt x="195072" y="42672"/>
                  </a:lnTo>
                  <a:close/>
                </a:path>
                <a:path w="513715" h="381000">
                  <a:moveTo>
                    <a:pt x="266700" y="338328"/>
                  </a:moveTo>
                  <a:lnTo>
                    <a:pt x="257556" y="333756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3715" h="381000">
                  <a:moveTo>
                    <a:pt x="266700" y="376373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6400"/>
                  </a:lnTo>
                  <a:lnTo>
                    <a:pt x="257556" y="381000"/>
                  </a:lnTo>
                  <a:lnTo>
                    <a:pt x="266700" y="376373"/>
                  </a:lnTo>
                  <a:close/>
                </a:path>
                <a:path w="513715" h="381000">
                  <a:moveTo>
                    <a:pt x="425196" y="296182"/>
                  </a:moveTo>
                  <a:lnTo>
                    <a:pt x="425196" y="294132"/>
                  </a:lnTo>
                  <a:lnTo>
                    <a:pt x="336804" y="294132"/>
                  </a:lnTo>
                  <a:lnTo>
                    <a:pt x="257556" y="333756"/>
                  </a:lnTo>
                  <a:lnTo>
                    <a:pt x="266700" y="338328"/>
                  </a:lnTo>
                  <a:lnTo>
                    <a:pt x="266700" y="376373"/>
                  </a:lnTo>
                  <a:lnTo>
                    <a:pt x="425196" y="296182"/>
                  </a:lnTo>
                  <a:close/>
                </a:path>
                <a:path w="513715" h="381000">
                  <a:moveTo>
                    <a:pt x="341376" y="42672"/>
                  </a:moveTo>
                  <a:lnTo>
                    <a:pt x="320040" y="21336"/>
                  </a:lnTo>
                  <a:lnTo>
                    <a:pt x="320040" y="42672"/>
                  </a:lnTo>
                  <a:lnTo>
                    <a:pt x="341376" y="42672"/>
                  </a:lnTo>
                  <a:close/>
                </a:path>
                <a:path w="513715" h="381000">
                  <a:moveTo>
                    <a:pt x="362712" y="28117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2672"/>
                  </a:lnTo>
                  <a:lnTo>
                    <a:pt x="320040" y="42672"/>
                  </a:lnTo>
                  <a:lnTo>
                    <a:pt x="320040" y="294132"/>
                  </a:lnTo>
                  <a:lnTo>
                    <a:pt x="336804" y="294132"/>
                  </a:lnTo>
                  <a:lnTo>
                    <a:pt x="362712" y="281178"/>
                  </a:lnTo>
                  <a:close/>
                </a:path>
                <a:path w="513715" h="381000">
                  <a:moveTo>
                    <a:pt x="425196" y="294132"/>
                  </a:moveTo>
                  <a:lnTo>
                    <a:pt x="416052" y="254508"/>
                  </a:lnTo>
                  <a:lnTo>
                    <a:pt x="336804" y="294132"/>
                  </a:lnTo>
                  <a:lnTo>
                    <a:pt x="425196" y="294132"/>
                  </a:lnTo>
                  <a:close/>
                </a:path>
                <a:path w="513715" h="381000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1178"/>
                  </a:lnTo>
                  <a:lnTo>
                    <a:pt x="416052" y="254508"/>
                  </a:lnTo>
                  <a:lnTo>
                    <a:pt x="425196" y="294132"/>
                  </a:lnTo>
                  <a:lnTo>
                    <a:pt x="425196" y="296182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178687" y="4978604"/>
            <a:ext cx="2038350" cy="157226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110"/>
              </a:spcBef>
              <a:tabLst>
                <a:tab pos="735330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2300"/>
              </a:spcBef>
              <a:tabLst>
                <a:tab pos="854075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90" dirty="0">
                <a:latin typeface="Times New Roman"/>
                <a:cs typeface="Times New Roman"/>
              </a:rPr>
              <a:t> </a:t>
            </a:r>
            <a:r>
              <a:rPr sz="5250" b="1" baseline="11111" dirty="0">
                <a:latin typeface="Times New Roman"/>
                <a:cs typeface="Times New Roman"/>
              </a:rPr>
              <a:t>…</a:t>
            </a:r>
            <a:r>
              <a:rPr sz="5250" b="1" spc="89" baseline="11111" dirty="0">
                <a:latin typeface="Times New Roman"/>
                <a:cs typeface="Times New Roman"/>
              </a:rPr>
              <a:t> </a:t>
            </a:r>
            <a:r>
              <a:rPr sz="3500" spc="-6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9220" y="5316725"/>
            <a:ext cx="36226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Možná: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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First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spc="-10" dirty="0">
                <a:latin typeface="Times New Roman"/>
                <a:cs typeface="Times New Roman"/>
              </a:rPr>
              <a:t>):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14/57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65157" y="69479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69220" y="6912353"/>
            <a:ext cx="894524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Pozn.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Musíme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definovat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další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množiny: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i="1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Predict.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Gramatika</a:t>
            </a:r>
            <a:r>
              <a:rPr sz="4850" spc="-85" dirty="0"/>
              <a:t> </a:t>
            </a:r>
            <a:r>
              <a:rPr sz="4850" dirty="0"/>
              <a:t>pro</a:t>
            </a:r>
            <a:r>
              <a:rPr sz="4850" spc="-90" dirty="0"/>
              <a:t> </a:t>
            </a:r>
            <a:r>
              <a:rPr sz="4850" dirty="0"/>
              <a:t>aritmetické</a:t>
            </a:r>
            <a:r>
              <a:rPr sz="4850" spc="-65" dirty="0"/>
              <a:t> </a:t>
            </a:r>
            <a:r>
              <a:rPr sz="4850" spc="-10" dirty="0"/>
              <a:t>výrazy</a:t>
            </a:r>
            <a:endParaRPr sz="4850"/>
          </a:p>
        </p:txBody>
      </p:sp>
      <p:sp>
        <p:nvSpPr>
          <p:cNvPr id="6" name="object 6"/>
          <p:cNvSpPr txBox="1"/>
          <p:nvPr/>
        </p:nvSpPr>
        <p:spPr>
          <a:xfrm>
            <a:off x="1140340" y="1281175"/>
            <a:ext cx="4756150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3370" indent="-267970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93370" algn="l"/>
              </a:tabLst>
            </a:pPr>
            <a:r>
              <a:rPr sz="3500" i="1" dirty="0">
                <a:latin typeface="Times New Roman"/>
                <a:cs typeface="Times New Roman"/>
              </a:rPr>
              <a:t>G</a:t>
            </a:r>
            <a:r>
              <a:rPr sz="3525" i="1" baseline="-20094" dirty="0">
                <a:latin typeface="Times New Roman"/>
                <a:cs typeface="Times New Roman"/>
              </a:rPr>
              <a:t>expr</a:t>
            </a:r>
            <a:r>
              <a:rPr sz="3525" baseline="-20094" dirty="0">
                <a:latin typeface="Times New Roman"/>
                <a:cs typeface="Times New Roman"/>
              </a:rPr>
              <a:t>3</a:t>
            </a:r>
            <a:r>
              <a:rPr sz="3525" spc="42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(</a:t>
            </a: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3500" dirty="0">
                <a:latin typeface="Times New Roman"/>
                <a:cs typeface="Times New Roman"/>
              </a:rPr>
              <a:t>),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kde</a:t>
            </a:r>
            <a:endParaRPr sz="3500">
              <a:latin typeface="Times New Roman"/>
              <a:cs typeface="Times New Roman"/>
            </a:endParaRPr>
          </a:p>
          <a:p>
            <a:pPr marL="293370" indent="-267970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93370" algn="l"/>
              </a:tabLst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},</a:t>
            </a:r>
            <a:endParaRPr sz="3500">
              <a:latin typeface="Times New Roman"/>
              <a:cs typeface="Times New Roman"/>
            </a:endParaRPr>
          </a:p>
          <a:p>
            <a:pPr marL="293370" indent="-26797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293370" algn="l"/>
              </a:tabLst>
            </a:pP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spc="-25" dirty="0">
                <a:latin typeface="Times New Roman"/>
                <a:cs typeface="Times New Roman"/>
              </a:rPr>
              <a:t>},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045" y="2893566"/>
            <a:ext cx="4004310" cy="217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80670" algn="l"/>
                <a:tab pos="2366645" algn="l"/>
              </a:tabLst>
            </a:pP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spc="22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35"/>
              </a:spcBef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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5"/>
              </a:spcBef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35"/>
              </a:spcBef>
              <a:tabLst>
                <a:tab pos="2366645" algn="l"/>
              </a:tabLst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2015" y="2893566"/>
            <a:ext cx="2690495" cy="217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969644" algn="l"/>
              </a:tabLst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5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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995044" algn="l"/>
                <a:tab pos="2334895" algn="l"/>
              </a:tabLst>
            </a:pP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8977" y="518464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0340" y="5144513"/>
            <a:ext cx="6631305" cy="1069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ts val="409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  <a:p>
            <a:pPr marL="2169160">
              <a:lnSpc>
                <a:spcPts val="4090"/>
              </a:lnSpc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)*(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10" dirty="0">
                <a:latin typeface="Times New Roman"/>
                <a:cs typeface="Times New Roman"/>
              </a:rPr>
              <a:t>L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latin typeface="Times New Roman"/>
                <a:cs typeface="Times New Roman"/>
              </a:rPr>
              <a:t>G</a:t>
            </a:r>
            <a:r>
              <a:rPr sz="3525" b="1" i="1" spc="-15" baseline="-20094" dirty="0">
                <a:latin typeface="Times New Roman"/>
                <a:cs typeface="Times New Roman"/>
              </a:rPr>
              <a:t>expr</a:t>
            </a:r>
            <a:r>
              <a:rPr sz="3525" b="1" spc="-15" baseline="-20094" dirty="0">
                <a:latin typeface="Times New Roman"/>
                <a:cs typeface="Times New Roman"/>
              </a:rPr>
              <a:t>3</a:t>
            </a:r>
            <a:r>
              <a:rPr sz="3500" b="1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15/57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8364" y="497839"/>
            <a:ext cx="8536671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076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Množina</a:t>
            </a:r>
            <a:r>
              <a:rPr sz="4850" spc="-140" dirty="0"/>
              <a:t> </a:t>
            </a:r>
            <a:r>
              <a:rPr sz="4850" b="1" i="1" spc="-10" dirty="0">
                <a:latin typeface="Times New Roman"/>
                <a:cs typeface="Times New Roman"/>
              </a:rPr>
              <a:t>Empty</a:t>
            </a:r>
            <a:endParaRPr sz="4850" b="1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1441" y="2253996"/>
            <a:ext cx="8609330" cy="1605280"/>
            <a:chOff x="1051441" y="2253996"/>
            <a:chExt cx="8609330" cy="1605280"/>
          </a:xfrm>
        </p:grpSpPr>
        <p:sp>
          <p:nvSpPr>
            <p:cNvPr id="7" name="object 7"/>
            <p:cNvSpPr/>
            <p:nvPr/>
          </p:nvSpPr>
          <p:spPr>
            <a:xfrm>
              <a:off x="1065157" y="2267712"/>
              <a:ext cx="8582025" cy="1577340"/>
            </a:xfrm>
            <a:custGeom>
              <a:avLst/>
              <a:gdLst/>
              <a:ahLst/>
              <a:cxnLst/>
              <a:rect l="l" t="t" r="r" b="b"/>
              <a:pathLst>
                <a:path w="8582025" h="1577339">
                  <a:moveTo>
                    <a:pt x="8581643" y="1577339"/>
                  </a:moveTo>
                  <a:lnTo>
                    <a:pt x="8581643" y="0"/>
                  </a:lnTo>
                  <a:lnTo>
                    <a:pt x="0" y="0"/>
                  </a:lnTo>
                  <a:lnTo>
                    <a:pt x="0" y="1577339"/>
                  </a:lnTo>
                  <a:lnTo>
                    <a:pt x="8581643" y="15773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441" y="2253996"/>
              <a:ext cx="8609330" cy="1605280"/>
            </a:xfrm>
            <a:custGeom>
              <a:avLst/>
              <a:gdLst/>
              <a:ahLst/>
              <a:cxnLst/>
              <a:rect l="l" t="t" r="r" b="b"/>
              <a:pathLst>
                <a:path w="8609330" h="1605279">
                  <a:moveTo>
                    <a:pt x="8609073" y="1604772"/>
                  </a:moveTo>
                  <a:lnTo>
                    <a:pt x="8609073" y="0"/>
                  </a:lnTo>
                  <a:lnTo>
                    <a:pt x="0" y="0"/>
                  </a:lnTo>
                  <a:lnTo>
                    <a:pt x="0" y="1604772"/>
                  </a:lnTo>
                  <a:lnTo>
                    <a:pt x="13716" y="1604772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lnTo>
                    <a:pt x="8581641" y="27432"/>
                  </a:lnTo>
                  <a:lnTo>
                    <a:pt x="8581641" y="13716"/>
                  </a:lnTo>
                  <a:lnTo>
                    <a:pt x="8595357" y="27432"/>
                  </a:lnTo>
                  <a:lnTo>
                    <a:pt x="8595357" y="1604772"/>
                  </a:lnTo>
                  <a:lnTo>
                    <a:pt x="8609073" y="1604772"/>
                  </a:lnTo>
                  <a:close/>
                </a:path>
                <a:path w="8609330" h="1605279">
                  <a:moveTo>
                    <a:pt x="27432" y="27432"/>
                  </a:move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close/>
                </a:path>
                <a:path w="8609330" h="1605279">
                  <a:moveTo>
                    <a:pt x="27432" y="1577340"/>
                  </a:moveTo>
                  <a:lnTo>
                    <a:pt x="27432" y="27432"/>
                  </a:lnTo>
                  <a:lnTo>
                    <a:pt x="13716" y="27432"/>
                  </a:lnTo>
                  <a:lnTo>
                    <a:pt x="13716" y="1577340"/>
                  </a:lnTo>
                  <a:lnTo>
                    <a:pt x="27432" y="1577340"/>
                  </a:lnTo>
                  <a:close/>
                </a:path>
                <a:path w="8609330" h="1605279">
                  <a:moveTo>
                    <a:pt x="8595357" y="1577340"/>
                  </a:moveTo>
                  <a:lnTo>
                    <a:pt x="13716" y="1577340"/>
                  </a:lnTo>
                  <a:lnTo>
                    <a:pt x="27432" y="1591056"/>
                  </a:lnTo>
                  <a:lnTo>
                    <a:pt x="27432" y="1604772"/>
                  </a:lnTo>
                  <a:lnTo>
                    <a:pt x="8581641" y="1604772"/>
                  </a:lnTo>
                  <a:lnTo>
                    <a:pt x="8581641" y="1591056"/>
                  </a:lnTo>
                  <a:lnTo>
                    <a:pt x="8595357" y="1577340"/>
                  </a:lnTo>
                  <a:close/>
                </a:path>
                <a:path w="8609330" h="1605279">
                  <a:moveTo>
                    <a:pt x="27432" y="1604772"/>
                  </a:moveTo>
                  <a:lnTo>
                    <a:pt x="27432" y="1591056"/>
                  </a:lnTo>
                  <a:lnTo>
                    <a:pt x="13716" y="1577340"/>
                  </a:lnTo>
                  <a:lnTo>
                    <a:pt x="13716" y="1604772"/>
                  </a:lnTo>
                  <a:lnTo>
                    <a:pt x="27432" y="1604772"/>
                  </a:lnTo>
                  <a:close/>
                </a:path>
                <a:path w="8609330" h="1605279">
                  <a:moveTo>
                    <a:pt x="8595357" y="27432"/>
                  </a:moveTo>
                  <a:lnTo>
                    <a:pt x="8581641" y="13716"/>
                  </a:lnTo>
                  <a:lnTo>
                    <a:pt x="8581641" y="27432"/>
                  </a:lnTo>
                  <a:lnTo>
                    <a:pt x="8595357" y="27432"/>
                  </a:lnTo>
                  <a:close/>
                </a:path>
                <a:path w="8609330" h="1605279">
                  <a:moveTo>
                    <a:pt x="8595357" y="1577340"/>
                  </a:moveTo>
                  <a:lnTo>
                    <a:pt x="8595357" y="27432"/>
                  </a:lnTo>
                  <a:lnTo>
                    <a:pt x="8581641" y="27432"/>
                  </a:lnTo>
                  <a:lnTo>
                    <a:pt x="8581641" y="1577340"/>
                  </a:lnTo>
                  <a:lnTo>
                    <a:pt x="8595357" y="1577340"/>
                  </a:lnTo>
                  <a:close/>
                </a:path>
                <a:path w="8609330" h="1605279">
                  <a:moveTo>
                    <a:pt x="8595357" y="1604772"/>
                  </a:moveTo>
                  <a:lnTo>
                    <a:pt x="8595357" y="1577340"/>
                  </a:lnTo>
                  <a:lnTo>
                    <a:pt x="8581641" y="1591056"/>
                  </a:lnTo>
                  <a:lnTo>
                    <a:pt x="8581641" y="1604772"/>
                  </a:lnTo>
                  <a:lnTo>
                    <a:pt x="8595357" y="1604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9380" y="1282699"/>
            <a:ext cx="8469630" cy="2485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5725" marR="17780">
              <a:lnSpc>
                <a:spcPct val="101699"/>
              </a:lnSpc>
              <a:spcBef>
                <a:spcPts val="65"/>
              </a:spcBef>
            </a:pP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95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9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9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množina,</a:t>
            </a:r>
            <a:r>
              <a:rPr sz="29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která</a:t>
            </a:r>
            <a:r>
              <a:rPr sz="29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obsahuje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jediný prvek</a:t>
            </a:r>
            <a:r>
              <a:rPr sz="29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, pokud</a:t>
            </a:r>
            <a:r>
              <a:rPr sz="29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9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derivuje</a:t>
            </a:r>
            <a:r>
              <a:rPr sz="295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9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jinak</a:t>
            </a:r>
            <a:r>
              <a:rPr sz="29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9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prázdná</a:t>
            </a:r>
            <a:endParaRPr sz="2950" dirty="0">
              <a:latin typeface="Times New Roman"/>
              <a:cs typeface="Times New Roman"/>
            </a:endParaRPr>
          </a:p>
          <a:p>
            <a:pPr marL="25400">
              <a:lnSpc>
                <a:spcPts val="4015"/>
              </a:lnSpc>
              <a:spcBef>
                <a:spcPts val="360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BKG.</a:t>
            </a:r>
            <a:endParaRPr sz="3500" dirty="0">
              <a:latin typeface="Times New Roman"/>
              <a:cs typeface="Times New Roman"/>
            </a:endParaRPr>
          </a:p>
          <a:p>
            <a:pPr marL="25400">
              <a:lnSpc>
                <a:spcPts val="3815"/>
              </a:lnSpc>
            </a:pPr>
            <a:r>
              <a:rPr sz="3500" b="1" i="1" dirty="0">
                <a:latin typeface="Times New Roman"/>
                <a:cs typeface="Times New Roman"/>
              </a:rPr>
              <a:t>Empty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b="1" dirty="0">
                <a:latin typeface="Times New Roman"/>
                <a:cs typeface="Times New Roman"/>
              </a:rPr>
              <a:t>}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if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7186" dirty="0">
                <a:latin typeface="Times New Roman"/>
                <a:cs typeface="Times New Roman"/>
              </a:rPr>
              <a:t>*</a:t>
            </a:r>
            <a:r>
              <a:rPr sz="3525" b="1" spc="7" baseline="27186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jinak</a:t>
            </a:r>
            <a:endParaRPr sz="3500" dirty="0">
              <a:latin typeface="Times New Roman"/>
              <a:cs typeface="Times New Roman"/>
            </a:endParaRPr>
          </a:p>
          <a:p>
            <a:pPr marL="25400">
              <a:lnSpc>
                <a:spcPts val="4000"/>
              </a:lnSpc>
            </a:pPr>
            <a:r>
              <a:rPr sz="3500" b="1" i="1" dirty="0">
                <a:latin typeface="Times New Roman"/>
                <a:cs typeface="Times New Roman"/>
              </a:rPr>
              <a:t>Empty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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kde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latin typeface="Times New Roman"/>
                <a:cs typeface="Times New Roman"/>
              </a:rPr>
              <a:t>T</a:t>
            </a:r>
            <a:r>
              <a:rPr sz="3500" b="1" spc="-20" dirty="0">
                <a:latin typeface="Times New Roman"/>
                <a:cs typeface="Times New Roman"/>
              </a:rPr>
              <a:t>)</a:t>
            </a:r>
            <a:r>
              <a:rPr sz="3525" b="1" spc="-30" baseline="24822" dirty="0">
                <a:latin typeface="Times New Roman"/>
                <a:cs typeface="Times New Roman"/>
              </a:rPr>
              <a:t>*</a:t>
            </a:r>
            <a:r>
              <a:rPr sz="2600" b="1" spc="-20" dirty="0">
                <a:latin typeface="Times New Roman"/>
                <a:cs typeface="Times New Roman"/>
              </a:rPr>
              <a:t>.</a:t>
            </a:r>
            <a:endParaRPr sz="260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392582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220" y="3967986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50998" y="6304788"/>
            <a:ext cx="660400" cy="463550"/>
            <a:chOff x="5150998" y="6304788"/>
            <a:chExt cx="660400" cy="463550"/>
          </a:xfrm>
        </p:grpSpPr>
        <p:sp>
          <p:nvSpPr>
            <p:cNvPr id="13" name="object 13"/>
            <p:cNvSpPr/>
            <p:nvPr/>
          </p:nvSpPr>
          <p:spPr>
            <a:xfrm>
              <a:off x="5248534" y="6326123"/>
              <a:ext cx="464820" cy="419100"/>
            </a:xfrm>
            <a:custGeom>
              <a:avLst/>
              <a:gdLst/>
              <a:ahLst/>
              <a:cxnLst/>
              <a:rect l="l" t="t" r="r" b="b"/>
              <a:pathLst>
                <a:path w="464820" h="419100">
                  <a:moveTo>
                    <a:pt x="464819" y="313943"/>
                  </a:moveTo>
                  <a:lnTo>
                    <a:pt x="348995" y="313943"/>
                  </a:lnTo>
                  <a:lnTo>
                    <a:pt x="348995" y="0"/>
                  </a:lnTo>
                  <a:lnTo>
                    <a:pt x="115823" y="0"/>
                  </a:lnTo>
                  <a:lnTo>
                    <a:pt x="115823" y="313943"/>
                  </a:lnTo>
                  <a:lnTo>
                    <a:pt x="0" y="313943"/>
                  </a:lnTo>
                  <a:lnTo>
                    <a:pt x="231647" y="419099"/>
                  </a:lnTo>
                  <a:lnTo>
                    <a:pt x="464819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0998" y="6304788"/>
              <a:ext cx="660400" cy="463550"/>
            </a:xfrm>
            <a:custGeom>
              <a:avLst/>
              <a:gdLst/>
              <a:ahLst/>
              <a:cxnLst/>
              <a:rect l="l" t="t" r="r" b="b"/>
              <a:pathLst>
                <a:path w="660400" h="463550">
                  <a:moveTo>
                    <a:pt x="213360" y="315468"/>
                  </a:moveTo>
                  <a:lnTo>
                    <a:pt x="0" y="315468"/>
                  </a:lnTo>
                  <a:lnTo>
                    <a:pt x="97536" y="359268"/>
                  </a:lnTo>
                  <a:lnTo>
                    <a:pt x="97536" y="356616"/>
                  </a:lnTo>
                  <a:lnTo>
                    <a:pt x="105156" y="316992"/>
                  </a:lnTo>
                  <a:lnTo>
                    <a:pt x="192024" y="356167"/>
                  </a:lnTo>
                  <a:lnTo>
                    <a:pt x="192024" y="335280"/>
                  </a:lnTo>
                  <a:lnTo>
                    <a:pt x="213360" y="315468"/>
                  </a:lnTo>
                  <a:close/>
                </a:path>
                <a:path w="660400" h="463550">
                  <a:moveTo>
                    <a:pt x="193017" y="356616"/>
                  </a:moveTo>
                  <a:lnTo>
                    <a:pt x="105156" y="316992"/>
                  </a:lnTo>
                  <a:lnTo>
                    <a:pt x="97536" y="356616"/>
                  </a:lnTo>
                  <a:lnTo>
                    <a:pt x="193017" y="356616"/>
                  </a:lnTo>
                  <a:close/>
                </a:path>
                <a:path w="660400" h="463550">
                  <a:moveTo>
                    <a:pt x="329918" y="418355"/>
                  </a:moveTo>
                  <a:lnTo>
                    <a:pt x="193017" y="356616"/>
                  </a:lnTo>
                  <a:lnTo>
                    <a:pt x="97536" y="356616"/>
                  </a:lnTo>
                  <a:lnTo>
                    <a:pt x="97536" y="359268"/>
                  </a:lnTo>
                  <a:lnTo>
                    <a:pt x="321564" y="459874"/>
                  </a:lnTo>
                  <a:lnTo>
                    <a:pt x="321564" y="422148"/>
                  </a:lnTo>
                  <a:lnTo>
                    <a:pt x="329918" y="418355"/>
                  </a:lnTo>
                  <a:close/>
                </a:path>
                <a:path w="660400" h="463550">
                  <a:moveTo>
                    <a:pt x="466344" y="315468"/>
                  </a:moveTo>
                  <a:lnTo>
                    <a:pt x="466344" y="0"/>
                  </a:lnTo>
                  <a:lnTo>
                    <a:pt x="192024" y="0"/>
                  </a:lnTo>
                  <a:lnTo>
                    <a:pt x="192024" y="315468"/>
                  </a:lnTo>
                  <a:lnTo>
                    <a:pt x="213360" y="315468"/>
                  </a:lnTo>
                  <a:lnTo>
                    <a:pt x="213360" y="42672"/>
                  </a:lnTo>
                  <a:lnTo>
                    <a:pt x="234696" y="21336"/>
                  </a:lnTo>
                  <a:lnTo>
                    <a:pt x="234696" y="42672"/>
                  </a:lnTo>
                  <a:lnTo>
                    <a:pt x="425196" y="42672"/>
                  </a:lnTo>
                  <a:lnTo>
                    <a:pt x="425196" y="21336"/>
                  </a:lnTo>
                  <a:lnTo>
                    <a:pt x="446532" y="42672"/>
                  </a:lnTo>
                  <a:lnTo>
                    <a:pt x="446532" y="315468"/>
                  </a:lnTo>
                  <a:lnTo>
                    <a:pt x="466344" y="315468"/>
                  </a:lnTo>
                  <a:close/>
                </a:path>
                <a:path w="660400" h="463550">
                  <a:moveTo>
                    <a:pt x="234696" y="356616"/>
                  </a:moveTo>
                  <a:lnTo>
                    <a:pt x="234696" y="42672"/>
                  </a:lnTo>
                  <a:lnTo>
                    <a:pt x="213360" y="42672"/>
                  </a:lnTo>
                  <a:lnTo>
                    <a:pt x="213360" y="315468"/>
                  </a:lnTo>
                  <a:lnTo>
                    <a:pt x="192024" y="335280"/>
                  </a:lnTo>
                  <a:lnTo>
                    <a:pt x="192024" y="356167"/>
                  </a:lnTo>
                  <a:lnTo>
                    <a:pt x="193017" y="356616"/>
                  </a:lnTo>
                  <a:lnTo>
                    <a:pt x="234696" y="356616"/>
                  </a:lnTo>
                  <a:close/>
                </a:path>
                <a:path w="660400" h="463550">
                  <a:moveTo>
                    <a:pt x="234696" y="42672"/>
                  </a:moveTo>
                  <a:lnTo>
                    <a:pt x="234696" y="21336"/>
                  </a:lnTo>
                  <a:lnTo>
                    <a:pt x="213360" y="42672"/>
                  </a:lnTo>
                  <a:lnTo>
                    <a:pt x="234696" y="42672"/>
                  </a:lnTo>
                  <a:close/>
                </a:path>
                <a:path w="660400" h="463550">
                  <a:moveTo>
                    <a:pt x="338328" y="422148"/>
                  </a:moveTo>
                  <a:lnTo>
                    <a:pt x="329918" y="418355"/>
                  </a:lnTo>
                  <a:lnTo>
                    <a:pt x="321564" y="422148"/>
                  </a:lnTo>
                  <a:lnTo>
                    <a:pt x="338328" y="422148"/>
                  </a:lnTo>
                  <a:close/>
                </a:path>
                <a:path w="660400" h="463550">
                  <a:moveTo>
                    <a:pt x="338328" y="459208"/>
                  </a:moveTo>
                  <a:lnTo>
                    <a:pt x="338328" y="422148"/>
                  </a:lnTo>
                  <a:lnTo>
                    <a:pt x="321564" y="422148"/>
                  </a:lnTo>
                  <a:lnTo>
                    <a:pt x="321564" y="459874"/>
                  </a:lnTo>
                  <a:lnTo>
                    <a:pt x="329184" y="463296"/>
                  </a:lnTo>
                  <a:lnTo>
                    <a:pt x="338328" y="459208"/>
                  </a:lnTo>
                  <a:close/>
                </a:path>
                <a:path w="660400" h="463550">
                  <a:moveTo>
                    <a:pt x="562356" y="359067"/>
                  </a:moveTo>
                  <a:lnTo>
                    <a:pt x="562356" y="356616"/>
                  </a:lnTo>
                  <a:lnTo>
                    <a:pt x="465924" y="356616"/>
                  </a:lnTo>
                  <a:lnTo>
                    <a:pt x="329918" y="418355"/>
                  </a:lnTo>
                  <a:lnTo>
                    <a:pt x="338328" y="422148"/>
                  </a:lnTo>
                  <a:lnTo>
                    <a:pt x="338328" y="459208"/>
                  </a:lnTo>
                  <a:lnTo>
                    <a:pt x="562356" y="359067"/>
                  </a:lnTo>
                  <a:close/>
                </a:path>
                <a:path w="660400" h="463550">
                  <a:moveTo>
                    <a:pt x="446532" y="42672"/>
                  </a:moveTo>
                  <a:lnTo>
                    <a:pt x="425196" y="21336"/>
                  </a:lnTo>
                  <a:lnTo>
                    <a:pt x="425196" y="42672"/>
                  </a:lnTo>
                  <a:lnTo>
                    <a:pt x="446532" y="42672"/>
                  </a:lnTo>
                  <a:close/>
                </a:path>
                <a:path w="660400" h="463550">
                  <a:moveTo>
                    <a:pt x="466344" y="356425"/>
                  </a:moveTo>
                  <a:lnTo>
                    <a:pt x="466344" y="335280"/>
                  </a:lnTo>
                  <a:lnTo>
                    <a:pt x="446532" y="315468"/>
                  </a:lnTo>
                  <a:lnTo>
                    <a:pt x="446532" y="42672"/>
                  </a:lnTo>
                  <a:lnTo>
                    <a:pt x="425196" y="42672"/>
                  </a:lnTo>
                  <a:lnTo>
                    <a:pt x="425196" y="356616"/>
                  </a:lnTo>
                  <a:lnTo>
                    <a:pt x="465924" y="356616"/>
                  </a:lnTo>
                  <a:lnTo>
                    <a:pt x="466344" y="356425"/>
                  </a:lnTo>
                  <a:close/>
                </a:path>
                <a:path w="660400" h="463550">
                  <a:moveTo>
                    <a:pt x="659892" y="315468"/>
                  </a:moveTo>
                  <a:lnTo>
                    <a:pt x="446532" y="315468"/>
                  </a:lnTo>
                  <a:lnTo>
                    <a:pt x="466344" y="335280"/>
                  </a:lnTo>
                  <a:lnTo>
                    <a:pt x="466344" y="356425"/>
                  </a:lnTo>
                  <a:lnTo>
                    <a:pt x="553212" y="316992"/>
                  </a:lnTo>
                  <a:lnTo>
                    <a:pt x="562356" y="356616"/>
                  </a:lnTo>
                  <a:lnTo>
                    <a:pt x="562356" y="359067"/>
                  </a:lnTo>
                  <a:lnTo>
                    <a:pt x="659892" y="315468"/>
                  </a:lnTo>
                  <a:close/>
                </a:path>
                <a:path w="660400" h="463550">
                  <a:moveTo>
                    <a:pt x="562356" y="356616"/>
                  </a:moveTo>
                  <a:lnTo>
                    <a:pt x="553212" y="316992"/>
                  </a:lnTo>
                  <a:lnTo>
                    <a:pt x="465924" y="356616"/>
                  </a:lnTo>
                  <a:lnTo>
                    <a:pt x="56235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18894" y="4009644"/>
            <a:ext cx="2057400" cy="883919"/>
            <a:chOff x="4318894" y="4009644"/>
            <a:chExt cx="2057400" cy="883919"/>
          </a:xfrm>
        </p:grpSpPr>
        <p:sp>
          <p:nvSpPr>
            <p:cNvPr id="16" name="object 16"/>
            <p:cNvSpPr/>
            <p:nvPr/>
          </p:nvSpPr>
          <p:spPr>
            <a:xfrm>
              <a:off x="4340229" y="40309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8894" y="40096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12313" y="40309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0978" y="40096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52037" y="40309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0702" y="40096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4049" y="4533899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5658" y="451408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4" h="379729">
                  <a:moveTo>
                    <a:pt x="172212" y="251460"/>
                  </a:moveTo>
                  <a:lnTo>
                    <a:pt x="0" y="251460"/>
                  </a:lnTo>
                  <a:lnTo>
                    <a:pt x="88392" y="295656"/>
                  </a:lnTo>
                  <a:lnTo>
                    <a:pt x="88392" y="294132"/>
                  </a:lnTo>
                  <a:lnTo>
                    <a:pt x="97536" y="252984"/>
                  </a:lnTo>
                  <a:lnTo>
                    <a:pt x="150876" y="280138"/>
                  </a:lnTo>
                  <a:lnTo>
                    <a:pt x="150876" y="272796"/>
                  </a:lnTo>
                  <a:lnTo>
                    <a:pt x="172212" y="251460"/>
                  </a:lnTo>
                  <a:close/>
                </a:path>
                <a:path w="513714" h="379729">
                  <a:moveTo>
                    <a:pt x="178362" y="294132"/>
                  </a:moveTo>
                  <a:lnTo>
                    <a:pt x="97536" y="252984"/>
                  </a:lnTo>
                  <a:lnTo>
                    <a:pt x="88392" y="294132"/>
                  </a:lnTo>
                  <a:lnTo>
                    <a:pt x="178362" y="294132"/>
                  </a:lnTo>
                  <a:close/>
                </a:path>
                <a:path w="513714" h="379729">
                  <a:moveTo>
                    <a:pt x="256032" y="333672"/>
                  </a:moveTo>
                  <a:lnTo>
                    <a:pt x="178362" y="294132"/>
                  </a:lnTo>
                  <a:lnTo>
                    <a:pt x="88392" y="294132"/>
                  </a:lnTo>
                  <a:lnTo>
                    <a:pt x="88392" y="295656"/>
                  </a:lnTo>
                  <a:lnTo>
                    <a:pt x="246888" y="374904"/>
                  </a:lnTo>
                  <a:lnTo>
                    <a:pt x="246888" y="338328"/>
                  </a:lnTo>
                  <a:lnTo>
                    <a:pt x="256032" y="333672"/>
                  </a:lnTo>
                  <a:close/>
                </a:path>
                <a:path w="513714" h="379729">
                  <a:moveTo>
                    <a:pt x="361188" y="251460"/>
                  </a:moveTo>
                  <a:lnTo>
                    <a:pt x="361188" y="0"/>
                  </a:lnTo>
                  <a:lnTo>
                    <a:pt x="150876" y="0"/>
                  </a:lnTo>
                  <a:lnTo>
                    <a:pt x="150876" y="251460"/>
                  </a:lnTo>
                  <a:lnTo>
                    <a:pt x="172212" y="251460"/>
                  </a:lnTo>
                  <a:lnTo>
                    <a:pt x="172212" y="41148"/>
                  </a:lnTo>
                  <a:lnTo>
                    <a:pt x="193548" y="19812"/>
                  </a:lnTo>
                  <a:lnTo>
                    <a:pt x="193548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39852" y="41148"/>
                  </a:lnTo>
                  <a:lnTo>
                    <a:pt x="339852" y="251460"/>
                  </a:lnTo>
                  <a:lnTo>
                    <a:pt x="361188" y="251460"/>
                  </a:lnTo>
                  <a:close/>
                </a:path>
                <a:path w="513714" h="379729">
                  <a:moveTo>
                    <a:pt x="193548" y="294132"/>
                  </a:moveTo>
                  <a:lnTo>
                    <a:pt x="193548" y="41148"/>
                  </a:lnTo>
                  <a:lnTo>
                    <a:pt x="172212" y="41148"/>
                  </a:lnTo>
                  <a:lnTo>
                    <a:pt x="172212" y="251460"/>
                  </a:lnTo>
                  <a:lnTo>
                    <a:pt x="150876" y="272796"/>
                  </a:lnTo>
                  <a:lnTo>
                    <a:pt x="150876" y="280138"/>
                  </a:lnTo>
                  <a:lnTo>
                    <a:pt x="178362" y="294132"/>
                  </a:lnTo>
                  <a:lnTo>
                    <a:pt x="193548" y="294132"/>
                  </a:lnTo>
                  <a:close/>
                </a:path>
                <a:path w="513714" h="379729">
                  <a:moveTo>
                    <a:pt x="193548" y="41148"/>
                  </a:moveTo>
                  <a:lnTo>
                    <a:pt x="193548" y="19812"/>
                  </a:lnTo>
                  <a:lnTo>
                    <a:pt x="172212" y="41148"/>
                  </a:lnTo>
                  <a:lnTo>
                    <a:pt x="193548" y="41148"/>
                  </a:lnTo>
                  <a:close/>
                </a:path>
                <a:path w="513714" h="379729">
                  <a:moveTo>
                    <a:pt x="265176" y="338328"/>
                  </a:moveTo>
                  <a:lnTo>
                    <a:pt x="256032" y="333672"/>
                  </a:lnTo>
                  <a:lnTo>
                    <a:pt x="246888" y="338328"/>
                  </a:lnTo>
                  <a:lnTo>
                    <a:pt x="265176" y="338328"/>
                  </a:lnTo>
                  <a:close/>
                </a:path>
                <a:path w="513714" h="379729">
                  <a:moveTo>
                    <a:pt x="265176" y="374931"/>
                  </a:moveTo>
                  <a:lnTo>
                    <a:pt x="265176" y="338328"/>
                  </a:lnTo>
                  <a:lnTo>
                    <a:pt x="246888" y="338328"/>
                  </a:lnTo>
                  <a:lnTo>
                    <a:pt x="246888" y="374904"/>
                  </a:lnTo>
                  <a:lnTo>
                    <a:pt x="256032" y="379476"/>
                  </a:lnTo>
                  <a:lnTo>
                    <a:pt x="265176" y="374931"/>
                  </a:lnTo>
                  <a:close/>
                </a:path>
                <a:path w="513714" h="379729">
                  <a:moveTo>
                    <a:pt x="423672" y="296151"/>
                  </a:moveTo>
                  <a:lnTo>
                    <a:pt x="423672" y="294132"/>
                  </a:lnTo>
                  <a:lnTo>
                    <a:pt x="333701" y="294132"/>
                  </a:lnTo>
                  <a:lnTo>
                    <a:pt x="256032" y="333672"/>
                  </a:lnTo>
                  <a:lnTo>
                    <a:pt x="265176" y="338328"/>
                  </a:lnTo>
                  <a:lnTo>
                    <a:pt x="265176" y="374931"/>
                  </a:lnTo>
                  <a:lnTo>
                    <a:pt x="423672" y="296151"/>
                  </a:lnTo>
                  <a:close/>
                </a:path>
                <a:path w="513714" h="379729">
                  <a:moveTo>
                    <a:pt x="339852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39852" y="41148"/>
                  </a:lnTo>
                  <a:close/>
                </a:path>
                <a:path w="513714" h="379729">
                  <a:moveTo>
                    <a:pt x="361188" y="280138"/>
                  </a:moveTo>
                  <a:lnTo>
                    <a:pt x="361188" y="272796"/>
                  </a:lnTo>
                  <a:lnTo>
                    <a:pt x="339852" y="251460"/>
                  </a:lnTo>
                  <a:lnTo>
                    <a:pt x="339852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3701" y="294132"/>
                  </a:lnTo>
                  <a:lnTo>
                    <a:pt x="361188" y="280138"/>
                  </a:lnTo>
                  <a:close/>
                </a:path>
                <a:path w="513714" h="379729">
                  <a:moveTo>
                    <a:pt x="423672" y="294132"/>
                  </a:moveTo>
                  <a:lnTo>
                    <a:pt x="414528" y="252984"/>
                  </a:lnTo>
                  <a:lnTo>
                    <a:pt x="333701" y="294132"/>
                  </a:lnTo>
                  <a:lnTo>
                    <a:pt x="423672" y="294132"/>
                  </a:lnTo>
                  <a:close/>
                </a:path>
                <a:path w="513714" h="379729">
                  <a:moveTo>
                    <a:pt x="513588" y="251460"/>
                  </a:moveTo>
                  <a:lnTo>
                    <a:pt x="339852" y="251460"/>
                  </a:lnTo>
                  <a:lnTo>
                    <a:pt x="361188" y="272796"/>
                  </a:lnTo>
                  <a:lnTo>
                    <a:pt x="361188" y="280138"/>
                  </a:lnTo>
                  <a:lnTo>
                    <a:pt x="414528" y="252984"/>
                  </a:lnTo>
                  <a:lnTo>
                    <a:pt x="423672" y="294132"/>
                  </a:lnTo>
                  <a:lnTo>
                    <a:pt x="423672" y="296151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96133" y="4533899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6218" y="451408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4" h="379729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4132"/>
                  </a:lnTo>
                  <a:lnTo>
                    <a:pt x="99060" y="252984"/>
                  </a:lnTo>
                  <a:lnTo>
                    <a:pt x="152400" y="28013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4" h="379729">
                  <a:moveTo>
                    <a:pt x="179886" y="294132"/>
                  </a:moveTo>
                  <a:lnTo>
                    <a:pt x="99060" y="252984"/>
                  </a:lnTo>
                  <a:lnTo>
                    <a:pt x="89916" y="294132"/>
                  </a:lnTo>
                  <a:lnTo>
                    <a:pt x="179886" y="294132"/>
                  </a:lnTo>
                  <a:close/>
                </a:path>
                <a:path w="513714" h="379729">
                  <a:moveTo>
                    <a:pt x="257556" y="333672"/>
                  </a:moveTo>
                  <a:lnTo>
                    <a:pt x="179886" y="294132"/>
                  </a:lnTo>
                  <a:lnTo>
                    <a:pt x="89916" y="294132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8328"/>
                  </a:lnTo>
                  <a:lnTo>
                    <a:pt x="257556" y="333672"/>
                  </a:lnTo>
                  <a:close/>
                </a:path>
                <a:path w="513714" h="379729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5072" y="19812"/>
                  </a:lnTo>
                  <a:lnTo>
                    <a:pt x="195072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4" h="379729">
                  <a:moveTo>
                    <a:pt x="195072" y="294132"/>
                  </a:moveTo>
                  <a:lnTo>
                    <a:pt x="195072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0138"/>
                  </a:lnTo>
                  <a:lnTo>
                    <a:pt x="179886" y="294132"/>
                  </a:lnTo>
                  <a:lnTo>
                    <a:pt x="195072" y="294132"/>
                  </a:lnTo>
                  <a:close/>
                </a:path>
                <a:path w="513714" h="379729">
                  <a:moveTo>
                    <a:pt x="195072" y="41148"/>
                  </a:moveTo>
                  <a:lnTo>
                    <a:pt x="195072" y="19812"/>
                  </a:lnTo>
                  <a:lnTo>
                    <a:pt x="173736" y="41148"/>
                  </a:lnTo>
                  <a:lnTo>
                    <a:pt x="195072" y="41148"/>
                  </a:lnTo>
                  <a:close/>
                </a:path>
                <a:path w="513714" h="379729">
                  <a:moveTo>
                    <a:pt x="266700" y="338328"/>
                  </a:moveTo>
                  <a:lnTo>
                    <a:pt x="257556" y="333672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3714" h="379729">
                  <a:moveTo>
                    <a:pt x="266700" y="374904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04"/>
                  </a:lnTo>
                  <a:close/>
                </a:path>
                <a:path w="513714" h="379729">
                  <a:moveTo>
                    <a:pt x="425196" y="295656"/>
                  </a:moveTo>
                  <a:lnTo>
                    <a:pt x="425196" y="294132"/>
                  </a:lnTo>
                  <a:lnTo>
                    <a:pt x="335225" y="294132"/>
                  </a:lnTo>
                  <a:lnTo>
                    <a:pt x="257556" y="333672"/>
                  </a:lnTo>
                  <a:lnTo>
                    <a:pt x="266700" y="338328"/>
                  </a:lnTo>
                  <a:lnTo>
                    <a:pt x="266700" y="374904"/>
                  </a:lnTo>
                  <a:lnTo>
                    <a:pt x="425196" y="295656"/>
                  </a:lnTo>
                  <a:close/>
                </a:path>
                <a:path w="513714" h="379729">
                  <a:moveTo>
                    <a:pt x="341376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4" h="379729">
                  <a:moveTo>
                    <a:pt x="362712" y="28013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5225" y="294132"/>
                  </a:lnTo>
                  <a:lnTo>
                    <a:pt x="362712" y="280138"/>
                  </a:lnTo>
                  <a:close/>
                </a:path>
                <a:path w="513714" h="379729">
                  <a:moveTo>
                    <a:pt x="425196" y="294132"/>
                  </a:moveTo>
                  <a:lnTo>
                    <a:pt x="416052" y="252984"/>
                  </a:lnTo>
                  <a:lnTo>
                    <a:pt x="335225" y="294132"/>
                  </a:lnTo>
                  <a:lnTo>
                    <a:pt x="425196" y="294132"/>
                  </a:lnTo>
                  <a:close/>
                </a:path>
                <a:path w="513714" h="379729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0138"/>
                  </a:lnTo>
                  <a:lnTo>
                    <a:pt x="416052" y="252984"/>
                  </a:lnTo>
                  <a:lnTo>
                    <a:pt x="425196" y="294132"/>
                  </a:lnTo>
                  <a:lnTo>
                    <a:pt x="425196" y="295656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35857" y="4533899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45942" y="451408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4" h="379729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4132"/>
                  </a:lnTo>
                  <a:lnTo>
                    <a:pt x="99060" y="252984"/>
                  </a:lnTo>
                  <a:lnTo>
                    <a:pt x="152400" y="28013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4" h="379729">
                  <a:moveTo>
                    <a:pt x="179886" y="294132"/>
                  </a:moveTo>
                  <a:lnTo>
                    <a:pt x="99060" y="252984"/>
                  </a:lnTo>
                  <a:lnTo>
                    <a:pt x="89916" y="294132"/>
                  </a:lnTo>
                  <a:lnTo>
                    <a:pt x="179886" y="294132"/>
                  </a:lnTo>
                  <a:close/>
                </a:path>
                <a:path w="513714" h="379729">
                  <a:moveTo>
                    <a:pt x="257556" y="333672"/>
                  </a:moveTo>
                  <a:lnTo>
                    <a:pt x="179886" y="294132"/>
                  </a:lnTo>
                  <a:lnTo>
                    <a:pt x="89916" y="294132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8328"/>
                  </a:lnTo>
                  <a:lnTo>
                    <a:pt x="257556" y="333672"/>
                  </a:lnTo>
                  <a:close/>
                </a:path>
                <a:path w="513714" h="379729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5072" y="19812"/>
                  </a:lnTo>
                  <a:lnTo>
                    <a:pt x="195072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4" h="379729">
                  <a:moveTo>
                    <a:pt x="195072" y="294132"/>
                  </a:moveTo>
                  <a:lnTo>
                    <a:pt x="195072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0138"/>
                  </a:lnTo>
                  <a:lnTo>
                    <a:pt x="179886" y="294132"/>
                  </a:lnTo>
                  <a:lnTo>
                    <a:pt x="195072" y="294132"/>
                  </a:lnTo>
                  <a:close/>
                </a:path>
                <a:path w="513714" h="379729">
                  <a:moveTo>
                    <a:pt x="195072" y="41148"/>
                  </a:moveTo>
                  <a:lnTo>
                    <a:pt x="195072" y="19812"/>
                  </a:lnTo>
                  <a:lnTo>
                    <a:pt x="173736" y="41148"/>
                  </a:lnTo>
                  <a:lnTo>
                    <a:pt x="195072" y="41148"/>
                  </a:lnTo>
                  <a:close/>
                </a:path>
                <a:path w="513714" h="379729">
                  <a:moveTo>
                    <a:pt x="266700" y="338328"/>
                  </a:moveTo>
                  <a:lnTo>
                    <a:pt x="257556" y="333672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3714" h="379729">
                  <a:moveTo>
                    <a:pt x="266700" y="374904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04"/>
                  </a:lnTo>
                  <a:close/>
                </a:path>
                <a:path w="513714" h="379729">
                  <a:moveTo>
                    <a:pt x="425196" y="295656"/>
                  </a:moveTo>
                  <a:lnTo>
                    <a:pt x="425196" y="294132"/>
                  </a:lnTo>
                  <a:lnTo>
                    <a:pt x="335225" y="294132"/>
                  </a:lnTo>
                  <a:lnTo>
                    <a:pt x="257556" y="333672"/>
                  </a:lnTo>
                  <a:lnTo>
                    <a:pt x="266700" y="338328"/>
                  </a:lnTo>
                  <a:lnTo>
                    <a:pt x="266700" y="374904"/>
                  </a:lnTo>
                  <a:lnTo>
                    <a:pt x="425196" y="295656"/>
                  </a:lnTo>
                  <a:close/>
                </a:path>
                <a:path w="513714" h="379729">
                  <a:moveTo>
                    <a:pt x="341376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4" h="379729">
                  <a:moveTo>
                    <a:pt x="362712" y="28013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5225" y="294132"/>
                  </a:lnTo>
                  <a:lnTo>
                    <a:pt x="362712" y="280138"/>
                  </a:lnTo>
                  <a:close/>
                </a:path>
                <a:path w="513714" h="379729">
                  <a:moveTo>
                    <a:pt x="425196" y="294132"/>
                  </a:moveTo>
                  <a:lnTo>
                    <a:pt x="416052" y="252984"/>
                  </a:lnTo>
                  <a:lnTo>
                    <a:pt x="335225" y="294132"/>
                  </a:lnTo>
                  <a:lnTo>
                    <a:pt x="425196" y="294132"/>
                  </a:lnTo>
                  <a:close/>
                </a:path>
                <a:path w="513714" h="379729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0138"/>
                  </a:lnTo>
                  <a:lnTo>
                    <a:pt x="416052" y="252984"/>
                  </a:lnTo>
                  <a:lnTo>
                    <a:pt x="425196" y="294132"/>
                  </a:lnTo>
                  <a:lnTo>
                    <a:pt x="425196" y="295656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30484" y="3636973"/>
            <a:ext cx="2827020" cy="1653539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300"/>
              </a:spcBef>
              <a:tabLst>
                <a:tab pos="864235" algn="l"/>
                <a:tab pos="1536065" algn="l"/>
              </a:tabLst>
            </a:pPr>
            <a:r>
              <a:rPr sz="5250" b="1" i="1" baseline="-7142" dirty="0">
                <a:solidFill>
                  <a:srgbClr val="329932"/>
                </a:solidFill>
                <a:latin typeface="Times New Roman"/>
                <a:cs typeface="Times New Roman"/>
              </a:rPr>
              <a:t>x </a:t>
            </a:r>
            <a:r>
              <a:rPr sz="5250" b="1" spc="-75" baseline="-7142" dirty="0">
                <a:latin typeface="Times New Roman"/>
                <a:cs typeface="Times New Roman"/>
              </a:rPr>
              <a:t>=</a:t>
            </a:r>
            <a:r>
              <a:rPr sz="5250" b="1" baseline="-7142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982980">
              <a:lnSpc>
                <a:spcPct val="100000"/>
              </a:lnSpc>
              <a:spcBef>
                <a:spcPts val="2210"/>
              </a:spcBef>
              <a:tabLst>
                <a:tab pos="1655445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90" dirty="0">
                <a:latin typeface="Times New Roman"/>
                <a:cs typeface="Times New Roman"/>
              </a:rPr>
              <a:t> </a:t>
            </a:r>
            <a:r>
              <a:rPr sz="5250" b="1" baseline="11111" dirty="0">
                <a:latin typeface="Times New Roman"/>
                <a:cs typeface="Times New Roman"/>
              </a:rPr>
              <a:t>…</a:t>
            </a:r>
            <a:r>
              <a:rPr sz="5250" b="1" spc="89" baseline="11111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02714" y="5204460"/>
            <a:ext cx="1889760" cy="190500"/>
          </a:xfrm>
          <a:custGeom>
            <a:avLst/>
            <a:gdLst/>
            <a:ahLst/>
            <a:cxnLst/>
            <a:rect l="l" t="t" r="r" b="b"/>
            <a:pathLst>
              <a:path w="1889760" h="190500">
                <a:moveTo>
                  <a:pt x="47244" y="18288"/>
                </a:moveTo>
                <a:lnTo>
                  <a:pt x="44196" y="9144"/>
                </a:lnTo>
                <a:lnTo>
                  <a:pt x="44196" y="13716"/>
                </a:lnTo>
                <a:lnTo>
                  <a:pt x="42672" y="4572"/>
                </a:lnTo>
                <a:lnTo>
                  <a:pt x="42672" y="0"/>
                </a:lnTo>
                <a:lnTo>
                  <a:pt x="1524" y="2939"/>
                </a:lnTo>
                <a:lnTo>
                  <a:pt x="0" y="3048"/>
                </a:lnTo>
                <a:lnTo>
                  <a:pt x="1524" y="12192"/>
                </a:lnTo>
                <a:lnTo>
                  <a:pt x="1524" y="16764"/>
                </a:lnTo>
                <a:lnTo>
                  <a:pt x="4572" y="24384"/>
                </a:lnTo>
                <a:lnTo>
                  <a:pt x="4572" y="27432"/>
                </a:lnTo>
                <a:lnTo>
                  <a:pt x="6096" y="27432"/>
                </a:lnTo>
                <a:lnTo>
                  <a:pt x="9144" y="36576"/>
                </a:lnTo>
                <a:lnTo>
                  <a:pt x="10668" y="38100"/>
                </a:lnTo>
                <a:lnTo>
                  <a:pt x="18288" y="48768"/>
                </a:lnTo>
                <a:lnTo>
                  <a:pt x="25908" y="57912"/>
                </a:lnTo>
                <a:lnTo>
                  <a:pt x="35052" y="65532"/>
                </a:lnTo>
                <a:lnTo>
                  <a:pt x="45720" y="73152"/>
                </a:lnTo>
                <a:lnTo>
                  <a:pt x="45720" y="15240"/>
                </a:lnTo>
                <a:lnTo>
                  <a:pt x="47244" y="18288"/>
                </a:lnTo>
                <a:close/>
              </a:path>
              <a:path w="1889760" h="190500">
                <a:moveTo>
                  <a:pt x="945295" y="119287"/>
                </a:moveTo>
                <a:lnTo>
                  <a:pt x="932688" y="106680"/>
                </a:lnTo>
                <a:lnTo>
                  <a:pt x="922020" y="99060"/>
                </a:lnTo>
                <a:lnTo>
                  <a:pt x="911352" y="92964"/>
                </a:lnTo>
                <a:lnTo>
                  <a:pt x="897636" y="86868"/>
                </a:lnTo>
                <a:lnTo>
                  <a:pt x="885444" y="80772"/>
                </a:lnTo>
                <a:lnTo>
                  <a:pt x="871728" y="76200"/>
                </a:lnTo>
                <a:lnTo>
                  <a:pt x="856488" y="71628"/>
                </a:lnTo>
                <a:lnTo>
                  <a:pt x="841248" y="68580"/>
                </a:lnTo>
                <a:lnTo>
                  <a:pt x="807720" y="65532"/>
                </a:lnTo>
                <a:lnTo>
                  <a:pt x="175260" y="65532"/>
                </a:lnTo>
                <a:lnTo>
                  <a:pt x="160020" y="64008"/>
                </a:lnTo>
                <a:lnTo>
                  <a:pt x="118872" y="59436"/>
                </a:lnTo>
                <a:lnTo>
                  <a:pt x="106680" y="54864"/>
                </a:lnTo>
                <a:lnTo>
                  <a:pt x="96012" y="51816"/>
                </a:lnTo>
                <a:lnTo>
                  <a:pt x="85344" y="47244"/>
                </a:lnTo>
                <a:lnTo>
                  <a:pt x="76200" y="42672"/>
                </a:lnTo>
                <a:lnTo>
                  <a:pt x="67056" y="36576"/>
                </a:lnTo>
                <a:lnTo>
                  <a:pt x="59436" y="32004"/>
                </a:lnTo>
                <a:lnTo>
                  <a:pt x="48768" y="21336"/>
                </a:lnTo>
                <a:lnTo>
                  <a:pt x="45720" y="15240"/>
                </a:lnTo>
                <a:lnTo>
                  <a:pt x="45720" y="73152"/>
                </a:lnTo>
                <a:lnTo>
                  <a:pt x="82296" y="91440"/>
                </a:lnTo>
                <a:lnTo>
                  <a:pt x="126492" y="102108"/>
                </a:lnTo>
                <a:lnTo>
                  <a:pt x="143256" y="105156"/>
                </a:lnTo>
                <a:lnTo>
                  <a:pt x="158496" y="106680"/>
                </a:lnTo>
                <a:lnTo>
                  <a:pt x="804672" y="106680"/>
                </a:lnTo>
                <a:lnTo>
                  <a:pt x="832104" y="109728"/>
                </a:lnTo>
                <a:lnTo>
                  <a:pt x="879348" y="123444"/>
                </a:lnTo>
                <a:lnTo>
                  <a:pt x="905256" y="138684"/>
                </a:lnTo>
                <a:lnTo>
                  <a:pt x="911352" y="143256"/>
                </a:lnTo>
                <a:lnTo>
                  <a:pt x="915924" y="149352"/>
                </a:lnTo>
                <a:lnTo>
                  <a:pt x="918972" y="154432"/>
                </a:lnTo>
                <a:lnTo>
                  <a:pt x="918972" y="153924"/>
                </a:lnTo>
                <a:lnTo>
                  <a:pt x="922020" y="159004"/>
                </a:lnTo>
                <a:lnTo>
                  <a:pt x="922020" y="158496"/>
                </a:lnTo>
                <a:lnTo>
                  <a:pt x="923544" y="161544"/>
                </a:lnTo>
                <a:lnTo>
                  <a:pt x="923544" y="167640"/>
                </a:lnTo>
                <a:lnTo>
                  <a:pt x="925068" y="160020"/>
                </a:lnTo>
                <a:lnTo>
                  <a:pt x="925068" y="155448"/>
                </a:lnTo>
                <a:lnTo>
                  <a:pt x="928116" y="147828"/>
                </a:lnTo>
                <a:lnTo>
                  <a:pt x="928116" y="144780"/>
                </a:lnTo>
                <a:lnTo>
                  <a:pt x="929640" y="143256"/>
                </a:lnTo>
                <a:lnTo>
                  <a:pt x="932688" y="135636"/>
                </a:lnTo>
                <a:lnTo>
                  <a:pt x="934212" y="134112"/>
                </a:lnTo>
                <a:lnTo>
                  <a:pt x="934212" y="132588"/>
                </a:lnTo>
                <a:lnTo>
                  <a:pt x="945295" y="119287"/>
                </a:lnTo>
                <a:close/>
              </a:path>
              <a:path w="1889760" h="190500">
                <a:moveTo>
                  <a:pt x="920496" y="156972"/>
                </a:moveTo>
                <a:lnTo>
                  <a:pt x="918972" y="153924"/>
                </a:lnTo>
                <a:lnTo>
                  <a:pt x="918972" y="154432"/>
                </a:lnTo>
                <a:lnTo>
                  <a:pt x="920496" y="156972"/>
                </a:lnTo>
                <a:close/>
              </a:path>
              <a:path w="1889760" h="190500">
                <a:moveTo>
                  <a:pt x="923544" y="161544"/>
                </a:moveTo>
                <a:lnTo>
                  <a:pt x="922020" y="158496"/>
                </a:lnTo>
                <a:lnTo>
                  <a:pt x="922020" y="159004"/>
                </a:lnTo>
                <a:lnTo>
                  <a:pt x="923544" y="161544"/>
                </a:lnTo>
                <a:close/>
              </a:path>
              <a:path w="1889760" h="190500">
                <a:moveTo>
                  <a:pt x="923544" y="167640"/>
                </a:moveTo>
                <a:lnTo>
                  <a:pt x="923544" y="161544"/>
                </a:lnTo>
                <a:lnTo>
                  <a:pt x="922020" y="159004"/>
                </a:lnTo>
                <a:lnTo>
                  <a:pt x="922020" y="158496"/>
                </a:lnTo>
                <a:lnTo>
                  <a:pt x="923544" y="167640"/>
                </a:lnTo>
                <a:close/>
              </a:path>
              <a:path w="1889760" h="190500">
                <a:moveTo>
                  <a:pt x="966216" y="167640"/>
                </a:moveTo>
                <a:lnTo>
                  <a:pt x="964692" y="160020"/>
                </a:lnTo>
                <a:lnTo>
                  <a:pt x="964692" y="155448"/>
                </a:lnTo>
                <a:lnTo>
                  <a:pt x="961644" y="147828"/>
                </a:lnTo>
                <a:lnTo>
                  <a:pt x="961644" y="144780"/>
                </a:lnTo>
                <a:lnTo>
                  <a:pt x="960120" y="143256"/>
                </a:lnTo>
                <a:lnTo>
                  <a:pt x="957072" y="135636"/>
                </a:lnTo>
                <a:lnTo>
                  <a:pt x="955548" y="134112"/>
                </a:lnTo>
                <a:lnTo>
                  <a:pt x="955548" y="132588"/>
                </a:lnTo>
                <a:lnTo>
                  <a:pt x="950976" y="124968"/>
                </a:lnTo>
                <a:lnTo>
                  <a:pt x="945295" y="119287"/>
                </a:lnTo>
                <a:lnTo>
                  <a:pt x="934212" y="132588"/>
                </a:lnTo>
                <a:lnTo>
                  <a:pt x="934212" y="134112"/>
                </a:lnTo>
                <a:lnTo>
                  <a:pt x="932688" y="135636"/>
                </a:lnTo>
                <a:lnTo>
                  <a:pt x="929640" y="143256"/>
                </a:lnTo>
                <a:lnTo>
                  <a:pt x="928116" y="144780"/>
                </a:lnTo>
                <a:lnTo>
                  <a:pt x="928116" y="147828"/>
                </a:lnTo>
                <a:lnTo>
                  <a:pt x="925068" y="155448"/>
                </a:lnTo>
                <a:lnTo>
                  <a:pt x="925068" y="160020"/>
                </a:lnTo>
                <a:lnTo>
                  <a:pt x="923544" y="167640"/>
                </a:lnTo>
                <a:lnTo>
                  <a:pt x="966216" y="167640"/>
                </a:lnTo>
                <a:close/>
              </a:path>
              <a:path w="1889760" h="190500">
                <a:moveTo>
                  <a:pt x="966216" y="172212"/>
                </a:moveTo>
                <a:lnTo>
                  <a:pt x="966216" y="167640"/>
                </a:lnTo>
                <a:lnTo>
                  <a:pt x="923544" y="167640"/>
                </a:lnTo>
                <a:lnTo>
                  <a:pt x="923544" y="172212"/>
                </a:lnTo>
                <a:lnTo>
                  <a:pt x="926020" y="179570"/>
                </a:lnTo>
                <a:lnTo>
                  <a:pt x="930783" y="185356"/>
                </a:lnTo>
                <a:lnTo>
                  <a:pt x="937260" y="189142"/>
                </a:lnTo>
                <a:lnTo>
                  <a:pt x="944880" y="190500"/>
                </a:lnTo>
                <a:lnTo>
                  <a:pt x="952500" y="189142"/>
                </a:lnTo>
                <a:lnTo>
                  <a:pt x="958977" y="185356"/>
                </a:lnTo>
                <a:lnTo>
                  <a:pt x="963739" y="179570"/>
                </a:lnTo>
                <a:lnTo>
                  <a:pt x="966216" y="172212"/>
                </a:lnTo>
                <a:close/>
              </a:path>
              <a:path w="1889760" h="190500">
                <a:moveTo>
                  <a:pt x="1844040" y="15240"/>
                </a:moveTo>
                <a:lnTo>
                  <a:pt x="1802892" y="47244"/>
                </a:lnTo>
                <a:lnTo>
                  <a:pt x="1755648" y="60960"/>
                </a:lnTo>
                <a:lnTo>
                  <a:pt x="1743456" y="64008"/>
                </a:lnTo>
                <a:lnTo>
                  <a:pt x="1728216" y="64008"/>
                </a:lnTo>
                <a:lnTo>
                  <a:pt x="1714500" y="65532"/>
                </a:lnTo>
                <a:lnTo>
                  <a:pt x="1082040" y="65532"/>
                </a:lnTo>
                <a:lnTo>
                  <a:pt x="1066800" y="67056"/>
                </a:lnTo>
                <a:lnTo>
                  <a:pt x="1050036" y="68580"/>
                </a:lnTo>
                <a:lnTo>
                  <a:pt x="1034796" y="71628"/>
                </a:lnTo>
                <a:lnTo>
                  <a:pt x="993648" y="85344"/>
                </a:lnTo>
                <a:lnTo>
                  <a:pt x="958596" y="105156"/>
                </a:lnTo>
                <a:lnTo>
                  <a:pt x="945295" y="119287"/>
                </a:lnTo>
                <a:lnTo>
                  <a:pt x="950976" y="124968"/>
                </a:lnTo>
                <a:lnTo>
                  <a:pt x="955548" y="132588"/>
                </a:lnTo>
                <a:lnTo>
                  <a:pt x="955548" y="134112"/>
                </a:lnTo>
                <a:lnTo>
                  <a:pt x="957072" y="135636"/>
                </a:lnTo>
                <a:lnTo>
                  <a:pt x="960120" y="143256"/>
                </a:lnTo>
                <a:lnTo>
                  <a:pt x="961644" y="144780"/>
                </a:lnTo>
                <a:lnTo>
                  <a:pt x="961644" y="147828"/>
                </a:lnTo>
                <a:lnTo>
                  <a:pt x="964692" y="155448"/>
                </a:lnTo>
                <a:lnTo>
                  <a:pt x="964692" y="160020"/>
                </a:lnTo>
                <a:lnTo>
                  <a:pt x="966216" y="167640"/>
                </a:lnTo>
                <a:lnTo>
                  <a:pt x="967740" y="158496"/>
                </a:lnTo>
                <a:lnTo>
                  <a:pt x="967740" y="161544"/>
                </a:lnTo>
                <a:lnTo>
                  <a:pt x="969264" y="157734"/>
                </a:lnTo>
                <a:lnTo>
                  <a:pt x="969264" y="156972"/>
                </a:lnTo>
                <a:lnTo>
                  <a:pt x="972312" y="150876"/>
                </a:lnTo>
                <a:lnTo>
                  <a:pt x="976884" y="144780"/>
                </a:lnTo>
                <a:lnTo>
                  <a:pt x="982980" y="140208"/>
                </a:lnTo>
                <a:lnTo>
                  <a:pt x="990600" y="134112"/>
                </a:lnTo>
                <a:lnTo>
                  <a:pt x="1030224" y="115824"/>
                </a:lnTo>
                <a:lnTo>
                  <a:pt x="1083564" y="106680"/>
                </a:lnTo>
                <a:lnTo>
                  <a:pt x="1732788" y="106680"/>
                </a:lnTo>
                <a:lnTo>
                  <a:pt x="1748028" y="105156"/>
                </a:lnTo>
                <a:lnTo>
                  <a:pt x="1764792" y="102108"/>
                </a:lnTo>
                <a:lnTo>
                  <a:pt x="1795272" y="96012"/>
                </a:lnTo>
                <a:lnTo>
                  <a:pt x="1808988" y="91440"/>
                </a:lnTo>
                <a:lnTo>
                  <a:pt x="1821180" y="85344"/>
                </a:lnTo>
                <a:lnTo>
                  <a:pt x="1834896" y="79248"/>
                </a:lnTo>
                <a:lnTo>
                  <a:pt x="1842516" y="73805"/>
                </a:lnTo>
                <a:lnTo>
                  <a:pt x="1842516" y="18288"/>
                </a:lnTo>
                <a:lnTo>
                  <a:pt x="1844040" y="15240"/>
                </a:lnTo>
                <a:close/>
              </a:path>
              <a:path w="1889760" h="190500">
                <a:moveTo>
                  <a:pt x="970788" y="153924"/>
                </a:moveTo>
                <a:lnTo>
                  <a:pt x="969264" y="156972"/>
                </a:lnTo>
                <a:lnTo>
                  <a:pt x="969264" y="157734"/>
                </a:lnTo>
                <a:lnTo>
                  <a:pt x="970788" y="153924"/>
                </a:lnTo>
                <a:close/>
              </a:path>
              <a:path w="1889760" h="190500">
                <a:moveTo>
                  <a:pt x="1845945" y="11430"/>
                </a:moveTo>
                <a:lnTo>
                  <a:pt x="1842516" y="18288"/>
                </a:lnTo>
                <a:lnTo>
                  <a:pt x="1842516" y="73805"/>
                </a:lnTo>
                <a:lnTo>
                  <a:pt x="1845564" y="71628"/>
                </a:lnTo>
                <a:lnTo>
                  <a:pt x="1845564" y="13716"/>
                </a:lnTo>
                <a:lnTo>
                  <a:pt x="1845945" y="11430"/>
                </a:lnTo>
                <a:close/>
              </a:path>
              <a:path w="1889760" h="190500">
                <a:moveTo>
                  <a:pt x="1847088" y="9144"/>
                </a:moveTo>
                <a:lnTo>
                  <a:pt x="1845945" y="11430"/>
                </a:lnTo>
                <a:lnTo>
                  <a:pt x="1845564" y="13716"/>
                </a:lnTo>
                <a:lnTo>
                  <a:pt x="1847088" y="9144"/>
                </a:lnTo>
                <a:close/>
              </a:path>
              <a:path w="1889760" h="190500">
                <a:moveTo>
                  <a:pt x="1889760" y="3048"/>
                </a:moveTo>
                <a:lnTo>
                  <a:pt x="1847088" y="0"/>
                </a:lnTo>
                <a:lnTo>
                  <a:pt x="1847088" y="9144"/>
                </a:lnTo>
                <a:lnTo>
                  <a:pt x="1845564" y="13716"/>
                </a:lnTo>
                <a:lnTo>
                  <a:pt x="1845564" y="71628"/>
                </a:lnTo>
                <a:lnTo>
                  <a:pt x="1856232" y="64008"/>
                </a:lnTo>
                <a:lnTo>
                  <a:pt x="1865376" y="56388"/>
                </a:lnTo>
                <a:lnTo>
                  <a:pt x="1874520" y="45720"/>
                </a:lnTo>
                <a:lnTo>
                  <a:pt x="1879092" y="38100"/>
                </a:lnTo>
                <a:lnTo>
                  <a:pt x="1880616" y="36576"/>
                </a:lnTo>
                <a:lnTo>
                  <a:pt x="1883664" y="27432"/>
                </a:lnTo>
                <a:lnTo>
                  <a:pt x="1885188" y="27432"/>
                </a:lnTo>
                <a:lnTo>
                  <a:pt x="1885188" y="24384"/>
                </a:lnTo>
                <a:lnTo>
                  <a:pt x="1888236" y="16764"/>
                </a:lnTo>
                <a:lnTo>
                  <a:pt x="1888236" y="12192"/>
                </a:lnTo>
                <a:lnTo>
                  <a:pt x="1889760" y="3048"/>
                </a:lnTo>
                <a:close/>
              </a:path>
              <a:path w="1889760" h="190500">
                <a:moveTo>
                  <a:pt x="1847088" y="9144"/>
                </a:moveTo>
                <a:lnTo>
                  <a:pt x="1847088" y="4572"/>
                </a:lnTo>
                <a:lnTo>
                  <a:pt x="1845945" y="11430"/>
                </a:lnTo>
                <a:lnTo>
                  <a:pt x="1847088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85932" y="5231381"/>
            <a:ext cx="3418204" cy="20678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42875" algn="ctr">
              <a:lnSpc>
                <a:spcPts val="4079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 dirty="0">
              <a:latin typeface="Symbol"/>
              <a:cs typeface="Symbol"/>
            </a:endParaRPr>
          </a:p>
          <a:p>
            <a:pPr marL="50800">
              <a:lnSpc>
                <a:spcPts val="4079"/>
              </a:lnSpc>
            </a:pP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300" b="1" i="1" spc="-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=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…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i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300" b="1" i="1" spc="397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</a:t>
            </a:r>
            <a:r>
              <a:rPr sz="3300" baseline="25252" dirty="0">
                <a:latin typeface="Times New Roman"/>
                <a:cs typeface="Times New Roman"/>
              </a:rPr>
              <a:t>*</a:t>
            </a:r>
            <a:r>
              <a:rPr sz="3300" spc="427" baseline="25252" dirty="0">
                <a:latin typeface="Times New Roman"/>
                <a:cs typeface="Times New Roman"/>
              </a:rPr>
              <a:t> </a:t>
            </a:r>
            <a:r>
              <a:rPr sz="3500" spc="-6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 dirty="0">
              <a:latin typeface="Symbol"/>
              <a:cs typeface="Symbol"/>
            </a:endParaRPr>
          </a:p>
          <a:p>
            <a:pPr marL="375920" algn="ctr">
              <a:lnSpc>
                <a:spcPct val="100000"/>
              </a:lnSpc>
              <a:spcBef>
                <a:spcPts val="3600"/>
              </a:spcBef>
            </a:pPr>
            <a:r>
              <a:rPr sz="3500" b="1" i="1" dirty="0">
                <a:latin typeface="Times New Roman"/>
                <a:cs typeface="Times New Roman"/>
              </a:rPr>
              <a:t>Empty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 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{</a:t>
            </a:r>
            <a:r>
              <a:rPr sz="3500" b="1" spc="-25" dirty="0">
                <a:latin typeface="Symbol"/>
                <a:cs typeface="Symbol"/>
              </a:rPr>
              <a:t></a:t>
            </a:r>
            <a:r>
              <a:rPr sz="3500" b="1" spc="-25" dirty="0">
                <a:latin typeface="Times New Roman"/>
                <a:cs typeface="Times New Roman"/>
              </a:rPr>
              <a:t>}</a:t>
            </a:r>
            <a:endParaRPr sz="3500" b="1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16/57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33019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300" y="1282699"/>
            <a:ext cx="8576945" cy="548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43204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S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294005" indent="-243204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Empty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každý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symbol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X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T</a:t>
            </a:r>
            <a:endParaRPr sz="3300">
              <a:latin typeface="Times New Roman"/>
              <a:cs typeface="Times New Roman"/>
            </a:endParaRPr>
          </a:p>
          <a:p>
            <a:pPr marL="294005" indent="-243204">
              <a:lnSpc>
                <a:spcPct val="100000"/>
              </a:lnSpc>
              <a:spcBef>
                <a:spcPts val="665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200">
              <a:latin typeface="Times New Roman"/>
              <a:cs typeface="Times New Roman"/>
            </a:endParaRPr>
          </a:p>
          <a:p>
            <a:pPr marL="294005" indent="-243204">
              <a:lnSpc>
                <a:spcPts val="3835"/>
              </a:lnSpc>
              <a:spcBef>
                <a:spcPts val="25"/>
              </a:spcBef>
              <a:buChar char="•"/>
              <a:tabLst>
                <a:tab pos="294005" algn="l"/>
              </a:tabLst>
            </a:pPr>
            <a:r>
              <a:rPr sz="3200" dirty="0">
                <a:latin typeface="Times New Roman"/>
                <a:cs typeface="Times New Roman"/>
              </a:rPr>
              <a:t>pro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každé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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Empty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ymbol"/>
                <a:cs typeface="Symbol"/>
              </a:rPr>
              <a:t></a:t>
            </a:r>
            <a:endParaRPr sz="3200">
              <a:latin typeface="Symbol"/>
              <a:cs typeface="Symbol"/>
            </a:endParaRPr>
          </a:p>
          <a:p>
            <a:pPr marL="294005" indent="-243204">
              <a:lnSpc>
                <a:spcPts val="3835"/>
              </a:lnSpc>
              <a:buChar char="•"/>
              <a:tabLst>
                <a:tab pos="294005" algn="l"/>
              </a:tabLst>
            </a:pPr>
            <a:r>
              <a:rPr sz="3200" dirty="0">
                <a:latin typeface="Times New Roman"/>
                <a:cs typeface="Times New Roman"/>
              </a:rPr>
              <a:t>pro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každé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spc="-19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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N</a:t>
            </a:r>
            <a:r>
              <a:rPr sz="3200" spc="-2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057910">
              <a:lnSpc>
                <a:spcPts val="3835"/>
              </a:lnSpc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4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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spc="-1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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P</a:t>
            </a:r>
            <a:r>
              <a:rPr sz="3200" i="1" u="none" spc="-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200" b="1" u="none" spc="-25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2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:=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u="none" spc="-25" dirty="0">
                <a:latin typeface="Times New Roman"/>
                <a:cs typeface="Times New Roman"/>
              </a:rPr>
              <a:t>{</a:t>
            </a:r>
            <a:r>
              <a:rPr sz="3200" u="none" spc="-25" dirty="0">
                <a:latin typeface="Symbol"/>
                <a:cs typeface="Symbol"/>
              </a:rPr>
              <a:t></a:t>
            </a:r>
            <a:r>
              <a:rPr sz="3200" u="none" spc="-25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3296920">
              <a:lnSpc>
                <a:spcPts val="3835"/>
              </a:lnSpc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3200" b="1" u="none" spc="-7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6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:=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u="none" spc="-50" dirty="0">
                <a:latin typeface="Symbol"/>
                <a:cs typeface="Symbol"/>
              </a:rPr>
              <a:t></a:t>
            </a:r>
            <a:endParaRPr sz="3200">
              <a:latin typeface="Symbol"/>
              <a:cs typeface="Symbol"/>
            </a:endParaRPr>
          </a:p>
          <a:p>
            <a:pPr marL="50800" marR="43180" indent="243204">
              <a:lnSpc>
                <a:spcPct val="102000"/>
              </a:lnSpc>
              <a:spcBef>
                <a:spcPts val="40"/>
              </a:spcBef>
              <a:buSzPct val="104918"/>
              <a:buFont typeface="Times New Roman"/>
              <a:buChar char="•"/>
              <a:tabLst>
                <a:tab pos="294005" algn="l"/>
              </a:tabLst>
            </a:pPr>
            <a:r>
              <a:rPr sz="3050" b="1" dirty="0">
                <a:latin typeface="Times New Roman"/>
                <a:cs typeface="Times New Roman"/>
              </a:rPr>
              <a:t>Používej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následující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pravidlo,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dokud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bude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možné </a:t>
            </a:r>
            <a:r>
              <a:rPr sz="3050" b="1" dirty="0">
                <a:latin typeface="Times New Roman"/>
                <a:cs typeface="Times New Roman"/>
              </a:rPr>
              <a:t>měnit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nějakou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množinu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Empty</a:t>
            </a:r>
            <a:r>
              <a:rPr sz="3050" b="1" spc="-10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554990" marR="50800" lvl="1" indent="243204">
              <a:lnSpc>
                <a:spcPts val="3829"/>
              </a:lnSpc>
              <a:spcBef>
                <a:spcPts val="125"/>
              </a:spcBef>
              <a:buFont typeface="Times New Roman"/>
              <a:buChar char="•"/>
              <a:tabLst>
                <a:tab pos="79819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5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u="none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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2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150" b="1" i="1" u="none" spc="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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P</a:t>
            </a:r>
            <a:r>
              <a:rPr sz="3200" i="1" u="none" spc="-40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200" b="1" u="none" spc="-4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1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{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dirty="0">
                <a:latin typeface="Times New Roman"/>
                <a:cs typeface="Times New Roman"/>
              </a:rPr>
              <a:t>}</a:t>
            </a:r>
            <a:r>
              <a:rPr sz="3200" u="none" spc="-55" dirty="0">
                <a:latin typeface="Times New Roman"/>
                <a:cs typeface="Times New Roman"/>
              </a:rPr>
              <a:t> </a:t>
            </a:r>
            <a:r>
              <a:rPr sz="3200" u="none" spc="-25" dirty="0">
                <a:latin typeface="Times New Roman"/>
                <a:cs typeface="Times New Roman"/>
              </a:rPr>
              <a:t>pro </a:t>
            </a:r>
            <a:r>
              <a:rPr sz="3200" u="none" dirty="0">
                <a:latin typeface="Times New Roman"/>
                <a:cs typeface="Times New Roman"/>
              </a:rPr>
              <a:t>všechna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i</a:t>
            </a:r>
            <a:r>
              <a:rPr sz="3200" i="1" u="none" spc="-5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3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1,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…,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n</a:t>
            </a:r>
            <a:r>
              <a:rPr sz="3200" i="1" u="none" spc="-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200" b="1" u="none" spc="-5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2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:=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u="none" spc="-25" dirty="0">
                <a:latin typeface="Times New Roman"/>
                <a:cs typeface="Times New Roman"/>
              </a:rPr>
              <a:t>{</a:t>
            </a:r>
            <a:r>
              <a:rPr sz="3200" u="none" spc="-25" dirty="0">
                <a:latin typeface="Symbol"/>
                <a:cs typeface="Symbol"/>
              </a:rPr>
              <a:t></a:t>
            </a:r>
            <a:r>
              <a:rPr sz="3200" u="none" spc="-25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Empty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17/57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286000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1120" y="1288795"/>
            <a:ext cx="8757920" cy="293157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14020" indent="-363220">
              <a:lnSpc>
                <a:spcPts val="2980"/>
              </a:lnSpc>
              <a:spcBef>
                <a:spcPts val="140"/>
              </a:spcBef>
              <a:buFont typeface="Times New Roman"/>
              <a:buAutoNum type="arabicParenR"/>
              <a:tabLst>
                <a:tab pos="414020" algn="l"/>
              </a:tabLst>
            </a:pPr>
            <a:r>
              <a:rPr sz="2600" dirty="0">
                <a:latin typeface="Times New Roman"/>
                <a:cs typeface="Times New Roman"/>
              </a:rPr>
              <a:t>Pro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každé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25" b="1" baseline="25396" dirty="0">
                <a:latin typeface="Times New Roman"/>
                <a:cs typeface="Times New Roman"/>
              </a:rPr>
              <a:t>*</a:t>
            </a:r>
            <a:r>
              <a:rPr sz="2625" b="1" spc="382" baseline="25396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 dirty="0">
              <a:latin typeface="Symbol"/>
              <a:cs typeface="Symbol"/>
            </a:endParaRPr>
          </a:p>
          <a:p>
            <a:pPr marL="414020" indent="-363220">
              <a:lnSpc>
                <a:spcPts val="2980"/>
              </a:lnSpc>
              <a:buFont typeface="Times New Roman"/>
              <a:buAutoNum type="arabicParenR"/>
              <a:tabLst>
                <a:tab pos="414020" algn="l"/>
              </a:tabLst>
            </a:pPr>
            <a:r>
              <a:rPr sz="2600" dirty="0">
                <a:latin typeface="Times New Roman"/>
                <a:cs typeface="Times New Roman"/>
              </a:rPr>
              <a:t>Pro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každé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25" b="1" baseline="25396" dirty="0">
                <a:latin typeface="Times New Roman"/>
                <a:cs typeface="Times New Roman"/>
              </a:rPr>
              <a:t>1</a:t>
            </a:r>
            <a:r>
              <a:rPr sz="2625" b="1" spc="382" baseline="25396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[</a:t>
            </a:r>
            <a:r>
              <a:rPr sz="26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2600" b="1" spc="-25" dirty="0">
                <a:latin typeface="Times New Roman"/>
                <a:cs typeface="Times New Roman"/>
              </a:rPr>
              <a:t>]</a:t>
            </a:r>
            <a:endParaRPr lang="cs-CZ" sz="2600" b="1" spc="-25" dirty="0">
              <a:latin typeface="Times New Roman"/>
              <a:cs typeface="Times New Roman"/>
            </a:endParaRPr>
          </a:p>
          <a:p>
            <a:pPr marL="414020" indent="-363220">
              <a:lnSpc>
                <a:spcPts val="2980"/>
              </a:lnSpc>
              <a:buFont typeface="Times New Roman"/>
              <a:buAutoNum type="arabicParenR"/>
              <a:tabLst>
                <a:tab pos="41402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50800" marR="1260475" indent="392430">
              <a:lnSpc>
                <a:spcPts val="3340"/>
              </a:lnSpc>
              <a:spcBef>
                <a:spcPts val="600"/>
              </a:spcBef>
              <a:buSzPct val="93442"/>
              <a:buAutoNum type="arabicParenR"/>
              <a:tabLst>
                <a:tab pos="443230" algn="l"/>
              </a:tabLst>
            </a:pPr>
            <a:r>
              <a:rPr sz="3050" b="1" dirty="0">
                <a:latin typeface="Times New Roman"/>
                <a:cs typeface="Times New Roman"/>
              </a:rPr>
              <a:t>Používej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následující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pravidlo,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dokud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bude </a:t>
            </a:r>
            <a:r>
              <a:rPr sz="3050" b="1" dirty="0">
                <a:latin typeface="Times New Roman"/>
                <a:cs typeface="Times New Roman"/>
              </a:rPr>
              <a:t>možné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měnit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nějakou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množinu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Empty</a:t>
            </a:r>
            <a:r>
              <a:rPr sz="3050" b="1" i="1" spc="-15" dirty="0">
                <a:latin typeface="Times New Roman"/>
                <a:cs typeface="Times New Roman"/>
              </a:rPr>
              <a:t> </a:t>
            </a:r>
            <a:r>
              <a:rPr sz="2850" b="1" spc="-50" dirty="0">
                <a:latin typeface="Times New Roman"/>
                <a:cs typeface="Times New Roman"/>
              </a:rPr>
              <a:t>:</a:t>
            </a:r>
            <a:endParaRPr sz="2850" dirty="0">
              <a:latin typeface="Times New Roman"/>
              <a:cs typeface="Times New Roman"/>
            </a:endParaRPr>
          </a:p>
          <a:p>
            <a:pPr marL="269875" lvl="1" indent="-219075">
              <a:lnSpc>
                <a:spcPts val="3075"/>
              </a:lnSpc>
              <a:buFont typeface="Times New Roman"/>
              <a:buChar char="•"/>
              <a:tabLst>
                <a:tab pos="269875" algn="l"/>
              </a:tabLst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spc="-1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u="none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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b="1" i="1" u="none" spc="7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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P</a:t>
            </a:r>
            <a:r>
              <a:rPr sz="2850" i="1" u="none" spc="-1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200" b="1" u="none" spc="-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Empty</a:t>
            </a:r>
            <a:r>
              <a:rPr sz="2850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=</a:t>
            </a:r>
            <a:r>
              <a:rPr sz="2850" u="none" spc="-10" dirty="0">
                <a:latin typeface="Times New Roman"/>
                <a:cs typeface="Times New Roman"/>
              </a:rPr>
              <a:t> </a:t>
            </a:r>
            <a:r>
              <a:rPr sz="2850" u="none" spc="-25" dirty="0">
                <a:latin typeface="Times New Roman"/>
                <a:cs typeface="Times New Roman"/>
              </a:rPr>
              <a:t>{</a:t>
            </a:r>
            <a:r>
              <a:rPr sz="2850" u="none" spc="-25" dirty="0">
                <a:latin typeface="Symbol"/>
                <a:cs typeface="Symbol"/>
              </a:rPr>
              <a:t></a:t>
            </a:r>
            <a:r>
              <a:rPr sz="2850" u="none" spc="-25" dirty="0">
                <a:latin typeface="Times New Roman"/>
                <a:cs typeface="Times New Roman"/>
              </a:rPr>
              <a:t>}</a:t>
            </a:r>
            <a:endParaRPr sz="2850" dirty="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25"/>
              </a:spcBef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všechna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i</a:t>
            </a:r>
            <a:r>
              <a:rPr sz="2850" i="1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1, …,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850" b="1" u="none" spc="-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Empty</a:t>
            </a:r>
            <a:r>
              <a:rPr sz="2850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:=</a:t>
            </a:r>
            <a:r>
              <a:rPr sz="2850" u="none" spc="-5" dirty="0">
                <a:latin typeface="Times New Roman"/>
                <a:cs typeface="Times New Roman"/>
              </a:rPr>
              <a:t> </a:t>
            </a:r>
            <a:r>
              <a:rPr sz="2850" u="none" spc="-25" dirty="0">
                <a:latin typeface="Times New Roman"/>
                <a:cs typeface="Times New Roman"/>
              </a:rPr>
              <a:t>{</a:t>
            </a:r>
            <a:r>
              <a:rPr sz="2850" u="none" spc="-25" dirty="0">
                <a:latin typeface="Symbol"/>
                <a:cs typeface="Symbol"/>
              </a:rPr>
              <a:t></a:t>
            </a:r>
            <a:r>
              <a:rPr sz="2850" u="none" spc="-25" dirty="0">
                <a:latin typeface="Times New Roman"/>
                <a:cs typeface="Times New Roman"/>
              </a:rPr>
              <a:t>}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25450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8364" y="440181"/>
            <a:ext cx="8536671" cy="731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Předchozí</a:t>
            </a:r>
            <a:r>
              <a:rPr sz="4850" spc="-185" dirty="0"/>
              <a:t> </a:t>
            </a:r>
            <a:r>
              <a:rPr sz="4850" dirty="0"/>
              <a:t>algoritmus:</a:t>
            </a:r>
            <a:r>
              <a:rPr sz="4850" spc="-165" dirty="0"/>
              <a:t> </a:t>
            </a:r>
            <a:r>
              <a:rPr sz="4850" spc="-10" dirty="0"/>
              <a:t>Ilustrace</a:t>
            </a:r>
            <a:endParaRPr sz="4850"/>
          </a:p>
        </p:txBody>
      </p:sp>
      <p:sp>
        <p:nvSpPr>
          <p:cNvPr id="8" name="object 8"/>
          <p:cNvSpPr/>
          <p:nvPr/>
        </p:nvSpPr>
        <p:spPr>
          <a:xfrm>
            <a:off x="4928489" y="4944632"/>
            <a:ext cx="1960245" cy="2307590"/>
          </a:xfrm>
          <a:custGeom>
            <a:avLst/>
            <a:gdLst/>
            <a:ahLst/>
            <a:cxnLst/>
            <a:rect l="l" t="t" r="r" b="b"/>
            <a:pathLst>
              <a:path w="1960245" h="2307590">
                <a:moveTo>
                  <a:pt x="364236" y="377952"/>
                </a:moveTo>
                <a:lnTo>
                  <a:pt x="362712" y="377952"/>
                </a:lnTo>
                <a:lnTo>
                  <a:pt x="312420" y="370332"/>
                </a:lnTo>
                <a:lnTo>
                  <a:pt x="310273" y="369900"/>
                </a:lnTo>
                <a:lnTo>
                  <a:pt x="326136" y="286512"/>
                </a:lnTo>
                <a:lnTo>
                  <a:pt x="54864" y="362712"/>
                </a:lnTo>
                <a:lnTo>
                  <a:pt x="266700" y="525551"/>
                </a:lnTo>
                <a:lnTo>
                  <a:pt x="278892" y="534924"/>
                </a:lnTo>
                <a:lnTo>
                  <a:pt x="294690" y="451853"/>
                </a:lnTo>
                <a:lnTo>
                  <a:pt x="298704" y="452628"/>
                </a:lnTo>
                <a:lnTo>
                  <a:pt x="350520" y="460248"/>
                </a:lnTo>
                <a:lnTo>
                  <a:pt x="364236" y="377952"/>
                </a:lnTo>
                <a:close/>
              </a:path>
              <a:path w="1960245" h="2307590">
                <a:moveTo>
                  <a:pt x="502920" y="124968"/>
                </a:moveTo>
                <a:lnTo>
                  <a:pt x="251460" y="0"/>
                </a:lnTo>
                <a:lnTo>
                  <a:pt x="251460" y="83820"/>
                </a:lnTo>
                <a:lnTo>
                  <a:pt x="0" y="83820"/>
                </a:lnTo>
                <a:lnTo>
                  <a:pt x="0" y="167640"/>
                </a:lnTo>
                <a:lnTo>
                  <a:pt x="251460" y="167640"/>
                </a:lnTo>
                <a:lnTo>
                  <a:pt x="251460" y="251460"/>
                </a:lnTo>
                <a:lnTo>
                  <a:pt x="292608" y="230759"/>
                </a:lnTo>
                <a:lnTo>
                  <a:pt x="502920" y="124968"/>
                </a:lnTo>
                <a:close/>
              </a:path>
              <a:path w="1960245" h="2307590">
                <a:moveTo>
                  <a:pt x="528828" y="403860"/>
                </a:moveTo>
                <a:lnTo>
                  <a:pt x="472440" y="394716"/>
                </a:lnTo>
                <a:lnTo>
                  <a:pt x="446532" y="390144"/>
                </a:lnTo>
                <a:lnTo>
                  <a:pt x="434340" y="473964"/>
                </a:lnTo>
                <a:lnTo>
                  <a:pt x="458724" y="477012"/>
                </a:lnTo>
                <a:lnTo>
                  <a:pt x="516636" y="486156"/>
                </a:lnTo>
                <a:lnTo>
                  <a:pt x="528828" y="403860"/>
                </a:lnTo>
                <a:close/>
              </a:path>
              <a:path w="1960245" h="2307590">
                <a:moveTo>
                  <a:pt x="696468" y="429768"/>
                </a:moveTo>
                <a:lnTo>
                  <a:pt x="647700" y="422148"/>
                </a:lnTo>
                <a:lnTo>
                  <a:pt x="612648" y="416052"/>
                </a:lnTo>
                <a:lnTo>
                  <a:pt x="598932" y="499872"/>
                </a:lnTo>
                <a:lnTo>
                  <a:pt x="633984" y="504444"/>
                </a:lnTo>
                <a:lnTo>
                  <a:pt x="682752" y="512064"/>
                </a:lnTo>
                <a:lnTo>
                  <a:pt x="696468" y="429768"/>
                </a:lnTo>
                <a:close/>
              </a:path>
              <a:path w="1960245" h="2307590">
                <a:moveTo>
                  <a:pt x="758952" y="2295144"/>
                </a:moveTo>
                <a:lnTo>
                  <a:pt x="749808" y="2211324"/>
                </a:lnTo>
                <a:lnTo>
                  <a:pt x="748284" y="2211324"/>
                </a:lnTo>
                <a:lnTo>
                  <a:pt x="733044" y="2212848"/>
                </a:lnTo>
                <a:lnTo>
                  <a:pt x="719328" y="2214372"/>
                </a:lnTo>
                <a:lnTo>
                  <a:pt x="707136" y="2217420"/>
                </a:lnTo>
                <a:lnTo>
                  <a:pt x="682752" y="2220468"/>
                </a:lnTo>
                <a:lnTo>
                  <a:pt x="670560" y="2223516"/>
                </a:lnTo>
                <a:lnTo>
                  <a:pt x="661416" y="2225040"/>
                </a:lnTo>
                <a:lnTo>
                  <a:pt x="681228" y="2307336"/>
                </a:lnTo>
                <a:lnTo>
                  <a:pt x="690372" y="2305812"/>
                </a:lnTo>
                <a:lnTo>
                  <a:pt x="699516" y="2302764"/>
                </a:lnTo>
                <a:lnTo>
                  <a:pt x="708660" y="2301240"/>
                </a:lnTo>
                <a:lnTo>
                  <a:pt x="720852" y="2299716"/>
                </a:lnTo>
                <a:lnTo>
                  <a:pt x="731520" y="2298192"/>
                </a:lnTo>
                <a:lnTo>
                  <a:pt x="758952" y="2295144"/>
                </a:lnTo>
                <a:close/>
              </a:path>
              <a:path w="1960245" h="2307590">
                <a:moveTo>
                  <a:pt x="861060" y="457200"/>
                </a:moveTo>
                <a:lnTo>
                  <a:pt x="778764" y="443484"/>
                </a:lnTo>
                <a:lnTo>
                  <a:pt x="765048" y="525780"/>
                </a:lnTo>
                <a:lnTo>
                  <a:pt x="847344" y="541020"/>
                </a:lnTo>
                <a:lnTo>
                  <a:pt x="861060" y="457200"/>
                </a:lnTo>
                <a:close/>
              </a:path>
              <a:path w="1960245" h="2307590">
                <a:moveTo>
                  <a:pt x="925068" y="2278380"/>
                </a:moveTo>
                <a:lnTo>
                  <a:pt x="917448" y="2196084"/>
                </a:lnTo>
                <a:lnTo>
                  <a:pt x="902208" y="2196084"/>
                </a:lnTo>
                <a:lnTo>
                  <a:pt x="864108" y="2199132"/>
                </a:lnTo>
                <a:lnTo>
                  <a:pt x="833628" y="2202180"/>
                </a:lnTo>
                <a:lnTo>
                  <a:pt x="841248" y="2286000"/>
                </a:lnTo>
                <a:lnTo>
                  <a:pt x="871728" y="2282952"/>
                </a:lnTo>
                <a:lnTo>
                  <a:pt x="908304" y="2279904"/>
                </a:lnTo>
                <a:lnTo>
                  <a:pt x="925068" y="2278380"/>
                </a:lnTo>
                <a:close/>
              </a:path>
              <a:path w="1960245" h="2307590">
                <a:moveTo>
                  <a:pt x="1028700" y="489204"/>
                </a:moveTo>
                <a:lnTo>
                  <a:pt x="1014984" y="487680"/>
                </a:lnTo>
                <a:lnTo>
                  <a:pt x="944880" y="473964"/>
                </a:lnTo>
                <a:lnTo>
                  <a:pt x="929640" y="556260"/>
                </a:lnTo>
                <a:lnTo>
                  <a:pt x="996696" y="568452"/>
                </a:lnTo>
                <a:lnTo>
                  <a:pt x="1010412" y="571500"/>
                </a:lnTo>
                <a:lnTo>
                  <a:pt x="1028700" y="489204"/>
                </a:lnTo>
                <a:close/>
              </a:path>
              <a:path w="1960245" h="2307590">
                <a:moveTo>
                  <a:pt x="1092708" y="2264664"/>
                </a:moveTo>
                <a:lnTo>
                  <a:pt x="1085088" y="2180844"/>
                </a:lnTo>
                <a:lnTo>
                  <a:pt x="1065276" y="2182368"/>
                </a:lnTo>
                <a:lnTo>
                  <a:pt x="1022604" y="2186940"/>
                </a:lnTo>
                <a:lnTo>
                  <a:pt x="1001268" y="2188464"/>
                </a:lnTo>
                <a:lnTo>
                  <a:pt x="1008888" y="2272284"/>
                </a:lnTo>
                <a:lnTo>
                  <a:pt x="1030224" y="2270760"/>
                </a:lnTo>
                <a:lnTo>
                  <a:pt x="1072896" y="2266188"/>
                </a:lnTo>
                <a:lnTo>
                  <a:pt x="1092708" y="2264664"/>
                </a:lnTo>
                <a:close/>
              </a:path>
              <a:path w="1960245" h="2307590">
                <a:moveTo>
                  <a:pt x="1193292" y="527304"/>
                </a:moveTo>
                <a:lnTo>
                  <a:pt x="1135380" y="513588"/>
                </a:lnTo>
                <a:lnTo>
                  <a:pt x="1110996" y="507492"/>
                </a:lnTo>
                <a:lnTo>
                  <a:pt x="1092708" y="589788"/>
                </a:lnTo>
                <a:lnTo>
                  <a:pt x="1115568" y="594360"/>
                </a:lnTo>
                <a:lnTo>
                  <a:pt x="1173480" y="609600"/>
                </a:lnTo>
                <a:lnTo>
                  <a:pt x="1193292" y="527304"/>
                </a:lnTo>
                <a:close/>
              </a:path>
              <a:path w="1960245" h="2307590">
                <a:moveTo>
                  <a:pt x="1260348" y="2244852"/>
                </a:moveTo>
                <a:lnTo>
                  <a:pt x="1249680" y="2162556"/>
                </a:lnTo>
                <a:lnTo>
                  <a:pt x="1240536" y="2162556"/>
                </a:lnTo>
                <a:lnTo>
                  <a:pt x="1196340" y="2168652"/>
                </a:lnTo>
                <a:lnTo>
                  <a:pt x="1167384" y="2171700"/>
                </a:lnTo>
                <a:lnTo>
                  <a:pt x="1176528" y="2255520"/>
                </a:lnTo>
                <a:lnTo>
                  <a:pt x="1207008" y="2252472"/>
                </a:lnTo>
                <a:lnTo>
                  <a:pt x="1251204" y="2246376"/>
                </a:lnTo>
                <a:lnTo>
                  <a:pt x="1260348" y="2244852"/>
                </a:lnTo>
                <a:close/>
              </a:path>
              <a:path w="1960245" h="2307590">
                <a:moveTo>
                  <a:pt x="1356360" y="574548"/>
                </a:moveTo>
                <a:lnTo>
                  <a:pt x="1309116" y="559308"/>
                </a:lnTo>
                <a:lnTo>
                  <a:pt x="1275588" y="550164"/>
                </a:lnTo>
                <a:lnTo>
                  <a:pt x="1252728" y="630936"/>
                </a:lnTo>
                <a:lnTo>
                  <a:pt x="1283208" y="638556"/>
                </a:lnTo>
                <a:lnTo>
                  <a:pt x="1331976" y="653796"/>
                </a:lnTo>
                <a:lnTo>
                  <a:pt x="1356360" y="574548"/>
                </a:lnTo>
                <a:close/>
              </a:path>
              <a:path w="1960245" h="2307590">
                <a:moveTo>
                  <a:pt x="1429512" y="2217420"/>
                </a:moveTo>
                <a:lnTo>
                  <a:pt x="1412748" y="2135124"/>
                </a:lnTo>
                <a:lnTo>
                  <a:pt x="1330452" y="2150364"/>
                </a:lnTo>
                <a:lnTo>
                  <a:pt x="1345692" y="2232660"/>
                </a:lnTo>
                <a:lnTo>
                  <a:pt x="1386840" y="2225040"/>
                </a:lnTo>
                <a:lnTo>
                  <a:pt x="1429512" y="2217420"/>
                </a:lnTo>
                <a:close/>
              </a:path>
              <a:path w="1960245" h="2307590">
                <a:moveTo>
                  <a:pt x="1519428" y="635508"/>
                </a:moveTo>
                <a:lnTo>
                  <a:pt x="1513332" y="632460"/>
                </a:lnTo>
                <a:lnTo>
                  <a:pt x="1466088" y="612648"/>
                </a:lnTo>
                <a:lnTo>
                  <a:pt x="1438656" y="601980"/>
                </a:lnTo>
                <a:lnTo>
                  <a:pt x="1409700" y="681228"/>
                </a:lnTo>
                <a:lnTo>
                  <a:pt x="1478280" y="708660"/>
                </a:lnTo>
                <a:lnTo>
                  <a:pt x="1484376" y="711708"/>
                </a:lnTo>
                <a:lnTo>
                  <a:pt x="1519428" y="635508"/>
                </a:lnTo>
                <a:close/>
              </a:path>
              <a:path w="1960245" h="2307590">
                <a:moveTo>
                  <a:pt x="1595628" y="2173224"/>
                </a:moveTo>
                <a:lnTo>
                  <a:pt x="1569720" y="2093976"/>
                </a:lnTo>
                <a:lnTo>
                  <a:pt x="1534668" y="2104644"/>
                </a:lnTo>
                <a:lnTo>
                  <a:pt x="1495044" y="2115312"/>
                </a:lnTo>
                <a:lnTo>
                  <a:pt x="1491996" y="2116836"/>
                </a:lnTo>
                <a:lnTo>
                  <a:pt x="1513332" y="2197608"/>
                </a:lnTo>
                <a:lnTo>
                  <a:pt x="1514856" y="2197608"/>
                </a:lnTo>
                <a:lnTo>
                  <a:pt x="1556004" y="2185416"/>
                </a:lnTo>
                <a:lnTo>
                  <a:pt x="1595628" y="2173224"/>
                </a:lnTo>
                <a:close/>
              </a:path>
              <a:path w="1960245" h="2307590">
                <a:moveTo>
                  <a:pt x="1671828" y="722376"/>
                </a:moveTo>
                <a:lnTo>
                  <a:pt x="1639824" y="701040"/>
                </a:lnTo>
                <a:lnTo>
                  <a:pt x="1600200" y="676656"/>
                </a:lnTo>
                <a:lnTo>
                  <a:pt x="1597152" y="673608"/>
                </a:lnTo>
                <a:lnTo>
                  <a:pt x="1557528" y="748284"/>
                </a:lnTo>
                <a:lnTo>
                  <a:pt x="1591056" y="769620"/>
                </a:lnTo>
                <a:lnTo>
                  <a:pt x="1623060" y="790956"/>
                </a:lnTo>
                <a:lnTo>
                  <a:pt x="1671828" y="722376"/>
                </a:lnTo>
                <a:close/>
              </a:path>
              <a:path w="1960245" h="2307590">
                <a:moveTo>
                  <a:pt x="1758696" y="2095500"/>
                </a:moveTo>
                <a:lnTo>
                  <a:pt x="1709928" y="2026920"/>
                </a:lnTo>
                <a:lnTo>
                  <a:pt x="1706880" y="2029968"/>
                </a:lnTo>
                <a:lnTo>
                  <a:pt x="1694688" y="2037588"/>
                </a:lnTo>
                <a:lnTo>
                  <a:pt x="1667256" y="2052828"/>
                </a:lnTo>
                <a:lnTo>
                  <a:pt x="1642872" y="2065020"/>
                </a:lnTo>
                <a:lnTo>
                  <a:pt x="1679448" y="2141220"/>
                </a:lnTo>
                <a:lnTo>
                  <a:pt x="1687068" y="2136648"/>
                </a:lnTo>
                <a:lnTo>
                  <a:pt x="1720596" y="2119884"/>
                </a:lnTo>
                <a:lnTo>
                  <a:pt x="1737360" y="2110740"/>
                </a:lnTo>
                <a:lnTo>
                  <a:pt x="1752600" y="2100072"/>
                </a:lnTo>
                <a:lnTo>
                  <a:pt x="1758696" y="2095500"/>
                </a:lnTo>
                <a:close/>
              </a:path>
              <a:path w="1960245" h="2307590">
                <a:moveTo>
                  <a:pt x="1795272" y="856488"/>
                </a:moveTo>
                <a:lnTo>
                  <a:pt x="1787652" y="845820"/>
                </a:lnTo>
                <a:lnTo>
                  <a:pt x="1763268" y="813816"/>
                </a:lnTo>
                <a:lnTo>
                  <a:pt x="1749552" y="797052"/>
                </a:lnTo>
                <a:lnTo>
                  <a:pt x="1740408" y="786384"/>
                </a:lnTo>
                <a:lnTo>
                  <a:pt x="1676400" y="841248"/>
                </a:lnTo>
                <a:lnTo>
                  <a:pt x="1685544" y="850392"/>
                </a:lnTo>
                <a:lnTo>
                  <a:pt x="1696212" y="864108"/>
                </a:lnTo>
                <a:lnTo>
                  <a:pt x="1717548" y="893064"/>
                </a:lnTo>
                <a:lnTo>
                  <a:pt x="1725168" y="902208"/>
                </a:lnTo>
                <a:lnTo>
                  <a:pt x="1795272" y="856488"/>
                </a:lnTo>
                <a:close/>
              </a:path>
              <a:path w="1960245" h="2307590">
                <a:moveTo>
                  <a:pt x="1876044" y="1950720"/>
                </a:moveTo>
                <a:lnTo>
                  <a:pt x="1799844" y="1914144"/>
                </a:lnTo>
                <a:lnTo>
                  <a:pt x="1796796" y="1923288"/>
                </a:lnTo>
                <a:lnTo>
                  <a:pt x="1784604" y="1947672"/>
                </a:lnTo>
                <a:lnTo>
                  <a:pt x="1776984" y="1958340"/>
                </a:lnTo>
                <a:lnTo>
                  <a:pt x="1770888" y="1969008"/>
                </a:lnTo>
                <a:lnTo>
                  <a:pt x="1763268" y="1978152"/>
                </a:lnTo>
                <a:lnTo>
                  <a:pt x="1828800" y="2031492"/>
                </a:lnTo>
                <a:lnTo>
                  <a:pt x="1837944" y="2017776"/>
                </a:lnTo>
                <a:lnTo>
                  <a:pt x="1847088" y="2005584"/>
                </a:lnTo>
                <a:lnTo>
                  <a:pt x="1856232" y="1990344"/>
                </a:lnTo>
                <a:lnTo>
                  <a:pt x="1863852" y="1976628"/>
                </a:lnTo>
                <a:lnTo>
                  <a:pt x="1871472" y="1961388"/>
                </a:lnTo>
                <a:lnTo>
                  <a:pt x="1876044" y="1950720"/>
                </a:lnTo>
                <a:close/>
              </a:path>
              <a:path w="1960245" h="2307590">
                <a:moveTo>
                  <a:pt x="1876044" y="1013460"/>
                </a:moveTo>
                <a:lnTo>
                  <a:pt x="1868424" y="996696"/>
                </a:lnTo>
                <a:lnTo>
                  <a:pt x="1851660" y="957072"/>
                </a:lnTo>
                <a:lnTo>
                  <a:pt x="1839468" y="934212"/>
                </a:lnTo>
                <a:lnTo>
                  <a:pt x="1764792" y="970788"/>
                </a:lnTo>
                <a:lnTo>
                  <a:pt x="1790700" y="1027176"/>
                </a:lnTo>
                <a:lnTo>
                  <a:pt x="1796796" y="1043940"/>
                </a:lnTo>
                <a:lnTo>
                  <a:pt x="1876044" y="1013460"/>
                </a:lnTo>
                <a:close/>
              </a:path>
              <a:path w="1960245" h="2307590">
                <a:moveTo>
                  <a:pt x="1924812" y="1181100"/>
                </a:moveTo>
                <a:lnTo>
                  <a:pt x="1923288" y="1167384"/>
                </a:lnTo>
                <a:lnTo>
                  <a:pt x="1911096" y="1123188"/>
                </a:lnTo>
                <a:lnTo>
                  <a:pt x="1903476" y="1097280"/>
                </a:lnTo>
                <a:lnTo>
                  <a:pt x="1822704" y="1120140"/>
                </a:lnTo>
                <a:lnTo>
                  <a:pt x="1830324" y="1144524"/>
                </a:lnTo>
                <a:lnTo>
                  <a:pt x="1844040" y="1197864"/>
                </a:lnTo>
                <a:lnTo>
                  <a:pt x="1924812" y="1181100"/>
                </a:lnTo>
                <a:close/>
              </a:path>
              <a:path w="1960245" h="2307590">
                <a:moveTo>
                  <a:pt x="1930908" y="1781556"/>
                </a:moveTo>
                <a:lnTo>
                  <a:pt x="1848612" y="1764792"/>
                </a:lnTo>
                <a:lnTo>
                  <a:pt x="1848612" y="1766316"/>
                </a:lnTo>
                <a:lnTo>
                  <a:pt x="1839468" y="1801368"/>
                </a:lnTo>
                <a:lnTo>
                  <a:pt x="1830324" y="1834896"/>
                </a:lnTo>
                <a:lnTo>
                  <a:pt x="1828800" y="1840992"/>
                </a:lnTo>
                <a:lnTo>
                  <a:pt x="1908048" y="1868424"/>
                </a:lnTo>
                <a:lnTo>
                  <a:pt x="1909572" y="1862328"/>
                </a:lnTo>
                <a:lnTo>
                  <a:pt x="1920240" y="1824228"/>
                </a:lnTo>
                <a:lnTo>
                  <a:pt x="1929384" y="1786128"/>
                </a:lnTo>
                <a:lnTo>
                  <a:pt x="1930908" y="1781556"/>
                </a:lnTo>
                <a:close/>
              </a:path>
              <a:path w="1960245" h="2307590">
                <a:moveTo>
                  <a:pt x="1952244" y="1348740"/>
                </a:moveTo>
                <a:lnTo>
                  <a:pt x="1947672" y="1303020"/>
                </a:lnTo>
                <a:lnTo>
                  <a:pt x="1941576" y="1266444"/>
                </a:lnTo>
                <a:lnTo>
                  <a:pt x="1859280" y="1278636"/>
                </a:lnTo>
                <a:lnTo>
                  <a:pt x="1863852" y="1313688"/>
                </a:lnTo>
                <a:lnTo>
                  <a:pt x="1868424" y="1356360"/>
                </a:lnTo>
                <a:lnTo>
                  <a:pt x="1868424" y="1359408"/>
                </a:lnTo>
                <a:lnTo>
                  <a:pt x="1952244" y="1351788"/>
                </a:lnTo>
                <a:lnTo>
                  <a:pt x="1952244" y="1348740"/>
                </a:lnTo>
                <a:close/>
              </a:path>
              <a:path w="1960245" h="2307590">
                <a:moveTo>
                  <a:pt x="1955292" y="1609344"/>
                </a:moveTo>
                <a:lnTo>
                  <a:pt x="1871472" y="1604772"/>
                </a:lnTo>
                <a:lnTo>
                  <a:pt x="1871472" y="1612392"/>
                </a:lnTo>
                <a:lnTo>
                  <a:pt x="1866900" y="1652016"/>
                </a:lnTo>
                <a:lnTo>
                  <a:pt x="1862328" y="1685544"/>
                </a:lnTo>
                <a:lnTo>
                  <a:pt x="1946148" y="1696212"/>
                </a:lnTo>
                <a:lnTo>
                  <a:pt x="1950720" y="1664208"/>
                </a:lnTo>
                <a:lnTo>
                  <a:pt x="1953768" y="1620012"/>
                </a:lnTo>
                <a:lnTo>
                  <a:pt x="1955292" y="1609344"/>
                </a:lnTo>
                <a:close/>
              </a:path>
              <a:path w="1960245" h="2307590">
                <a:moveTo>
                  <a:pt x="1959864" y="1485900"/>
                </a:moveTo>
                <a:lnTo>
                  <a:pt x="1958340" y="1441704"/>
                </a:lnTo>
                <a:lnTo>
                  <a:pt x="1958340" y="1437132"/>
                </a:lnTo>
                <a:lnTo>
                  <a:pt x="1876044" y="1441615"/>
                </a:lnTo>
                <a:lnTo>
                  <a:pt x="1874520" y="1441704"/>
                </a:lnTo>
                <a:lnTo>
                  <a:pt x="1874520" y="1443228"/>
                </a:lnTo>
                <a:lnTo>
                  <a:pt x="1876044" y="1485900"/>
                </a:lnTo>
                <a:lnTo>
                  <a:pt x="1874520" y="1522476"/>
                </a:lnTo>
                <a:lnTo>
                  <a:pt x="1876044" y="1522501"/>
                </a:lnTo>
                <a:lnTo>
                  <a:pt x="1958340" y="1524000"/>
                </a:lnTo>
                <a:lnTo>
                  <a:pt x="1959864" y="1485900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46151" y="4845050"/>
            <a:ext cx="23196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dirty="0">
                <a:latin typeface="Times New Roman"/>
                <a:cs typeface="Times New Roman"/>
              </a:rPr>
              <a:t>Empty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dirty="0">
                <a:latin typeface="Times New Roman"/>
                <a:cs typeface="Times New Roman"/>
              </a:rPr>
              <a:t>)</a:t>
            </a:r>
            <a:r>
              <a:rPr sz="2850" b="1" spc="-3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1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latin typeface="Times New Roman"/>
                <a:cs typeface="Times New Roman"/>
              </a:rPr>
              <a:t>{</a:t>
            </a:r>
            <a:r>
              <a:rPr sz="2850" spc="-25" dirty="0">
                <a:latin typeface="Symbol"/>
                <a:cs typeface="Symbol"/>
              </a:rPr>
              <a:t>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08226" y="4880612"/>
            <a:ext cx="2078989" cy="2141220"/>
            <a:chOff x="4308226" y="4177284"/>
            <a:chExt cx="2078989" cy="2141220"/>
          </a:xfrm>
        </p:grpSpPr>
        <p:sp>
          <p:nvSpPr>
            <p:cNvPr id="11" name="object 11"/>
            <p:cNvSpPr/>
            <p:nvPr/>
          </p:nvSpPr>
          <p:spPr>
            <a:xfrm>
              <a:off x="4424049" y="5542787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60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8226" y="552145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91084" y="292788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47303"/>
                  </a:ln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2984"/>
                  </a:lnTo>
                  <a:lnTo>
                    <a:pt x="283464" y="250169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10">
                  <a:moveTo>
                    <a:pt x="220980" y="272140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7472" y="41148"/>
                  </a:lnTo>
                  <a:lnTo>
                    <a:pt x="347472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591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5910">
                  <a:moveTo>
                    <a:pt x="291084" y="252984"/>
                  </a:moveTo>
                  <a:lnTo>
                    <a:pt x="283464" y="250169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5910">
                  <a:moveTo>
                    <a:pt x="451104" y="230124"/>
                  </a:moveTo>
                  <a:lnTo>
                    <a:pt x="445008" y="190500"/>
                  </a:lnTo>
                  <a:lnTo>
                    <a:pt x="283464" y="250169"/>
                  </a:lnTo>
                  <a:lnTo>
                    <a:pt x="291084" y="252984"/>
                  </a:lnTo>
                  <a:lnTo>
                    <a:pt x="291084" y="292788"/>
                  </a:lnTo>
                  <a:lnTo>
                    <a:pt x="347472" y="271566"/>
                  </a:lnTo>
                  <a:lnTo>
                    <a:pt x="347472" y="230124"/>
                  </a:lnTo>
                  <a:lnTo>
                    <a:pt x="451104" y="230124"/>
                  </a:lnTo>
                  <a:close/>
                </a:path>
                <a:path w="567054" h="295910">
                  <a:moveTo>
                    <a:pt x="367284" y="41148"/>
                  </a:moveTo>
                  <a:lnTo>
                    <a:pt x="347472" y="21336"/>
                  </a:lnTo>
                  <a:lnTo>
                    <a:pt x="347472" y="41148"/>
                  </a:lnTo>
                  <a:lnTo>
                    <a:pt x="367284" y="41148"/>
                  </a:lnTo>
                  <a:close/>
                </a:path>
                <a:path w="567054" h="295910">
                  <a:moveTo>
                    <a:pt x="388620" y="211328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7472" y="41148"/>
                  </a:lnTo>
                  <a:lnTo>
                    <a:pt x="347472" y="226526"/>
                  </a:lnTo>
                  <a:lnTo>
                    <a:pt x="388620" y="211328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0124"/>
                  </a:lnTo>
                  <a:lnTo>
                    <a:pt x="347472" y="230124"/>
                  </a:lnTo>
                  <a:lnTo>
                    <a:pt x="347472" y="271566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1328"/>
                  </a:lnTo>
                  <a:lnTo>
                    <a:pt x="445008" y="190500"/>
                  </a:lnTo>
                  <a:lnTo>
                    <a:pt x="451104" y="230124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96133" y="5542787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60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0310" y="552145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83464" y="250143"/>
                  </a:move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2984"/>
                  </a:lnTo>
                  <a:lnTo>
                    <a:pt x="283464" y="250143"/>
                  </a:lnTo>
                  <a:close/>
                </a:path>
                <a:path w="567054" h="295910">
                  <a:moveTo>
                    <a:pt x="220980" y="272140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591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5910">
                  <a:moveTo>
                    <a:pt x="291084" y="252984"/>
                  </a:moveTo>
                  <a:lnTo>
                    <a:pt x="283464" y="250143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5910">
                  <a:moveTo>
                    <a:pt x="291084" y="292788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2788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10">
                  <a:moveTo>
                    <a:pt x="451104" y="230124"/>
                  </a:moveTo>
                  <a:lnTo>
                    <a:pt x="443484" y="190500"/>
                  </a:lnTo>
                  <a:lnTo>
                    <a:pt x="283464" y="250143"/>
                  </a:lnTo>
                  <a:lnTo>
                    <a:pt x="291084" y="252984"/>
                  </a:lnTo>
                  <a:lnTo>
                    <a:pt x="291084" y="292788"/>
                  </a:lnTo>
                  <a:lnTo>
                    <a:pt x="345948" y="272140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4" h="295910">
                  <a:moveTo>
                    <a:pt x="367284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4" h="295910">
                  <a:moveTo>
                    <a:pt x="388620" y="210949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854"/>
                  </a:lnTo>
                  <a:lnTo>
                    <a:pt x="388620" y="210949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0949"/>
                  </a:lnTo>
                  <a:lnTo>
                    <a:pt x="443484" y="190500"/>
                  </a:lnTo>
                  <a:lnTo>
                    <a:pt x="451104" y="230124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5857" y="5542787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60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0034" y="552145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83464" y="250143"/>
                  </a:move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2984"/>
                  </a:lnTo>
                  <a:lnTo>
                    <a:pt x="283464" y="250143"/>
                  </a:lnTo>
                  <a:close/>
                </a:path>
                <a:path w="567054" h="295910">
                  <a:moveTo>
                    <a:pt x="220980" y="272140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591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5910">
                  <a:moveTo>
                    <a:pt x="291084" y="252984"/>
                  </a:moveTo>
                  <a:lnTo>
                    <a:pt x="283464" y="250143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5910">
                  <a:moveTo>
                    <a:pt x="291084" y="292788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2788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10">
                  <a:moveTo>
                    <a:pt x="451104" y="230124"/>
                  </a:moveTo>
                  <a:lnTo>
                    <a:pt x="443484" y="190500"/>
                  </a:lnTo>
                  <a:lnTo>
                    <a:pt x="283464" y="250143"/>
                  </a:lnTo>
                  <a:lnTo>
                    <a:pt x="291084" y="252984"/>
                  </a:lnTo>
                  <a:lnTo>
                    <a:pt x="291084" y="292788"/>
                  </a:lnTo>
                  <a:lnTo>
                    <a:pt x="345948" y="272140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4" h="295910">
                  <a:moveTo>
                    <a:pt x="367284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4" h="295910">
                  <a:moveTo>
                    <a:pt x="388620" y="210949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854"/>
                  </a:lnTo>
                  <a:lnTo>
                    <a:pt x="388620" y="210949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0949"/>
                  </a:lnTo>
                  <a:lnTo>
                    <a:pt x="443484" y="190500"/>
                  </a:lnTo>
                  <a:lnTo>
                    <a:pt x="451104" y="230124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02714" y="6128004"/>
              <a:ext cx="1889760" cy="190500"/>
            </a:xfrm>
            <a:custGeom>
              <a:avLst/>
              <a:gdLst/>
              <a:ahLst/>
              <a:cxnLst/>
              <a:rect l="l" t="t" r="r" b="b"/>
              <a:pathLst>
                <a:path w="1889760" h="190500">
                  <a:moveTo>
                    <a:pt x="47244" y="18288"/>
                  </a:moveTo>
                  <a:lnTo>
                    <a:pt x="44196" y="9144"/>
                  </a:lnTo>
                  <a:lnTo>
                    <a:pt x="44196" y="13716"/>
                  </a:lnTo>
                  <a:lnTo>
                    <a:pt x="42672" y="4572"/>
                  </a:lnTo>
                  <a:lnTo>
                    <a:pt x="42672" y="0"/>
                  </a:lnTo>
                  <a:lnTo>
                    <a:pt x="0" y="4572"/>
                  </a:lnTo>
                  <a:lnTo>
                    <a:pt x="1524" y="12192"/>
                  </a:lnTo>
                  <a:lnTo>
                    <a:pt x="1524" y="16764"/>
                  </a:lnTo>
                  <a:lnTo>
                    <a:pt x="4572" y="24384"/>
                  </a:lnTo>
                  <a:lnTo>
                    <a:pt x="4572" y="27432"/>
                  </a:lnTo>
                  <a:lnTo>
                    <a:pt x="6096" y="27432"/>
                  </a:lnTo>
                  <a:lnTo>
                    <a:pt x="9144" y="36576"/>
                  </a:lnTo>
                  <a:lnTo>
                    <a:pt x="10668" y="38100"/>
                  </a:lnTo>
                  <a:lnTo>
                    <a:pt x="18288" y="48768"/>
                  </a:lnTo>
                  <a:lnTo>
                    <a:pt x="25908" y="57912"/>
                  </a:lnTo>
                  <a:lnTo>
                    <a:pt x="35052" y="65532"/>
                  </a:lnTo>
                  <a:lnTo>
                    <a:pt x="45720" y="73152"/>
                  </a:lnTo>
                  <a:lnTo>
                    <a:pt x="45720" y="15240"/>
                  </a:lnTo>
                  <a:lnTo>
                    <a:pt x="47244" y="18288"/>
                  </a:lnTo>
                  <a:close/>
                </a:path>
                <a:path w="1889760" h="190500">
                  <a:moveTo>
                    <a:pt x="945295" y="119287"/>
                  </a:moveTo>
                  <a:lnTo>
                    <a:pt x="932688" y="106680"/>
                  </a:lnTo>
                  <a:lnTo>
                    <a:pt x="922020" y="99060"/>
                  </a:lnTo>
                  <a:lnTo>
                    <a:pt x="911352" y="92964"/>
                  </a:lnTo>
                  <a:lnTo>
                    <a:pt x="897636" y="86868"/>
                  </a:lnTo>
                  <a:lnTo>
                    <a:pt x="885444" y="80772"/>
                  </a:lnTo>
                  <a:lnTo>
                    <a:pt x="871728" y="76200"/>
                  </a:lnTo>
                  <a:lnTo>
                    <a:pt x="856488" y="71628"/>
                  </a:lnTo>
                  <a:lnTo>
                    <a:pt x="841248" y="68580"/>
                  </a:lnTo>
                  <a:lnTo>
                    <a:pt x="807720" y="65532"/>
                  </a:lnTo>
                  <a:lnTo>
                    <a:pt x="175260" y="65532"/>
                  </a:lnTo>
                  <a:lnTo>
                    <a:pt x="160020" y="64008"/>
                  </a:lnTo>
                  <a:lnTo>
                    <a:pt x="118872" y="59436"/>
                  </a:lnTo>
                  <a:lnTo>
                    <a:pt x="106680" y="54864"/>
                  </a:lnTo>
                  <a:lnTo>
                    <a:pt x="96012" y="51816"/>
                  </a:lnTo>
                  <a:lnTo>
                    <a:pt x="85344" y="47244"/>
                  </a:lnTo>
                  <a:lnTo>
                    <a:pt x="76200" y="42672"/>
                  </a:lnTo>
                  <a:lnTo>
                    <a:pt x="67056" y="36576"/>
                  </a:lnTo>
                  <a:lnTo>
                    <a:pt x="59436" y="32004"/>
                  </a:lnTo>
                  <a:lnTo>
                    <a:pt x="48768" y="21336"/>
                  </a:lnTo>
                  <a:lnTo>
                    <a:pt x="45720" y="15240"/>
                  </a:lnTo>
                  <a:lnTo>
                    <a:pt x="45720" y="73152"/>
                  </a:lnTo>
                  <a:lnTo>
                    <a:pt x="82296" y="91440"/>
                  </a:lnTo>
                  <a:lnTo>
                    <a:pt x="126492" y="102108"/>
                  </a:lnTo>
                  <a:lnTo>
                    <a:pt x="143256" y="105156"/>
                  </a:lnTo>
                  <a:lnTo>
                    <a:pt x="158496" y="106680"/>
                  </a:lnTo>
                  <a:lnTo>
                    <a:pt x="804672" y="106680"/>
                  </a:lnTo>
                  <a:lnTo>
                    <a:pt x="832104" y="109728"/>
                  </a:lnTo>
                  <a:lnTo>
                    <a:pt x="845820" y="112776"/>
                  </a:lnTo>
                  <a:lnTo>
                    <a:pt x="858012" y="115824"/>
                  </a:lnTo>
                  <a:lnTo>
                    <a:pt x="868680" y="120396"/>
                  </a:lnTo>
                  <a:lnTo>
                    <a:pt x="879348" y="123444"/>
                  </a:lnTo>
                  <a:lnTo>
                    <a:pt x="888492" y="128016"/>
                  </a:lnTo>
                  <a:lnTo>
                    <a:pt x="897636" y="134112"/>
                  </a:lnTo>
                  <a:lnTo>
                    <a:pt x="905256" y="138684"/>
                  </a:lnTo>
                  <a:lnTo>
                    <a:pt x="911352" y="143256"/>
                  </a:lnTo>
                  <a:lnTo>
                    <a:pt x="915924" y="149352"/>
                  </a:lnTo>
                  <a:lnTo>
                    <a:pt x="918972" y="154432"/>
                  </a:lnTo>
                  <a:lnTo>
                    <a:pt x="918972" y="153924"/>
                  </a:lnTo>
                  <a:lnTo>
                    <a:pt x="922020" y="159004"/>
                  </a:lnTo>
                  <a:lnTo>
                    <a:pt x="922020" y="158496"/>
                  </a:lnTo>
                  <a:lnTo>
                    <a:pt x="923544" y="161544"/>
                  </a:lnTo>
                  <a:lnTo>
                    <a:pt x="923544" y="167640"/>
                  </a:lnTo>
                  <a:lnTo>
                    <a:pt x="925068" y="160020"/>
                  </a:lnTo>
                  <a:lnTo>
                    <a:pt x="925068" y="155448"/>
                  </a:lnTo>
                  <a:lnTo>
                    <a:pt x="928116" y="147828"/>
                  </a:lnTo>
                  <a:lnTo>
                    <a:pt x="928116" y="144780"/>
                  </a:lnTo>
                  <a:lnTo>
                    <a:pt x="929640" y="143256"/>
                  </a:lnTo>
                  <a:lnTo>
                    <a:pt x="932688" y="135636"/>
                  </a:lnTo>
                  <a:lnTo>
                    <a:pt x="934212" y="134112"/>
                  </a:lnTo>
                  <a:lnTo>
                    <a:pt x="934212" y="132588"/>
                  </a:lnTo>
                  <a:lnTo>
                    <a:pt x="945295" y="119287"/>
                  </a:lnTo>
                  <a:close/>
                </a:path>
                <a:path w="1889760" h="190500">
                  <a:moveTo>
                    <a:pt x="920496" y="156972"/>
                  </a:moveTo>
                  <a:lnTo>
                    <a:pt x="918972" y="153924"/>
                  </a:lnTo>
                  <a:lnTo>
                    <a:pt x="918972" y="154432"/>
                  </a:lnTo>
                  <a:lnTo>
                    <a:pt x="920496" y="156972"/>
                  </a:lnTo>
                  <a:close/>
                </a:path>
                <a:path w="1889760" h="190500">
                  <a:moveTo>
                    <a:pt x="923544" y="161544"/>
                  </a:moveTo>
                  <a:lnTo>
                    <a:pt x="922020" y="158496"/>
                  </a:lnTo>
                  <a:lnTo>
                    <a:pt x="922020" y="159004"/>
                  </a:lnTo>
                  <a:lnTo>
                    <a:pt x="923544" y="161544"/>
                  </a:lnTo>
                  <a:close/>
                </a:path>
                <a:path w="1889760" h="190500">
                  <a:moveTo>
                    <a:pt x="923544" y="167640"/>
                  </a:moveTo>
                  <a:lnTo>
                    <a:pt x="923544" y="161544"/>
                  </a:lnTo>
                  <a:lnTo>
                    <a:pt x="922020" y="159004"/>
                  </a:lnTo>
                  <a:lnTo>
                    <a:pt x="922020" y="158496"/>
                  </a:lnTo>
                  <a:lnTo>
                    <a:pt x="923544" y="167640"/>
                  </a:lnTo>
                  <a:close/>
                </a:path>
                <a:path w="1889760" h="190500">
                  <a:moveTo>
                    <a:pt x="966216" y="167640"/>
                  </a:moveTo>
                  <a:lnTo>
                    <a:pt x="964692" y="160020"/>
                  </a:lnTo>
                  <a:lnTo>
                    <a:pt x="964692" y="155448"/>
                  </a:lnTo>
                  <a:lnTo>
                    <a:pt x="961644" y="147828"/>
                  </a:lnTo>
                  <a:lnTo>
                    <a:pt x="961644" y="144780"/>
                  </a:lnTo>
                  <a:lnTo>
                    <a:pt x="960120" y="143256"/>
                  </a:lnTo>
                  <a:lnTo>
                    <a:pt x="957072" y="135636"/>
                  </a:lnTo>
                  <a:lnTo>
                    <a:pt x="955548" y="134112"/>
                  </a:lnTo>
                  <a:lnTo>
                    <a:pt x="955548" y="132588"/>
                  </a:lnTo>
                  <a:lnTo>
                    <a:pt x="950976" y="124968"/>
                  </a:lnTo>
                  <a:lnTo>
                    <a:pt x="945295" y="119287"/>
                  </a:lnTo>
                  <a:lnTo>
                    <a:pt x="934212" y="132588"/>
                  </a:lnTo>
                  <a:lnTo>
                    <a:pt x="934212" y="134112"/>
                  </a:lnTo>
                  <a:lnTo>
                    <a:pt x="932688" y="135636"/>
                  </a:lnTo>
                  <a:lnTo>
                    <a:pt x="929640" y="143256"/>
                  </a:lnTo>
                  <a:lnTo>
                    <a:pt x="928116" y="144780"/>
                  </a:lnTo>
                  <a:lnTo>
                    <a:pt x="928116" y="147828"/>
                  </a:lnTo>
                  <a:lnTo>
                    <a:pt x="925068" y="155448"/>
                  </a:lnTo>
                  <a:lnTo>
                    <a:pt x="925068" y="160020"/>
                  </a:lnTo>
                  <a:lnTo>
                    <a:pt x="923544" y="167640"/>
                  </a:lnTo>
                  <a:lnTo>
                    <a:pt x="966216" y="167640"/>
                  </a:lnTo>
                  <a:close/>
                </a:path>
                <a:path w="1889760" h="190500">
                  <a:moveTo>
                    <a:pt x="966216" y="172212"/>
                  </a:moveTo>
                  <a:lnTo>
                    <a:pt x="966216" y="167640"/>
                  </a:lnTo>
                  <a:lnTo>
                    <a:pt x="923544" y="167640"/>
                  </a:lnTo>
                  <a:lnTo>
                    <a:pt x="923544" y="172212"/>
                  </a:lnTo>
                  <a:lnTo>
                    <a:pt x="926020" y="179570"/>
                  </a:lnTo>
                  <a:lnTo>
                    <a:pt x="930783" y="185356"/>
                  </a:lnTo>
                  <a:lnTo>
                    <a:pt x="937260" y="189142"/>
                  </a:lnTo>
                  <a:lnTo>
                    <a:pt x="944880" y="190500"/>
                  </a:lnTo>
                  <a:lnTo>
                    <a:pt x="952500" y="189142"/>
                  </a:lnTo>
                  <a:lnTo>
                    <a:pt x="958977" y="185356"/>
                  </a:lnTo>
                  <a:lnTo>
                    <a:pt x="963739" y="179570"/>
                  </a:lnTo>
                  <a:lnTo>
                    <a:pt x="966216" y="172212"/>
                  </a:lnTo>
                  <a:close/>
                </a:path>
                <a:path w="1889760" h="190500">
                  <a:moveTo>
                    <a:pt x="1844040" y="15240"/>
                  </a:moveTo>
                  <a:lnTo>
                    <a:pt x="1802892" y="47244"/>
                  </a:lnTo>
                  <a:lnTo>
                    <a:pt x="1755648" y="60960"/>
                  </a:lnTo>
                  <a:lnTo>
                    <a:pt x="1743456" y="64008"/>
                  </a:lnTo>
                  <a:lnTo>
                    <a:pt x="1728216" y="64008"/>
                  </a:lnTo>
                  <a:lnTo>
                    <a:pt x="1714500" y="65532"/>
                  </a:lnTo>
                  <a:lnTo>
                    <a:pt x="1082040" y="65532"/>
                  </a:lnTo>
                  <a:lnTo>
                    <a:pt x="1066800" y="67056"/>
                  </a:lnTo>
                  <a:lnTo>
                    <a:pt x="1050036" y="68580"/>
                  </a:lnTo>
                  <a:lnTo>
                    <a:pt x="1034796" y="71628"/>
                  </a:lnTo>
                  <a:lnTo>
                    <a:pt x="993648" y="85344"/>
                  </a:lnTo>
                  <a:lnTo>
                    <a:pt x="958596" y="106680"/>
                  </a:lnTo>
                  <a:lnTo>
                    <a:pt x="945295" y="119287"/>
                  </a:lnTo>
                  <a:lnTo>
                    <a:pt x="950976" y="124968"/>
                  </a:lnTo>
                  <a:lnTo>
                    <a:pt x="955548" y="132588"/>
                  </a:lnTo>
                  <a:lnTo>
                    <a:pt x="955548" y="134112"/>
                  </a:lnTo>
                  <a:lnTo>
                    <a:pt x="957072" y="135636"/>
                  </a:lnTo>
                  <a:lnTo>
                    <a:pt x="960120" y="143256"/>
                  </a:lnTo>
                  <a:lnTo>
                    <a:pt x="961644" y="144780"/>
                  </a:lnTo>
                  <a:lnTo>
                    <a:pt x="961644" y="147828"/>
                  </a:lnTo>
                  <a:lnTo>
                    <a:pt x="964692" y="155448"/>
                  </a:lnTo>
                  <a:lnTo>
                    <a:pt x="964692" y="160020"/>
                  </a:lnTo>
                  <a:lnTo>
                    <a:pt x="966216" y="167640"/>
                  </a:lnTo>
                  <a:lnTo>
                    <a:pt x="967740" y="158496"/>
                  </a:lnTo>
                  <a:lnTo>
                    <a:pt x="967740" y="161544"/>
                  </a:lnTo>
                  <a:lnTo>
                    <a:pt x="969264" y="157734"/>
                  </a:lnTo>
                  <a:lnTo>
                    <a:pt x="969264" y="156972"/>
                  </a:lnTo>
                  <a:lnTo>
                    <a:pt x="972312" y="150876"/>
                  </a:lnTo>
                  <a:lnTo>
                    <a:pt x="976884" y="144780"/>
                  </a:lnTo>
                  <a:lnTo>
                    <a:pt x="982980" y="140208"/>
                  </a:lnTo>
                  <a:lnTo>
                    <a:pt x="990600" y="134112"/>
                  </a:lnTo>
                  <a:lnTo>
                    <a:pt x="1030224" y="115824"/>
                  </a:lnTo>
                  <a:lnTo>
                    <a:pt x="1083564" y="106680"/>
                  </a:lnTo>
                  <a:lnTo>
                    <a:pt x="1732788" y="106680"/>
                  </a:lnTo>
                  <a:lnTo>
                    <a:pt x="1748028" y="105156"/>
                  </a:lnTo>
                  <a:lnTo>
                    <a:pt x="1764792" y="102108"/>
                  </a:lnTo>
                  <a:lnTo>
                    <a:pt x="1795272" y="96012"/>
                  </a:lnTo>
                  <a:lnTo>
                    <a:pt x="1808988" y="91440"/>
                  </a:lnTo>
                  <a:lnTo>
                    <a:pt x="1821180" y="85344"/>
                  </a:lnTo>
                  <a:lnTo>
                    <a:pt x="1834896" y="79248"/>
                  </a:lnTo>
                  <a:lnTo>
                    <a:pt x="1842516" y="73805"/>
                  </a:lnTo>
                  <a:lnTo>
                    <a:pt x="1842516" y="18288"/>
                  </a:lnTo>
                  <a:lnTo>
                    <a:pt x="1844040" y="15240"/>
                  </a:lnTo>
                  <a:close/>
                </a:path>
                <a:path w="1889760" h="190500">
                  <a:moveTo>
                    <a:pt x="970788" y="153924"/>
                  </a:moveTo>
                  <a:lnTo>
                    <a:pt x="969264" y="156972"/>
                  </a:lnTo>
                  <a:lnTo>
                    <a:pt x="969264" y="157734"/>
                  </a:lnTo>
                  <a:lnTo>
                    <a:pt x="970788" y="153924"/>
                  </a:lnTo>
                  <a:close/>
                </a:path>
                <a:path w="1889760" h="190500">
                  <a:moveTo>
                    <a:pt x="1845945" y="11430"/>
                  </a:moveTo>
                  <a:lnTo>
                    <a:pt x="1842516" y="18288"/>
                  </a:lnTo>
                  <a:lnTo>
                    <a:pt x="1842516" y="73805"/>
                  </a:lnTo>
                  <a:lnTo>
                    <a:pt x="1845564" y="71628"/>
                  </a:lnTo>
                  <a:lnTo>
                    <a:pt x="1845564" y="13716"/>
                  </a:lnTo>
                  <a:lnTo>
                    <a:pt x="1845945" y="11430"/>
                  </a:lnTo>
                  <a:close/>
                </a:path>
                <a:path w="1889760" h="190500">
                  <a:moveTo>
                    <a:pt x="1847088" y="9144"/>
                  </a:moveTo>
                  <a:lnTo>
                    <a:pt x="1845945" y="11430"/>
                  </a:lnTo>
                  <a:lnTo>
                    <a:pt x="1845564" y="13716"/>
                  </a:lnTo>
                  <a:lnTo>
                    <a:pt x="1847088" y="9144"/>
                  </a:lnTo>
                  <a:close/>
                </a:path>
                <a:path w="1889760" h="190500">
                  <a:moveTo>
                    <a:pt x="1889760" y="4572"/>
                  </a:moveTo>
                  <a:lnTo>
                    <a:pt x="1847088" y="0"/>
                  </a:lnTo>
                  <a:lnTo>
                    <a:pt x="1847088" y="9144"/>
                  </a:lnTo>
                  <a:lnTo>
                    <a:pt x="1845564" y="13716"/>
                  </a:lnTo>
                  <a:lnTo>
                    <a:pt x="1845564" y="71628"/>
                  </a:lnTo>
                  <a:lnTo>
                    <a:pt x="1856232" y="64008"/>
                  </a:lnTo>
                  <a:lnTo>
                    <a:pt x="1865376" y="56388"/>
                  </a:lnTo>
                  <a:lnTo>
                    <a:pt x="1874520" y="45720"/>
                  </a:lnTo>
                  <a:lnTo>
                    <a:pt x="1879092" y="38100"/>
                  </a:lnTo>
                  <a:lnTo>
                    <a:pt x="1880616" y="36576"/>
                  </a:lnTo>
                  <a:lnTo>
                    <a:pt x="1883664" y="27432"/>
                  </a:lnTo>
                  <a:lnTo>
                    <a:pt x="1885188" y="27432"/>
                  </a:lnTo>
                  <a:lnTo>
                    <a:pt x="1885188" y="24384"/>
                  </a:lnTo>
                  <a:lnTo>
                    <a:pt x="1888236" y="16764"/>
                  </a:lnTo>
                  <a:lnTo>
                    <a:pt x="1888236" y="12192"/>
                  </a:lnTo>
                  <a:lnTo>
                    <a:pt x="1889760" y="4572"/>
                  </a:lnTo>
                  <a:close/>
                </a:path>
                <a:path w="1889760" h="190500">
                  <a:moveTo>
                    <a:pt x="1847088" y="9144"/>
                  </a:moveTo>
                  <a:lnTo>
                    <a:pt x="1847088" y="4572"/>
                  </a:lnTo>
                  <a:lnTo>
                    <a:pt x="1845945" y="11430"/>
                  </a:lnTo>
                  <a:lnTo>
                    <a:pt x="1847088" y="9144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0229" y="507187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18894" y="505053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2313" y="507187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0978" y="505053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4049" y="419861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2709" y="4177296"/>
              <a:ext cx="871855" cy="913130"/>
            </a:xfrm>
            <a:custGeom>
              <a:avLst/>
              <a:gdLst/>
              <a:ahLst/>
              <a:cxnLst/>
              <a:rect l="l" t="t" r="r" b="b"/>
              <a:pathLst>
                <a:path w="871854" h="913129">
                  <a:moveTo>
                    <a:pt x="871728" y="876287"/>
                  </a:moveTo>
                  <a:lnTo>
                    <a:pt x="291503" y="545592"/>
                  </a:lnTo>
                  <a:lnTo>
                    <a:pt x="504444" y="545592"/>
                  </a:lnTo>
                  <a:lnTo>
                    <a:pt x="525780" y="545592"/>
                  </a:lnTo>
                  <a:lnTo>
                    <a:pt x="545592" y="545592"/>
                  </a:lnTo>
                  <a:lnTo>
                    <a:pt x="545592" y="0"/>
                  </a:lnTo>
                  <a:lnTo>
                    <a:pt x="504444" y="0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280670" y="545592"/>
                  </a:lnTo>
                  <a:lnTo>
                    <a:pt x="272897" y="558368"/>
                  </a:lnTo>
                  <a:lnTo>
                    <a:pt x="252984" y="553199"/>
                  </a:lnTo>
                  <a:lnTo>
                    <a:pt x="169164" y="888479"/>
                  </a:lnTo>
                  <a:lnTo>
                    <a:pt x="210312" y="899147"/>
                  </a:lnTo>
                  <a:lnTo>
                    <a:pt x="287451" y="590562"/>
                  </a:lnTo>
                  <a:lnTo>
                    <a:pt x="850392" y="912863"/>
                  </a:lnTo>
                  <a:lnTo>
                    <a:pt x="871728" y="876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2037" y="507187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0702" y="505053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44299" y="4925822"/>
            <a:ext cx="2012950" cy="2495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45"/>
              </a:spcBef>
              <a:tabLst>
                <a:tab pos="722630" algn="l"/>
              </a:tabLst>
            </a:pP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34925" algn="ctr">
              <a:lnSpc>
                <a:spcPts val="4085"/>
              </a:lnSpc>
              <a:spcBef>
                <a:spcPts val="1375"/>
              </a:spcBef>
              <a:tabLst>
                <a:tab pos="706755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90" dirty="0">
                <a:latin typeface="Times New Roman"/>
                <a:cs typeface="Times New Roman"/>
              </a:rPr>
              <a:t> </a:t>
            </a:r>
            <a:r>
              <a:rPr sz="5250" b="1" baseline="11111" dirty="0">
                <a:latin typeface="Times New Roman"/>
                <a:cs typeface="Times New Roman"/>
              </a:rPr>
              <a:t>…</a:t>
            </a:r>
            <a:r>
              <a:rPr sz="5250" b="1" spc="89" baseline="11111" dirty="0">
                <a:latin typeface="Times New Roman"/>
                <a:cs typeface="Times New Roman"/>
              </a:rPr>
              <a:t> </a:t>
            </a:r>
            <a:r>
              <a:rPr sz="3500" spc="-6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L="104775" algn="ctr">
              <a:lnSpc>
                <a:spcPts val="4085"/>
              </a:lnSpc>
            </a:pPr>
            <a:r>
              <a:rPr sz="3500" spc="-50" dirty="0">
                <a:solidFill>
                  <a:srgbClr val="FF65FF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70938" y="5418583"/>
            <a:ext cx="1521460" cy="376555"/>
          </a:xfrm>
          <a:custGeom>
            <a:avLst/>
            <a:gdLst/>
            <a:ahLst/>
            <a:cxnLst/>
            <a:rect l="l" t="t" r="r" b="b"/>
            <a:pathLst>
              <a:path w="1521460" h="376554">
                <a:moveTo>
                  <a:pt x="1520951" y="335279"/>
                </a:moveTo>
                <a:lnTo>
                  <a:pt x="9143" y="0"/>
                </a:lnTo>
                <a:lnTo>
                  <a:pt x="0" y="41147"/>
                </a:lnTo>
                <a:lnTo>
                  <a:pt x="1511807" y="376427"/>
                </a:lnTo>
                <a:lnTo>
                  <a:pt x="1520951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18/57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56226" y="1339595"/>
            <a:ext cx="125095" cy="346075"/>
          </a:xfrm>
          <a:custGeom>
            <a:avLst/>
            <a:gdLst/>
            <a:ahLst/>
            <a:cxnLst/>
            <a:rect l="l" t="t" r="r" b="b"/>
            <a:pathLst>
              <a:path w="125095" h="346075">
                <a:moveTo>
                  <a:pt x="124967" y="9143"/>
                </a:moveTo>
                <a:lnTo>
                  <a:pt x="83819" y="0"/>
                </a:lnTo>
                <a:lnTo>
                  <a:pt x="0" y="335279"/>
                </a:lnTo>
                <a:lnTo>
                  <a:pt x="41147" y="345947"/>
                </a:lnTo>
                <a:lnTo>
                  <a:pt x="12496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4860">
              <a:lnSpc>
                <a:spcPct val="100000"/>
              </a:lnSpc>
              <a:spcBef>
                <a:spcPts val="95"/>
              </a:spcBef>
            </a:pPr>
            <a:r>
              <a:rPr sz="4850" i="1" dirty="0">
                <a:latin typeface="Times New Roman"/>
                <a:cs typeface="Times New Roman"/>
              </a:rPr>
              <a:t>Empty</a:t>
            </a:r>
            <a:r>
              <a:rPr sz="4850" dirty="0"/>
              <a:t>(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50" dirty="0"/>
              <a:t>)</a:t>
            </a:r>
            <a:r>
              <a:rPr sz="4850" spc="-70" dirty="0"/>
              <a:t> </a:t>
            </a:r>
            <a:r>
              <a:rPr sz="4850" dirty="0"/>
              <a:t>pro</a:t>
            </a:r>
            <a:r>
              <a:rPr sz="4850" spc="-65" dirty="0"/>
              <a:t> </a:t>
            </a:r>
            <a:r>
              <a:rPr sz="4850" i="1" dirty="0">
                <a:latin typeface="Times New Roman"/>
                <a:cs typeface="Times New Roman"/>
              </a:rPr>
              <a:t>G</a:t>
            </a:r>
            <a:r>
              <a:rPr sz="4800" i="1" baseline="-20833" dirty="0">
                <a:latin typeface="Times New Roman"/>
                <a:cs typeface="Times New Roman"/>
              </a:rPr>
              <a:t>expr</a:t>
            </a:r>
            <a:r>
              <a:rPr sz="4800" baseline="-20833" dirty="0"/>
              <a:t>3</a:t>
            </a:r>
            <a:r>
              <a:rPr sz="4850" dirty="0"/>
              <a:t>:</a:t>
            </a:r>
            <a:r>
              <a:rPr sz="4850" spc="-65" dirty="0"/>
              <a:t> </a:t>
            </a:r>
            <a:r>
              <a:rPr sz="4850" spc="-10" dirty="0"/>
              <a:t>Příklad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676" y="2617722"/>
            <a:ext cx="2159635" cy="163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  <a:tabLst>
                <a:tab pos="1481455" algn="l"/>
              </a:tabLst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7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75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8977" y="518464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157" y="258317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19/57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220" y="2541522"/>
            <a:ext cx="23387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Inicializace: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0487" y="2617722"/>
            <a:ext cx="2840355" cy="163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40"/>
              </a:spcBef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75"/>
              </a:lnSpc>
              <a:tabLst>
                <a:tab pos="202692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  <a:tabLst>
                <a:tab pos="202692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3040" y="4557774"/>
            <a:ext cx="84232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255904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Žádná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32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již</a:t>
            </a:r>
            <a:r>
              <a:rPr sz="32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nemůže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být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změněna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7640" y="1371091"/>
            <a:ext cx="8926195" cy="12617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3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kde: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  <a:tabLst>
                <a:tab pos="1045210" algn="l"/>
                <a:tab pos="1782445" algn="l"/>
                <a:tab pos="3073400" algn="l"/>
                <a:tab pos="6900545" algn="l"/>
                <a:tab pos="7619365" algn="l"/>
              </a:tabLst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045210">
              <a:lnSpc>
                <a:spcPct val="100000"/>
              </a:lnSpc>
              <a:spcBef>
                <a:spcPts val="250"/>
              </a:spcBef>
              <a:tabLst>
                <a:tab pos="5146040" algn="l"/>
                <a:tab pos="5883910" algn="l"/>
                <a:tab pos="765175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5812" y="478027"/>
            <a:ext cx="52425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SA</a:t>
            </a:r>
            <a:r>
              <a:rPr sz="4850" spc="-85" dirty="0"/>
              <a:t> </a:t>
            </a:r>
            <a:r>
              <a:rPr sz="4850" dirty="0"/>
              <a:t>shora</a:t>
            </a:r>
            <a:r>
              <a:rPr sz="4850" spc="-75" dirty="0"/>
              <a:t> </a:t>
            </a:r>
            <a:r>
              <a:rPr sz="4850" dirty="0"/>
              <a:t>dolů:</a:t>
            </a:r>
            <a:r>
              <a:rPr sz="4850" spc="-70" dirty="0"/>
              <a:t> </a:t>
            </a:r>
            <a:r>
              <a:rPr sz="4850" spc="-20" dirty="0"/>
              <a:t>Úvod</a:t>
            </a:r>
            <a:endParaRPr sz="4850"/>
          </a:p>
        </p:txBody>
      </p:sp>
      <p:grpSp>
        <p:nvGrpSpPr>
          <p:cNvPr id="6" name="object 6"/>
          <p:cNvGrpSpPr/>
          <p:nvPr/>
        </p:nvGrpSpPr>
        <p:grpSpPr>
          <a:xfrm>
            <a:off x="1098685" y="1911096"/>
            <a:ext cx="3487420" cy="3904615"/>
            <a:chOff x="1098685" y="1911096"/>
            <a:chExt cx="3487420" cy="3904615"/>
          </a:xfrm>
        </p:grpSpPr>
        <p:sp>
          <p:nvSpPr>
            <p:cNvPr id="7" name="object 7"/>
            <p:cNvSpPr/>
            <p:nvPr/>
          </p:nvSpPr>
          <p:spPr>
            <a:xfrm>
              <a:off x="1121545" y="2519172"/>
              <a:ext cx="3442970" cy="3275329"/>
            </a:xfrm>
            <a:custGeom>
              <a:avLst/>
              <a:gdLst/>
              <a:ahLst/>
              <a:cxnLst/>
              <a:rect l="l" t="t" r="r" b="b"/>
              <a:pathLst>
                <a:path w="3442970" h="3275329">
                  <a:moveTo>
                    <a:pt x="3442712" y="1775459"/>
                  </a:moveTo>
                  <a:lnTo>
                    <a:pt x="2459732" y="0"/>
                  </a:lnTo>
                  <a:lnTo>
                    <a:pt x="1865372" y="0"/>
                  </a:lnTo>
                  <a:lnTo>
                    <a:pt x="0" y="3249167"/>
                  </a:lnTo>
                  <a:lnTo>
                    <a:pt x="21335" y="3275075"/>
                  </a:lnTo>
                  <a:lnTo>
                    <a:pt x="1498088" y="3275075"/>
                  </a:lnTo>
                  <a:lnTo>
                    <a:pt x="1930904" y="1581911"/>
                  </a:lnTo>
                  <a:lnTo>
                    <a:pt x="2449064" y="1581911"/>
                  </a:lnTo>
                  <a:lnTo>
                    <a:pt x="2456075" y="1659965"/>
                  </a:lnTo>
                  <a:lnTo>
                    <a:pt x="2464289" y="1712433"/>
                  </a:lnTo>
                  <a:lnTo>
                    <a:pt x="2475155" y="1770351"/>
                  </a:lnTo>
                  <a:lnTo>
                    <a:pt x="2488307" y="1831085"/>
                  </a:lnTo>
                  <a:lnTo>
                    <a:pt x="2503380" y="1892003"/>
                  </a:lnTo>
                  <a:lnTo>
                    <a:pt x="2520007" y="1950470"/>
                  </a:lnTo>
                  <a:lnTo>
                    <a:pt x="2537822" y="2003852"/>
                  </a:lnTo>
                  <a:lnTo>
                    <a:pt x="2556461" y="2049517"/>
                  </a:lnTo>
                  <a:lnTo>
                    <a:pt x="2575556" y="2084831"/>
                  </a:lnTo>
                  <a:lnTo>
                    <a:pt x="2611328" y="2128400"/>
                  </a:lnTo>
                  <a:lnTo>
                    <a:pt x="2653958" y="2160072"/>
                  </a:lnTo>
                  <a:lnTo>
                    <a:pt x="2700143" y="2179891"/>
                  </a:lnTo>
                  <a:lnTo>
                    <a:pt x="2746583" y="2187899"/>
                  </a:lnTo>
                  <a:lnTo>
                    <a:pt x="2789975" y="2184138"/>
                  </a:lnTo>
                  <a:lnTo>
                    <a:pt x="2827016" y="2168651"/>
                  </a:lnTo>
                  <a:lnTo>
                    <a:pt x="2861354" y="2108120"/>
                  </a:lnTo>
                  <a:lnTo>
                    <a:pt x="2872183" y="2061763"/>
                  </a:lnTo>
                  <a:lnTo>
                    <a:pt x="2882261" y="2010155"/>
                  </a:lnTo>
                  <a:lnTo>
                    <a:pt x="2894197" y="1957405"/>
                  </a:lnTo>
                  <a:lnTo>
                    <a:pt x="2910598" y="1907619"/>
                  </a:lnTo>
                  <a:lnTo>
                    <a:pt x="2934071" y="1864905"/>
                  </a:lnTo>
                  <a:lnTo>
                    <a:pt x="2967224" y="1833371"/>
                  </a:lnTo>
                  <a:lnTo>
                    <a:pt x="3023825" y="1824394"/>
                  </a:lnTo>
                  <a:lnTo>
                    <a:pt x="3054422" y="1828812"/>
                  </a:lnTo>
                  <a:lnTo>
                    <a:pt x="3086213" y="1837221"/>
                  </a:lnTo>
                  <a:lnTo>
                    <a:pt x="3118947" y="1848160"/>
                  </a:lnTo>
                  <a:lnTo>
                    <a:pt x="3152372" y="1860169"/>
                  </a:lnTo>
                  <a:lnTo>
                    <a:pt x="3186236" y="1871789"/>
                  </a:lnTo>
                  <a:lnTo>
                    <a:pt x="3220287" y="1881558"/>
                  </a:lnTo>
                  <a:lnTo>
                    <a:pt x="3254273" y="1888016"/>
                  </a:lnTo>
                  <a:lnTo>
                    <a:pt x="3287942" y="1889703"/>
                  </a:lnTo>
                  <a:lnTo>
                    <a:pt x="3321042" y="1885159"/>
                  </a:lnTo>
                  <a:lnTo>
                    <a:pt x="3353321" y="1872922"/>
                  </a:lnTo>
                  <a:lnTo>
                    <a:pt x="3384527" y="1851534"/>
                  </a:lnTo>
                  <a:lnTo>
                    <a:pt x="3414408" y="1819533"/>
                  </a:lnTo>
                  <a:lnTo>
                    <a:pt x="3442712" y="17754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8685" y="2499360"/>
              <a:ext cx="3487420" cy="3316604"/>
            </a:xfrm>
            <a:custGeom>
              <a:avLst/>
              <a:gdLst/>
              <a:ahLst/>
              <a:cxnLst/>
              <a:rect l="l" t="t" r="r" b="b"/>
              <a:pathLst>
                <a:path w="3487420" h="3316604">
                  <a:moveTo>
                    <a:pt x="3486909" y="1799844"/>
                  </a:moveTo>
                  <a:lnTo>
                    <a:pt x="3486909" y="1792224"/>
                  </a:lnTo>
                  <a:lnTo>
                    <a:pt x="3483861" y="1786128"/>
                  </a:lnTo>
                  <a:lnTo>
                    <a:pt x="2500881" y="10668"/>
                  </a:lnTo>
                  <a:lnTo>
                    <a:pt x="2496309" y="3048"/>
                  </a:lnTo>
                  <a:lnTo>
                    <a:pt x="2490213" y="0"/>
                  </a:lnTo>
                  <a:lnTo>
                    <a:pt x="1880613" y="0"/>
                  </a:lnTo>
                  <a:lnTo>
                    <a:pt x="1872993" y="3048"/>
                  </a:lnTo>
                  <a:lnTo>
                    <a:pt x="1869945" y="9144"/>
                  </a:lnTo>
                  <a:lnTo>
                    <a:pt x="4572" y="3258312"/>
                  </a:lnTo>
                  <a:lnTo>
                    <a:pt x="0" y="3265932"/>
                  </a:lnTo>
                  <a:lnTo>
                    <a:pt x="1524" y="3275076"/>
                  </a:lnTo>
                  <a:lnTo>
                    <a:pt x="6096" y="3281172"/>
                  </a:lnTo>
                  <a:lnTo>
                    <a:pt x="27432" y="3308604"/>
                  </a:lnTo>
                  <a:lnTo>
                    <a:pt x="32004" y="3313176"/>
                  </a:lnTo>
                  <a:lnTo>
                    <a:pt x="38100" y="3316224"/>
                  </a:lnTo>
                  <a:lnTo>
                    <a:pt x="39624" y="3316224"/>
                  </a:lnTo>
                  <a:lnTo>
                    <a:pt x="39624" y="3255264"/>
                  </a:lnTo>
                  <a:lnTo>
                    <a:pt x="48770" y="3266370"/>
                  </a:lnTo>
                  <a:lnTo>
                    <a:pt x="1888233" y="62334"/>
                  </a:lnTo>
                  <a:lnTo>
                    <a:pt x="1888233" y="41148"/>
                  </a:lnTo>
                  <a:lnTo>
                    <a:pt x="1906521" y="30480"/>
                  </a:lnTo>
                  <a:lnTo>
                    <a:pt x="1906521" y="41148"/>
                  </a:lnTo>
                  <a:lnTo>
                    <a:pt x="2464305" y="41148"/>
                  </a:lnTo>
                  <a:lnTo>
                    <a:pt x="2464305" y="30480"/>
                  </a:lnTo>
                  <a:lnTo>
                    <a:pt x="2482593" y="41148"/>
                  </a:lnTo>
                  <a:lnTo>
                    <a:pt x="2482593" y="63511"/>
                  </a:lnTo>
                  <a:lnTo>
                    <a:pt x="3441679" y="1795815"/>
                  </a:lnTo>
                  <a:lnTo>
                    <a:pt x="3447285" y="1784604"/>
                  </a:lnTo>
                  <a:lnTo>
                    <a:pt x="3447285" y="1861108"/>
                  </a:lnTo>
                  <a:lnTo>
                    <a:pt x="3456429" y="1850136"/>
                  </a:lnTo>
                  <a:lnTo>
                    <a:pt x="3462525" y="1839468"/>
                  </a:lnTo>
                  <a:lnTo>
                    <a:pt x="3477765" y="1818132"/>
                  </a:lnTo>
                  <a:lnTo>
                    <a:pt x="3486909" y="1799844"/>
                  </a:lnTo>
                  <a:close/>
                </a:path>
                <a:path w="3487420" h="3316604">
                  <a:moveTo>
                    <a:pt x="48770" y="3266370"/>
                  </a:moveTo>
                  <a:lnTo>
                    <a:pt x="39624" y="3255264"/>
                  </a:lnTo>
                  <a:lnTo>
                    <a:pt x="41148" y="3279648"/>
                  </a:lnTo>
                  <a:lnTo>
                    <a:pt x="44196" y="3274338"/>
                  </a:lnTo>
                  <a:lnTo>
                    <a:pt x="44196" y="3273552"/>
                  </a:lnTo>
                  <a:lnTo>
                    <a:pt x="44554" y="3273552"/>
                  </a:lnTo>
                  <a:lnTo>
                    <a:pt x="44554" y="3273714"/>
                  </a:lnTo>
                  <a:lnTo>
                    <a:pt x="48770" y="3266370"/>
                  </a:lnTo>
                  <a:close/>
                </a:path>
                <a:path w="3487420" h="3316604">
                  <a:moveTo>
                    <a:pt x="60960" y="3316224"/>
                  </a:moveTo>
                  <a:lnTo>
                    <a:pt x="60960" y="3281172"/>
                  </a:lnTo>
                  <a:lnTo>
                    <a:pt x="44554" y="3273714"/>
                  </a:lnTo>
                  <a:lnTo>
                    <a:pt x="41148" y="3279648"/>
                  </a:lnTo>
                  <a:lnTo>
                    <a:pt x="39624" y="3255264"/>
                  </a:lnTo>
                  <a:lnTo>
                    <a:pt x="39624" y="3316224"/>
                  </a:lnTo>
                  <a:lnTo>
                    <a:pt x="60960" y="3316224"/>
                  </a:lnTo>
                  <a:close/>
                </a:path>
                <a:path w="3487420" h="3316604">
                  <a:moveTo>
                    <a:pt x="60960" y="3281172"/>
                  </a:moveTo>
                  <a:lnTo>
                    <a:pt x="54684" y="3273552"/>
                  </a:lnTo>
                  <a:lnTo>
                    <a:pt x="44196" y="3273552"/>
                  </a:lnTo>
                  <a:lnTo>
                    <a:pt x="60960" y="3281172"/>
                  </a:lnTo>
                  <a:close/>
                </a:path>
                <a:path w="3487420" h="3316604">
                  <a:moveTo>
                    <a:pt x="44554" y="3273714"/>
                  </a:moveTo>
                  <a:lnTo>
                    <a:pt x="44196" y="3273552"/>
                  </a:lnTo>
                  <a:lnTo>
                    <a:pt x="44196" y="3274338"/>
                  </a:lnTo>
                  <a:lnTo>
                    <a:pt x="44554" y="3273714"/>
                  </a:lnTo>
                  <a:close/>
                </a:path>
                <a:path w="3487420" h="3316604">
                  <a:moveTo>
                    <a:pt x="54684" y="3273552"/>
                  </a:moveTo>
                  <a:lnTo>
                    <a:pt x="48770" y="3266370"/>
                  </a:lnTo>
                  <a:lnTo>
                    <a:pt x="44554" y="3273714"/>
                  </a:lnTo>
                  <a:lnTo>
                    <a:pt x="44554" y="3273552"/>
                  </a:lnTo>
                  <a:lnTo>
                    <a:pt x="54684" y="3273552"/>
                  </a:lnTo>
                  <a:close/>
                </a:path>
                <a:path w="3487420" h="3316604">
                  <a:moveTo>
                    <a:pt x="1503522" y="3273552"/>
                  </a:moveTo>
                  <a:lnTo>
                    <a:pt x="54684" y="3273552"/>
                  </a:lnTo>
                  <a:lnTo>
                    <a:pt x="60960" y="3281172"/>
                  </a:lnTo>
                  <a:lnTo>
                    <a:pt x="60960" y="3316224"/>
                  </a:lnTo>
                  <a:lnTo>
                    <a:pt x="1499612" y="3316224"/>
                  </a:lnTo>
                  <a:lnTo>
                    <a:pt x="1499612" y="3288792"/>
                  </a:lnTo>
                  <a:lnTo>
                    <a:pt x="1503522" y="3273552"/>
                  </a:lnTo>
                  <a:close/>
                </a:path>
                <a:path w="3487420" h="3316604">
                  <a:moveTo>
                    <a:pt x="1520949" y="3273552"/>
                  </a:moveTo>
                  <a:lnTo>
                    <a:pt x="1503522" y="3273552"/>
                  </a:lnTo>
                  <a:lnTo>
                    <a:pt x="1499612" y="3288792"/>
                  </a:lnTo>
                  <a:lnTo>
                    <a:pt x="1520949" y="3273552"/>
                  </a:lnTo>
                  <a:close/>
                </a:path>
                <a:path w="3487420" h="3316604">
                  <a:moveTo>
                    <a:pt x="1520949" y="3316224"/>
                  </a:moveTo>
                  <a:lnTo>
                    <a:pt x="1520949" y="3273552"/>
                  </a:lnTo>
                  <a:lnTo>
                    <a:pt x="1499612" y="3288792"/>
                  </a:lnTo>
                  <a:lnTo>
                    <a:pt x="1499612" y="3316224"/>
                  </a:lnTo>
                  <a:lnTo>
                    <a:pt x="1520949" y="3316224"/>
                  </a:lnTo>
                  <a:close/>
                </a:path>
                <a:path w="3487420" h="3316604">
                  <a:moveTo>
                    <a:pt x="2839209" y="2170176"/>
                  </a:moveTo>
                  <a:lnTo>
                    <a:pt x="2827017" y="2177796"/>
                  </a:lnTo>
                  <a:lnTo>
                    <a:pt x="2814825" y="2182368"/>
                  </a:lnTo>
                  <a:lnTo>
                    <a:pt x="2802633" y="2185416"/>
                  </a:lnTo>
                  <a:lnTo>
                    <a:pt x="2788917" y="2186940"/>
                  </a:lnTo>
                  <a:lnTo>
                    <a:pt x="2775201" y="2186940"/>
                  </a:lnTo>
                  <a:lnTo>
                    <a:pt x="2759961" y="2185416"/>
                  </a:lnTo>
                  <a:lnTo>
                    <a:pt x="2743197" y="2183892"/>
                  </a:lnTo>
                  <a:lnTo>
                    <a:pt x="2727957" y="2179320"/>
                  </a:lnTo>
                  <a:lnTo>
                    <a:pt x="2712717" y="2173224"/>
                  </a:lnTo>
                  <a:lnTo>
                    <a:pt x="2695953" y="2167128"/>
                  </a:lnTo>
                  <a:lnTo>
                    <a:pt x="2651757" y="2136648"/>
                  </a:lnTo>
                  <a:lnTo>
                    <a:pt x="2615181" y="2092452"/>
                  </a:lnTo>
                  <a:lnTo>
                    <a:pt x="2593845" y="2051304"/>
                  </a:lnTo>
                  <a:lnTo>
                    <a:pt x="2587749" y="2037588"/>
                  </a:lnTo>
                  <a:lnTo>
                    <a:pt x="2581653" y="2022348"/>
                  </a:lnTo>
                  <a:lnTo>
                    <a:pt x="2577081" y="2007108"/>
                  </a:lnTo>
                  <a:lnTo>
                    <a:pt x="2570985" y="1991868"/>
                  </a:lnTo>
                  <a:lnTo>
                    <a:pt x="2566413" y="1975104"/>
                  </a:lnTo>
                  <a:lnTo>
                    <a:pt x="2560317" y="1956816"/>
                  </a:lnTo>
                  <a:lnTo>
                    <a:pt x="2549649" y="1921764"/>
                  </a:lnTo>
                  <a:lnTo>
                    <a:pt x="2531361" y="1845564"/>
                  </a:lnTo>
                  <a:lnTo>
                    <a:pt x="2523741" y="1807464"/>
                  </a:lnTo>
                  <a:lnTo>
                    <a:pt x="2508501" y="1735836"/>
                  </a:lnTo>
                  <a:lnTo>
                    <a:pt x="2505453" y="1717548"/>
                  </a:lnTo>
                  <a:lnTo>
                    <a:pt x="2503929" y="1700784"/>
                  </a:lnTo>
                  <a:lnTo>
                    <a:pt x="2500881" y="1685544"/>
                  </a:lnTo>
                  <a:lnTo>
                    <a:pt x="2499357" y="1670304"/>
                  </a:lnTo>
                  <a:lnTo>
                    <a:pt x="2496309" y="1656588"/>
                  </a:lnTo>
                  <a:lnTo>
                    <a:pt x="2494785" y="1642872"/>
                  </a:lnTo>
                  <a:lnTo>
                    <a:pt x="2494785" y="1630680"/>
                  </a:lnTo>
                  <a:lnTo>
                    <a:pt x="2493261" y="1620012"/>
                  </a:lnTo>
                  <a:lnTo>
                    <a:pt x="2493261" y="1601724"/>
                  </a:lnTo>
                  <a:lnTo>
                    <a:pt x="2491427" y="1593246"/>
                  </a:lnTo>
                  <a:lnTo>
                    <a:pt x="2486593" y="1586484"/>
                  </a:lnTo>
                  <a:lnTo>
                    <a:pt x="2479759" y="1582007"/>
                  </a:lnTo>
                  <a:lnTo>
                    <a:pt x="2471925" y="1580388"/>
                  </a:lnTo>
                  <a:lnTo>
                    <a:pt x="1944621" y="1580388"/>
                  </a:lnTo>
                  <a:lnTo>
                    <a:pt x="1935477" y="1586484"/>
                  </a:lnTo>
                  <a:lnTo>
                    <a:pt x="1933953" y="1595628"/>
                  </a:lnTo>
                  <a:lnTo>
                    <a:pt x="1503522" y="3273552"/>
                  </a:lnTo>
                  <a:lnTo>
                    <a:pt x="1520949" y="3273552"/>
                  </a:lnTo>
                  <a:lnTo>
                    <a:pt x="1520949" y="3316224"/>
                  </a:lnTo>
                  <a:lnTo>
                    <a:pt x="1527473" y="3314890"/>
                  </a:lnTo>
                  <a:lnTo>
                    <a:pt x="1533141" y="3311271"/>
                  </a:lnTo>
                  <a:lnTo>
                    <a:pt x="1537665" y="3305937"/>
                  </a:lnTo>
                  <a:lnTo>
                    <a:pt x="1540761" y="3299460"/>
                  </a:lnTo>
                  <a:lnTo>
                    <a:pt x="1953765" y="1689469"/>
                  </a:lnTo>
                  <a:lnTo>
                    <a:pt x="1953765" y="1623060"/>
                  </a:lnTo>
                  <a:lnTo>
                    <a:pt x="1975101" y="1606296"/>
                  </a:lnTo>
                  <a:lnTo>
                    <a:pt x="1975101" y="1623060"/>
                  </a:lnTo>
                  <a:lnTo>
                    <a:pt x="2450589" y="1623060"/>
                  </a:lnTo>
                  <a:lnTo>
                    <a:pt x="2450589" y="1601724"/>
                  </a:lnTo>
                  <a:lnTo>
                    <a:pt x="2471925" y="1623060"/>
                  </a:lnTo>
                  <a:lnTo>
                    <a:pt x="2471925" y="1764487"/>
                  </a:lnTo>
                  <a:lnTo>
                    <a:pt x="2474973" y="1778508"/>
                  </a:lnTo>
                  <a:lnTo>
                    <a:pt x="2490213" y="1856232"/>
                  </a:lnTo>
                  <a:lnTo>
                    <a:pt x="2499357" y="1894332"/>
                  </a:lnTo>
                  <a:lnTo>
                    <a:pt x="2510025" y="1932432"/>
                  </a:lnTo>
                  <a:lnTo>
                    <a:pt x="2520693" y="1969008"/>
                  </a:lnTo>
                  <a:lnTo>
                    <a:pt x="2525265" y="1987296"/>
                  </a:lnTo>
                  <a:lnTo>
                    <a:pt x="2543553" y="2037588"/>
                  </a:lnTo>
                  <a:lnTo>
                    <a:pt x="2561841" y="2081784"/>
                  </a:lnTo>
                  <a:lnTo>
                    <a:pt x="2580129" y="2116836"/>
                  </a:lnTo>
                  <a:lnTo>
                    <a:pt x="2609085" y="2153412"/>
                  </a:lnTo>
                  <a:lnTo>
                    <a:pt x="2642613" y="2182368"/>
                  </a:lnTo>
                  <a:lnTo>
                    <a:pt x="2679189" y="2205228"/>
                  </a:lnTo>
                  <a:lnTo>
                    <a:pt x="2699001" y="2212848"/>
                  </a:lnTo>
                  <a:lnTo>
                    <a:pt x="2717289" y="2220468"/>
                  </a:lnTo>
                  <a:lnTo>
                    <a:pt x="2737101" y="2225040"/>
                  </a:lnTo>
                  <a:lnTo>
                    <a:pt x="2756913" y="2228088"/>
                  </a:lnTo>
                  <a:lnTo>
                    <a:pt x="2775201" y="2229612"/>
                  </a:lnTo>
                  <a:lnTo>
                    <a:pt x="2795013" y="2228088"/>
                  </a:lnTo>
                  <a:lnTo>
                    <a:pt x="2813301" y="2226564"/>
                  </a:lnTo>
                  <a:lnTo>
                    <a:pt x="2830065" y="2221992"/>
                  </a:lnTo>
                  <a:lnTo>
                    <a:pt x="2836161" y="2219221"/>
                  </a:lnTo>
                  <a:lnTo>
                    <a:pt x="2836161" y="2173224"/>
                  </a:lnTo>
                  <a:lnTo>
                    <a:pt x="2839209" y="2170176"/>
                  </a:lnTo>
                  <a:close/>
                </a:path>
                <a:path w="3487420" h="3316604">
                  <a:moveTo>
                    <a:pt x="1906521" y="30480"/>
                  </a:moveTo>
                  <a:lnTo>
                    <a:pt x="1888233" y="41148"/>
                  </a:lnTo>
                  <a:lnTo>
                    <a:pt x="1900396" y="41148"/>
                  </a:lnTo>
                  <a:lnTo>
                    <a:pt x="1906521" y="30480"/>
                  </a:lnTo>
                  <a:close/>
                </a:path>
                <a:path w="3487420" h="3316604">
                  <a:moveTo>
                    <a:pt x="1900396" y="41148"/>
                  </a:moveTo>
                  <a:lnTo>
                    <a:pt x="1888233" y="41148"/>
                  </a:lnTo>
                  <a:lnTo>
                    <a:pt x="1888233" y="62334"/>
                  </a:lnTo>
                  <a:lnTo>
                    <a:pt x="1900396" y="41148"/>
                  </a:lnTo>
                  <a:close/>
                </a:path>
                <a:path w="3487420" h="3316604">
                  <a:moveTo>
                    <a:pt x="1906521" y="41148"/>
                  </a:moveTo>
                  <a:lnTo>
                    <a:pt x="1906521" y="30480"/>
                  </a:lnTo>
                  <a:lnTo>
                    <a:pt x="1900396" y="41148"/>
                  </a:lnTo>
                  <a:lnTo>
                    <a:pt x="1906521" y="41148"/>
                  </a:lnTo>
                  <a:close/>
                </a:path>
                <a:path w="3487420" h="3316604">
                  <a:moveTo>
                    <a:pt x="1975101" y="1606296"/>
                  </a:moveTo>
                  <a:lnTo>
                    <a:pt x="1953765" y="1623060"/>
                  </a:lnTo>
                  <a:lnTo>
                    <a:pt x="1970800" y="1623060"/>
                  </a:lnTo>
                  <a:lnTo>
                    <a:pt x="1975101" y="1606296"/>
                  </a:lnTo>
                  <a:close/>
                </a:path>
                <a:path w="3487420" h="3316604">
                  <a:moveTo>
                    <a:pt x="1970800" y="1623060"/>
                  </a:moveTo>
                  <a:lnTo>
                    <a:pt x="1953765" y="1623060"/>
                  </a:lnTo>
                  <a:lnTo>
                    <a:pt x="1953765" y="1689469"/>
                  </a:lnTo>
                  <a:lnTo>
                    <a:pt x="1970800" y="1623060"/>
                  </a:lnTo>
                  <a:close/>
                </a:path>
                <a:path w="3487420" h="3316604">
                  <a:moveTo>
                    <a:pt x="1975101" y="1623060"/>
                  </a:moveTo>
                  <a:lnTo>
                    <a:pt x="1975101" y="1606296"/>
                  </a:lnTo>
                  <a:lnTo>
                    <a:pt x="1970800" y="1623060"/>
                  </a:lnTo>
                  <a:lnTo>
                    <a:pt x="1975101" y="1623060"/>
                  </a:lnTo>
                  <a:close/>
                </a:path>
                <a:path w="3487420" h="3316604">
                  <a:moveTo>
                    <a:pt x="2471925" y="1623060"/>
                  </a:moveTo>
                  <a:lnTo>
                    <a:pt x="2450589" y="1601724"/>
                  </a:lnTo>
                  <a:lnTo>
                    <a:pt x="2450589" y="1612392"/>
                  </a:lnTo>
                  <a:lnTo>
                    <a:pt x="2452113" y="1623060"/>
                  </a:lnTo>
                  <a:lnTo>
                    <a:pt x="2471925" y="1623060"/>
                  </a:lnTo>
                  <a:close/>
                </a:path>
                <a:path w="3487420" h="3316604">
                  <a:moveTo>
                    <a:pt x="2452113" y="1623060"/>
                  </a:moveTo>
                  <a:lnTo>
                    <a:pt x="2450589" y="1612392"/>
                  </a:lnTo>
                  <a:lnTo>
                    <a:pt x="2450589" y="1623060"/>
                  </a:lnTo>
                  <a:lnTo>
                    <a:pt x="2452113" y="1623060"/>
                  </a:lnTo>
                  <a:close/>
                </a:path>
                <a:path w="3487420" h="3316604">
                  <a:moveTo>
                    <a:pt x="2471925" y="1764487"/>
                  </a:moveTo>
                  <a:lnTo>
                    <a:pt x="2471925" y="1623060"/>
                  </a:lnTo>
                  <a:lnTo>
                    <a:pt x="2452113" y="1623060"/>
                  </a:lnTo>
                  <a:lnTo>
                    <a:pt x="2452113" y="1635252"/>
                  </a:lnTo>
                  <a:lnTo>
                    <a:pt x="2453637" y="1647444"/>
                  </a:lnTo>
                  <a:lnTo>
                    <a:pt x="2455161" y="1661160"/>
                  </a:lnTo>
                  <a:lnTo>
                    <a:pt x="2456685" y="1676400"/>
                  </a:lnTo>
                  <a:lnTo>
                    <a:pt x="2459733" y="1691640"/>
                  </a:lnTo>
                  <a:lnTo>
                    <a:pt x="2461257" y="1708404"/>
                  </a:lnTo>
                  <a:lnTo>
                    <a:pt x="2464305" y="1725168"/>
                  </a:lnTo>
                  <a:lnTo>
                    <a:pt x="2467353" y="1743456"/>
                  </a:lnTo>
                  <a:lnTo>
                    <a:pt x="2471925" y="1764487"/>
                  </a:lnTo>
                  <a:close/>
                </a:path>
                <a:path w="3487420" h="3316604">
                  <a:moveTo>
                    <a:pt x="2482593" y="41148"/>
                  </a:moveTo>
                  <a:lnTo>
                    <a:pt x="2464305" y="30480"/>
                  </a:lnTo>
                  <a:lnTo>
                    <a:pt x="2470211" y="41148"/>
                  </a:lnTo>
                  <a:lnTo>
                    <a:pt x="2482593" y="41148"/>
                  </a:lnTo>
                  <a:close/>
                </a:path>
                <a:path w="3487420" h="3316604">
                  <a:moveTo>
                    <a:pt x="2470211" y="41148"/>
                  </a:moveTo>
                  <a:lnTo>
                    <a:pt x="2464305" y="30480"/>
                  </a:lnTo>
                  <a:lnTo>
                    <a:pt x="2464305" y="41148"/>
                  </a:lnTo>
                  <a:lnTo>
                    <a:pt x="2470211" y="41148"/>
                  </a:lnTo>
                  <a:close/>
                </a:path>
                <a:path w="3487420" h="3316604">
                  <a:moveTo>
                    <a:pt x="2482593" y="63511"/>
                  </a:moveTo>
                  <a:lnTo>
                    <a:pt x="2482593" y="41148"/>
                  </a:lnTo>
                  <a:lnTo>
                    <a:pt x="2470211" y="41148"/>
                  </a:lnTo>
                  <a:lnTo>
                    <a:pt x="2482593" y="63511"/>
                  </a:lnTo>
                  <a:close/>
                </a:path>
                <a:path w="3487420" h="3316604">
                  <a:moveTo>
                    <a:pt x="2842257" y="2168652"/>
                  </a:moveTo>
                  <a:lnTo>
                    <a:pt x="2836161" y="2173224"/>
                  </a:lnTo>
                  <a:lnTo>
                    <a:pt x="2836161" y="2219221"/>
                  </a:lnTo>
                  <a:lnTo>
                    <a:pt x="2840733" y="2217142"/>
                  </a:lnTo>
                  <a:lnTo>
                    <a:pt x="2840733" y="2170176"/>
                  </a:lnTo>
                  <a:lnTo>
                    <a:pt x="2842257" y="2168652"/>
                  </a:lnTo>
                  <a:close/>
                </a:path>
                <a:path w="3487420" h="3316604">
                  <a:moveTo>
                    <a:pt x="3447285" y="1861108"/>
                  </a:moveTo>
                  <a:lnTo>
                    <a:pt x="3447285" y="1805940"/>
                  </a:lnTo>
                  <a:lnTo>
                    <a:pt x="3441679" y="1795815"/>
                  </a:lnTo>
                  <a:lnTo>
                    <a:pt x="3441189" y="1796796"/>
                  </a:lnTo>
                  <a:lnTo>
                    <a:pt x="3435093" y="1807464"/>
                  </a:lnTo>
                  <a:lnTo>
                    <a:pt x="3428997" y="1816608"/>
                  </a:lnTo>
                  <a:lnTo>
                    <a:pt x="3421377" y="1824228"/>
                  </a:lnTo>
                  <a:lnTo>
                    <a:pt x="3415281" y="1833372"/>
                  </a:lnTo>
                  <a:lnTo>
                    <a:pt x="3409185" y="1839468"/>
                  </a:lnTo>
                  <a:lnTo>
                    <a:pt x="3403089" y="1847088"/>
                  </a:lnTo>
                  <a:lnTo>
                    <a:pt x="3396993" y="1853184"/>
                  </a:lnTo>
                  <a:lnTo>
                    <a:pt x="3390897" y="1857756"/>
                  </a:lnTo>
                  <a:lnTo>
                    <a:pt x="3383277" y="1863852"/>
                  </a:lnTo>
                  <a:lnTo>
                    <a:pt x="3371085" y="1871472"/>
                  </a:lnTo>
                  <a:lnTo>
                    <a:pt x="3357369" y="1877568"/>
                  </a:lnTo>
                  <a:lnTo>
                    <a:pt x="3345177" y="1883664"/>
                  </a:lnTo>
                  <a:lnTo>
                    <a:pt x="3331461" y="1886712"/>
                  </a:lnTo>
                  <a:lnTo>
                    <a:pt x="3317745" y="1888236"/>
                  </a:lnTo>
                  <a:lnTo>
                    <a:pt x="3290313" y="1888236"/>
                  </a:lnTo>
                  <a:lnTo>
                    <a:pt x="3246117" y="1880616"/>
                  </a:lnTo>
                  <a:lnTo>
                    <a:pt x="3200397" y="1866900"/>
                  </a:lnTo>
                  <a:lnTo>
                    <a:pt x="3137913" y="1844040"/>
                  </a:lnTo>
                  <a:lnTo>
                    <a:pt x="3107433" y="1834896"/>
                  </a:lnTo>
                  <a:lnTo>
                    <a:pt x="3090669" y="1830324"/>
                  </a:lnTo>
                  <a:lnTo>
                    <a:pt x="3060189" y="1824228"/>
                  </a:lnTo>
                  <a:lnTo>
                    <a:pt x="3043425" y="1822704"/>
                  </a:lnTo>
                  <a:lnTo>
                    <a:pt x="3028185" y="1822704"/>
                  </a:lnTo>
                  <a:lnTo>
                    <a:pt x="3012945" y="1824228"/>
                  </a:lnTo>
                  <a:lnTo>
                    <a:pt x="2997705" y="1827276"/>
                  </a:lnTo>
                  <a:lnTo>
                    <a:pt x="2982465" y="1833372"/>
                  </a:lnTo>
                  <a:lnTo>
                    <a:pt x="2980941" y="1834896"/>
                  </a:lnTo>
                  <a:lnTo>
                    <a:pt x="2977893" y="1834896"/>
                  </a:lnTo>
                  <a:lnTo>
                    <a:pt x="2976369" y="1836420"/>
                  </a:lnTo>
                  <a:lnTo>
                    <a:pt x="2967225" y="1842516"/>
                  </a:lnTo>
                  <a:lnTo>
                    <a:pt x="2948937" y="1860804"/>
                  </a:lnTo>
                  <a:lnTo>
                    <a:pt x="2913885" y="1918716"/>
                  </a:lnTo>
                  <a:lnTo>
                    <a:pt x="2897121" y="1970532"/>
                  </a:lnTo>
                  <a:lnTo>
                    <a:pt x="2878833" y="2052828"/>
                  </a:lnTo>
                  <a:lnTo>
                    <a:pt x="2869689" y="2101596"/>
                  </a:lnTo>
                  <a:lnTo>
                    <a:pt x="2863593" y="2122932"/>
                  </a:lnTo>
                  <a:lnTo>
                    <a:pt x="2857497" y="2141220"/>
                  </a:lnTo>
                  <a:lnTo>
                    <a:pt x="2851401" y="2156460"/>
                  </a:lnTo>
                  <a:lnTo>
                    <a:pt x="2848353" y="2162556"/>
                  </a:lnTo>
                  <a:lnTo>
                    <a:pt x="2840733" y="2170176"/>
                  </a:lnTo>
                  <a:lnTo>
                    <a:pt x="2840733" y="2217142"/>
                  </a:lnTo>
                  <a:lnTo>
                    <a:pt x="2846829" y="2214372"/>
                  </a:lnTo>
                  <a:lnTo>
                    <a:pt x="2860545" y="2208276"/>
                  </a:lnTo>
                  <a:lnTo>
                    <a:pt x="2860545" y="2206752"/>
                  </a:lnTo>
                  <a:lnTo>
                    <a:pt x="2862069" y="2206752"/>
                  </a:lnTo>
                  <a:lnTo>
                    <a:pt x="2862069" y="2205228"/>
                  </a:lnTo>
                  <a:lnTo>
                    <a:pt x="2868165" y="2202180"/>
                  </a:lnTo>
                  <a:lnTo>
                    <a:pt x="2894073" y="2165604"/>
                  </a:lnTo>
                  <a:lnTo>
                    <a:pt x="2897121" y="2154936"/>
                  </a:lnTo>
                  <a:lnTo>
                    <a:pt x="2901693" y="2144268"/>
                  </a:lnTo>
                  <a:lnTo>
                    <a:pt x="2907789" y="2122932"/>
                  </a:lnTo>
                  <a:lnTo>
                    <a:pt x="2910837" y="2110740"/>
                  </a:lnTo>
                  <a:lnTo>
                    <a:pt x="2915409" y="2086356"/>
                  </a:lnTo>
                  <a:lnTo>
                    <a:pt x="2919981" y="2060448"/>
                  </a:lnTo>
                  <a:lnTo>
                    <a:pt x="2926077" y="2034540"/>
                  </a:lnTo>
                  <a:lnTo>
                    <a:pt x="2936745" y="1982724"/>
                  </a:lnTo>
                  <a:lnTo>
                    <a:pt x="2951985" y="1935480"/>
                  </a:lnTo>
                  <a:lnTo>
                    <a:pt x="2962653" y="1915668"/>
                  </a:lnTo>
                  <a:lnTo>
                    <a:pt x="2967225" y="1906524"/>
                  </a:lnTo>
                  <a:lnTo>
                    <a:pt x="2973321" y="1897380"/>
                  </a:lnTo>
                  <a:lnTo>
                    <a:pt x="2979417" y="1889760"/>
                  </a:lnTo>
                  <a:lnTo>
                    <a:pt x="2993133" y="1876044"/>
                  </a:lnTo>
                  <a:lnTo>
                    <a:pt x="2996181" y="1874012"/>
                  </a:lnTo>
                  <a:lnTo>
                    <a:pt x="2996181" y="1872996"/>
                  </a:lnTo>
                  <a:lnTo>
                    <a:pt x="2997705" y="1872342"/>
                  </a:lnTo>
                  <a:lnTo>
                    <a:pt x="3000448" y="1870862"/>
                  </a:lnTo>
                  <a:lnTo>
                    <a:pt x="3002277" y="1869948"/>
                  </a:lnTo>
                  <a:lnTo>
                    <a:pt x="3002277" y="1870383"/>
                  </a:lnTo>
                  <a:lnTo>
                    <a:pt x="3006849" y="1868424"/>
                  </a:lnTo>
                  <a:lnTo>
                    <a:pt x="3028185" y="1865376"/>
                  </a:lnTo>
                  <a:lnTo>
                    <a:pt x="3054093" y="1865376"/>
                  </a:lnTo>
                  <a:lnTo>
                    <a:pt x="3066285" y="1868424"/>
                  </a:lnTo>
                  <a:lnTo>
                    <a:pt x="3080001" y="1871472"/>
                  </a:lnTo>
                  <a:lnTo>
                    <a:pt x="3095241" y="1874520"/>
                  </a:lnTo>
                  <a:lnTo>
                    <a:pt x="3108957" y="1879092"/>
                  </a:lnTo>
                  <a:lnTo>
                    <a:pt x="3124197" y="1883664"/>
                  </a:lnTo>
                  <a:lnTo>
                    <a:pt x="3156201" y="1895856"/>
                  </a:lnTo>
                  <a:lnTo>
                    <a:pt x="3220209" y="1917192"/>
                  </a:lnTo>
                  <a:lnTo>
                    <a:pt x="3236973" y="1921764"/>
                  </a:lnTo>
                  <a:lnTo>
                    <a:pt x="3255261" y="1924812"/>
                  </a:lnTo>
                  <a:lnTo>
                    <a:pt x="3272025" y="1927860"/>
                  </a:lnTo>
                  <a:lnTo>
                    <a:pt x="3288789" y="1929384"/>
                  </a:lnTo>
                  <a:lnTo>
                    <a:pt x="3307077" y="1930908"/>
                  </a:lnTo>
                  <a:lnTo>
                    <a:pt x="3323841" y="1929384"/>
                  </a:lnTo>
                  <a:lnTo>
                    <a:pt x="3377181" y="1915668"/>
                  </a:lnTo>
                  <a:lnTo>
                    <a:pt x="3409185" y="1895856"/>
                  </a:lnTo>
                  <a:lnTo>
                    <a:pt x="3418329" y="1889760"/>
                  </a:lnTo>
                  <a:lnTo>
                    <a:pt x="3425949" y="1883664"/>
                  </a:lnTo>
                  <a:lnTo>
                    <a:pt x="3441189" y="1868424"/>
                  </a:lnTo>
                  <a:lnTo>
                    <a:pt x="3447285" y="1861108"/>
                  </a:lnTo>
                  <a:close/>
                </a:path>
                <a:path w="3487420" h="3316604">
                  <a:moveTo>
                    <a:pt x="3000448" y="1871167"/>
                  </a:moveTo>
                  <a:lnTo>
                    <a:pt x="2997705" y="1872234"/>
                  </a:lnTo>
                  <a:lnTo>
                    <a:pt x="2996181" y="1872996"/>
                  </a:lnTo>
                  <a:lnTo>
                    <a:pt x="2996181" y="1874012"/>
                  </a:lnTo>
                  <a:lnTo>
                    <a:pt x="3000448" y="1871167"/>
                  </a:lnTo>
                  <a:close/>
                </a:path>
                <a:path w="3487420" h="3316604">
                  <a:moveTo>
                    <a:pt x="3002277" y="1869948"/>
                  </a:moveTo>
                  <a:lnTo>
                    <a:pt x="2997705" y="1872234"/>
                  </a:lnTo>
                  <a:lnTo>
                    <a:pt x="3000448" y="1871167"/>
                  </a:lnTo>
                  <a:lnTo>
                    <a:pt x="3002277" y="1869948"/>
                  </a:lnTo>
                  <a:close/>
                </a:path>
                <a:path w="3487420" h="3316604">
                  <a:moveTo>
                    <a:pt x="3002277" y="1870383"/>
                  </a:moveTo>
                  <a:lnTo>
                    <a:pt x="3002277" y="1869948"/>
                  </a:lnTo>
                  <a:lnTo>
                    <a:pt x="3000448" y="1871167"/>
                  </a:lnTo>
                  <a:lnTo>
                    <a:pt x="3002277" y="1870383"/>
                  </a:lnTo>
                  <a:close/>
                </a:path>
                <a:path w="3487420" h="3316604">
                  <a:moveTo>
                    <a:pt x="3447285" y="1805940"/>
                  </a:moveTo>
                  <a:lnTo>
                    <a:pt x="3447285" y="1784604"/>
                  </a:lnTo>
                  <a:lnTo>
                    <a:pt x="3441679" y="1795815"/>
                  </a:lnTo>
                  <a:lnTo>
                    <a:pt x="3447285" y="1805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6061" y="1932432"/>
              <a:ext cx="588645" cy="612775"/>
            </a:xfrm>
            <a:custGeom>
              <a:avLst/>
              <a:gdLst/>
              <a:ahLst/>
              <a:cxnLst/>
              <a:rect l="l" t="t" r="r" b="b"/>
              <a:pathLst>
                <a:path w="588645" h="612775">
                  <a:moveTo>
                    <a:pt x="588263" y="612647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588263" y="6126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6250" y="1911096"/>
              <a:ext cx="629920" cy="655320"/>
            </a:xfrm>
            <a:custGeom>
              <a:avLst/>
              <a:gdLst/>
              <a:ahLst/>
              <a:cxnLst/>
              <a:rect l="l" t="t" r="r" b="b"/>
              <a:pathLst>
                <a:path w="629920" h="655319">
                  <a:moveTo>
                    <a:pt x="629412" y="65532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19812" y="65532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655320"/>
                  </a:lnTo>
                  <a:lnTo>
                    <a:pt x="629412" y="655320"/>
                  </a:lnTo>
                  <a:close/>
                </a:path>
                <a:path w="629920" h="65531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29920" h="655319">
                  <a:moveTo>
                    <a:pt x="41148" y="61417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14172"/>
                  </a:lnTo>
                  <a:lnTo>
                    <a:pt x="41148" y="614172"/>
                  </a:lnTo>
                  <a:close/>
                </a:path>
                <a:path w="629920" h="655319">
                  <a:moveTo>
                    <a:pt x="608076" y="614172"/>
                  </a:moveTo>
                  <a:lnTo>
                    <a:pt x="19812" y="614172"/>
                  </a:lnTo>
                  <a:lnTo>
                    <a:pt x="41148" y="633984"/>
                  </a:lnTo>
                  <a:lnTo>
                    <a:pt x="41148" y="655320"/>
                  </a:lnTo>
                  <a:lnTo>
                    <a:pt x="586740" y="655320"/>
                  </a:lnTo>
                  <a:lnTo>
                    <a:pt x="586740" y="633984"/>
                  </a:lnTo>
                  <a:lnTo>
                    <a:pt x="608076" y="614172"/>
                  </a:lnTo>
                  <a:close/>
                </a:path>
                <a:path w="629920" h="655319">
                  <a:moveTo>
                    <a:pt x="41148" y="655320"/>
                  </a:moveTo>
                  <a:lnTo>
                    <a:pt x="41148" y="633984"/>
                  </a:lnTo>
                  <a:lnTo>
                    <a:pt x="19812" y="614172"/>
                  </a:lnTo>
                  <a:lnTo>
                    <a:pt x="19812" y="655320"/>
                  </a:lnTo>
                  <a:lnTo>
                    <a:pt x="41148" y="655320"/>
                  </a:lnTo>
                  <a:close/>
                </a:path>
                <a:path w="629920" h="65531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655319">
                  <a:moveTo>
                    <a:pt x="608076" y="614172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614172"/>
                  </a:lnTo>
                  <a:lnTo>
                    <a:pt x="608076" y="614172"/>
                  </a:lnTo>
                  <a:close/>
                </a:path>
                <a:path w="629920" h="655319">
                  <a:moveTo>
                    <a:pt x="608076" y="655320"/>
                  </a:moveTo>
                  <a:lnTo>
                    <a:pt x="608076" y="614172"/>
                  </a:lnTo>
                  <a:lnTo>
                    <a:pt x="586740" y="633984"/>
                  </a:lnTo>
                  <a:lnTo>
                    <a:pt x="586740" y="655320"/>
                  </a:lnTo>
                  <a:lnTo>
                    <a:pt x="60807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67772" y="1954783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9966" y="3547872"/>
            <a:ext cx="629920" cy="657225"/>
            <a:chOff x="2989966" y="3547872"/>
            <a:chExt cx="629920" cy="657225"/>
          </a:xfrm>
        </p:grpSpPr>
        <p:sp>
          <p:nvSpPr>
            <p:cNvPr id="13" name="object 13"/>
            <p:cNvSpPr/>
            <p:nvPr/>
          </p:nvSpPr>
          <p:spPr>
            <a:xfrm>
              <a:off x="3011301" y="3569208"/>
              <a:ext cx="586740" cy="614680"/>
            </a:xfrm>
            <a:custGeom>
              <a:avLst/>
              <a:gdLst/>
              <a:ahLst/>
              <a:cxnLst/>
              <a:rect l="l" t="t" r="r" b="b"/>
              <a:pathLst>
                <a:path w="586739" h="614679">
                  <a:moveTo>
                    <a:pt x="586739" y="61417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6739" y="61417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9966" y="3547872"/>
              <a:ext cx="629920" cy="657225"/>
            </a:xfrm>
            <a:custGeom>
              <a:avLst/>
              <a:gdLst/>
              <a:ahLst/>
              <a:cxnLst/>
              <a:rect l="l" t="t" r="r" b="b"/>
              <a:pathLst>
                <a:path w="629920" h="657225">
                  <a:moveTo>
                    <a:pt x="629412" y="65684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6740" y="42672"/>
                  </a:lnTo>
                  <a:lnTo>
                    <a:pt x="586740" y="21336"/>
                  </a:lnTo>
                  <a:lnTo>
                    <a:pt x="608076" y="42672"/>
                  </a:lnTo>
                  <a:lnTo>
                    <a:pt x="608076" y="656844"/>
                  </a:lnTo>
                  <a:lnTo>
                    <a:pt x="629412" y="656844"/>
                  </a:lnTo>
                  <a:close/>
                </a:path>
                <a:path w="629920" h="65722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629920" h="657225">
                  <a:moveTo>
                    <a:pt x="41148" y="61417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1148" y="6141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21336" y="614172"/>
                  </a:lnTo>
                  <a:lnTo>
                    <a:pt x="41148" y="635508"/>
                  </a:lnTo>
                  <a:lnTo>
                    <a:pt x="41148" y="656844"/>
                  </a:lnTo>
                  <a:lnTo>
                    <a:pt x="586740" y="656844"/>
                  </a:lnTo>
                  <a:lnTo>
                    <a:pt x="586740" y="635508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41148" y="656844"/>
                  </a:moveTo>
                  <a:lnTo>
                    <a:pt x="41148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1148" y="656844"/>
                  </a:lnTo>
                  <a:close/>
                </a:path>
                <a:path w="629920" h="657225">
                  <a:moveTo>
                    <a:pt x="608076" y="42672"/>
                  </a:moveTo>
                  <a:lnTo>
                    <a:pt x="586740" y="21336"/>
                  </a:lnTo>
                  <a:lnTo>
                    <a:pt x="586740" y="42672"/>
                  </a:lnTo>
                  <a:lnTo>
                    <a:pt x="608076" y="426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608076" y="42672"/>
                  </a:lnTo>
                  <a:lnTo>
                    <a:pt x="586740" y="42672"/>
                  </a:lnTo>
                  <a:lnTo>
                    <a:pt x="586740" y="614172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608076" y="656844"/>
                  </a:moveTo>
                  <a:lnTo>
                    <a:pt x="608076" y="614172"/>
                  </a:lnTo>
                  <a:lnTo>
                    <a:pt x="586740" y="635508"/>
                  </a:lnTo>
                  <a:lnTo>
                    <a:pt x="586740" y="656844"/>
                  </a:lnTo>
                  <a:lnTo>
                    <a:pt x="60807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60152" y="3593082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5345" y="4085844"/>
            <a:ext cx="3709670" cy="2232660"/>
            <a:chOff x="1045345" y="4085844"/>
            <a:chExt cx="3709670" cy="2232660"/>
          </a:xfrm>
        </p:grpSpPr>
        <p:sp>
          <p:nvSpPr>
            <p:cNvPr id="17" name="object 17"/>
            <p:cNvSpPr/>
            <p:nvPr/>
          </p:nvSpPr>
          <p:spPr>
            <a:xfrm>
              <a:off x="2633350" y="5794247"/>
              <a:ext cx="588645" cy="502920"/>
            </a:xfrm>
            <a:custGeom>
              <a:avLst/>
              <a:gdLst/>
              <a:ahLst/>
              <a:cxnLst/>
              <a:rect l="l" t="t" r="r" b="b"/>
              <a:pathLst>
                <a:path w="588644" h="502920">
                  <a:moveTo>
                    <a:pt x="588263" y="502919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826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12014" y="5772912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09600" y="42672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63118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31189" h="546100">
                  <a:moveTo>
                    <a:pt x="609600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09600" y="42672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609600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609600" y="545592"/>
                  </a:moveTo>
                  <a:lnTo>
                    <a:pt x="609600" y="504444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1545" y="5794247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0201" y="5772924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0"/>
                  </a:moveTo>
                  <a:lnTo>
                    <a:pt x="1513332" y="0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050036" y="504444"/>
                  </a:lnTo>
                  <a:lnTo>
                    <a:pt x="1050036" y="356603"/>
                  </a:lnTo>
                  <a:lnTo>
                    <a:pt x="1007364" y="356603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6603"/>
                  </a:lnTo>
                  <a:lnTo>
                    <a:pt x="504444" y="356603"/>
                  </a:lnTo>
                  <a:lnTo>
                    <a:pt x="50444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50036" y="188963"/>
                  </a:lnTo>
                  <a:lnTo>
                    <a:pt x="1050036" y="42672"/>
                  </a:lnTo>
                  <a:lnTo>
                    <a:pt x="1513332" y="4267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34668" y="545592"/>
                  </a:lnTo>
                  <a:lnTo>
                    <a:pt x="1556004" y="545592"/>
                  </a:lnTo>
                  <a:lnTo>
                    <a:pt x="1556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20089" y="5794247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00273" y="577292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0"/>
                  </a:moveTo>
                  <a:lnTo>
                    <a:pt x="1511808" y="0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048512" y="504444"/>
                  </a:lnTo>
                  <a:lnTo>
                    <a:pt x="1048512" y="356603"/>
                  </a:lnTo>
                  <a:lnTo>
                    <a:pt x="1007364" y="356603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6603"/>
                  </a:lnTo>
                  <a:lnTo>
                    <a:pt x="502920" y="356603"/>
                  </a:lnTo>
                  <a:lnTo>
                    <a:pt x="502920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48512" y="188963"/>
                  </a:lnTo>
                  <a:lnTo>
                    <a:pt x="1048512" y="42672"/>
                  </a:lnTo>
                  <a:lnTo>
                    <a:pt x="1511808" y="4267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33144" y="545592"/>
                  </a:lnTo>
                  <a:lnTo>
                    <a:pt x="1554480" y="545592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6710" y="4108703"/>
              <a:ext cx="516890" cy="1842770"/>
            </a:xfrm>
            <a:custGeom>
              <a:avLst/>
              <a:gdLst/>
              <a:ahLst/>
              <a:cxnLst/>
              <a:rect l="l" t="t" r="r" b="b"/>
              <a:pathLst>
                <a:path w="516889" h="1842770">
                  <a:moveTo>
                    <a:pt x="516635" y="32003"/>
                  </a:moveTo>
                  <a:lnTo>
                    <a:pt x="307847" y="0"/>
                  </a:lnTo>
                  <a:lnTo>
                    <a:pt x="103631" y="1371599"/>
                  </a:lnTo>
                  <a:lnTo>
                    <a:pt x="0" y="1354835"/>
                  </a:lnTo>
                  <a:lnTo>
                    <a:pt x="140207" y="1842515"/>
                  </a:lnTo>
                  <a:lnTo>
                    <a:pt x="416051" y="1417319"/>
                  </a:lnTo>
                  <a:lnTo>
                    <a:pt x="310895" y="1402079"/>
                  </a:lnTo>
                  <a:lnTo>
                    <a:pt x="516635" y="320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7754" y="4085844"/>
              <a:ext cx="568960" cy="1915795"/>
            </a:xfrm>
            <a:custGeom>
              <a:avLst/>
              <a:gdLst/>
              <a:ahLst/>
              <a:cxnLst/>
              <a:rect l="l" t="t" r="r" b="b"/>
              <a:pathLst>
                <a:path w="568960" h="1915795">
                  <a:moveTo>
                    <a:pt x="115928" y="1370245"/>
                  </a:moveTo>
                  <a:lnTo>
                    <a:pt x="0" y="1353312"/>
                  </a:lnTo>
                  <a:lnTo>
                    <a:pt x="25908" y="1443501"/>
                  </a:lnTo>
                  <a:lnTo>
                    <a:pt x="25908" y="1399032"/>
                  </a:lnTo>
                  <a:lnTo>
                    <a:pt x="48768" y="1373124"/>
                  </a:lnTo>
                  <a:lnTo>
                    <a:pt x="57547" y="1403662"/>
                  </a:lnTo>
                  <a:lnTo>
                    <a:pt x="112776" y="1411744"/>
                  </a:lnTo>
                  <a:lnTo>
                    <a:pt x="112776" y="1391412"/>
                  </a:lnTo>
                  <a:lnTo>
                    <a:pt x="115928" y="1370245"/>
                  </a:lnTo>
                  <a:close/>
                </a:path>
                <a:path w="568960" h="1915795">
                  <a:moveTo>
                    <a:pt x="57547" y="1403662"/>
                  </a:moveTo>
                  <a:lnTo>
                    <a:pt x="48768" y="1373124"/>
                  </a:lnTo>
                  <a:lnTo>
                    <a:pt x="25908" y="1399032"/>
                  </a:lnTo>
                  <a:lnTo>
                    <a:pt x="57547" y="1403662"/>
                  </a:lnTo>
                  <a:close/>
                </a:path>
                <a:path w="568960" h="1915795">
                  <a:moveTo>
                    <a:pt x="176061" y="1815885"/>
                  </a:moveTo>
                  <a:lnTo>
                    <a:pt x="57547" y="1403662"/>
                  </a:lnTo>
                  <a:lnTo>
                    <a:pt x="25908" y="1399032"/>
                  </a:lnTo>
                  <a:lnTo>
                    <a:pt x="25908" y="1443501"/>
                  </a:lnTo>
                  <a:lnTo>
                    <a:pt x="150876" y="1878531"/>
                  </a:lnTo>
                  <a:lnTo>
                    <a:pt x="150876" y="1854708"/>
                  </a:lnTo>
                  <a:lnTo>
                    <a:pt x="176061" y="1815885"/>
                  </a:lnTo>
                  <a:close/>
                </a:path>
                <a:path w="568960" h="1915795">
                  <a:moveTo>
                    <a:pt x="135636" y="1373124"/>
                  </a:moveTo>
                  <a:lnTo>
                    <a:pt x="115928" y="1370245"/>
                  </a:lnTo>
                  <a:lnTo>
                    <a:pt x="112776" y="1391412"/>
                  </a:lnTo>
                  <a:lnTo>
                    <a:pt x="135636" y="1373124"/>
                  </a:lnTo>
                  <a:close/>
                </a:path>
                <a:path w="568960" h="1915795">
                  <a:moveTo>
                    <a:pt x="135636" y="1415089"/>
                  </a:moveTo>
                  <a:lnTo>
                    <a:pt x="135636" y="1373124"/>
                  </a:lnTo>
                  <a:lnTo>
                    <a:pt x="112776" y="1391412"/>
                  </a:lnTo>
                  <a:lnTo>
                    <a:pt x="112776" y="1411744"/>
                  </a:lnTo>
                  <a:lnTo>
                    <a:pt x="135636" y="1415089"/>
                  </a:lnTo>
                  <a:close/>
                </a:path>
                <a:path w="568960" h="1915795">
                  <a:moveTo>
                    <a:pt x="568452" y="36576"/>
                  </a:moveTo>
                  <a:lnTo>
                    <a:pt x="320040" y="0"/>
                  </a:lnTo>
                  <a:lnTo>
                    <a:pt x="115928" y="1370245"/>
                  </a:lnTo>
                  <a:lnTo>
                    <a:pt x="135636" y="1373124"/>
                  </a:lnTo>
                  <a:lnTo>
                    <a:pt x="135636" y="1415089"/>
                  </a:lnTo>
                  <a:lnTo>
                    <a:pt x="150876" y="1417320"/>
                  </a:lnTo>
                  <a:lnTo>
                    <a:pt x="333756" y="190948"/>
                  </a:lnTo>
                  <a:lnTo>
                    <a:pt x="333756" y="44196"/>
                  </a:lnTo>
                  <a:lnTo>
                    <a:pt x="358140" y="27432"/>
                  </a:lnTo>
                  <a:lnTo>
                    <a:pt x="358140" y="47755"/>
                  </a:lnTo>
                  <a:lnTo>
                    <a:pt x="521309" y="71576"/>
                  </a:lnTo>
                  <a:lnTo>
                    <a:pt x="524256" y="51816"/>
                  </a:lnTo>
                  <a:lnTo>
                    <a:pt x="542544" y="74676"/>
                  </a:lnTo>
                  <a:lnTo>
                    <a:pt x="542544" y="210502"/>
                  </a:lnTo>
                  <a:lnTo>
                    <a:pt x="568452" y="36576"/>
                  </a:lnTo>
                  <a:close/>
                </a:path>
                <a:path w="568960" h="1915795">
                  <a:moveTo>
                    <a:pt x="188976" y="1860804"/>
                  </a:moveTo>
                  <a:lnTo>
                    <a:pt x="176061" y="1815885"/>
                  </a:lnTo>
                  <a:lnTo>
                    <a:pt x="150876" y="1854708"/>
                  </a:lnTo>
                  <a:lnTo>
                    <a:pt x="188976" y="1860804"/>
                  </a:lnTo>
                  <a:close/>
                </a:path>
                <a:path w="568960" h="1915795">
                  <a:moveTo>
                    <a:pt x="188976" y="1873404"/>
                  </a:moveTo>
                  <a:lnTo>
                    <a:pt x="188976" y="1860804"/>
                  </a:lnTo>
                  <a:lnTo>
                    <a:pt x="150876" y="1854708"/>
                  </a:lnTo>
                  <a:lnTo>
                    <a:pt x="150876" y="1878531"/>
                  </a:lnTo>
                  <a:lnTo>
                    <a:pt x="161544" y="1915668"/>
                  </a:lnTo>
                  <a:lnTo>
                    <a:pt x="188976" y="1873404"/>
                  </a:lnTo>
                  <a:close/>
                </a:path>
                <a:path w="568960" h="1915795">
                  <a:moveTo>
                    <a:pt x="441960" y="1483639"/>
                  </a:moveTo>
                  <a:lnTo>
                    <a:pt x="441960" y="1461516"/>
                  </a:lnTo>
                  <a:lnTo>
                    <a:pt x="409315" y="1456340"/>
                  </a:lnTo>
                  <a:lnTo>
                    <a:pt x="176061" y="1815885"/>
                  </a:lnTo>
                  <a:lnTo>
                    <a:pt x="188976" y="1860804"/>
                  </a:lnTo>
                  <a:lnTo>
                    <a:pt x="188976" y="1873404"/>
                  </a:lnTo>
                  <a:lnTo>
                    <a:pt x="441960" y="1483639"/>
                  </a:lnTo>
                  <a:close/>
                </a:path>
                <a:path w="568960" h="1915795">
                  <a:moveTo>
                    <a:pt x="542544" y="210502"/>
                  </a:moveTo>
                  <a:lnTo>
                    <a:pt x="542544" y="74676"/>
                  </a:lnTo>
                  <a:lnTo>
                    <a:pt x="521309" y="71576"/>
                  </a:lnTo>
                  <a:lnTo>
                    <a:pt x="316992" y="1441704"/>
                  </a:lnTo>
                  <a:lnTo>
                    <a:pt x="344424" y="1446053"/>
                  </a:lnTo>
                  <a:lnTo>
                    <a:pt x="344424" y="1403604"/>
                  </a:lnTo>
                  <a:lnTo>
                    <a:pt x="364353" y="1406738"/>
                  </a:lnTo>
                  <a:lnTo>
                    <a:pt x="542544" y="210502"/>
                  </a:lnTo>
                  <a:close/>
                </a:path>
                <a:path w="568960" h="1915795">
                  <a:moveTo>
                    <a:pt x="358140" y="27432"/>
                  </a:moveTo>
                  <a:lnTo>
                    <a:pt x="333756" y="44196"/>
                  </a:lnTo>
                  <a:lnTo>
                    <a:pt x="355173" y="47322"/>
                  </a:lnTo>
                  <a:lnTo>
                    <a:pt x="358140" y="27432"/>
                  </a:lnTo>
                  <a:close/>
                </a:path>
                <a:path w="568960" h="1915795">
                  <a:moveTo>
                    <a:pt x="355173" y="47322"/>
                  </a:moveTo>
                  <a:lnTo>
                    <a:pt x="333756" y="44196"/>
                  </a:lnTo>
                  <a:lnTo>
                    <a:pt x="333756" y="190948"/>
                  </a:lnTo>
                  <a:lnTo>
                    <a:pt x="355173" y="47322"/>
                  </a:lnTo>
                  <a:close/>
                </a:path>
                <a:path w="568960" h="1915795">
                  <a:moveTo>
                    <a:pt x="364353" y="1406738"/>
                  </a:moveTo>
                  <a:lnTo>
                    <a:pt x="344424" y="1403604"/>
                  </a:lnTo>
                  <a:lnTo>
                    <a:pt x="361188" y="1427988"/>
                  </a:lnTo>
                  <a:lnTo>
                    <a:pt x="364353" y="1406738"/>
                  </a:lnTo>
                  <a:close/>
                </a:path>
                <a:path w="568960" h="1915795">
                  <a:moveTo>
                    <a:pt x="480060" y="1424940"/>
                  </a:moveTo>
                  <a:lnTo>
                    <a:pt x="364353" y="1406738"/>
                  </a:lnTo>
                  <a:lnTo>
                    <a:pt x="361188" y="1427988"/>
                  </a:lnTo>
                  <a:lnTo>
                    <a:pt x="344424" y="1403604"/>
                  </a:lnTo>
                  <a:lnTo>
                    <a:pt x="344424" y="1446053"/>
                  </a:lnTo>
                  <a:lnTo>
                    <a:pt x="409315" y="1456340"/>
                  </a:lnTo>
                  <a:lnTo>
                    <a:pt x="426720" y="1429512"/>
                  </a:lnTo>
                  <a:lnTo>
                    <a:pt x="441960" y="1461516"/>
                  </a:lnTo>
                  <a:lnTo>
                    <a:pt x="441960" y="1483639"/>
                  </a:lnTo>
                  <a:lnTo>
                    <a:pt x="480060" y="1424940"/>
                  </a:lnTo>
                  <a:close/>
                </a:path>
                <a:path w="568960" h="1915795">
                  <a:moveTo>
                    <a:pt x="358140" y="47755"/>
                  </a:moveTo>
                  <a:lnTo>
                    <a:pt x="358140" y="27432"/>
                  </a:lnTo>
                  <a:lnTo>
                    <a:pt x="355173" y="47322"/>
                  </a:lnTo>
                  <a:lnTo>
                    <a:pt x="358140" y="47755"/>
                  </a:lnTo>
                  <a:close/>
                </a:path>
                <a:path w="568960" h="1915795">
                  <a:moveTo>
                    <a:pt x="441960" y="1461516"/>
                  </a:moveTo>
                  <a:lnTo>
                    <a:pt x="426720" y="1429512"/>
                  </a:lnTo>
                  <a:lnTo>
                    <a:pt x="409315" y="1456340"/>
                  </a:lnTo>
                  <a:lnTo>
                    <a:pt x="441960" y="1461516"/>
                  </a:lnTo>
                  <a:close/>
                </a:path>
                <a:path w="568960" h="1915795">
                  <a:moveTo>
                    <a:pt x="542544" y="74676"/>
                  </a:moveTo>
                  <a:lnTo>
                    <a:pt x="524256" y="51816"/>
                  </a:lnTo>
                  <a:lnTo>
                    <a:pt x="521309" y="71576"/>
                  </a:lnTo>
                  <a:lnTo>
                    <a:pt x="542544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5157" y="4786883"/>
              <a:ext cx="3610610" cy="546100"/>
            </a:xfrm>
            <a:custGeom>
              <a:avLst/>
              <a:gdLst/>
              <a:ahLst/>
              <a:cxnLst/>
              <a:rect l="l" t="t" r="r" b="b"/>
              <a:pathLst>
                <a:path w="3610610" h="546100">
                  <a:moveTo>
                    <a:pt x="3610355" y="545591"/>
                  </a:moveTo>
                  <a:lnTo>
                    <a:pt x="3610355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3610355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5345" y="4765548"/>
              <a:ext cx="3651885" cy="588645"/>
            </a:xfrm>
            <a:custGeom>
              <a:avLst/>
              <a:gdLst/>
              <a:ahLst/>
              <a:cxnLst/>
              <a:rect l="l" t="t" r="r" b="b"/>
              <a:pathLst>
                <a:path w="3651885" h="588645">
                  <a:moveTo>
                    <a:pt x="3651501" y="588264"/>
                  </a:moveTo>
                  <a:lnTo>
                    <a:pt x="3651501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610353" y="42672"/>
                  </a:lnTo>
                  <a:lnTo>
                    <a:pt x="3610353" y="21336"/>
                  </a:lnTo>
                  <a:lnTo>
                    <a:pt x="3630165" y="42672"/>
                  </a:lnTo>
                  <a:lnTo>
                    <a:pt x="3630165" y="588264"/>
                  </a:lnTo>
                  <a:lnTo>
                    <a:pt x="3651501" y="588264"/>
                  </a:lnTo>
                  <a:close/>
                </a:path>
                <a:path w="3651885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651885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3651885" h="588645">
                  <a:moveTo>
                    <a:pt x="3630165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3610353" y="588264"/>
                  </a:lnTo>
                  <a:lnTo>
                    <a:pt x="3610353" y="566928"/>
                  </a:lnTo>
                  <a:lnTo>
                    <a:pt x="3630165" y="545592"/>
                  </a:lnTo>
                  <a:close/>
                </a:path>
                <a:path w="3651885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3651885" h="588645">
                  <a:moveTo>
                    <a:pt x="3630165" y="42672"/>
                  </a:moveTo>
                  <a:lnTo>
                    <a:pt x="3610353" y="21336"/>
                  </a:lnTo>
                  <a:lnTo>
                    <a:pt x="3610353" y="42672"/>
                  </a:lnTo>
                  <a:lnTo>
                    <a:pt x="3630165" y="42672"/>
                  </a:lnTo>
                  <a:close/>
                </a:path>
                <a:path w="3651885" h="588645">
                  <a:moveTo>
                    <a:pt x="3630165" y="545592"/>
                  </a:moveTo>
                  <a:lnTo>
                    <a:pt x="3630165" y="42672"/>
                  </a:lnTo>
                  <a:lnTo>
                    <a:pt x="3610353" y="42672"/>
                  </a:lnTo>
                  <a:lnTo>
                    <a:pt x="3610353" y="545592"/>
                  </a:lnTo>
                  <a:lnTo>
                    <a:pt x="3630165" y="545592"/>
                  </a:lnTo>
                  <a:close/>
                </a:path>
                <a:path w="3651885" h="588645">
                  <a:moveTo>
                    <a:pt x="3630165" y="588264"/>
                  </a:moveTo>
                  <a:lnTo>
                    <a:pt x="3630165" y="545592"/>
                  </a:lnTo>
                  <a:lnTo>
                    <a:pt x="3610353" y="566928"/>
                  </a:lnTo>
                  <a:lnTo>
                    <a:pt x="3610353" y="588264"/>
                  </a:lnTo>
                  <a:lnTo>
                    <a:pt x="3630165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27716" y="4812282"/>
            <a:ext cx="3282315" cy="1450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Které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pravidlo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použít?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6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5"/>
              </a:spcBef>
              <a:tabLst>
                <a:tab pos="1607820" algn="l"/>
                <a:tab pos="2667000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3040" y="1281175"/>
            <a:ext cx="18097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Problém: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51663" y="1207449"/>
            <a:ext cx="2041525" cy="10947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500" b="1" spc="-10" dirty="0">
                <a:latin typeface="Times New Roman"/>
                <a:cs typeface="Times New Roman"/>
              </a:rPr>
              <a:t>Myšlenka: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spc="-10" dirty="0">
                <a:latin typeface="Times New Roman"/>
                <a:cs typeface="Times New Roman"/>
              </a:rPr>
              <a:t>Tabulka: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39718" y="2252472"/>
            <a:ext cx="1039494" cy="567055"/>
          </a:xfrm>
          <a:custGeom>
            <a:avLst/>
            <a:gdLst/>
            <a:ahLst/>
            <a:cxnLst/>
            <a:rect l="l" t="t" r="r" b="b"/>
            <a:pathLst>
              <a:path w="1039495" h="567055">
                <a:moveTo>
                  <a:pt x="1039368" y="566928"/>
                </a:moveTo>
                <a:lnTo>
                  <a:pt x="1039368" y="0"/>
                </a:lnTo>
                <a:lnTo>
                  <a:pt x="0" y="0"/>
                </a:lnTo>
                <a:lnTo>
                  <a:pt x="0" y="566928"/>
                </a:lnTo>
                <a:lnTo>
                  <a:pt x="15240" y="566928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1007364" y="30480"/>
                </a:lnTo>
                <a:lnTo>
                  <a:pt x="1007364" y="15240"/>
                </a:lnTo>
                <a:lnTo>
                  <a:pt x="1022604" y="30480"/>
                </a:lnTo>
                <a:lnTo>
                  <a:pt x="1022604" y="566928"/>
                </a:lnTo>
                <a:lnTo>
                  <a:pt x="1039368" y="566928"/>
                </a:lnTo>
                <a:close/>
              </a:path>
              <a:path w="1039495" h="567055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1039495" h="567055">
                <a:moveTo>
                  <a:pt x="30480" y="534924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534924"/>
                </a:lnTo>
                <a:lnTo>
                  <a:pt x="30480" y="534924"/>
                </a:lnTo>
                <a:close/>
              </a:path>
              <a:path w="1039495" h="567055">
                <a:moveTo>
                  <a:pt x="1022604" y="534924"/>
                </a:moveTo>
                <a:lnTo>
                  <a:pt x="15240" y="534924"/>
                </a:lnTo>
                <a:lnTo>
                  <a:pt x="30480" y="550164"/>
                </a:lnTo>
                <a:lnTo>
                  <a:pt x="30480" y="566928"/>
                </a:lnTo>
                <a:lnTo>
                  <a:pt x="1007364" y="566928"/>
                </a:lnTo>
                <a:lnTo>
                  <a:pt x="1007364" y="550164"/>
                </a:lnTo>
                <a:lnTo>
                  <a:pt x="1022604" y="534924"/>
                </a:lnTo>
                <a:close/>
              </a:path>
              <a:path w="1039495" h="567055">
                <a:moveTo>
                  <a:pt x="30480" y="566928"/>
                </a:moveTo>
                <a:lnTo>
                  <a:pt x="30480" y="550164"/>
                </a:lnTo>
                <a:lnTo>
                  <a:pt x="15240" y="534924"/>
                </a:lnTo>
                <a:lnTo>
                  <a:pt x="15240" y="566928"/>
                </a:lnTo>
                <a:lnTo>
                  <a:pt x="30480" y="566928"/>
                </a:lnTo>
                <a:close/>
              </a:path>
              <a:path w="1039495" h="567055">
                <a:moveTo>
                  <a:pt x="1022604" y="30480"/>
                </a:moveTo>
                <a:lnTo>
                  <a:pt x="1007364" y="15240"/>
                </a:lnTo>
                <a:lnTo>
                  <a:pt x="1007364" y="30480"/>
                </a:lnTo>
                <a:lnTo>
                  <a:pt x="1022604" y="30480"/>
                </a:lnTo>
                <a:close/>
              </a:path>
              <a:path w="1039495" h="567055">
                <a:moveTo>
                  <a:pt x="1022604" y="534924"/>
                </a:moveTo>
                <a:lnTo>
                  <a:pt x="1022604" y="30480"/>
                </a:lnTo>
                <a:lnTo>
                  <a:pt x="1007364" y="30480"/>
                </a:lnTo>
                <a:lnTo>
                  <a:pt x="1007364" y="534924"/>
                </a:lnTo>
                <a:lnTo>
                  <a:pt x="1022604" y="534924"/>
                </a:lnTo>
                <a:close/>
              </a:path>
              <a:path w="1039495" h="567055">
                <a:moveTo>
                  <a:pt x="1022604" y="566928"/>
                </a:moveTo>
                <a:lnTo>
                  <a:pt x="1022604" y="534924"/>
                </a:lnTo>
                <a:lnTo>
                  <a:pt x="1007364" y="550164"/>
                </a:lnTo>
                <a:lnTo>
                  <a:pt x="1007364" y="566928"/>
                </a:lnTo>
                <a:lnTo>
                  <a:pt x="1022604" y="56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18690" y="2294635"/>
            <a:ext cx="2768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47082" y="2252472"/>
            <a:ext cx="1207135" cy="567055"/>
            <a:chOff x="7347082" y="2252472"/>
            <a:chExt cx="1207135" cy="567055"/>
          </a:xfrm>
        </p:grpSpPr>
        <p:sp>
          <p:nvSpPr>
            <p:cNvPr id="33" name="object 33"/>
            <p:cNvSpPr/>
            <p:nvPr/>
          </p:nvSpPr>
          <p:spPr>
            <a:xfrm>
              <a:off x="7362322" y="2267711"/>
              <a:ext cx="1176655" cy="535305"/>
            </a:xfrm>
            <a:custGeom>
              <a:avLst/>
              <a:gdLst/>
              <a:ahLst/>
              <a:cxnLst/>
              <a:rect l="l" t="t" r="r" b="b"/>
              <a:pathLst>
                <a:path w="1176654" h="535305">
                  <a:moveTo>
                    <a:pt x="1176527" y="534923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176527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082" y="2252472"/>
              <a:ext cx="1207135" cy="567055"/>
            </a:xfrm>
            <a:custGeom>
              <a:avLst/>
              <a:gdLst/>
              <a:ahLst/>
              <a:cxnLst/>
              <a:rect l="l" t="t" r="r" b="b"/>
              <a:pathLst>
                <a:path w="1207134" h="567055">
                  <a:moveTo>
                    <a:pt x="1207008" y="566928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15240"/>
                  </a:lnTo>
                  <a:lnTo>
                    <a:pt x="1191768" y="30480"/>
                  </a:lnTo>
                  <a:lnTo>
                    <a:pt x="1191768" y="566928"/>
                  </a:lnTo>
                  <a:lnTo>
                    <a:pt x="1207008" y="566928"/>
                  </a:lnTo>
                  <a:close/>
                </a:path>
                <a:path w="1207134" h="56705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207134" h="56705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207134" h="567055">
                  <a:moveTo>
                    <a:pt x="1191768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175004" y="566928"/>
                  </a:lnTo>
                  <a:lnTo>
                    <a:pt x="1175004" y="550164"/>
                  </a:lnTo>
                  <a:lnTo>
                    <a:pt x="1191768" y="534924"/>
                  </a:lnTo>
                  <a:close/>
                </a:path>
                <a:path w="1207134" h="567055">
                  <a:moveTo>
                    <a:pt x="32004" y="566928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207134" h="567055">
                  <a:moveTo>
                    <a:pt x="1191768" y="30480"/>
                  </a:moveTo>
                  <a:lnTo>
                    <a:pt x="1175004" y="15240"/>
                  </a:lnTo>
                  <a:lnTo>
                    <a:pt x="1175004" y="30480"/>
                  </a:lnTo>
                  <a:lnTo>
                    <a:pt x="1191768" y="30480"/>
                  </a:lnTo>
                  <a:close/>
                </a:path>
                <a:path w="1207134" h="567055">
                  <a:moveTo>
                    <a:pt x="1191768" y="534924"/>
                  </a:moveTo>
                  <a:lnTo>
                    <a:pt x="1191768" y="30480"/>
                  </a:lnTo>
                  <a:lnTo>
                    <a:pt x="1175004" y="30480"/>
                  </a:lnTo>
                  <a:lnTo>
                    <a:pt x="1175004" y="534924"/>
                  </a:lnTo>
                  <a:lnTo>
                    <a:pt x="1191768" y="534924"/>
                  </a:lnTo>
                  <a:close/>
                </a:path>
                <a:path w="1207134" h="567055">
                  <a:moveTo>
                    <a:pt x="1191768" y="566928"/>
                  </a:moveTo>
                  <a:lnTo>
                    <a:pt x="1191768" y="534924"/>
                  </a:lnTo>
                  <a:lnTo>
                    <a:pt x="1175004" y="550164"/>
                  </a:lnTo>
                  <a:lnTo>
                    <a:pt x="1175004" y="566928"/>
                  </a:lnTo>
                  <a:lnTo>
                    <a:pt x="1191768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52546" y="2294635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22086" y="2252472"/>
            <a:ext cx="1039494" cy="567055"/>
          </a:xfrm>
          <a:custGeom>
            <a:avLst/>
            <a:gdLst/>
            <a:ahLst/>
            <a:cxnLst/>
            <a:rect l="l" t="t" r="r" b="b"/>
            <a:pathLst>
              <a:path w="1039495" h="567055">
                <a:moveTo>
                  <a:pt x="1039368" y="566928"/>
                </a:moveTo>
                <a:lnTo>
                  <a:pt x="1039368" y="0"/>
                </a:lnTo>
                <a:lnTo>
                  <a:pt x="0" y="0"/>
                </a:lnTo>
                <a:lnTo>
                  <a:pt x="0" y="566928"/>
                </a:lnTo>
                <a:lnTo>
                  <a:pt x="16764" y="566928"/>
                </a:lnTo>
                <a:lnTo>
                  <a:pt x="16764" y="30480"/>
                </a:lnTo>
                <a:lnTo>
                  <a:pt x="32004" y="15240"/>
                </a:lnTo>
                <a:lnTo>
                  <a:pt x="32004" y="30480"/>
                </a:lnTo>
                <a:lnTo>
                  <a:pt x="1007364" y="30480"/>
                </a:lnTo>
                <a:lnTo>
                  <a:pt x="1007364" y="15240"/>
                </a:lnTo>
                <a:lnTo>
                  <a:pt x="1024128" y="30480"/>
                </a:lnTo>
                <a:lnTo>
                  <a:pt x="1024128" y="566928"/>
                </a:lnTo>
                <a:lnTo>
                  <a:pt x="1039368" y="566928"/>
                </a:lnTo>
                <a:close/>
              </a:path>
              <a:path w="1039495" h="567055">
                <a:moveTo>
                  <a:pt x="32004" y="30480"/>
                </a:moveTo>
                <a:lnTo>
                  <a:pt x="32004" y="15240"/>
                </a:lnTo>
                <a:lnTo>
                  <a:pt x="16764" y="30480"/>
                </a:lnTo>
                <a:lnTo>
                  <a:pt x="32004" y="30480"/>
                </a:lnTo>
                <a:close/>
              </a:path>
              <a:path w="1039495" h="567055">
                <a:moveTo>
                  <a:pt x="32004" y="534924"/>
                </a:moveTo>
                <a:lnTo>
                  <a:pt x="32004" y="30480"/>
                </a:lnTo>
                <a:lnTo>
                  <a:pt x="16764" y="30480"/>
                </a:lnTo>
                <a:lnTo>
                  <a:pt x="16764" y="534924"/>
                </a:lnTo>
                <a:lnTo>
                  <a:pt x="32004" y="534924"/>
                </a:lnTo>
                <a:close/>
              </a:path>
              <a:path w="1039495" h="567055">
                <a:moveTo>
                  <a:pt x="1024128" y="534924"/>
                </a:moveTo>
                <a:lnTo>
                  <a:pt x="16764" y="534924"/>
                </a:lnTo>
                <a:lnTo>
                  <a:pt x="32004" y="550164"/>
                </a:lnTo>
                <a:lnTo>
                  <a:pt x="32004" y="566928"/>
                </a:lnTo>
                <a:lnTo>
                  <a:pt x="1007364" y="566928"/>
                </a:lnTo>
                <a:lnTo>
                  <a:pt x="1007364" y="550164"/>
                </a:lnTo>
                <a:lnTo>
                  <a:pt x="1024128" y="534924"/>
                </a:lnTo>
                <a:close/>
              </a:path>
              <a:path w="1039495" h="567055">
                <a:moveTo>
                  <a:pt x="32004" y="566928"/>
                </a:moveTo>
                <a:lnTo>
                  <a:pt x="32004" y="550164"/>
                </a:lnTo>
                <a:lnTo>
                  <a:pt x="16764" y="534924"/>
                </a:lnTo>
                <a:lnTo>
                  <a:pt x="16764" y="566928"/>
                </a:lnTo>
                <a:lnTo>
                  <a:pt x="32004" y="566928"/>
                </a:lnTo>
                <a:close/>
              </a:path>
              <a:path w="1039495" h="567055">
                <a:moveTo>
                  <a:pt x="1024128" y="30480"/>
                </a:moveTo>
                <a:lnTo>
                  <a:pt x="1007364" y="15240"/>
                </a:lnTo>
                <a:lnTo>
                  <a:pt x="1007364" y="30480"/>
                </a:lnTo>
                <a:lnTo>
                  <a:pt x="1024128" y="30480"/>
                </a:lnTo>
                <a:close/>
              </a:path>
              <a:path w="1039495" h="567055">
                <a:moveTo>
                  <a:pt x="1024128" y="534924"/>
                </a:moveTo>
                <a:lnTo>
                  <a:pt x="1024128" y="30480"/>
                </a:lnTo>
                <a:lnTo>
                  <a:pt x="1007364" y="30480"/>
                </a:lnTo>
                <a:lnTo>
                  <a:pt x="1007364" y="534924"/>
                </a:lnTo>
                <a:lnTo>
                  <a:pt x="1024128" y="534924"/>
                </a:lnTo>
                <a:close/>
              </a:path>
              <a:path w="1039495" h="567055">
                <a:moveTo>
                  <a:pt x="1024128" y="566928"/>
                </a:moveTo>
                <a:lnTo>
                  <a:pt x="1024128" y="534924"/>
                </a:lnTo>
                <a:lnTo>
                  <a:pt x="1007364" y="550164"/>
                </a:lnTo>
                <a:lnTo>
                  <a:pt x="1007364" y="566928"/>
                </a:lnTo>
                <a:lnTo>
                  <a:pt x="1024128" y="56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902582" y="2294635"/>
            <a:ext cx="2768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32354" y="2784348"/>
            <a:ext cx="1038225" cy="1559560"/>
            <a:chOff x="5332354" y="2784348"/>
            <a:chExt cx="1038225" cy="1559560"/>
          </a:xfrm>
        </p:grpSpPr>
        <p:sp>
          <p:nvSpPr>
            <p:cNvPr id="39" name="object 39"/>
            <p:cNvSpPr/>
            <p:nvPr/>
          </p:nvSpPr>
          <p:spPr>
            <a:xfrm>
              <a:off x="5332354" y="3776472"/>
              <a:ext cx="1038225" cy="567055"/>
            </a:xfrm>
            <a:custGeom>
              <a:avLst/>
              <a:gdLst/>
              <a:ahLst/>
              <a:cxnLst/>
              <a:rect l="l" t="t" r="r" b="b"/>
              <a:pathLst>
                <a:path w="1038225" h="567054">
                  <a:moveTo>
                    <a:pt x="1037844" y="566928"/>
                  </a:moveTo>
                  <a:lnTo>
                    <a:pt x="103784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lnTo>
                    <a:pt x="1007364" y="32004"/>
                  </a:lnTo>
                  <a:lnTo>
                    <a:pt x="1007364" y="16764"/>
                  </a:lnTo>
                  <a:lnTo>
                    <a:pt x="1022604" y="32004"/>
                  </a:lnTo>
                  <a:lnTo>
                    <a:pt x="1022604" y="566928"/>
                  </a:lnTo>
                  <a:lnTo>
                    <a:pt x="1037844" y="566928"/>
                  </a:lnTo>
                  <a:close/>
                </a:path>
                <a:path w="1038225" h="567054">
                  <a:moveTo>
                    <a:pt x="30480" y="32004"/>
                  </a:move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1038225" h="567054">
                  <a:moveTo>
                    <a:pt x="30480" y="536448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536448"/>
                  </a:lnTo>
                  <a:lnTo>
                    <a:pt x="30480" y="536448"/>
                  </a:lnTo>
                  <a:close/>
                </a:path>
                <a:path w="1038225" h="567054">
                  <a:moveTo>
                    <a:pt x="1022604" y="536448"/>
                  </a:moveTo>
                  <a:lnTo>
                    <a:pt x="15240" y="536448"/>
                  </a:lnTo>
                  <a:lnTo>
                    <a:pt x="30480" y="551688"/>
                  </a:lnTo>
                  <a:lnTo>
                    <a:pt x="30480" y="566928"/>
                  </a:lnTo>
                  <a:lnTo>
                    <a:pt x="1007364" y="566928"/>
                  </a:lnTo>
                  <a:lnTo>
                    <a:pt x="1007364" y="551688"/>
                  </a:lnTo>
                  <a:lnTo>
                    <a:pt x="1022604" y="536448"/>
                  </a:lnTo>
                  <a:close/>
                </a:path>
                <a:path w="1038225" h="567054">
                  <a:moveTo>
                    <a:pt x="30480" y="566928"/>
                  </a:moveTo>
                  <a:lnTo>
                    <a:pt x="30480" y="551688"/>
                  </a:lnTo>
                  <a:lnTo>
                    <a:pt x="15240" y="536448"/>
                  </a:lnTo>
                  <a:lnTo>
                    <a:pt x="15240" y="566928"/>
                  </a:lnTo>
                  <a:lnTo>
                    <a:pt x="30480" y="566928"/>
                  </a:lnTo>
                  <a:close/>
                </a:path>
                <a:path w="1038225" h="567054">
                  <a:moveTo>
                    <a:pt x="1022604" y="32004"/>
                  </a:moveTo>
                  <a:lnTo>
                    <a:pt x="1007364" y="16764"/>
                  </a:lnTo>
                  <a:lnTo>
                    <a:pt x="1007364" y="32004"/>
                  </a:lnTo>
                  <a:lnTo>
                    <a:pt x="1022604" y="32004"/>
                  </a:lnTo>
                  <a:close/>
                </a:path>
                <a:path w="1038225" h="567054">
                  <a:moveTo>
                    <a:pt x="1022604" y="536448"/>
                  </a:moveTo>
                  <a:lnTo>
                    <a:pt x="1022604" y="32004"/>
                  </a:lnTo>
                  <a:lnTo>
                    <a:pt x="1007364" y="32004"/>
                  </a:lnTo>
                  <a:lnTo>
                    <a:pt x="1007364" y="536448"/>
                  </a:lnTo>
                  <a:lnTo>
                    <a:pt x="1022604" y="536448"/>
                  </a:lnTo>
                  <a:close/>
                </a:path>
                <a:path w="1038225" h="567054">
                  <a:moveTo>
                    <a:pt x="1022604" y="566928"/>
                  </a:moveTo>
                  <a:lnTo>
                    <a:pt x="1022604" y="536448"/>
                  </a:lnTo>
                  <a:lnTo>
                    <a:pt x="1007364" y="551688"/>
                  </a:lnTo>
                  <a:lnTo>
                    <a:pt x="1007364" y="566928"/>
                  </a:lnTo>
                  <a:lnTo>
                    <a:pt x="102260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47594" y="2799587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5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32354" y="2784348"/>
              <a:ext cx="1038225" cy="565785"/>
            </a:xfrm>
            <a:custGeom>
              <a:avLst/>
              <a:gdLst/>
              <a:ahLst/>
              <a:cxnLst/>
              <a:rect l="l" t="t" r="r" b="b"/>
              <a:pathLst>
                <a:path w="1038225" h="565785">
                  <a:moveTo>
                    <a:pt x="1037844" y="565404"/>
                  </a:moveTo>
                  <a:lnTo>
                    <a:pt x="103784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5240" y="5654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1007364" y="30480"/>
                  </a:lnTo>
                  <a:lnTo>
                    <a:pt x="1007364" y="15240"/>
                  </a:lnTo>
                  <a:lnTo>
                    <a:pt x="1022604" y="30480"/>
                  </a:lnTo>
                  <a:lnTo>
                    <a:pt x="1022604" y="565404"/>
                  </a:lnTo>
                  <a:lnTo>
                    <a:pt x="1037844" y="565404"/>
                  </a:lnTo>
                  <a:close/>
                </a:path>
                <a:path w="1038225" h="565785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1038225" h="565785">
                  <a:moveTo>
                    <a:pt x="30480" y="534924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0480" y="534924"/>
                  </a:lnTo>
                  <a:close/>
                </a:path>
                <a:path w="1038225" h="565785">
                  <a:moveTo>
                    <a:pt x="1022604" y="534924"/>
                  </a:moveTo>
                  <a:lnTo>
                    <a:pt x="15240" y="534924"/>
                  </a:lnTo>
                  <a:lnTo>
                    <a:pt x="30480" y="550164"/>
                  </a:lnTo>
                  <a:lnTo>
                    <a:pt x="30480" y="565404"/>
                  </a:lnTo>
                  <a:lnTo>
                    <a:pt x="1007364" y="565404"/>
                  </a:lnTo>
                  <a:lnTo>
                    <a:pt x="1007364" y="550164"/>
                  </a:lnTo>
                  <a:lnTo>
                    <a:pt x="1022604" y="534924"/>
                  </a:lnTo>
                  <a:close/>
                </a:path>
                <a:path w="1038225" h="565785">
                  <a:moveTo>
                    <a:pt x="30480" y="565404"/>
                  </a:moveTo>
                  <a:lnTo>
                    <a:pt x="30480" y="550164"/>
                  </a:lnTo>
                  <a:lnTo>
                    <a:pt x="15240" y="534924"/>
                  </a:lnTo>
                  <a:lnTo>
                    <a:pt x="15240" y="565404"/>
                  </a:lnTo>
                  <a:lnTo>
                    <a:pt x="30480" y="565404"/>
                  </a:lnTo>
                  <a:close/>
                </a:path>
                <a:path w="1038225" h="565785">
                  <a:moveTo>
                    <a:pt x="1022604" y="30480"/>
                  </a:moveTo>
                  <a:lnTo>
                    <a:pt x="1007364" y="15240"/>
                  </a:lnTo>
                  <a:lnTo>
                    <a:pt x="1007364" y="30480"/>
                  </a:lnTo>
                  <a:lnTo>
                    <a:pt x="1022604" y="30480"/>
                  </a:lnTo>
                  <a:close/>
                </a:path>
                <a:path w="1038225" h="565785">
                  <a:moveTo>
                    <a:pt x="1022604" y="534924"/>
                  </a:moveTo>
                  <a:lnTo>
                    <a:pt x="1022604" y="30480"/>
                  </a:lnTo>
                  <a:lnTo>
                    <a:pt x="1007364" y="30480"/>
                  </a:lnTo>
                  <a:lnTo>
                    <a:pt x="1007364" y="534924"/>
                  </a:lnTo>
                  <a:lnTo>
                    <a:pt x="1022604" y="534924"/>
                  </a:lnTo>
                  <a:close/>
                </a:path>
                <a:path w="1038225" h="565785">
                  <a:moveTo>
                    <a:pt x="1022604" y="565404"/>
                  </a:moveTo>
                  <a:lnTo>
                    <a:pt x="1022604" y="534924"/>
                  </a:lnTo>
                  <a:lnTo>
                    <a:pt x="1007364" y="550164"/>
                  </a:lnTo>
                  <a:lnTo>
                    <a:pt x="1007364" y="565404"/>
                  </a:lnTo>
                  <a:lnTo>
                    <a:pt x="1022604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7594" y="3275075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5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2354" y="3259836"/>
              <a:ext cx="1038225" cy="567055"/>
            </a:xfrm>
            <a:custGeom>
              <a:avLst/>
              <a:gdLst/>
              <a:ahLst/>
              <a:cxnLst/>
              <a:rect l="l" t="t" r="r" b="b"/>
              <a:pathLst>
                <a:path w="1038225" h="567054">
                  <a:moveTo>
                    <a:pt x="1037844" y="566928"/>
                  </a:moveTo>
                  <a:lnTo>
                    <a:pt x="103784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1007364" y="30480"/>
                  </a:lnTo>
                  <a:lnTo>
                    <a:pt x="1007364" y="15240"/>
                  </a:lnTo>
                  <a:lnTo>
                    <a:pt x="1022604" y="30480"/>
                  </a:lnTo>
                  <a:lnTo>
                    <a:pt x="1022604" y="566928"/>
                  </a:lnTo>
                  <a:lnTo>
                    <a:pt x="1037844" y="566928"/>
                  </a:lnTo>
                  <a:close/>
                </a:path>
                <a:path w="1038225" h="567054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1038225" h="567054">
                  <a:moveTo>
                    <a:pt x="30480" y="534924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0480" y="534924"/>
                  </a:lnTo>
                  <a:close/>
                </a:path>
                <a:path w="1038225" h="567054">
                  <a:moveTo>
                    <a:pt x="1022604" y="534924"/>
                  </a:moveTo>
                  <a:lnTo>
                    <a:pt x="15240" y="534924"/>
                  </a:lnTo>
                  <a:lnTo>
                    <a:pt x="30480" y="550164"/>
                  </a:lnTo>
                  <a:lnTo>
                    <a:pt x="30480" y="566928"/>
                  </a:lnTo>
                  <a:lnTo>
                    <a:pt x="1007364" y="566928"/>
                  </a:lnTo>
                  <a:lnTo>
                    <a:pt x="1007364" y="550164"/>
                  </a:lnTo>
                  <a:lnTo>
                    <a:pt x="1022604" y="534924"/>
                  </a:lnTo>
                  <a:close/>
                </a:path>
                <a:path w="1038225" h="567054">
                  <a:moveTo>
                    <a:pt x="30480" y="566928"/>
                  </a:moveTo>
                  <a:lnTo>
                    <a:pt x="30480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0480" y="566928"/>
                  </a:lnTo>
                  <a:close/>
                </a:path>
                <a:path w="1038225" h="567054">
                  <a:moveTo>
                    <a:pt x="1022604" y="30480"/>
                  </a:moveTo>
                  <a:lnTo>
                    <a:pt x="1007364" y="15240"/>
                  </a:lnTo>
                  <a:lnTo>
                    <a:pt x="1007364" y="30480"/>
                  </a:lnTo>
                  <a:lnTo>
                    <a:pt x="1022604" y="30480"/>
                  </a:lnTo>
                  <a:close/>
                </a:path>
                <a:path w="1038225" h="567054">
                  <a:moveTo>
                    <a:pt x="1022604" y="534924"/>
                  </a:moveTo>
                  <a:lnTo>
                    <a:pt x="1022604" y="30480"/>
                  </a:lnTo>
                  <a:lnTo>
                    <a:pt x="1007364" y="30480"/>
                  </a:lnTo>
                  <a:lnTo>
                    <a:pt x="1007364" y="534924"/>
                  </a:lnTo>
                  <a:lnTo>
                    <a:pt x="1022604" y="534924"/>
                  </a:lnTo>
                  <a:close/>
                </a:path>
                <a:path w="1038225" h="567054">
                  <a:moveTo>
                    <a:pt x="1022604" y="566928"/>
                  </a:moveTo>
                  <a:lnTo>
                    <a:pt x="1022604" y="534924"/>
                  </a:lnTo>
                  <a:lnTo>
                    <a:pt x="1007364" y="550164"/>
                  </a:lnTo>
                  <a:lnTo>
                    <a:pt x="1007364" y="566928"/>
                  </a:lnTo>
                  <a:lnTo>
                    <a:pt x="102260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455290" y="3351206"/>
            <a:ext cx="82041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39718" y="2784348"/>
            <a:ext cx="3221990" cy="1556385"/>
            <a:chOff x="6339718" y="2784348"/>
            <a:chExt cx="3221990" cy="1556385"/>
          </a:xfrm>
        </p:grpSpPr>
        <p:sp>
          <p:nvSpPr>
            <p:cNvPr id="46" name="object 46"/>
            <p:cNvSpPr/>
            <p:nvPr/>
          </p:nvSpPr>
          <p:spPr>
            <a:xfrm>
              <a:off x="6354958" y="3465576"/>
              <a:ext cx="1007744" cy="127000"/>
            </a:xfrm>
            <a:custGeom>
              <a:avLst/>
              <a:gdLst/>
              <a:ahLst/>
              <a:cxnLst/>
              <a:rect l="l" t="t" r="r" b="b"/>
              <a:pathLst>
                <a:path w="1007745" h="127000">
                  <a:moveTo>
                    <a:pt x="902208" y="83820"/>
                  </a:moveTo>
                  <a:lnTo>
                    <a:pt x="902208" y="42672"/>
                  </a:lnTo>
                  <a:lnTo>
                    <a:pt x="0" y="41148"/>
                  </a:lnTo>
                  <a:lnTo>
                    <a:pt x="0" y="82296"/>
                  </a:lnTo>
                  <a:lnTo>
                    <a:pt x="882396" y="83786"/>
                  </a:lnTo>
                  <a:lnTo>
                    <a:pt x="902208" y="83820"/>
                  </a:lnTo>
                  <a:close/>
                </a:path>
                <a:path w="1007745" h="127000">
                  <a:moveTo>
                    <a:pt x="1007364" y="64008"/>
                  </a:moveTo>
                  <a:lnTo>
                    <a:pt x="882396" y="0"/>
                  </a:lnTo>
                  <a:lnTo>
                    <a:pt x="882396" y="42638"/>
                  </a:lnTo>
                  <a:lnTo>
                    <a:pt x="902208" y="42672"/>
                  </a:lnTo>
                  <a:lnTo>
                    <a:pt x="902208" y="116586"/>
                  </a:lnTo>
                  <a:lnTo>
                    <a:pt x="1007364" y="64008"/>
                  </a:lnTo>
                  <a:close/>
                </a:path>
                <a:path w="1007745" h="127000">
                  <a:moveTo>
                    <a:pt x="902208" y="116586"/>
                  </a:moveTo>
                  <a:lnTo>
                    <a:pt x="902208" y="83820"/>
                  </a:lnTo>
                  <a:lnTo>
                    <a:pt x="882396" y="83786"/>
                  </a:lnTo>
                  <a:lnTo>
                    <a:pt x="882396" y="126492"/>
                  </a:lnTo>
                  <a:lnTo>
                    <a:pt x="902208" y="1165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2322" y="2799587"/>
              <a:ext cx="1176655" cy="1525905"/>
            </a:xfrm>
            <a:custGeom>
              <a:avLst/>
              <a:gdLst/>
              <a:ahLst/>
              <a:cxnLst/>
              <a:rect l="l" t="t" r="r" b="b"/>
              <a:pathLst>
                <a:path w="1176654" h="1525904">
                  <a:moveTo>
                    <a:pt x="1176527" y="1525523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1525523"/>
                  </a:lnTo>
                  <a:lnTo>
                    <a:pt x="1176527" y="15255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47082" y="2784348"/>
              <a:ext cx="1207135" cy="1556385"/>
            </a:xfrm>
            <a:custGeom>
              <a:avLst/>
              <a:gdLst/>
              <a:ahLst/>
              <a:cxnLst/>
              <a:rect l="l" t="t" r="r" b="b"/>
              <a:pathLst>
                <a:path w="1207134" h="1556385">
                  <a:moveTo>
                    <a:pt x="1207008" y="155600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15240"/>
                  </a:lnTo>
                  <a:lnTo>
                    <a:pt x="1191768" y="30480"/>
                  </a:lnTo>
                  <a:lnTo>
                    <a:pt x="1191768" y="1556004"/>
                  </a:lnTo>
                  <a:lnTo>
                    <a:pt x="1207008" y="1556004"/>
                  </a:lnTo>
                  <a:close/>
                </a:path>
                <a:path w="1207134" h="155638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207134" h="1556385">
                  <a:moveTo>
                    <a:pt x="32004" y="152400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524000"/>
                  </a:lnTo>
                  <a:lnTo>
                    <a:pt x="32004" y="1524000"/>
                  </a:lnTo>
                  <a:close/>
                </a:path>
                <a:path w="1207134" h="1556385">
                  <a:moveTo>
                    <a:pt x="1191768" y="1524000"/>
                  </a:moveTo>
                  <a:lnTo>
                    <a:pt x="15240" y="1524000"/>
                  </a:lnTo>
                  <a:lnTo>
                    <a:pt x="32004" y="1540764"/>
                  </a:lnTo>
                  <a:lnTo>
                    <a:pt x="32004" y="1556004"/>
                  </a:lnTo>
                  <a:lnTo>
                    <a:pt x="1175004" y="1556004"/>
                  </a:lnTo>
                  <a:lnTo>
                    <a:pt x="1175004" y="1540764"/>
                  </a:lnTo>
                  <a:lnTo>
                    <a:pt x="1191768" y="1524000"/>
                  </a:lnTo>
                  <a:close/>
                </a:path>
                <a:path w="1207134" h="1556385">
                  <a:moveTo>
                    <a:pt x="32004" y="1556004"/>
                  </a:moveTo>
                  <a:lnTo>
                    <a:pt x="32004" y="1540764"/>
                  </a:lnTo>
                  <a:lnTo>
                    <a:pt x="15240" y="1524000"/>
                  </a:lnTo>
                  <a:lnTo>
                    <a:pt x="15240" y="1556004"/>
                  </a:lnTo>
                  <a:lnTo>
                    <a:pt x="32004" y="1556004"/>
                  </a:lnTo>
                  <a:close/>
                </a:path>
                <a:path w="1207134" h="1556385">
                  <a:moveTo>
                    <a:pt x="1191768" y="30480"/>
                  </a:moveTo>
                  <a:lnTo>
                    <a:pt x="1175004" y="15240"/>
                  </a:lnTo>
                  <a:lnTo>
                    <a:pt x="1175004" y="30480"/>
                  </a:lnTo>
                  <a:lnTo>
                    <a:pt x="1191768" y="30480"/>
                  </a:lnTo>
                  <a:close/>
                </a:path>
                <a:path w="1207134" h="1556385">
                  <a:moveTo>
                    <a:pt x="1191768" y="1524000"/>
                  </a:moveTo>
                  <a:lnTo>
                    <a:pt x="1191768" y="30480"/>
                  </a:lnTo>
                  <a:lnTo>
                    <a:pt x="1175004" y="30480"/>
                  </a:lnTo>
                  <a:lnTo>
                    <a:pt x="1175004" y="1524000"/>
                  </a:lnTo>
                  <a:lnTo>
                    <a:pt x="1191768" y="1524000"/>
                  </a:lnTo>
                  <a:close/>
                </a:path>
                <a:path w="1207134" h="1556385">
                  <a:moveTo>
                    <a:pt x="1191768" y="1556004"/>
                  </a:moveTo>
                  <a:lnTo>
                    <a:pt x="1191768" y="1524000"/>
                  </a:lnTo>
                  <a:lnTo>
                    <a:pt x="1175004" y="1540764"/>
                  </a:lnTo>
                  <a:lnTo>
                    <a:pt x="1175004" y="1556004"/>
                  </a:lnTo>
                  <a:lnTo>
                    <a:pt x="1191768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54958" y="3275075"/>
              <a:ext cx="3191510" cy="532130"/>
            </a:xfrm>
            <a:custGeom>
              <a:avLst/>
              <a:gdLst/>
              <a:ahLst/>
              <a:cxnLst/>
              <a:rect l="l" t="t" r="r" b="b"/>
              <a:pathLst>
                <a:path w="3191509" h="532129">
                  <a:moveTo>
                    <a:pt x="3191255" y="531875"/>
                  </a:moveTo>
                  <a:lnTo>
                    <a:pt x="3191255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3191255" y="5318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39713" y="2784360"/>
              <a:ext cx="3221990" cy="1556385"/>
            </a:xfrm>
            <a:custGeom>
              <a:avLst/>
              <a:gdLst/>
              <a:ahLst/>
              <a:cxnLst/>
              <a:rect l="l" t="t" r="r" b="b"/>
              <a:pathLst>
                <a:path w="3221990" h="1556385">
                  <a:moveTo>
                    <a:pt x="3221736" y="0"/>
                  </a:moveTo>
                  <a:lnTo>
                    <a:pt x="3189732" y="0"/>
                  </a:lnTo>
                  <a:lnTo>
                    <a:pt x="3189732" y="30480"/>
                  </a:lnTo>
                  <a:lnTo>
                    <a:pt x="3189732" y="475488"/>
                  </a:lnTo>
                  <a:lnTo>
                    <a:pt x="3189732" y="505968"/>
                  </a:lnTo>
                  <a:lnTo>
                    <a:pt x="3189732" y="1007364"/>
                  </a:lnTo>
                  <a:lnTo>
                    <a:pt x="3189732" y="1037844"/>
                  </a:lnTo>
                  <a:lnTo>
                    <a:pt x="3189732" y="1524000"/>
                  </a:lnTo>
                  <a:lnTo>
                    <a:pt x="30480" y="1524000"/>
                  </a:lnTo>
                  <a:lnTo>
                    <a:pt x="30480" y="1037844"/>
                  </a:lnTo>
                  <a:lnTo>
                    <a:pt x="3189732" y="1037844"/>
                  </a:lnTo>
                  <a:lnTo>
                    <a:pt x="3189732" y="1007364"/>
                  </a:lnTo>
                  <a:lnTo>
                    <a:pt x="30480" y="1007364"/>
                  </a:lnTo>
                  <a:lnTo>
                    <a:pt x="30480" y="505968"/>
                  </a:lnTo>
                  <a:lnTo>
                    <a:pt x="3189732" y="505968"/>
                  </a:lnTo>
                  <a:lnTo>
                    <a:pt x="3189732" y="475488"/>
                  </a:lnTo>
                  <a:lnTo>
                    <a:pt x="30480" y="475488"/>
                  </a:lnTo>
                  <a:lnTo>
                    <a:pt x="30480" y="30480"/>
                  </a:lnTo>
                  <a:lnTo>
                    <a:pt x="3189732" y="30480"/>
                  </a:lnTo>
                  <a:lnTo>
                    <a:pt x="3189732" y="0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0" y="1037844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30480" y="1556004"/>
                  </a:lnTo>
                  <a:lnTo>
                    <a:pt x="3189732" y="1556004"/>
                  </a:lnTo>
                  <a:lnTo>
                    <a:pt x="3206496" y="1556004"/>
                  </a:lnTo>
                  <a:lnTo>
                    <a:pt x="3221736" y="1556004"/>
                  </a:lnTo>
                  <a:lnTo>
                    <a:pt x="3221736" y="1037844"/>
                  </a:lnTo>
                  <a:lnTo>
                    <a:pt x="3221736" y="475488"/>
                  </a:lnTo>
                  <a:lnTo>
                    <a:pt x="3221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62322" y="3261359"/>
              <a:ext cx="1176655" cy="567055"/>
            </a:xfrm>
            <a:custGeom>
              <a:avLst/>
              <a:gdLst/>
              <a:ahLst/>
              <a:cxnLst/>
              <a:rect l="l" t="t" r="r" b="b"/>
              <a:pathLst>
                <a:path w="1176654" h="567054">
                  <a:moveTo>
                    <a:pt x="1176527" y="566927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176527" y="5669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31842" y="3229356"/>
              <a:ext cx="1237615" cy="629920"/>
            </a:xfrm>
            <a:custGeom>
              <a:avLst/>
              <a:gdLst/>
              <a:ahLst/>
              <a:cxnLst/>
              <a:rect l="l" t="t" r="r" b="b"/>
              <a:pathLst>
                <a:path w="1237615" h="629920">
                  <a:moveTo>
                    <a:pt x="1237488" y="629412"/>
                  </a:moveTo>
                  <a:lnTo>
                    <a:pt x="1237488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30480" y="629412"/>
                  </a:lnTo>
                  <a:lnTo>
                    <a:pt x="30480" y="64008"/>
                  </a:lnTo>
                  <a:lnTo>
                    <a:pt x="62484" y="32004"/>
                  </a:lnTo>
                  <a:lnTo>
                    <a:pt x="62484" y="64008"/>
                  </a:lnTo>
                  <a:lnTo>
                    <a:pt x="1175004" y="64008"/>
                  </a:lnTo>
                  <a:lnTo>
                    <a:pt x="1175004" y="32004"/>
                  </a:lnTo>
                  <a:lnTo>
                    <a:pt x="1207008" y="64008"/>
                  </a:lnTo>
                  <a:lnTo>
                    <a:pt x="1207008" y="629412"/>
                  </a:lnTo>
                  <a:lnTo>
                    <a:pt x="1237488" y="629412"/>
                  </a:lnTo>
                  <a:close/>
                </a:path>
                <a:path w="1237615" h="629920">
                  <a:moveTo>
                    <a:pt x="62484" y="64008"/>
                  </a:moveTo>
                  <a:lnTo>
                    <a:pt x="62484" y="32004"/>
                  </a:lnTo>
                  <a:lnTo>
                    <a:pt x="30480" y="64008"/>
                  </a:lnTo>
                  <a:lnTo>
                    <a:pt x="62484" y="64008"/>
                  </a:lnTo>
                  <a:close/>
                </a:path>
                <a:path w="1237615" h="629920">
                  <a:moveTo>
                    <a:pt x="62484" y="566928"/>
                  </a:moveTo>
                  <a:lnTo>
                    <a:pt x="62484" y="64008"/>
                  </a:lnTo>
                  <a:lnTo>
                    <a:pt x="30480" y="64008"/>
                  </a:lnTo>
                  <a:lnTo>
                    <a:pt x="30480" y="566928"/>
                  </a:lnTo>
                  <a:lnTo>
                    <a:pt x="62484" y="566928"/>
                  </a:lnTo>
                  <a:close/>
                </a:path>
                <a:path w="1237615" h="629920">
                  <a:moveTo>
                    <a:pt x="1207008" y="566928"/>
                  </a:moveTo>
                  <a:lnTo>
                    <a:pt x="30480" y="566928"/>
                  </a:lnTo>
                  <a:lnTo>
                    <a:pt x="62484" y="598932"/>
                  </a:lnTo>
                  <a:lnTo>
                    <a:pt x="62484" y="629412"/>
                  </a:lnTo>
                  <a:lnTo>
                    <a:pt x="1175004" y="629412"/>
                  </a:lnTo>
                  <a:lnTo>
                    <a:pt x="1175004" y="598932"/>
                  </a:lnTo>
                  <a:lnTo>
                    <a:pt x="1207008" y="566928"/>
                  </a:lnTo>
                  <a:close/>
                </a:path>
                <a:path w="1237615" h="629920">
                  <a:moveTo>
                    <a:pt x="62484" y="629412"/>
                  </a:moveTo>
                  <a:lnTo>
                    <a:pt x="62484" y="598932"/>
                  </a:lnTo>
                  <a:lnTo>
                    <a:pt x="30480" y="566928"/>
                  </a:lnTo>
                  <a:lnTo>
                    <a:pt x="30480" y="629412"/>
                  </a:lnTo>
                  <a:lnTo>
                    <a:pt x="62484" y="629412"/>
                  </a:lnTo>
                  <a:close/>
                </a:path>
                <a:path w="1237615" h="629920">
                  <a:moveTo>
                    <a:pt x="1207008" y="64008"/>
                  </a:moveTo>
                  <a:lnTo>
                    <a:pt x="1175004" y="32004"/>
                  </a:lnTo>
                  <a:lnTo>
                    <a:pt x="1175004" y="64008"/>
                  </a:lnTo>
                  <a:lnTo>
                    <a:pt x="1207008" y="64008"/>
                  </a:lnTo>
                  <a:close/>
                </a:path>
                <a:path w="1237615" h="629920">
                  <a:moveTo>
                    <a:pt x="1207008" y="566928"/>
                  </a:moveTo>
                  <a:lnTo>
                    <a:pt x="1207008" y="64008"/>
                  </a:lnTo>
                  <a:lnTo>
                    <a:pt x="1175004" y="64008"/>
                  </a:lnTo>
                  <a:lnTo>
                    <a:pt x="1175004" y="566928"/>
                  </a:lnTo>
                  <a:lnTo>
                    <a:pt x="1207008" y="566928"/>
                  </a:lnTo>
                  <a:close/>
                </a:path>
                <a:path w="1237615" h="629920">
                  <a:moveTo>
                    <a:pt x="1207008" y="629412"/>
                  </a:moveTo>
                  <a:lnTo>
                    <a:pt x="1207008" y="566928"/>
                  </a:lnTo>
                  <a:lnTo>
                    <a:pt x="1175004" y="598932"/>
                  </a:lnTo>
                  <a:lnTo>
                    <a:pt x="1175004" y="629412"/>
                  </a:lnTo>
                  <a:lnTo>
                    <a:pt x="1207008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390774" y="3291330"/>
            <a:ext cx="10185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1327" y="2099418"/>
            <a:ext cx="335915" cy="21475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80"/>
              </a:spcBef>
            </a:pPr>
            <a:r>
              <a:rPr sz="3500" spc="-50" dirty="0">
                <a:latin typeface="Symbol"/>
                <a:cs typeface="Symbol"/>
              </a:rPr>
              <a:t></a:t>
            </a:r>
            <a:endParaRPr sz="3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2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90978" y="1511808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90978" y="1805939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90978" y="2100072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90978" y="2394204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0978" y="2686812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4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0978" y="2980944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90978" y="3275076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90978" y="3569208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90978" y="3863340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90978" y="4157472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90978" y="4450080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90978" y="4744211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90978" y="5038344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90978" y="5332476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90978" y="5626608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90978" y="5919216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90978" y="6213348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90978" y="6507480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40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90978" y="6801611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40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5746882" y="3758184"/>
            <a:ext cx="3735704" cy="1645920"/>
            <a:chOff x="5746882" y="3758184"/>
            <a:chExt cx="3735704" cy="1645920"/>
          </a:xfrm>
        </p:grpSpPr>
        <p:sp>
          <p:nvSpPr>
            <p:cNvPr id="75" name="object 75"/>
            <p:cNvSpPr/>
            <p:nvPr/>
          </p:nvSpPr>
          <p:spPr>
            <a:xfrm>
              <a:off x="5766693" y="4703063"/>
              <a:ext cx="3695700" cy="680085"/>
            </a:xfrm>
            <a:custGeom>
              <a:avLst/>
              <a:gdLst/>
              <a:ahLst/>
              <a:cxnLst/>
              <a:rect l="l" t="t" r="r" b="b"/>
              <a:pathLst>
                <a:path w="3695700" h="680085">
                  <a:moveTo>
                    <a:pt x="3695699" y="679703"/>
                  </a:moveTo>
                  <a:lnTo>
                    <a:pt x="3695699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3695699" y="6797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46882" y="4681728"/>
              <a:ext cx="3735704" cy="722630"/>
            </a:xfrm>
            <a:custGeom>
              <a:avLst/>
              <a:gdLst/>
              <a:ahLst/>
              <a:cxnLst/>
              <a:rect l="l" t="t" r="r" b="b"/>
              <a:pathLst>
                <a:path w="3735704" h="722629">
                  <a:moveTo>
                    <a:pt x="3735324" y="722376"/>
                  </a:moveTo>
                  <a:lnTo>
                    <a:pt x="3735324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694176" y="41148"/>
                  </a:lnTo>
                  <a:lnTo>
                    <a:pt x="3694176" y="21336"/>
                  </a:lnTo>
                  <a:lnTo>
                    <a:pt x="3715512" y="41148"/>
                  </a:lnTo>
                  <a:lnTo>
                    <a:pt x="3715512" y="722376"/>
                  </a:lnTo>
                  <a:lnTo>
                    <a:pt x="3735324" y="722376"/>
                  </a:lnTo>
                  <a:close/>
                </a:path>
                <a:path w="3735704" h="72262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735704" h="722629">
                  <a:moveTo>
                    <a:pt x="41148" y="67970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9704"/>
                  </a:lnTo>
                  <a:lnTo>
                    <a:pt x="41148" y="679704"/>
                  </a:lnTo>
                  <a:close/>
                </a:path>
                <a:path w="3735704" h="722629">
                  <a:moveTo>
                    <a:pt x="3715512" y="679704"/>
                  </a:moveTo>
                  <a:lnTo>
                    <a:pt x="19812" y="679704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3694176" y="722376"/>
                  </a:lnTo>
                  <a:lnTo>
                    <a:pt x="3694176" y="701040"/>
                  </a:lnTo>
                  <a:lnTo>
                    <a:pt x="3715512" y="679704"/>
                  </a:lnTo>
                  <a:close/>
                </a:path>
                <a:path w="3735704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19812" y="679704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3735704" h="722629">
                  <a:moveTo>
                    <a:pt x="3715512" y="41148"/>
                  </a:moveTo>
                  <a:lnTo>
                    <a:pt x="3694176" y="21336"/>
                  </a:lnTo>
                  <a:lnTo>
                    <a:pt x="3694176" y="41148"/>
                  </a:lnTo>
                  <a:lnTo>
                    <a:pt x="3715512" y="41148"/>
                  </a:lnTo>
                  <a:close/>
                </a:path>
                <a:path w="3735704" h="722629">
                  <a:moveTo>
                    <a:pt x="3715512" y="679704"/>
                  </a:moveTo>
                  <a:lnTo>
                    <a:pt x="3715512" y="41148"/>
                  </a:lnTo>
                  <a:lnTo>
                    <a:pt x="3694176" y="41148"/>
                  </a:lnTo>
                  <a:lnTo>
                    <a:pt x="3694176" y="679704"/>
                  </a:lnTo>
                  <a:lnTo>
                    <a:pt x="3715512" y="679704"/>
                  </a:lnTo>
                  <a:close/>
                </a:path>
                <a:path w="3735704" h="722629">
                  <a:moveTo>
                    <a:pt x="3715512" y="722376"/>
                  </a:moveTo>
                  <a:lnTo>
                    <a:pt x="3715512" y="679704"/>
                  </a:lnTo>
                  <a:lnTo>
                    <a:pt x="3694176" y="701040"/>
                  </a:lnTo>
                  <a:lnTo>
                    <a:pt x="3694176" y="722376"/>
                  </a:lnTo>
                  <a:lnTo>
                    <a:pt x="3715512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125" y="3779519"/>
              <a:ext cx="451484" cy="1007744"/>
            </a:xfrm>
            <a:custGeom>
              <a:avLst/>
              <a:gdLst/>
              <a:ahLst/>
              <a:cxnLst/>
              <a:rect l="l" t="t" r="r" b="b"/>
              <a:pathLst>
                <a:path w="451484" h="1007745">
                  <a:moveTo>
                    <a:pt x="451103" y="754379"/>
                  </a:moveTo>
                  <a:lnTo>
                    <a:pt x="338327" y="754379"/>
                  </a:lnTo>
                  <a:lnTo>
                    <a:pt x="338327" y="0"/>
                  </a:lnTo>
                  <a:lnTo>
                    <a:pt x="112775" y="0"/>
                  </a:lnTo>
                  <a:lnTo>
                    <a:pt x="112775" y="754379"/>
                  </a:lnTo>
                  <a:lnTo>
                    <a:pt x="0" y="754379"/>
                  </a:lnTo>
                  <a:lnTo>
                    <a:pt x="225551" y="1007363"/>
                  </a:lnTo>
                  <a:lnTo>
                    <a:pt x="451103" y="75437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1882" y="3758184"/>
              <a:ext cx="546100" cy="1059180"/>
            </a:xfrm>
            <a:custGeom>
              <a:avLst/>
              <a:gdLst/>
              <a:ahLst/>
              <a:cxnLst/>
              <a:rect l="l" t="t" r="r" b="b"/>
              <a:pathLst>
                <a:path w="546100" h="1059179">
                  <a:moveTo>
                    <a:pt x="160020" y="755904"/>
                  </a:moveTo>
                  <a:lnTo>
                    <a:pt x="0" y="755904"/>
                  </a:lnTo>
                  <a:lnTo>
                    <a:pt x="47244" y="808426"/>
                  </a:lnTo>
                  <a:lnTo>
                    <a:pt x="47244" y="797052"/>
                  </a:lnTo>
                  <a:lnTo>
                    <a:pt x="62484" y="762000"/>
                  </a:lnTo>
                  <a:lnTo>
                    <a:pt x="93735" y="797052"/>
                  </a:lnTo>
                  <a:lnTo>
                    <a:pt x="138684" y="797052"/>
                  </a:lnTo>
                  <a:lnTo>
                    <a:pt x="138684" y="775716"/>
                  </a:lnTo>
                  <a:lnTo>
                    <a:pt x="160020" y="755904"/>
                  </a:lnTo>
                  <a:close/>
                </a:path>
                <a:path w="546100" h="1059179">
                  <a:moveTo>
                    <a:pt x="93735" y="797052"/>
                  </a:moveTo>
                  <a:lnTo>
                    <a:pt x="62484" y="762000"/>
                  </a:lnTo>
                  <a:lnTo>
                    <a:pt x="47244" y="797052"/>
                  </a:lnTo>
                  <a:lnTo>
                    <a:pt x="93735" y="797052"/>
                  </a:lnTo>
                  <a:close/>
                </a:path>
                <a:path w="546100" h="1059179">
                  <a:moveTo>
                    <a:pt x="272034" y="997035"/>
                  </a:moveTo>
                  <a:lnTo>
                    <a:pt x="93735" y="797052"/>
                  </a:lnTo>
                  <a:lnTo>
                    <a:pt x="47244" y="797052"/>
                  </a:lnTo>
                  <a:lnTo>
                    <a:pt x="47244" y="808426"/>
                  </a:lnTo>
                  <a:lnTo>
                    <a:pt x="256032" y="1040542"/>
                  </a:lnTo>
                  <a:lnTo>
                    <a:pt x="256032" y="1014984"/>
                  </a:lnTo>
                  <a:lnTo>
                    <a:pt x="272034" y="997035"/>
                  </a:lnTo>
                  <a:close/>
                </a:path>
                <a:path w="546100" h="1059179">
                  <a:moveTo>
                    <a:pt x="405384" y="755904"/>
                  </a:moveTo>
                  <a:lnTo>
                    <a:pt x="405384" y="0"/>
                  </a:lnTo>
                  <a:lnTo>
                    <a:pt x="138684" y="0"/>
                  </a:lnTo>
                  <a:lnTo>
                    <a:pt x="138684" y="755904"/>
                  </a:lnTo>
                  <a:lnTo>
                    <a:pt x="160020" y="755904"/>
                  </a:lnTo>
                  <a:lnTo>
                    <a:pt x="160020" y="41148"/>
                  </a:lnTo>
                  <a:lnTo>
                    <a:pt x="179832" y="21336"/>
                  </a:lnTo>
                  <a:lnTo>
                    <a:pt x="179832" y="41148"/>
                  </a:lnTo>
                  <a:lnTo>
                    <a:pt x="364236" y="41148"/>
                  </a:lnTo>
                  <a:lnTo>
                    <a:pt x="364236" y="21336"/>
                  </a:lnTo>
                  <a:lnTo>
                    <a:pt x="385572" y="41148"/>
                  </a:lnTo>
                  <a:lnTo>
                    <a:pt x="385572" y="755904"/>
                  </a:lnTo>
                  <a:lnTo>
                    <a:pt x="405384" y="755904"/>
                  </a:lnTo>
                  <a:close/>
                </a:path>
                <a:path w="546100" h="1059179">
                  <a:moveTo>
                    <a:pt x="179832" y="797052"/>
                  </a:moveTo>
                  <a:lnTo>
                    <a:pt x="179832" y="41148"/>
                  </a:lnTo>
                  <a:lnTo>
                    <a:pt x="160020" y="41148"/>
                  </a:lnTo>
                  <a:lnTo>
                    <a:pt x="160020" y="755904"/>
                  </a:lnTo>
                  <a:lnTo>
                    <a:pt x="138684" y="775716"/>
                  </a:lnTo>
                  <a:lnTo>
                    <a:pt x="138684" y="797052"/>
                  </a:lnTo>
                  <a:lnTo>
                    <a:pt x="179832" y="797052"/>
                  </a:lnTo>
                  <a:close/>
                </a:path>
                <a:path w="546100" h="1059179">
                  <a:moveTo>
                    <a:pt x="179832" y="41148"/>
                  </a:moveTo>
                  <a:lnTo>
                    <a:pt x="179832" y="21336"/>
                  </a:lnTo>
                  <a:lnTo>
                    <a:pt x="160020" y="41148"/>
                  </a:lnTo>
                  <a:lnTo>
                    <a:pt x="179832" y="41148"/>
                  </a:lnTo>
                  <a:close/>
                </a:path>
                <a:path w="546100" h="1059179">
                  <a:moveTo>
                    <a:pt x="288036" y="1014984"/>
                  </a:moveTo>
                  <a:lnTo>
                    <a:pt x="272034" y="997035"/>
                  </a:lnTo>
                  <a:lnTo>
                    <a:pt x="256032" y="1014984"/>
                  </a:lnTo>
                  <a:lnTo>
                    <a:pt x="288036" y="1014984"/>
                  </a:lnTo>
                  <a:close/>
                </a:path>
                <a:path w="546100" h="1059179">
                  <a:moveTo>
                    <a:pt x="288036" y="1042237"/>
                  </a:moveTo>
                  <a:lnTo>
                    <a:pt x="288036" y="1014984"/>
                  </a:lnTo>
                  <a:lnTo>
                    <a:pt x="256032" y="1014984"/>
                  </a:lnTo>
                  <a:lnTo>
                    <a:pt x="256032" y="1040542"/>
                  </a:lnTo>
                  <a:lnTo>
                    <a:pt x="272796" y="1059180"/>
                  </a:lnTo>
                  <a:lnTo>
                    <a:pt x="288036" y="1042237"/>
                  </a:lnTo>
                  <a:close/>
                </a:path>
                <a:path w="546100" h="1059179">
                  <a:moveTo>
                    <a:pt x="498348" y="808426"/>
                  </a:moveTo>
                  <a:lnTo>
                    <a:pt x="498348" y="797052"/>
                  </a:lnTo>
                  <a:lnTo>
                    <a:pt x="450332" y="797052"/>
                  </a:lnTo>
                  <a:lnTo>
                    <a:pt x="272034" y="997035"/>
                  </a:lnTo>
                  <a:lnTo>
                    <a:pt x="288036" y="1014984"/>
                  </a:lnTo>
                  <a:lnTo>
                    <a:pt x="288036" y="1042237"/>
                  </a:lnTo>
                  <a:lnTo>
                    <a:pt x="498348" y="808426"/>
                  </a:lnTo>
                  <a:close/>
                </a:path>
                <a:path w="546100" h="1059179">
                  <a:moveTo>
                    <a:pt x="385572" y="41148"/>
                  </a:moveTo>
                  <a:lnTo>
                    <a:pt x="364236" y="21336"/>
                  </a:lnTo>
                  <a:lnTo>
                    <a:pt x="364236" y="41148"/>
                  </a:lnTo>
                  <a:lnTo>
                    <a:pt x="385572" y="41148"/>
                  </a:lnTo>
                  <a:close/>
                </a:path>
                <a:path w="546100" h="1059179">
                  <a:moveTo>
                    <a:pt x="405384" y="797052"/>
                  </a:moveTo>
                  <a:lnTo>
                    <a:pt x="405384" y="775716"/>
                  </a:lnTo>
                  <a:lnTo>
                    <a:pt x="385572" y="755904"/>
                  </a:lnTo>
                  <a:lnTo>
                    <a:pt x="385572" y="41148"/>
                  </a:lnTo>
                  <a:lnTo>
                    <a:pt x="364236" y="41148"/>
                  </a:lnTo>
                  <a:lnTo>
                    <a:pt x="364236" y="797052"/>
                  </a:lnTo>
                  <a:lnTo>
                    <a:pt x="405384" y="797052"/>
                  </a:lnTo>
                  <a:close/>
                </a:path>
                <a:path w="546100" h="1059179">
                  <a:moveTo>
                    <a:pt x="545592" y="755904"/>
                  </a:moveTo>
                  <a:lnTo>
                    <a:pt x="385572" y="755904"/>
                  </a:lnTo>
                  <a:lnTo>
                    <a:pt x="405384" y="775716"/>
                  </a:lnTo>
                  <a:lnTo>
                    <a:pt x="405384" y="797052"/>
                  </a:lnTo>
                  <a:lnTo>
                    <a:pt x="450332" y="797052"/>
                  </a:lnTo>
                  <a:lnTo>
                    <a:pt x="481584" y="762000"/>
                  </a:lnTo>
                  <a:lnTo>
                    <a:pt x="498348" y="797052"/>
                  </a:lnTo>
                  <a:lnTo>
                    <a:pt x="498348" y="808426"/>
                  </a:lnTo>
                  <a:lnTo>
                    <a:pt x="545592" y="755904"/>
                  </a:lnTo>
                  <a:close/>
                </a:path>
                <a:path w="546100" h="1059179">
                  <a:moveTo>
                    <a:pt x="498348" y="797052"/>
                  </a:moveTo>
                  <a:lnTo>
                    <a:pt x="481584" y="762000"/>
                  </a:lnTo>
                  <a:lnTo>
                    <a:pt x="450332" y="797052"/>
                  </a:lnTo>
                  <a:lnTo>
                    <a:pt x="498348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267843" y="4726938"/>
            <a:ext cx="4631690" cy="2308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Použij: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3030"/>
              </a:spcBef>
            </a:pPr>
            <a:r>
              <a:rPr sz="2850" b="1" dirty="0">
                <a:latin typeface="Times New Roman"/>
                <a:cs typeface="Times New Roman"/>
              </a:rPr>
              <a:t>Otázka: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 možné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sestrojit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tuto </a:t>
            </a:r>
            <a:r>
              <a:rPr sz="2850" dirty="0">
                <a:latin typeface="Times New Roman"/>
                <a:cs typeface="Times New Roman"/>
              </a:rPr>
              <a:t>tabulku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libovolnou</a:t>
            </a:r>
            <a:r>
              <a:rPr sz="28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BKG?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50" b="1" dirty="0">
                <a:latin typeface="Times New Roman"/>
                <a:cs typeface="Times New Roman"/>
              </a:rPr>
              <a:t>Odpověď: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NE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2/57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1" name="object 28">
            <a:extLst>
              <a:ext uri="{FF2B5EF4-FFF2-40B4-BE49-F238E27FC236}">
                <a16:creationId xmlns:a16="http://schemas.microsoft.com/office/drawing/2014/main" id="{35068D16-DB2A-BFE7-E7C3-EEB4ED628206}"/>
              </a:ext>
            </a:extLst>
          </p:cNvPr>
          <p:cNvSpPr txBox="1"/>
          <p:nvPr/>
        </p:nvSpPr>
        <p:spPr>
          <a:xfrm>
            <a:off x="101996" y="1918239"/>
            <a:ext cx="2487924" cy="12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0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lang="cs-CZ" sz="2000" b="1" spc="-10" dirty="0">
                <a:latin typeface="Times New Roman"/>
                <a:cs typeface="Times New Roman"/>
              </a:rPr>
              <a:t> … vrchol zásobníku</a:t>
            </a:r>
            <a:r>
              <a:rPr lang="cs-CZ" sz="2000" spc="-10" dirty="0">
                <a:latin typeface="Times New Roman"/>
                <a:cs typeface="Times New Roman"/>
              </a:rPr>
              <a:t>, </a:t>
            </a:r>
            <a:br>
              <a:rPr lang="cs-CZ" sz="2000" spc="-10" dirty="0">
                <a:latin typeface="Times New Roman"/>
                <a:cs typeface="Times New Roman"/>
              </a:rPr>
            </a:br>
            <a:r>
              <a:rPr lang="cs-CZ" sz="2000" spc="-10" dirty="0">
                <a:latin typeface="Times New Roman"/>
                <a:cs typeface="Times New Roman"/>
              </a:rPr>
              <a:t>         který nás jediný  </a:t>
            </a:r>
            <a:br>
              <a:rPr lang="cs-CZ" sz="2000" spc="-10" dirty="0">
                <a:latin typeface="Times New Roman"/>
                <a:cs typeface="Times New Roman"/>
              </a:rPr>
            </a:br>
            <a:r>
              <a:rPr lang="cs-CZ" sz="2000" spc="-10" dirty="0">
                <a:latin typeface="Times New Roman"/>
                <a:cs typeface="Times New Roman"/>
              </a:rPr>
              <a:t>         zajímá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cs-CZ" sz="2000" b="1" spc="-10" dirty="0">
                <a:latin typeface="Times New Roman"/>
                <a:cs typeface="Times New Roman"/>
              </a:rPr>
              <a:t> … vstupní</a:t>
            </a:r>
            <a:r>
              <a:rPr lang="cs-CZ" sz="2000" spc="-10" dirty="0">
                <a:latin typeface="Times New Roman"/>
                <a:cs typeface="Times New Roman"/>
              </a:rPr>
              <a:t> </a:t>
            </a:r>
            <a:r>
              <a:rPr lang="cs-CZ" sz="2000" b="1" spc="-10" dirty="0">
                <a:latin typeface="Times New Roman"/>
                <a:cs typeface="Times New Roman"/>
              </a:rPr>
              <a:t>token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82" name="object 28">
            <a:extLst>
              <a:ext uri="{FF2B5EF4-FFF2-40B4-BE49-F238E27FC236}">
                <a16:creationId xmlns:a16="http://schemas.microsoft.com/office/drawing/2014/main" id="{D7DF67D1-F2B1-B352-7A12-13A68B121F3C}"/>
              </a:ext>
            </a:extLst>
          </p:cNvPr>
          <p:cNvSpPr txBox="1"/>
          <p:nvPr/>
        </p:nvSpPr>
        <p:spPr>
          <a:xfrm>
            <a:off x="161205" y="6823201"/>
            <a:ext cx="4382392" cy="644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0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Sloupce tabulky </a:t>
            </a:r>
            <a:r>
              <a:rPr lang="cs-CZ"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… terminály </a:t>
            </a:r>
            <a:r>
              <a:rPr lang="cs-CZ"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(tokeny)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Řádky tabulky </a:t>
            </a:r>
            <a:r>
              <a:rPr lang="cs-CZ"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… </a:t>
            </a:r>
            <a:r>
              <a:rPr lang="cs-CZ" sz="2000" b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neterminály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33019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300" y="1282699"/>
            <a:ext cx="8569325" cy="595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43204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S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294005" indent="-243204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3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First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X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každé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X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T</a:t>
            </a:r>
            <a:endParaRPr sz="3300">
              <a:latin typeface="Times New Roman"/>
              <a:cs typeface="Times New Roman"/>
            </a:endParaRPr>
          </a:p>
          <a:p>
            <a:pPr marL="294005" indent="-243204">
              <a:lnSpc>
                <a:spcPct val="100000"/>
              </a:lnSpc>
              <a:spcBef>
                <a:spcPts val="665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200">
              <a:latin typeface="Times New Roman"/>
              <a:cs typeface="Times New Roman"/>
            </a:endParaRPr>
          </a:p>
          <a:p>
            <a:pPr marL="294005" indent="-243204">
              <a:lnSpc>
                <a:spcPts val="3835"/>
              </a:lnSpc>
              <a:spcBef>
                <a:spcPts val="25"/>
              </a:spcBef>
              <a:buChar char="•"/>
              <a:tabLst>
                <a:tab pos="294005" algn="l"/>
              </a:tabLst>
            </a:pPr>
            <a:r>
              <a:rPr sz="3200" dirty="0">
                <a:latin typeface="Times New Roman"/>
                <a:cs typeface="Times New Roman"/>
              </a:rPr>
              <a:t>pro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každé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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{</a:t>
            </a:r>
            <a:r>
              <a:rPr sz="3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  <a:p>
            <a:pPr marL="294005" indent="-243204">
              <a:lnSpc>
                <a:spcPts val="3835"/>
              </a:lnSpc>
              <a:buChar char="•"/>
              <a:tabLst>
                <a:tab pos="294005" algn="l"/>
              </a:tabLst>
            </a:pPr>
            <a:r>
              <a:rPr sz="3200" dirty="0">
                <a:latin typeface="Times New Roman"/>
                <a:cs typeface="Times New Roman"/>
              </a:rPr>
              <a:t>pro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každé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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ymbol"/>
                <a:cs typeface="Symbol"/>
              </a:rPr>
              <a:t></a:t>
            </a:r>
            <a:endParaRPr sz="3200">
              <a:latin typeface="Symbol"/>
              <a:cs typeface="Symbol"/>
            </a:endParaRPr>
          </a:p>
          <a:p>
            <a:pPr marL="50800" marR="43180" indent="234315">
              <a:lnSpc>
                <a:spcPts val="3700"/>
              </a:lnSpc>
              <a:spcBef>
                <a:spcPts val="105"/>
              </a:spcBef>
              <a:buFont typeface="Times New Roman"/>
              <a:buChar char="•"/>
              <a:tabLst>
                <a:tab pos="285115" algn="l"/>
              </a:tabLst>
            </a:pPr>
            <a:r>
              <a:rPr sz="3050" b="1" dirty="0">
                <a:latin typeface="Times New Roman"/>
                <a:cs typeface="Times New Roman"/>
              </a:rPr>
              <a:t>Používej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následující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pravidlo,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dokud</a:t>
            </a:r>
            <a:r>
              <a:rPr sz="3050" b="1" spc="7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bude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možné </a:t>
            </a:r>
            <a:r>
              <a:rPr sz="3050" b="1" dirty="0">
                <a:latin typeface="Times New Roman"/>
                <a:cs typeface="Times New Roman"/>
              </a:rPr>
              <a:t>měnit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nějakou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množinu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First</a:t>
            </a:r>
            <a:r>
              <a:rPr sz="3050" b="1" spc="-10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294005" indent="-243204">
              <a:lnSpc>
                <a:spcPts val="3710"/>
              </a:lnSpc>
              <a:buFont typeface="Times New Roman"/>
              <a:buChar char="•"/>
              <a:tabLst>
                <a:tab pos="29400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4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u="none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</a:t>
            </a:r>
            <a:r>
              <a:rPr sz="3200" u="none" spc="-20" dirty="0">
                <a:latin typeface="Times New Roman"/>
                <a:cs typeface="Times New Roman"/>
              </a:rPr>
              <a:t> </a:t>
            </a:r>
            <a:r>
              <a:rPr sz="320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u="none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u="none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20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20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150" b="1" u="none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sz="320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spc="-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20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200" b="1" u="none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150" b="1" i="1" u="none" spc="15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</a:t>
            </a:r>
            <a:r>
              <a:rPr sz="3200" u="none" spc="-2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P</a:t>
            </a:r>
            <a:r>
              <a:rPr sz="3200" i="1" u="none" spc="-5" dirty="0">
                <a:latin typeface="Times New Roman"/>
                <a:cs typeface="Times New Roman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798195" lvl="1" indent="-243204">
              <a:lnSpc>
                <a:spcPts val="3829"/>
              </a:lnSpc>
              <a:buChar char="•"/>
              <a:tabLst>
                <a:tab pos="798195" algn="l"/>
              </a:tabLst>
            </a:pPr>
            <a:r>
              <a:rPr sz="3200" dirty="0">
                <a:latin typeface="Times New Roman"/>
                <a:cs typeface="Times New Roman"/>
              </a:rPr>
              <a:t>přidej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všechny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First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98195" lvl="1" indent="-243204">
              <a:lnSpc>
                <a:spcPts val="3835"/>
              </a:lnSpc>
              <a:buFont typeface="Times New Roman"/>
              <a:buChar char="•"/>
              <a:tabLst>
                <a:tab pos="79819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5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1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{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dirty="0">
                <a:latin typeface="Times New Roman"/>
                <a:cs typeface="Times New Roman"/>
              </a:rPr>
              <a:t>}</a:t>
            </a:r>
            <a:r>
              <a:rPr sz="3200" u="none" spc="-5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pro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i</a:t>
            </a:r>
            <a:r>
              <a:rPr sz="3200" i="1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1,…,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i="1" u="none" spc="-10" dirty="0">
                <a:latin typeface="Times New Roman"/>
                <a:cs typeface="Times New Roman"/>
              </a:rPr>
              <a:t>k</a:t>
            </a:r>
            <a:r>
              <a:rPr sz="3200" u="none" spc="-10" dirty="0">
                <a:latin typeface="Times New Roman"/>
                <a:cs typeface="Times New Roman"/>
              </a:rPr>
              <a:t>-</a:t>
            </a:r>
            <a:r>
              <a:rPr sz="3200" u="none" dirty="0">
                <a:latin typeface="Times New Roman"/>
                <a:cs typeface="Times New Roman"/>
              </a:rPr>
              <a:t>1,</a:t>
            </a:r>
            <a:r>
              <a:rPr sz="3200" u="none" spc="-3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kde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k</a:t>
            </a:r>
            <a:r>
              <a:rPr sz="3200" i="1" u="none" spc="-3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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b="1" i="1" u="none" spc="-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859790">
              <a:lnSpc>
                <a:spcPts val="3829"/>
              </a:lnSpc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200" b="1" u="none" spc="-7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přidej</a:t>
            </a:r>
            <a:r>
              <a:rPr sz="3200" u="none" spc="-8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všechny</a:t>
            </a:r>
            <a:r>
              <a:rPr sz="3200" u="none" spc="-6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symboly</a:t>
            </a:r>
            <a:r>
              <a:rPr sz="3200" u="none" spc="-8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z</a:t>
            </a:r>
            <a:r>
              <a:rPr sz="3200" u="none" spc="-6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First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1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95" dirty="0">
                <a:latin typeface="Times New Roman"/>
                <a:cs typeface="Times New Roman"/>
              </a:rPr>
              <a:t> </a:t>
            </a:r>
            <a:r>
              <a:rPr sz="3200" u="none" spc="-25" dirty="0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  <a:p>
            <a:pPr marL="1772920">
              <a:lnSpc>
                <a:spcPts val="3835"/>
              </a:lnSpc>
            </a:pPr>
            <a:r>
              <a:rPr sz="3200" i="1" spc="-10" dirty="0">
                <a:latin typeface="Times New Roman"/>
                <a:cs typeface="Times New Roman"/>
              </a:rPr>
              <a:t>First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385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First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20/57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07873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12125" y="478027"/>
            <a:ext cx="771715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Předchozí</a:t>
            </a:r>
            <a:r>
              <a:rPr sz="4850" spc="-185" dirty="0"/>
              <a:t> </a:t>
            </a:r>
            <a:r>
              <a:rPr sz="4850" dirty="0"/>
              <a:t>algoritmus:</a:t>
            </a:r>
            <a:r>
              <a:rPr sz="4850" spc="-165" dirty="0"/>
              <a:t> </a:t>
            </a:r>
            <a:r>
              <a:rPr sz="4850" spc="-10" dirty="0"/>
              <a:t>Ilustrace</a:t>
            </a:r>
            <a:endParaRPr sz="4850"/>
          </a:p>
        </p:txBody>
      </p:sp>
      <p:grpSp>
        <p:nvGrpSpPr>
          <p:cNvPr id="7" name="object 7"/>
          <p:cNvGrpSpPr/>
          <p:nvPr/>
        </p:nvGrpSpPr>
        <p:grpSpPr>
          <a:xfrm>
            <a:off x="4739518" y="4828032"/>
            <a:ext cx="4333240" cy="2078989"/>
            <a:chOff x="4739518" y="4828032"/>
            <a:chExt cx="4333240" cy="2078989"/>
          </a:xfrm>
        </p:grpSpPr>
        <p:sp>
          <p:nvSpPr>
            <p:cNvPr id="8" name="object 8"/>
            <p:cNvSpPr/>
            <p:nvPr/>
          </p:nvSpPr>
          <p:spPr>
            <a:xfrm>
              <a:off x="4739518" y="6716268"/>
              <a:ext cx="2139950" cy="190500"/>
            </a:xfrm>
            <a:custGeom>
              <a:avLst/>
              <a:gdLst/>
              <a:ahLst/>
              <a:cxnLst/>
              <a:rect l="l" t="t" r="r" b="b"/>
              <a:pathLst>
                <a:path w="2139950" h="190500">
                  <a:moveTo>
                    <a:pt x="44196" y="68797"/>
                  </a:moveTo>
                  <a:lnTo>
                    <a:pt x="44196" y="12192"/>
                  </a:lnTo>
                  <a:lnTo>
                    <a:pt x="41148" y="3048"/>
                  </a:lnTo>
                  <a:lnTo>
                    <a:pt x="41148" y="0"/>
                  </a:lnTo>
                  <a:lnTo>
                    <a:pt x="1524" y="2935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1524" y="16764"/>
                  </a:lnTo>
                  <a:lnTo>
                    <a:pt x="4572" y="24384"/>
                  </a:lnTo>
                  <a:lnTo>
                    <a:pt x="4572" y="27432"/>
                  </a:lnTo>
                  <a:lnTo>
                    <a:pt x="6096" y="28956"/>
                  </a:lnTo>
                  <a:lnTo>
                    <a:pt x="10668" y="36576"/>
                  </a:lnTo>
                  <a:lnTo>
                    <a:pt x="10668" y="38100"/>
                  </a:lnTo>
                  <a:lnTo>
                    <a:pt x="12192" y="39624"/>
                  </a:lnTo>
                  <a:lnTo>
                    <a:pt x="16764" y="47244"/>
                  </a:lnTo>
                  <a:lnTo>
                    <a:pt x="18288" y="47244"/>
                  </a:lnTo>
                  <a:lnTo>
                    <a:pt x="18288" y="48768"/>
                  </a:lnTo>
                  <a:lnTo>
                    <a:pt x="19812" y="48768"/>
                  </a:lnTo>
                  <a:lnTo>
                    <a:pt x="28956" y="57912"/>
                  </a:lnTo>
                  <a:lnTo>
                    <a:pt x="41148" y="66620"/>
                  </a:lnTo>
                  <a:lnTo>
                    <a:pt x="41148" y="3048"/>
                  </a:lnTo>
                  <a:lnTo>
                    <a:pt x="42672" y="7620"/>
                  </a:lnTo>
                  <a:lnTo>
                    <a:pt x="42672" y="67709"/>
                  </a:lnTo>
                  <a:lnTo>
                    <a:pt x="44196" y="68797"/>
                  </a:lnTo>
                  <a:close/>
                </a:path>
                <a:path w="2139950" h="190500">
                  <a:moveTo>
                    <a:pt x="47244" y="70974"/>
                  </a:moveTo>
                  <a:lnTo>
                    <a:pt x="47244" y="16764"/>
                  </a:lnTo>
                  <a:lnTo>
                    <a:pt x="42672" y="7620"/>
                  </a:lnTo>
                  <a:lnTo>
                    <a:pt x="44196" y="12192"/>
                  </a:lnTo>
                  <a:lnTo>
                    <a:pt x="44196" y="68797"/>
                  </a:lnTo>
                  <a:lnTo>
                    <a:pt x="47244" y="70974"/>
                  </a:lnTo>
                  <a:close/>
                </a:path>
                <a:path w="2139950" h="190500">
                  <a:moveTo>
                    <a:pt x="49876" y="20643"/>
                  </a:moveTo>
                  <a:lnTo>
                    <a:pt x="45720" y="13716"/>
                  </a:lnTo>
                  <a:lnTo>
                    <a:pt x="47244" y="16764"/>
                  </a:lnTo>
                  <a:lnTo>
                    <a:pt x="47244" y="70974"/>
                  </a:lnTo>
                  <a:lnTo>
                    <a:pt x="48768" y="72063"/>
                  </a:lnTo>
                  <a:lnTo>
                    <a:pt x="48768" y="19812"/>
                  </a:lnTo>
                  <a:lnTo>
                    <a:pt x="49876" y="20643"/>
                  </a:lnTo>
                  <a:close/>
                </a:path>
                <a:path w="2139950" h="190500">
                  <a:moveTo>
                    <a:pt x="50292" y="21336"/>
                  </a:moveTo>
                  <a:lnTo>
                    <a:pt x="49876" y="20643"/>
                  </a:lnTo>
                  <a:lnTo>
                    <a:pt x="48768" y="19812"/>
                  </a:lnTo>
                  <a:lnTo>
                    <a:pt x="50292" y="21336"/>
                  </a:lnTo>
                  <a:close/>
                </a:path>
                <a:path w="2139950" h="190500">
                  <a:moveTo>
                    <a:pt x="50292" y="73152"/>
                  </a:moveTo>
                  <a:lnTo>
                    <a:pt x="50292" y="21336"/>
                  </a:lnTo>
                  <a:lnTo>
                    <a:pt x="48768" y="19812"/>
                  </a:lnTo>
                  <a:lnTo>
                    <a:pt x="48768" y="72063"/>
                  </a:lnTo>
                  <a:lnTo>
                    <a:pt x="50292" y="73152"/>
                  </a:lnTo>
                  <a:close/>
                </a:path>
                <a:path w="2139950" h="190500">
                  <a:moveTo>
                    <a:pt x="1069848" y="120396"/>
                  </a:moveTo>
                  <a:lnTo>
                    <a:pt x="1028700" y="91440"/>
                  </a:lnTo>
                  <a:lnTo>
                    <a:pt x="984504" y="74676"/>
                  </a:lnTo>
                  <a:lnTo>
                    <a:pt x="932688" y="65532"/>
                  </a:lnTo>
                  <a:lnTo>
                    <a:pt x="914400" y="65532"/>
                  </a:lnTo>
                  <a:lnTo>
                    <a:pt x="896112" y="64008"/>
                  </a:lnTo>
                  <a:lnTo>
                    <a:pt x="178308" y="64008"/>
                  </a:lnTo>
                  <a:lnTo>
                    <a:pt x="161544" y="62484"/>
                  </a:lnTo>
                  <a:lnTo>
                    <a:pt x="117348" y="54864"/>
                  </a:lnTo>
                  <a:lnTo>
                    <a:pt x="70104" y="36576"/>
                  </a:lnTo>
                  <a:lnTo>
                    <a:pt x="54864" y="24384"/>
                  </a:lnTo>
                  <a:lnTo>
                    <a:pt x="49876" y="20643"/>
                  </a:lnTo>
                  <a:lnTo>
                    <a:pt x="50292" y="21336"/>
                  </a:lnTo>
                  <a:lnTo>
                    <a:pt x="50292" y="73152"/>
                  </a:lnTo>
                  <a:lnTo>
                    <a:pt x="64008" y="79248"/>
                  </a:lnTo>
                  <a:lnTo>
                    <a:pt x="106680" y="96012"/>
                  </a:lnTo>
                  <a:lnTo>
                    <a:pt x="158496" y="105156"/>
                  </a:lnTo>
                  <a:lnTo>
                    <a:pt x="178308" y="105283"/>
                  </a:lnTo>
                  <a:lnTo>
                    <a:pt x="195072" y="106680"/>
                  </a:lnTo>
                  <a:lnTo>
                    <a:pt x="911352" y="106680"/>
                  </a:lnTo>
                  <a:lnTo>
                    <a:pt x="928116" y="108204"/>
                  </a:lnTo>
                  <a:lnTo>
                    <a:pt x="986028" y="118872"/>
                  </a:lnTo>
                  <a:lnTo>
                    <a:pt x="1018032" y="134112"/>
                  </a:lnTo>
                  <a:lnTo>
                    <a:pt x="1027176" y="138684"/>
                  </a:lnTo>
                  <a:lnTo>
                    <a:pt x="1034796" y="144780"/>
                  </a:lnTo>
                  <a:lnTo>
                    <a:pt x="1040892" y="150876"/>
                  </a:lnTo>
                  <a:lnTo>
                    <a:pt x="1040892" y="151257"/>
                  </a:lnTo>
                  <a:lnTo>
                    <a:pt x="1043940" y="155067"/>
                  </a:lnTo>
                  <a:lnTo>
                    <a:pt x="1043940" y="153924"/>
                  </a:lnTo>
                  <a:lnTo>
                    <a:pt x="1046988" y="160020"/>
                  </a:lnTo>
                  <a:lnTo>
                    <a:pt x="1046988" y="158496"/>
                  </a:lnTo>
                  <a:lnTo>
                    <a:pt x="1048512" y="163068"/>
                  </a:lnTo>
                  <a:lnTo>
                    <a:pt x="1048512" y="167640"/>
                  </a:lnTo>
                  <a:lnTo>
                    <a:pt x="1050036" y="158496"/>
                  </a:lnTo>
                  <a:lnTo>
                    <a:pt x="1050036" y="155448"/>
                  </a:lnTo>
                  <a:lnTo>
                    <a:pt x="1051560" y="153924"/>
                  </a:lnTo>
                  <a:lnTo>
                    <a:pt x="1053084" y="146304"/>
                  </a:lnTo>
                  <a:lnTo>
                    <a:pt x="1054608" y="144780"/>
                  </a:lnTo>
                  <a:lnTo>
                    <a:pt x="1054608" y="141732"/>
                  </a:lnTo>
                  <a:lnTo>
                    <a:pt x="1059180" y="134112"/>
                  </a:lnTo>
                  <a:lnTo>
                    <a:pt x="1060704" y="134112"/>
                  </a:lnTo>
                  <a:lnTo>
                    <a:pt x="1060704" y="131064"/>
                  </a:lnTo>
                  <a:lnTo>
                    <a:pt x="1066800" y="123444"/>
                  </a:lnTo>
                  <a:lnTo>
                    <a:pt x="1069848" y="120396"/>
                  </a:lnTo>
                  <a:close/>
                </a:path>
                <a:path w="2139950" h="190500">
                  <a:moveTo>
                    <a:pt x="1040892" y="151257"/>
                  </a:moveTo>
                  <a:lnTo>
                    <a:pt x="1040892" y="150876"/>
                  </a:lnTo>
                  <a:lnTo>
                    <a:pt x="1039368" y="149352"/>
                  </a:lnTo>
                  <a:lnTo>
                    <a:pt x="1040892" y="151257"/>
                  </a:lnTo>
                  <a:close/>
                </a:path>
                <a:path w="2139950" h="190500">
                  <a:moveTo>
                    <a:pt x="1045464" y="156972"/>
                  </a:moveTo>
                  <a:lnTo>
                    <a:pt x="1043940" y="153924"/>
                  </a:lnTo>
                  <a:lnTo>
                    <a:pt x="1043940" y="155067"/>
                  </a:lnTo>
                  <a:lnTo>
                    <a:pt x="1045464" y="156972"/>
                  </a:lnTo>
                  <a:close/>
                </a:path>
                <a:path w="2139950" h="190500">
                  <a:moveTo>
                    <a:pt x="1048512" y="163068"/>
                  </a:moveTo>
                  <a:lnTo>
                    <a:pt x="1046988" y="158496"/>
                  </a:lnTo>
                  <a:lnTo>
                    <a:pt x="1047369" y="160782"/>
                  </a:lnTo>
                  <a:lnTo>
                    <a:pt x="1048512" y="163068"/>
                  </a:lnTo>
                  <a:close/>
                </a:path>
                <a:path w="2139950" h="190500">
                  <a:moveTo>
                    <a:pt x="1047369" y="160782"/>
                  </a:moveTo>
                  <a:lnTo>
                    <a:pt x="1046988" y="158496"/>
                  </a:lnTo>
                  <a:lnTo>
                    <a:pt x="1046988" y="160020"/>
                  </a:lnTo>
                  <a:lnTo>
                    <a:pt x="1047369" y="160782"/>
                  </a:lnTo>
                  <a:close/>
                </a:path>
                <a:path w="2139950" h="190500">
                  <a:moveTo>
                    <a:pt x="1048512" y="167640"/>
                  </a:moveTo>
                  <a:lnTo>
                    <a:pt x="1048512" y="163068"/>
                  </a:lnTo>
                  <a:lnTo>
                    <a:pt x="1047369" y="160782"/>
                  </a:lnTo>
                  <a:lnTo>
                    <a:pt x="1048512" y="167640"/>
                  </a:lnTo>
                  <a:close/>
                </a:path>
                <a:path w="2139950" h="190500">
                  <a:moveTo>
                    <a:pt x="1091184" y="167640"/>
                  </a:moveTo>
                  <a:lnTo>
                    <a:pt x="1089660" y="158496"/>
                  </a:lnTo>
                  <a:lnTo>
                    <a:pt x="1089660" y="153924"/>
                  </a:lnTo>
                  <a:lnTo>
                    <a:pt x="1086612" y="146304"/>
                  </a:lnTo>
                  <a:lnTo>
                    <a:pt x="1086612" y="144780"/>
                  </a:lnTo>
                  <a:lnTo>
                    <a:pt x="1085088" y="143256"/>
                  </a:lnTo>
                  <a:lnTo>
                    <a:pt x="1085088" y="141732"/>
                  </a:lnTo>
                  <a:lnTo>
                    <a:pt x="1080516" y="134112"/>
                  </a:lnTo>
                  <a:lnTo>
                    <a:pt x="1078992" y="132588"/>
                  </a:lnTo>
                  <a:lnTo>
                    <a:pt x="1078992" y="131064"/>
                  </a:lnTo>
                  <a:lnTo>
                    <a:pt x="1072896" y="123444"/>
                  </a:lnTo>
                  <a:lnTo>
                    <a:pt x="1069848" y="120396"/>
                  </a:lnTo>
                  <a:lnTo>
                    <a:pt x="1066800" y="123444"/>
                  </a:lnTo>
                  <a:lnTo>
                    <a:pt x="1060704" y="131064"/>
                  </a:lnTo>
                  <a:lnTo>
                    <a:pt x="1060704" y="134112"/>
                  </a:lnTo>
                  <a:lnTo>
                    <a:pt x="1059180" y="134112"/>
                  </a:lnTo>
                  <a:lnTo>
                    <a:pt x="1054608" y="141732"/>
                  </a:lnTo>
                  <a:lnTo>
                    <a:pt x="1054608" y="144780"/>
                  </a:lnTo>
                  <a:lnTo>
                    <a:pt x="1053084" y="146304"/>
                  </a:lnTo>
                  <a:lnTo>
                    <a:pt x="1051560" y="153924"/>
                  </a:lnTo>
                  <a:lnTo>
                    <a:pt x="1050036" y="155448"/>
                  </a:lnTo>
                  <a:lnTo>
                    <a:pt x="1050036" y="158496"/>
                  </a:lnTo>
                  <a:lnTo>
                    <a:pt x="1048512" y="167640"/>
                  </a:lnTo>
                  <a:lnTo>
                    <a:pt x="1091184" y="167640"/>
                  </a:lnTo>
                  <a:close/>
                </a:path>
                <a:path w="2139950" h="190500">
                  <a:moveTo>
                    <a:pt x="1091184" y="170688"/>
                  </a:moveTo>
                  <a:lnTo>
                    <a:pt x="1091184" y="167640"/>
                  </a:lnTo>
                  <a:lnTo>
                    <a:pt x="1048512" y="167640"/>
                  </a:lnTo>
                  <a:lnTo>
                    <a:pt x="1048512" y="170688"/>
                  </a:lnTo>
                  <a:lnTo>
                    <a:pt x="1050988" y="178927"/>
                  </a:lnTo>
                  <a:lnTo>
                    <a:pt x="1055751" y="185166"/>
                  </a:lnTo>
                  <a:lnTo>
                    <a:pt x="1062228" y="189118"/>
                  </a:lnTo>
                  <a:lnTo>
                    <a:pt x="1069848" y="190500"/>
                  </a:lnTo>
                  <a:lnTo>
                    <a:pt x="1077468" y="189118"/>
                  </a:lnTo>
                  <a:lnTo>
                    <a:pt x="1083945" y="185166"/>
                  </a:lnTo>
                  <a:lnTo>
                    <a:pt x="1088707" y="178927"/>
                  </a:lnTo>
                  <a:lnTo>
                    <a:pt x="1091184" y="170688"/>
                  </a:lnTo>
                  <a:close/>
                </a:path>
                <a:path w="2139950" h="190500">
                  <a:moveTo>
                    <a:pt x="2090081" y="20489"/>
                  </a:moveTo>
                  <a:lnTo>
                    <a:pt x="2083308" y="25908"/>
                  </a:lnTo>
                  <a:lnTo>
                    <a:pt x="2077212" y="32004"/>
                  </a:lnTo>
                  <a:lnTo>
                    <a:pt x="2068068" y="36576"/>
                  </a:lnTo>
                  <a:lnTo>
                    <a:pt x="2022348" y="54864"/>
                  </a:lnTo>
                  <a:lnTo>
                    <a:pt x="1976628" y="62484"/>
                  </a:lnTo>
                  <a:lnTo>
                    <a:pt x="1961388" y="64008"/>
                  </a:lnTo>
                  <a:lnTo>
                    <a:pt x="1245108" y="64008"/>
                  </a:lnTo>
                  <a:lnTo>
                    <a:pt x="1226820" y="65532"/>
                  </a:lnTo>
                  <a:lnTo>
                    <a:pt x="1208532" y="65532"/>
                  </a:lnTo>
                  <a:lnTo>
                    <a:pt x="1190244" y="68580"/>
                  </a:lnTo>
                  <a:lnTo>
                    <a:pt x="1156716" y="74676"/>
                  </a:lnTo>
                  <a:lnTo>
                    <a:pt x="1141476" y="79248"/>
                  </a:lnTo>
                  <a:lnTo>
                    <a:pt x="1126236" y="85344"/>
                  </a:lnTo>
                  <a:lnTo>
                    <a:pt x="1112520" y="89916"/>
                  </a:lnTo>
                  <a:lnTo>
                    <a:pt x="1088136" y="105156"/>
                  </a:lnTo>
                  <a:lnTo>
                    <a:pt x="1077468" y="112776"/>
                  </a:lnTo>
                  <a:lnTo>
                    <a:pt x="1069848" y="120396"/>
                  </a:lnTo>
                  <a:lnTo>
                    <a:pt x="1072896" y="123444"/>
                  </a:lnTo>
                  <a:lnTo>
                    <a:pt x="1078992" y="131064"/>
                  </a:lnTo>
                  <a:lnTo>
                    <a:pt x="1078992" y="132588"/>
                  </a:lnTo>
                  <a:lnTo>
                    <a:pt x="1080516" y="134112"/>
                  </a:lnTo>
                  <a:lnTo>
                    <a:pt x="1085088" y="141732"/>
                  </a:lnTo>
                  <a:lnTo>
                    <a:pt x="1085088" y="143256"/>
                  </a:lnTo>
                  <a:lnTo>
                    <a:pt x="1086612" y="144780"/>
                  </a:lnTo>
                  <a:lnTo>
                    <a:pt x="1086612" y="146304"/>
                  </a:lnTo>
                  <a:lnTo>
                    <a:pt x="1089660" y="153924"/>
                  </a:lnTo>
                  <a:lnTo>
                    <a:pt x="1089660" y="158496"/>
                  </a:lnTo>
                  <a:lnTo>
                    <a:pt x="1091184" y="167640"/>
                  </a:lnTo>
                  <a:lnTo>
                    <a:pt x="1091184" y="163068"/>
                  </a:lnTo>
                  <a:lnTo>
                    <a:pt x="1095756" y="153924"/>
                  </a:lnTo>
                  <a:lnTo>
                    <a:pt x="1095756" y="155067"/>
                  </a:lnTo>
                  <a:lnTo>
                    <a:pt x="1098804" y="151257"/>
                  </a:lnTo>
                  <a:lnTo>
                    <a:pt x="1098804" y="150876"/>
                  </a:lnTo>
                  <a:lnTo>
                    <a:pt x="1100328" y="149352"/>
                  </a:lnTo>
                  <a:lnTo>
                    <a:pt x="1100328" y="149733"/>
                  </a:lnTo>
                  <a:lnTo>
                    <a:pt x="1104900" y="146304"/>
                  </a:lnTo>
                  <a:lnTo>
                    <a:pt x="1139952" y="124968"/>
                  </a:lnTo>
                  <a:lnTo>
                    <a:pt x="1153668" y="120396"/>
                  </a:lnTo>
                  <a:lnTo>
                    <a:pt x="1165860" y="115824"/>
                  </a:lnTo>
                  <a:lnTo>
                    <a:pt x="1179576" y="112776"/>
                  </a:lnTo>
                  <a:lnTo>
                    <a:pt x="1194816" y="109728"/>
                  </a:lnTo>
                  <a:lnTo>
                    <a:pt x="1211580" y="108204"/>
                  </a:lnTo>
                  <a:lnTo>
                    <a:pt x="1226820" y="106680"/>
                  </a:lnTo>
                  <a:lnTo>
                    <a:pt x="1944624" y="106680"/>
                  </a:lnTo>
                  <a:lnTo>
                    <a:pt x="1964436" y="105156"/>
                  </a:lnTo>
                  <a:lnTo>
                    <a:pt x="1982724" y="105156"/>
                  </a:lnTo>
                  <a:lnTo>
                    <a:pt x="1999488" y="102108"/>
                  </a:lnTo>
                  <a:lnTo>
                    <a:pt x="2017776" y="99060"/>
                  </a:lnTo>
                  <a:lnTo>
                    <a:pt x="2033016" y="96012"/>
                  </a:lnTo>
                  <a:lnTo>
                    <a:pt x="2049780" y="91440"/>
                  </a:lnTo>
                  <a:lnTo>
                    <a:pt x="2089404" y="73829"/>
                  </a:lnTo>
                  <a:lnTo>
                    <a:pt x="2089404" y="21336"/>
                  </a:lnTo>
                  <a:lnTo>
                    <a:pt x="2090081" y="20489"/>
                  </a:lnTo>
                  <a:close/>
                </a:path>
                <a:path w="2139950" h="190500">
                  <a:moveTo>
                    <a:pt x="1094232" y="158496"/>
                  </a:moveTo>
                  <a:lnTo>
                    <a:pt x="1091184" y="163068"/>
                  </a:lnTo>
                  <a:lnTo>
                    <a:pt x="1091184" y="167640"/>
                  </a:lnTo>
                  <a:lnTo>
                    <a:pt x="1094232" y="158496"/>
                  </a:lnTo>
                  <a:close/>
                </a:path>
                <a:path w="2139950" h="190500">
                  <a:moveTo>
                    <a:pt x="1095756" y="155067"/>
                  </a:moveTo>
                  <a:lnTo>
                    <a:pt x="1095756" y="153924"/>
                  </a:lnTo>
                  <a:lnTo>
                    <a:pt x="1094232" y="156972"/>
                  </a:lnTo>
                  <a:lnTo>
                    <a:pt x="1095756" y="155067"/>
                  </a:lnTo>
                  <a:close/>
                </a:path>
                <a:path w="2139950" h="190500">
                  <a:moveTo>
                    <a:pt x="1100328" y="149352"/>
                  </a:moveTo>
                  <a:lnTo>
                    <a:pt x="1098804" y="150876"/>
                  </a:lnTo>
                  <a:lnTo>
                    <a:pt x="1099566" y="150304"/>
                  </a:lnTo>
                  <a:lnTo>
                    <a:pt x="1100328" y="149352"/>
                  </a:lnTo>
                  <a:close/>
                </a:path>
                <a:path w="2139950" h="190500">
                  <a:moveTo>
                    <a:pt x="1099566" y="150304"/>
                  </a:moveTo>
                  <a:lnTo>
                    <a:pt x="1098804" y="150876"/>
                  </a:lnTo>
                  <a:lnTo>
                    <a:pt x="1098804" y="151257"/>
                  </a:lnTo>
                  <a:lnTo>
                    <a:pt x="1099566" y="150304"/>
                  </a:lnTo>
                  <a:close/>
                </a:path>
                <a:path w="2139950" h="190500">
                  <a:moveTo>
                    <a:pt x="1100328" y="149733"/>
                  </a:moveTo>
                  <a:lnTo>
                    <a:pt x="1100328" y="149352"/>
                  </a:lnTo>
                  <a:lnTo>
                    <a:pt x="1099566" y="150304"/>
                  </a:lnTo>
                  <a:lnTo>
                    <a:pt x="1100328" y="149733"/>
                  </a:lnTo>
                  <a:close/>
                </a:path>
                <a:path w="2139950" h="190500">
                  <a:moveTo>
                    <a:pt x="2090928" y="19812"/>
                  </a:moveTo>
                  <a:lnTo>
                    <a:pt x="2090081" y="20489"/>
                  </a:lnTo>
                  <a:lnTo>
                    <a:pt x="2089404" y="21336"/>
                  </a:lnTo>
                  <a:lnTo>
                    <a:pt x="2090928" y="19812"/>
                  </a:lnTo>
                  <a:close/>
                </a:path>
                <a:path w="2139950" h="190500">
                  <a:moveTo>
                    <a:pt x="2090928" y="73152"/>
                  </a:moveTo>
                  <a:lnTo>
                    <a:pt x="2090928" y="19812"/>
                  </a:lnTo>
                  <a:lnTo>
                    <a:pt x="2089404" y="21336"/>
                  </a:lnTo>
                  <a:lnTo>
                    <a:pt x="2089404" y="73829"/>
                  </a:lnTo>
                  <a:lnTo>
                    <a:pt x="2090928" y="73152"/>
                  </a:lnTo>
                  <a:close/>
                </a:path>
                <a:path w="2139950" h="190500">
                  <a:moveTo>
                    <a:pt x="2098548" y="68389"/>
                  </a:moveTo>
                  <a:lnTo>
                    <a:pt x="2098548" y="3048"/>
                  </a:lnTo>
                  <a:lnTo>
                    <a:pt x="2095500" y="12192"/>
                  </a:lnTo>
                  <a:lnTo>
                    <a:pt x="2095500" y="13716"/>
                  </a:lnTo>
                  <a:lnTo>
                    <a:pt x="2090081" y="20489"/>
                  </a:lnTo>
                  <a:lnTo>
                    <a:pt x="2090928" y="19812"/>
                  </a:lnTo>
                  <a:lnTo>
                    <a:pt x="2090928" y="73152"/>
                  </a:lnTo>
                  <a:lnTo>
                    <a:pt x="2098548" y="68389"/>
                  </a:lnTo>
                  <a:close/>
                </a:path>
                <a:path w="2139950" h="190500">
                  <a:moveTo>
                    <a:pt x="2097024" y="7620"/>
                  </a:moveTo>
                  <a:lnTo>
                    <a:pt x="2092452" y="16764"/>
                  </a:lnTo>
                  <a:lnTo>
                    <a:pt x="2095500" y="13716"/>
                  </a:lnTo>
                  <a:lnTo>
                    <a:pt x="2095500" y="12192"/>
                  </a:lnTo>
                  <a:lnTo>
                    <a:pt x="2097024" y="7620"/>
                  </a:lnTo>
                  <a:close/>
                </a:path>
                <a:path w="2139950" h="190500">
                  <a:moveTo>
                    <a:pt x="2139696" y="15240"/>
                  </a:moveTo>
                  <a:lnTo>
                    <a:pt x="2139696" y="3048"/>
                  </a:lnTo>
                  <a:lnTo>
                    <a:pt x="2098548" y="0"/>
                  </a:lnTo>
                  <a:lnTo>
                    <a:pt x="2097024" y="7620"/>
                  </a:lnTo>
                  <a:lnTo>
                    <a:pt x="2098548" y="3048"/>
                  </a:lnTo>
                  <a:lnTo>
                    <a:pt x="2098548" y="68389"/>
                  </a:lnTo>
                  <a:lnTo>
                    <a:pt x="2103120" y="65532"/>
                  </a:lnTo>
                  <a:lnTo>
                    <a:pt x="2113788" y="56388"/>
                  </a:lnTo>
                  <a:lnTo>
                    <a:pt x="2119884" y="48768"/>
                  </a:lnTo>
                  <a:lnTo>
                    <a:pt x="2121408" y="48768"/>
                  </a:lnTo>
                  <a:lnTo>
                    <a:pt x="2121408" y="47244"/>
                  </a:lnTo>
                  <a:lnTo>
                    <a:pt x="2122932" y="47244"/>
                  </a:lnTo>
                  <a:lnTo>
                    <a:pt x="2129028" y="39624"/>
                  </a:lnTo>
                  <a:lnTo>
                    <a:pt x="2129028" y="36576"/>
                  </a:lnTo>
                  <a:lnTo>
                    <a:pt x="2130552" y="36576"/>
                  </a:lnTo>
                  <a:lnTo>
                    <a:pt x="2133600" y="28956"/>
                  </a:lnTo>
                  <a:lnTo>
                    <a:pt x="2135124" y="27432"/>
                  </a:lnTo>
                  <a:lnTo>
                    <a:pt x="2135124" y="25908"/>
                  </a:lnTo>
                  <a:lnTo>
                    <a:pt x="2136648" y="24384"/>
                  </a:lnTo>
                  <a:lnTo>
                    <a:pt x="2138172" y="16764"/>
                  </a:lnTo>
                  <a:lnTo>
                    <a:pt x="2139696" y="15240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75577" y="4828044"/>
              <a:ext cx="2296795" cy="2066925"/>
            </a:xfrm>
            <a:custGeom>
              <a:avLst/>
              <a:gdLst/>
              <a:ahLst/>
              <a:cxnLst/>
              <a:rect l="l" t="t" r="r" b="b"/>
              <a:pathLst>
                <a:path w="2296795" h="2066925">
                  <a:moveTo>
                    <a:pt x="266700" y="254508"/>
                  </a:moveTo>
                  <a:lnTo>
                    <a:pt x="0" y="344424"/>
                  </a:lnTo>
                  <a:lnTo>
                    <a:pt x="231648" y="504444"/>
                  </a:lnTo>
                  <a:lnTo>
                    <a:pt x="266700" y="254508"/>
                  </a:lnTo>
                  <a:close/>
                </a:path>
                <a:path w="2296795" h="2066925">
                  <a:moveTo>
                    <a:pt x="342900" y="348996"/>
                  </a:moveTo>
                  <a:lnTo>
                    <a:pt x="318516" y="345948"/>
                  </a:lnTo>
                  <a:lnTo>
                    <a:pt x="259080" y="338328"/>
                  </a:lnTo>
                  <a:lnTo>
                    <a:pt x="249936" y="422148"/>
                  </a:lnTo>
                  <a:lnTo>
                    <a:pt x="307848" y="428244"/>
                  </a:lnTo>
                  <a:lnTo>
                    <a:pt x="333756" y="431292"/>
                  </a:lnTo>
                  <a:lnTo>
                    <a:pt x="342900" y="348996"/>
                  </a:lnTo>
                  <a:close/>
                </a:path>
                <a:path w="2296795" h="2066925">
                  <a:moveTo>
                    <a:pt x="510540" y="367284"/>
                  </a:moveTo>
                  <a:lnTo>
                    <a:pt x="449580" y="361188"/>
                  </a:lnTo>
                  <a:lnTo>
                    <a:pt x="426720" y="358140"/>
                  </a:lnTo>
                  <a:lnTo>
                    <a:pt x="416052" y="441960"/>
                  </a:lnTo>
                  <a:lnTo>
                    <a:pt x="440436" y="445008"/>
                  </a:lnTo>
                  <a:lnTo>
                    <a:pt x="499872" y="451104"/>
                  </a:lnTo>
                  <a:lnTo>
                    <a:pt x="510540" y="367284"/>
                  </a:lnTo>
                  <a:close/>
                </a:path>
                <a:path w="2296795" h="2066925">
                  <a:moveTo>
                    <a:pt x="676656" y="387096"/>
                  </a:moveTo>
                  <a:lnTo>
                    <a:pt x="664464" y="385572"/>
                  </a:lnTo>
                  <a:lnTo>
                    <a:pt x="592836" y="377952"/>
                  </a:lnTo>
                  <a:lnTo>
                    <a:pt x="583692" y="460248"/>
                  </a:lnTo>
                  <a:lnTo>
                    <a:pt x="653796" y="469392"/>
                  </a:lnTo>
                  <a:lnTo>
                    <a:pt x="667512" y="470916"/>
                  </a:lnTo>
                  <a:lnTo>
                    <a:pt x="676656" y="387096"/>
                  </a:lnTo>
                  <a:close/>
                </a:path>
                <a:path w="2296795" h="2066925">
                  <a:moveTo>
                    <a:pt x="844296" y="406908"/>
                  </a:moveTo>
                  <a:lnTo>
                    <a:pt x="760476" y="397764"/>
                  </a:lnTo>
                  <a:lnTo>
                    <a:pt x="749808" y="480060"/>
                  </a:lnTo>
                  <a:lnTo>
                    <a:pt x="833628" y="490728"/>
                  </a:lnTo>
                  <a:lnTo>
                    <a:pt x="844296" y="406908"/>
                  </a:lnTo>
                  <a:close/>
                </a:path>
                <a:path w="2296795" h="2066925">
                  <a:moveTo>
                    <a:pt x="923544" y="126492"/>
                  </a:moveTo>
                  <a:lnTo>
                    <a:pt x="670560" y="0"/>
                  </a:lnTo>
                  <a:lnTo>
                    <a:pt x="670560" y="83820"/>
                  </a:lnTo>
                  <a:lnTo>
                    <a:pt x="0" y="83820"/>
                  </a:lnTo>
                  <a:lnTo>
                    <a:pt x="0" y="167640"/>
                  </a:lnTo>
                  <a:lnTo>
                    <a:pt x="670560" y="167640"/>
                  </a:lnTo>
                  <a:lnTo>
                    <a:pt x="670560" y="252984"/>
                  </a:lnTo>
                  <a:lnTo>
                    <a:pt x="713232" y="231648"/>
                  </a:lnTo>
                  <a:lnTo>
                    <a:pt x="923544" y="126492"/>
                  </a:lnTo>
                  <a:close/>
                </a:path>
                <a:path w="2296795" h="2066925">
                  <a:moveTo>
                    <a:pt x="1010412" y="428244"/>
                  </a:moveTo>
                  <a:lnTo>
                    <a:pt x="926592" y="417576"/>
                  </a:lnTo>
                  <a:lnTo>
                    <a:pt x="915924" y="501396"/>
                  </a:lnTo>
                  <a:lnTo>
                    <a:pt x="999744" y="512064"/>
                  </a:lnTo>
                  <a:lnTo>
                    <a:pt x="1010412" y="428244"/>
                  </a:lnTo>
                  <a:close/>
                </a:path>
                <a:path w="2296795" h="2066925">
                  <a:moveTo>
                    <a:pt x="1175004" y="1940052"/>
                  </a:moveTo>
                  <a:lnTo>
                    <a:pt x="923544" y="1815084"/>
                  </a:lnTo>
                  <a:lnTo>
                    <a:pt x="923544" y="1898904"/>
                  </a:lnTo>
                  <a:lnTo>
                    <a:pt x="754380" y="1898904"/>
                  </a:lnTo>
                  <a:lnTo>
                    <a:pt x="754380" y="1982724"/>
                  </a:lnTo>
                  <a:lnTo>
                    <a:pt x="923544" y="1982724"/>
                  </a:lnTo>
                  <a:lnTo>
                    <a:pt x="923544" y="2066544"/>
                  </a:lnTo>
                  <a:lnTo>
                    <a:pt x="964692" y="2045843"/>
                  </a:lnTo>
                  <a:lnTo>
                    <a:pt x="1175004" y="1940052"/>
                  </a:lnTo>
                  <a:close/>
                </a:path>
                <a:path w="2296795" h="2066925">
                  <a:moveTo>
                    <a:pt x="1176528" y="451104"/>
                  </a:moveTo>
                  <a:lnTo>
                    <a:pt x="1094232" y="438912"/>
                  </a:lnTo>
                  <a:lnTo>
                    <a:pt x="1082040" y="522732"/>
                  </a:lnTo>
                  <a:lnTo>
                    <a:pt x="1165860" y="533400"/>
                  </a:lnTo>
                  <a:lnTo>
                    <a:pt x="1176528" y="451104"/>
                  </a:lnTo>
                  <a:close/>
                </a:path>
                <a:path w="2296795" h="2066925">
                  <a:moveTo>
                    <a:pt x="1344168" y="475488"/>
                  </a:moveTo>
                  <a:lnTo>
                    <a:pt x="1260348" y="463296"/>
                  </a:lnTo>
                  <a:lnTo>
                    <a:pt x="1248156" y="545592"/>
                  </a:lnTo>
                  <a:lnTo>
                    <a:pt x="1331976" y="557784"/>
                  </a:lnTo>
                  <a:lnTo>
                    <a:pt x="1344168" y="475488"/>
                  </a:lnTo>
                  <a:close/>
                </a:path>
                <a:path w="2296795" h="2066925">
                  <a:moveTo>
                    <a:pt x="1510284" y="502920"/>
                  </a:moveTo>
                  <a:lnTo>
                    <a:pt x="1427988" y="489204"/>
                  </a:lnTo>
                  <a:lnTo>
                    <a:pt x="1412748" y="571500"/>
                  </a:lnTo>
                  <a:lnTo>
                    <a:pt x="1478280" y="582168"/>
                  </a:lnTo>
                  <a:lnTo>
                    <a:pt x="1495044" y="585216"/>
                  </a:lnTo>
                  <a:lnTo>
                    <a:pt x="1510284" y="502920"/>
                  </a:lnTo>
                  <a:close/>
                </a:path>
                <a:path w="2296795" h="2066925">
                  <a:moveTo>
                    <a:pt x="1545336" y="1767840"/>
                  </a:moveTo>
                  <a:lnTo>
                    <a:pt x="1524000" y="1687068"/>
                  </a:lnTo>
                  <a:lnTo>
                    <a:pt x="1519428" y="1687068"/>
                  </a:lnTo>
                  <a:lnTo>
                    <a:pt x="1482852" y="1699260"/>
                  </a:lnTo>
                  <a:lnTo>
                    <a:pt x="1466088" y="1703832"/>
                  </a:lnTo>
                  <a:lnTo>
                    <a:pt x="1450848" y="1709928"/>
                  </a:lnTo>
                  <a:lnTo>
                    <a:pt x="1438656" y="1714500"/>
                  </a:lnTo>
                  <a:lnTo>
                    <a:pt x="1470660" y="1792224"/>
                  </a:lnTo>
                  <a:lnTo>
                    <a:pt x="1481328" y="1787652"/>
                  </a:lnTo>
                  <a:lnTo>
                    <a:pt x="1493520" y="1783080"/>
                  </a:lnTo>
                  <a:lnTo>
                    <a:pt x="1508760" y="1778508"/>
                  </a:lnTo>
                  <a:lnTo>
                    <a:pt x="1525524" y="1773936"/>
                  </a:lnTo>
                  <a:lnTo>
                    <a:pt x="1543812" y="1767840"/>
                  </a:lnTo>
                  <a:lnTo>
                    <a:pt x="1545336" y="1767840"/>
                  </a:lnTo>
                  <a:close/>
                </a:path>
                <a:path w="2296795" h="2066925">
                  <a:moveTo>
                    <a:pt x="1676400" y="536448"/>
                  </a:moveTo>
                  <a:lnTo>
                    <a:pt x="1629156" y="525780"/>
                  </a:lnTo>
                  <a:lnTo>
                    <a:pt x="1594104" y="518160"/>
                  </a:lnTo>
                  <a:lnTo>
                    <a:pt x="1577340" y="600456"/>
                  </a:lnTo>
                  <a:lnTo>
                    <a:pt x="1612392" y="608076"/>
                  </a:lnTo>
                  <a:lnTo>
                    <a:pt x="1659636" y="617220"/>
                  </a:lnTo>
                  <a:lnTo>
                    <a:pt x="1676400" y="536448"/>
                  </a:lnTo>
                  <a:close/>
                </a:path>
                <a:path w="2296795" h="2066925">
                  <a:moveTo>
                    <a:pt x="1708404" y="1723644"/>
                  </a:moveTo>
                  <a:lnTo>
                    <a:pt x="1685544" y="1642872"/>
                  </a:lnTo>
                  <a:lnTo>
                    <a:pt x="1659636" y="1650492"/>
                  </a:lnTo>
                  <a:lnTo>
                    <a:pt x="1633728" y="1656588"/>
                  </a:lnTo>
                  <a:lnTo>
                    <a:pt x="1609344" y="1664208"/>
                  </a:lnTo>
                  <a:lnTo>
                    <a:pt x="1604772" y="1665732"/>
                  </a:lnTo>
                  <a:lnTo>
                    <a:pt x="1626108" y="1746504"/>
                  </a:lnTo>
                  <a:lnTo>
                    <a:pt x="1630680" y="1744980"/>
                  </a:lnTo>
                  <a:lnTo>
                    <a:pt x="1655064" y="1738884"/>
                  </a:lnTo>
                  <a:lnTo>
                    <a:pt x="1706880" y="1723644"/>
                  </a:lnTo>
                  <a:lnTo>
                    <a:pt x="1708404" y="1723644"/>
                  </a:lnTo>
                  <a:close/>
                </a:path>
                <a:path w="2296795" h="2066925">
                  <a:moveTo>
                    <a:pt x="1842516" y="576072"/>
                  </a:moveTo>
                  <a:lnTo>
                    <a:pt x="1813560" y="568452"/>
                  </a:lnTo>
                  <a:lnTo>
                    <a:pt x="1760220" y="554736"/>
                  </a:lnTo>
                  <a:lnTo>
                    <a:pt x="1740408" y="635508"/>
                  </a:lnTo>
                  <a:lnTo>
                    <a:pt x="1790700" y="649224"/>
                  </a:lnTo>
                  <a:lnTo>
                    <a:pt x="1819656" y="656844"/>
                  </a:lnTo>
                  <a:lnTo>
                    <a:pt x="1842516" y="576072"/>
                  </a:lnTo>
                  <a:close/>
                </a:path>
                <a:path w="2296795" h="2066925">
                  <a:moveTo>
                    <a:pt x="1869948" y="1674876"/>
                  </a:moveTo>
                  <a:lnTo>
                    <a:pt x="1844040" y="1594104"/>
                  </a:lnTo>
                  <a:lnTo>
                    <a:pt x="1792224" y="1612392"/>
                  </a:lnTo>
                  <a:lnTo>
                    <a:pt x="1764792" y="1620012"/>
                  </a:lnTo>
                  <a:lnTo>
                    <a:pt x="1789176" y="1700784"/>
                  </a:lnTo>
                  <a:lnTo>
                    <a:pt x="1816608" y="1691640"/>
                  </a:lnTo>
                  <a:lnTo>
                    <a:pt x="1869948" y="1674876"/>
                  </a:lnTo>
                  <a:close/>
                </a:path>
                <a:path w="2296795" h="2066925">
                  <a:moveTo>
                    <a:pt x="2005584" y="630936"/>
                  </a:moveTo>
                  <a:lnTo>
                    <a:pt x="1967484" y="615696"/>
                  </a:lnTo>
                  <a:lnTo>
                    <a:pt x="1924812" y="601980"/>
                  </a:lnTo>
                  <a:lnTo>
                    <a:pt x="1897380" y="679704"/>
                  </a:lnTo>
                  <a:lnTo>
                    <a:pt x="1935480" y="693420"/>
                  </a:lnTo>
                  <a:lnTo>
                    <a:pt x="1975104" y="708660"/>
                  </a:lnTo>
                  <a:lnTo>
                    <a:pt x="2005584" y="630936"/>
                  </a:lnTo>
                  <a:close/>
                </a:path>
                <a:path w="2296795" h="2066925">
                  <a:moveTo>
                    <a:pt x="2031492" y="1604772"/>
                  </a:moveTo>
                  <a:lnTo>
                    <a:pt x="1990344" y="1531620"/>
                  </a:lnTo>
                  <a:lnTo>
                    <a:pt x="1988820" y="1531620"/>
                  </a:lnTo>
                  <a:lnTo>
                    <a:pt x="1967484" y="1543812"/>
                  </a:lnTo>
                  <a:lnTo>
                    <a:pt x="1944624" y="1554480"/>
                  </a:lnTo>
                  <a:lnTo>
                    <a:pt x="1920240" y="1565148"/>
                  </a:lnTo>
                  <a:lnTo>
                    <a:pt x="1952244" y="1642872"/>
                  </a:lnTo>
                  <a:lnTo>
                    <a:pt x="2004060" y="1618488"/>
                  </a:lnTo>
                  <a:lnTo>
                    <a:pt x="2031492" y="1604772"/>
                  </a:lnTo>
                  <a:close/>
                </a:path>
                <a:path w="2296795" h="2066925">
                  <a:moveTo>
                    <a:pt x="2159508" y="728472"/>
                  </a:moveTo>
                  <a:lnTo>
                    <a:pt x="2156460" y="725424"/>
                  </a:lnTo>
                  <a:lnTo>
                    <a:pt x="2142744" y="714756"/>
                  </a:lnTo>
                  <a:lnTo>
                    <a:pt x="2129028" y="702564"/>
                  </a:lnTo>
                  <a:lnTo>
                    <a:pt x="2115312" y="691896"/>
                  </a:lnTo>
                  <a:lnTo>
                    <a:pt x="2098548" y="681228"/>
                  </a:lnTo>
                  <a:lnTo>
                    <a:pt x="2086356" y="673608"/>
                  </a:lnTo>
                  <a:lnTo>
                    <a:pt x="2042160" y="743712"/>
                  </a:lnTo>
                  <a:lnTo>
                    <a:pt x="2065020" y="758952"/>
                  </a:lnTo>
                  <a:lnTo>
                    <a:pt x="2077212" y="768096"/>
                  </a:lnTo>
                  <a:lnTo>
                    <a:pt x="2087880" y="777240"/>
                  </a:lnTo>
                  <a:lnTo>
                    <a:pt x="2100072" y="786384"/>
                  </a:lnTo>
                  <a:lnTo>
                    <a:pt x="2103120" y="789432"/>
                  </a:lnTo>
                  <a:lnTo>
                    <a:pt x="2159508" y="728472"/>
                  </a:lnTo>
                  <a:close/>
                </a:path>
                <a:path w="2296795" h="2066925">
                  <a:moveTo>
                    <a:pt x="2173224" y="1481328"/>
                  </a:moveTo>
                  <a:lnTo>
                    <a:pt x="2101596" y="1437132"/>
                  </a:lnTo>
                  <a:lnTo>
                    <a:pt x="2097024" y="1444752"/>
                  </a:lnTo>
                  <a:lnTo>
                    <a:pt x="2087880" y="1458468"/>
                  </a:lnTo>
                  <a:lnTo>
                    <a:pt x="2075688" y="1470660"/>
                  </a:lnTo>
                  <a:lnTo>
                    <a:pt x="2061972" y="1482852"/>
                  </a:lnTo>
                  <a:lnTo>
                    <a:pt x="2054352" y="1488948"/>
                  </a:lnTo>
                  <a:lnTo>
                    <a:pt x="2107692" y="1554480"/>
                  </a:lnTo>
                  <a:lnTo>
                    <a:pt x="2113788" y="1548384"/>
                  </a:lnTo>
                  <a:lnTo>
                    <a:pt x="2132076" y="1533144"/>
                  </a:lnTo>
                  <a:lnTo>
                    <a:pt x="2148840" y="1514856"/>
                  </a:lnTo>
                  <a:lnTo>
                    <a:pt x="2164080" y="1496568"/>
                  </a:lnTo>
                  <a:lnTo>
                    <a:pt x="2173224" y="1481328"/>
                  </a:lnTo>
                  <a:close/>
                </a:path>
                <a:path w="2296795" h="2066925">
                  <a:moveTo>
                    <a:pt x="2246376" y="1321308"/>
                  </a:moveTo>
                  <a:lnTo>
                    <a:pt x="2167128" y="1293876"/>
                  </a:lnTo>
                  <a:lnTo>
                    <a:pt x="2165604" y="1295400"/>
                  </a:lnTo>
                  <a:lnTo>
                    <a:pt x="2157984" y="1318260"/>
                  </a:lnTo>
                  <a:lnTo>
                    <a:pt x="2139696" y="1360932"/>
                  </a:lnTo>
                  <a:lnTo>
                    <a:pt x="2136648" y="1367028"/>
                  </a:lnTo>
                  <a:lnTo>
                    <a:pt x="2212848" y="1402080"/>
                  </a:lnTo>
                  <a:lnTo>
                    <a:pt x="2215896" y="1395984"/>
                  </a:lnTo>
                  <a:lnTo>
                    <a:pt x="2225040" y="1373124"/>
                  </a:lnTo>
                  <a:lnTo>
                    <a:pt x="2235708" y="1348740"/>
                  </a:lnTo>
                  <a:lnTo>
                    <a:pt x="2244852" y="1324356"/>
                  </a:lnTo>
                  <a:lnTo>
                    <a:pt x="2246376" y="1321308"/>
                  </a:lnTo>
                  <a:close/>
                </a:path>
                <a:path w="2296795" h="2066925">
                  <a:moveTo>
                    <a:pt x="2264664" y="880872"/>
                  </a:moveTo>
                  <a:lnTo>
                    <a:pt x="2247900" y="842772"/>
                  </a:lnTo>
                  <a:lnTo>
                    <a:pt x="2223516" y="801624"/>
                  </a:lnTo>
                  <a:lnTo>
                    <a:pt x="2220468" y="798576"/>
                  </a:lnTo>
                  <a:lnTo>
                    <a:pt x="2151888" y="847344"/>
                  </a:lnTo>
                  <a:lnTo>
                    <a:pt x="2153412" y="847344"/>
                  </a:lnTo>
                  <a:lnTo>
                    <a:pt x="2159508" y="856488"/>
                  </a:lnTo>
                  <a:lnTo>
                    <a:pt x="2171700" y="879348"/>
                  </a:lnTo>
                  <a:lnTo>
                    <a:pt x="2182368" y="900684"/>
                  </a:lnTo>
                  <a:lnTo>
                    <a:pt x="2186940" y="911352"/>
                  </a:lnTo>
                  <a:lnTo>
                    <a:pt x="2264664" y="880872"/>
                  </a:lnTo>
                  <a:close/>
                </a:path>
                <a:path w="2296795" h="2066925">
                  <a:moveTo>
                    <a:pt x="2289048" y="1150620"/>
                  </a:moveTo>
                  <a:lnTo>
                    <a:pt x="2206752" y="1138428"/>
                  </a:lnTo>
                  <a:lnTo>
                    <a:pt x="2200656" y="1173480"/>
                  </a:lnTo>
                  <a:lnTo>
                    <a:pt x="2194560" y="1199388"/>
                  </a:lnTo>
                  <a:lnTo>
                    <a:pt x="2189988" y="1216152"/>
                  </a:lnTo>
                  <a:lnTo>
                    <a:pt x="2272284" y="1237488"/>
                  </a:lnTo>
                  <a:lnTo>
                    <a:pt x="2276856" y="1219200"/>
                  </a:lnTo>
                  <a:lnTo>
                    <a:pt x="2282952" y="1191768"/>
                  </a:lnTo>
                  <a:lnTo>
                    <a:pt x="2287524" y="1162812"/>
                  </a:lnTo>
                  <a:lnTo>
                    <a:pt x="2289048" y="1150620"/>
                  </a:lnTo>
                  <a:close/>
                </a:path>
                <a:path w="2296795" h="2066925">
                  <a:moveTo>
                    <a:pt x="2296668" y="1046988"/>
                  </a:moveTo>
                  <a:lnTo>
                    <a:pt x="2295144" y="1016508"/>
                  </a:lnTo>
                  <a:lnTo>
                    <a:pt x="2292096" y="987552"/>
                  </a:lnTo>
                  <a:lnTo>
                    <a:pt x="2289048" y="970788"/>
                  </a:lnTo>
                  <a:lnTo>
                    <a:pt x="2206752" y="984504"/>
                  </a:lnTo>
                  <a:lnTo>
                    <a:pt x="2211324" y="1021080"/>
                  </a:lnTo>
                  <a:lnTo>
                    <a:pt x="2212848" y="1045464"/>
                  </a:lnTo>
                  <a:lnTo>
                    <a:pt x="2212848" y="1060704"/>
                  </a:lnTo>
                  <a:lnTo>
                    <a:pt x="2296668" y="1060704"/>
                  </a:lnTo>
                  <a:lnTo>
                    <a:pt x="2296668" y="10469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88025" y="6778241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8914" y="4641594"/>
            <a:ext cx="19119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55697" y="4619244"/>
            <a:ext cx="2308860" cy="2601595"/>
            <a:chOff x="4655697" y="4619244"/>
            <a:chExt cx="2308860" cy="2601595"/>
          </a:xfrm>
        </p:grpSpPr>
        <p:sp>
          <p:nvSpPr>
            <p:cNvPr id="13" name="object 13"/>
            <p:cNvSpPr/>
            <p:nvPr/>
          </p:nvSpPr>
          <p:spPr>
            <a:xfrm>
              <a:off x="4843149" y="6129527"/>
              <a:ext cx="337185" cy="253365"/>
            </a:xfrm>
            <a:custGeom>
              <a:avLst/>
              <a:gdLst/>
              <a:ahLst/>
              <a:cxnLst/>
              <a:rect l="l" t="t" r="r" b="b"/>
              <a:pathLst>
                <a:path w="337185" h="253364">
                  <a:moveTo>
                    <a:pt x="336803" y="188975"/>
                  </a:moveTo>
                  <a:lnTo>
                    <a:pt x="252983" y="188975"/>
                  </a:lnTo>
                  <a:lnTo>
                    <a:pt x="252983" y="0"/>
                  </a:lnTo>
                  <a:lnTo>
                    <a:pt x="85343" y="0"/>
                  </a:lnTo>
                  <a:lnTo>
                    <a:pt x="85343" y="188975"/>
                  </a:lnTo>
                  <a:lnTo>
                    <a:pt x="0" y="188975"/>
                  </a:lnTo>
                  <a:lnTo>
                    <a:pt x="169163" y="252983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8850" y="610819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4300" y="231992"/>
                  </a:lnTo>
                  <a:lnTo>
                    <a:pt x="114300" y="231648"/>
                  </a:lnTo>
                  <a:lnTo>
                    <a:pt x="121920" y="190500"/>
                  </a:lnTo>
                  <a:lnTo>
                    <a:pt x="178308" y="212029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82702" y="251889"/>
                  </a:moveTo>
                  <a:lnTo>
                    <a:pt x="121920" y="190500"/>
                  </a:lnTo>
                  <a:lnTo>
                    <a:pt x="114300" y="231648"/>
                  </a:lnTo>
                  <a:lnTo>
                    <a:pt x="219456" y="231648"/>
                  </a:lnTo>
                  <a:lnTo>
                    <a:pt x="219456" y="271566"/>
                  </a:lnTo>
                  <a:lnTo>
                    <a:pt x="275844" y="292788"/>
                  </a:lnTo>
                  <a:lnTo>
                    <a:pt x="275844" y="254508"/>
                  </a:lnTo>
                  <a:lnTo>
                    <a:pt x="282702" y="251889"/>
                  </a:lnTo>
                  <a:close/>
                </a:path>
                <a:path w="567054" h="295910">
                  <a:moveTo>
                    <a:pt x="219456" y="271566"/>
                  </a:moveTo>
                  <a:lnTo>
                    <a:pt x="219456" y="231648"/>
                  </a:lnTo>
                  <a:lnTo>
                    <a:pt x="114300" y="231648"/>
                  </a:lnTo>
                  <a:lnTo>
                    <a:pt x="114300" y="231992"/>
                  </a:lnTo>
                  <a:lnTo>
                    <a:pt x="219456" y="271566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19456" y="21336"/>
                  </a:lnTo>
                  <a:lnTo>
                    <a:pt x="219456" y="42672"/>
                  </a:lnTo>
                  <a:lnTo>
                    <a:pt x="345948" y="42672"/>
                  </a:lnTo>
                  <a:lnTo>
                    <a:pt x="345948" y="21336"/>
                  </a:lnTo>
                  <a:lnTo>
                    <a:pt x="367284" y="42672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19456" y="227741"/>
                  </a:moveTo>
                  <a:lnTo>
                    <a:pt x="219456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2029"/>
                  </a:lnTo>
                  <a:lnTo>
                    <a:pt x="219456" y="227741"/>
                  </a:lnTo>
                  <a:close/>
                </a:path>
                <a:path w="567054" h="295910">
                  <a:moveTo>
                    <a:pt x="219456" y="42672"/>
                  </a:moveTo>
                  <a:lnTo>
                    <a:pt x="219456" y="21336"/>
                  </a:lnTo>
                  <a:lnTo>
                    <a:pt x="199644" y="42672"/>
                  </a:lnTo>
                  <a:lnTo>
                    <a:pt x="219456" y="42672"/>
                  </a:lnTo>
                  <a:close/>
                </a:path>
                <a:path w="567054" h="295910">
                  <a:moveTo>
                    <a:pt x="289560" y="254508"/>
                  </a:moveTo>
                  <a:lnTo>
                    <a:pt x="282702" y="251889"/>
                  </a:lnTo>
                  <a:lnTo>
                    <a:pt x="275844" y="254508"/>
                  </a:lnTo>
                  <a:lnTo>
                    <a:pt x="289560" y="254508"/>
                  </a:lnTo>
                  <a:close/>
                </a:path>
                <a:path w="567054" h="295910">
                  <a:moveTo>
                    <a:pt x="289560" y="293361"/>
                  </a:moveTo>
                  <a:lnTo>
                    <a:pt x="289560" y="254508"/>
                  </a:lnTo>
                  <a:lnTo>
                    <a:pt x="275844" y="254508"/>
                  </a:lnTo>
                  <a:lnTo>
                    <a:pt x="275844" y="292788"/>
                  </a:lnTo>
                  <a:lnTo>
                    <a:pt x="283464" y="295656"/>
                  </a:lnTo>
                  <a:lnTo>
                    <a:pt x="289560" y="293361"/>
                  </a:lnTo>
                  <a:close/>
                </a:path>
                <a:path w="567054" h="295910">
                  <a:moveTo>
                    <a:pt x="451104" y="231648"/>
                  </a:moveTo>
                  <a:lnTo>
                    <a:pt x="443484" y="190500"/>
                  </a:lnTo>
                  <a:lnTo>
                    <a:pt x="282702" y="251889"/>
                  </a:lnTo>
                  <a:lnTo>
                    <a:pt x="289560" y="254508"/>
                  </a:lnTo>
                  <a:lnTo>
                    <a:pt x="289560" y="293361"/>
                  </a:lnTo>
                  <a:lnTo>
                    <a:pt x="345948" y="272140"/>
                  </a:lnTo>
                  <a:lnTo>
                    <a:pt x="345948" y="231648"/>
                  </a:lnTo>
                  <a:lnTo>
                    <a:pt x="451104" y="231648"/>
                  </a:lnTo>
                  <a:close/>
                </a:path>
                <a:path w="567054" h="295910">
                  <a:moveTo>
                    <a:pt x="367284" y="42672"/>
                  </a:moveTo>
                  <a:lnTo>
                    <a:pt x="345948" y="21336"/>
                  </a:lnTo>
                  <a:lnTo>
                    <a:pt x="345948" y="42672"/>
                  </a:lnTo>
                  <a:lnTo>
                    <a:pt x="367284" y="42672"/>
                  </a:lnTo>
                  <a:close/>
                </a:path>
                <a:path w="567054" h="295910">
                  <a:moveTo>
                    <a:pt x="388620" y="211448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2672"/>
                  </a:lnTo>
                  <a:lnTo>
                    <a:pt x="345948" y="42672"/>
                  </a:lnTo>
                  <a:lnTo>
                    <a:pt x="345948" y="227741"/>
                  </a:lnTo>
                  <a:lnTo>
                    <a:pt x="388620" y="211448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1648"/>
                  </a:lnTo>
                  <a:lnTo>
                    <a:pt x="345948" y="231648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1448"/>
                  </a:lnTo>
                  <a:lnTo>
                    <a:pt x="443484" y="190500"/>
                  </a:lnTo>
                  <a:lnTo>
                    <a:pt x="451104" y="231648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5233" y="6129527"/>
              <a:ext cx="337185" cy="253365"/>
            </a:xfrm>
            <a:custGeom>
              <a:avLst/>
              <a:gdLst/>
              <a:ahLst/>
              <a:cxnLst/>
              <a:rect l="l" t="t" r="r" b="b"/>
              <a:pathLst>
                <a:path w="337185" h="253364">
                  <a:moveTo>
                    <a:pt x="336803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2983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9410" y="6108192"/>
              <a:ext cx="568960" cy="295910"/>
            </a:xfrm>
            <a:custGeom>
              <a:avLst/>
              <a:gdLst/>
              <a:ahLst/>
              <a:cxnLst/>
              <a:rect l="l" t="t" r="r" b="b"/>
              <a:pathLst>
                <a:path w="568960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9832" y="212029"/>
                  </a:lnTo>
                  <a:lnTo>
                    <a:pt x="179832" y="210312"/>
                  </a:lnTo>
                  <a:lnTo>
                    <a:pt x="199644" y="188976"/>
                  </a:lnTo>
                  <a:close/>
                </a:path>
                <a:path w="568960" h="295910">
                  <a:moveTo>
                    <a:pt x="284226" y="251889"/>
                  </a:move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2140"/>
                  </a:lnTo>
                  <a:lnTo>
                    <a:pt x="277368" y="293361"/>
                  </a:lnTo>
                  <a:lnTo>
                    <a:pt x="277368" y="254508"/>
                  </a:lnTo>
                  <a:lnTo>
                    <a:pt x="284226" y="251889"/>
                  </a:lnTo>
                  <a:close/>
                </a:path>
                <a:path w="568960" h="295910">
                  <a:moveTo>
                    <a:pt x="220980" y="272140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8960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9832" y="0"/>
                  </a:lnTo>
                  <a:lnTo>
                    <a:pt x="179832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7472" y="42672"/>
                  </a:lnTo>
                  <a:lnTo>
                    <a:pt x="347472" y="21336"/>
                  </a:lnTo>
                  <a:lnTo>
                    <a:pt x="367284" y="42672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8960" h="295910">
                  <a:moveTo>
                    <a:pt x="220980" y="227741"/>
                  </a:moveTo>
                  <a:lnTo>
                    <a:pt x="220980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9832" y="210312"/>
                  </a:lnTo>
                  <a:lnTo>
                    <a:pt x="179832" y="212029"/>
                  </a:lnTo>
                  <a:lnTo>
                    <a:pt x="220980" y="227741"/>
                  </a:lnTo>
                  <a:close/>
                </a:path>
                <a:path w="568960" h="295910">
                  <a:moveTo>
                    <a:pt x="220980" y="42672"/>
                  </a:moveTo>
                  <a:lnTo>
                    <a:pt x="220980" y="21336"/>
                  </a:lnTo>
                  <a:lnTo>
                    <a:pt x="199644" y="42672"/>
                  </a:lnTo>
                  <a:lnTo>
                    <a:pt x="220980" y="42672"/>
                  </a:lnTo>
                  <a:close/>
                </a:path>
                <a:path w="568960" h="295910">
                  <a:moveTo>
                    <a:pt x="291084" y="254508"/>
                  </a:moveTo>
                  <a:lnTo>
                    <a:pt x="284226" y="251889"/>
                  </a:lnTo>
                  <a:lnTo>
                    <a:pt x="277368" y="254508"/>
                  </a:lnTo>
                  <a:lnTo>
                    <a:pt x="291084" y="254508"/>
                  </a:lnTo>
                  <a:close/>
                </a:path>
                <a:path w="568960" h="295910">
                  <a:moveTo>
                    <a:pt x="291084" y="292803"/>
                  </a:moveTo>
                  <a:lnTo>
                    <a:pt x="291084" y="254508"/>
                  </a:lnTo>
                  <a:lnTo>
                    <a:pt x="277368" y="254508"/>
                  </a:lnTo>
                  <a:lnTo>
                    <a:pt x="277368" y="293361"/>
                  </a:lnTo>
                  <a:lnTo>
                    <a:pt x="283464" y="295656"/>
                  </a:lnTo>
                  <a:lnTo>
                    <a:pt x="291084" y="292803"/>
                  </a:lnTo>
                  <a:close/>
                </a:path>
                <a:path w="568960" h="295910">
                  <a:moveTo>
                    <a:pt x="452628" y="231648"/>
                  </a:moveTo>
                  <a:lnTo>
                    <a:pt x="445008" y="190500"/>
                  </a:lnTo>
                  <a:lnTo>
                    <a:pt x="284226" y="251889"/>
                  </a:lnTo>
                  <a:lnTo>
                    <a:pt x="291084" y="254508"/>
                  </a:lnTo>
                  <a:lnTo>
                    <a:pt x="291084" y="292803"/>
                  </a:lnTo>
                  <a:lnTo>
                    <a:pt x="347472" y="271695"/>
                  </a:lnTo>
                  <a:lnTo>
                    <a:pt x="347472" y="231648"/>
                  </a:lnTo>
                  <a:lnTo>
                    <a:pt x="452628" y="231648"/>
                  </a:lnTo>
                  <a:close/>
                </a:path>
                <a:path w="568960" h="295910">
                  <a:moveTo>
                    <a:pt x="367284" y="42672"/>
                  </a:moveTo>
                  <a:lnTo>
                    <a:pt x="347472" y="21336"/>
                  </a:lnTo>
                  <a:lnTo>
                    <a:pt x="347472" y="42672"/>
                  </a:lnTo>
                  <a:lnTo>
                    <a:pt x="367284" y="42672"/>
                  </a:lnTo>
                  <a:close/>
                </a:path>
                <a:path w="568960" h="295910">
                  <a:moveTo>
                    <a:pt x="388620" y="212029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2672"/>
                  </a:lnTo>
                  <a:lnTo>
                    <a:pt x="347472" y="42672"/>
                  </a:lnTo>
                  <a:lnTo>
                    <a:pt x="347472" y="227741"/>
                  </a:lnTo>
                  <a:lnTo>
                    <a:pt x="388620" y="212029"/>
                  </a:lnTo>
                  <a:close/>
                </a:path>
                <a:path w="568960" h="295910">
                  <a:moveTo>
                    <a:pt x="452628" y="232332"/>
                  </a:moveTo>
                  <a:lnTo>
                    <a:pt x="452628" y="231648"/>
                  </a:lnTo>
                  <a:lnTo>
                    <a:pt x="347472" y="231648"/>
                  </a:lnTo>
                  <a:lnTo>
                    <a:pt x="347472" y="271695"/>
                  </a:lnTo>
                  <a:lnTo>
                    <a:pt x="452628" y="232332"/>
                  </a:lnTo>
                  <a:close/>
                </a:path>
                <a:path w="568960" h="295910">
                  <a:moveTo>
                    <a:pt x="568452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2029"/>
                  </a:lnTo>
                  <a:lnTo>
                    <a:pt x="445008" y="190500"/>
                  </a:lnTo>
                  <a:lnTo>
                    <a:pt x="452628" y="231648"/>
                  </a:lnTo>
                  <a:lnTo>
                    <a:pt x="452628" y="232332"/>
                  </a:lnTo>
                  <a:lnTo>
                    <a:pt x="56845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8777" y="6129527"/>
              <a:ext cx="337185" cy="253365"/>
            </a:xfrm>
            <a:custGeom>
              <a:avLst/>
              <a:gdLst/>
              <a:ahLst/>
              <a:cxnLst/>
              <a:rect l="l" t="t" r="r" b="b"/>
              <a:pathLst>
                <a:path w="337184" h="253364">
                  <a:moveTo>
                    <a:pt x="336803" y="188975"/>
                  </a:moveTo>
                  <a:lnTo>
                    <a:pt x="252983" y="188975"/>
                  </a:lnTo>
                  <a:lnTo>
                    <a:pt x="252983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2983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5693" y="4619243"/>
              <a:ext cx="2235835" cy="2601595"/>
            </a:xfrm>
            <a:custGeom>
              <a:avLst/>
              <a:gdLst/>
              <a:ahLst/>
              <a:cxnLst/>
              <a:rect l="l" t="t" r="r" b="b"/>
              <a:pathLst>
                <a:path w="2235834" h="2601595">
                  <a:moveTo>
                    <a:pt x="41148" y="0"/>
                  </a:moveTo>
                  <a:lnTo>
                    <a:pt x="0" y="0"/>
                  </a:lnTo>
                  <a:lnTo>
                    <a:pt x="0" y="2601468"/>
                  </a:lnTo>
                  <a:lnTo>
                    <a:pt x="41148" y="2601468"/>
                  </a:lnTo>
                  <a:lnTo>
                    <a:pt x="41148" y="0"/>
                  </a:lnTo>
                  <a:close/>
                </a:path>
                <a:path w="2235834" h="2601595">
                  <a:moveTo>
                    <a:pt x="2235708" y="1677936"/>
                  </a:moveTo>
                  <a:lnTo>
                    <a:pt x="2055876" y="1677936"/>
                  </a:lnTo>
                  <a:lnTo>
                    <a:pt x="2055876" y="1488960"/>
                  </a:lnTo>
                  <a:lnTo>
                    <a:pt x="2014728" y="1488960"/>
                  </a:lnTo>
                  <a:lnTo>
                    <a:pt x="2014728" y="1531632"/>
                  </a:lnTo>
                  <a:lnTo>
                    <a:pt x="2014728" y="1716697"/>
                  </a:lnTo>
                  <a:lnTo>
                    <a:pt x="1951482" y="1740839"/>
                  </a:lnTo>
                  <a:lnTo>
                    <a:pt x="1888236" y="1716697"/>
                  </a:lnTo>
                  <a:lnTo>
                    <a:pt x="1888236" y="1531632"/>
                  </a:lnTo>
                  <a:lnTo>
                    <a:pt x="2014728" y="1531632"/>
                  </a:lnTo>
                  <a:lnTo>
                    <a:pt x="2014728" y="1488960"/>
                  </a:lnTo>
                  <a:lnTo>
                    <a:pt x="1847088" y="1488960"/>
                  </a:lnTo>
                  <a:lnTo>
                    <a:pt x="1847088" y="1677936"/>
                  </a:lnTo>
                  <a:lnTo>
                    <a:pt x="1667256" y="1677936"/>
                  </a:lnTo>
                  <a:lnTo>
                    <a:pt x="1783080" y="1721523"/>
                  </a:lnTo>
                  <a:lnTo>
                    <a:pt x="1888236" y="1761096"/>
                  </a:lnTo>
                  <a:lnTo>
                    <a:pt x="1944624" y="1782318"/>
                  </a:lnTo>
                  <a:lnTo>
                    <a:pt x="1950720" y="1784616"/>
                  </a:lnTo>
                  <a:lnTo>
                    <a:pt x="1958340" y="1781759"/>
                  </a:lnTo>
                  <a:lnTo>
                    <a:pt x="2014728" y="1760651"/>
                  </a:lnTo>
                  <a:lnTo>
                    <a:pt x="2119884" y="1721281"/>
                  </a:lnTo>
                  <a:lnTo>
                    <a:pt x="2235708" y="1677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1137" y="4786884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9802" y="476554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9329" y="5626608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9518" y="56052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31413" y="5626608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10078" y="56052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1137" y="5626608"/>
              <a:ext cx="672465" cy="502920"/>
            </a:xfrm>
            <a:custGeom>
              <a:avLst/>
              <a:gdLst/>
              <a:ahLst/>
              <a:cxnLst/>
              <a:rect l="l" t="t" r="r" b="b"/>
              <a:pathLst>
                <a:path w="672465" h="502920">
                  <a:moveTo>
                    <a:pt x="672083" y="502919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67208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9802" y="5605272"/>
              <a:ext cx="715010" cy="546100"/>
            </a:xfrm>
            <a:custGeom>
              <a:avLst/>
              <a:gdLst/>
              <a:ahLst/>
              <a:cxnLst/>
              <a:rect l="l" t="t" r="r" b="b"/>
              <a:pathLst>
                <a:path w="715009" h="546100">
                  <a:moveTo>
                    <a:pt x="714756" y="545592"/>
                  </a:moveTo>
                  <a:lnTo>
                    <a:pt x="71475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672084" y="41148"/>
                  </a:lnTo>
                  <a:lnTo>
                    <a:pt x="672084" y="21336"/>
                  </a:lnTo>
                  <a:lnTo>
                    <a:pt x="693420" y="41148"/>
                  </a:lnTo>
                  <a:lnTo>
                    <a:pt x="693420" y="545592"/>
                  </a:lnTo>
                  <a:lnTo>
                    <a:pt x="714756" y="545592"/>
                  </a:lnTo>
                  <a:close/>
                </a:path>
                <a:path w="715009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715009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715009" h="546100">
                  <a:moveTo>
                    <a:pt x="69342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672084" y="545592"/>
                  </a:lnTo>
                  <a:lnTo>
                    <a:pt x="672084" y="524256"/>
                  </a:lnTo>
                  <a:lnTo>
                    <a:pt x="693420" y="502920"/>
                  </a:lnTo>
                  <a:close/>
                </a:path>
                <a:path w="71500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715009" h="546100">
                  <a:moveTo>
                    <a:pt x="693420" y="41148"/>
                  </a:moveTo>
                  <a:lnTo>
                    <a:pt x="672084" y="21336"/>
                  </a:lnTo>
                  <a:lnTo>
                    <a:pt x="672084" y="41148"/>
                  </a:lnTo>
                  <a:lnTo>
                    <a:pt x="693420" y="41148"/>
                  </a:lnTo>
                  <a:close/>
                </a:path>
                <a:path w="715009" h="546100">
                  <a:moveTo>
                    <a:pt x="693420" y="502920"/>
                  </a:moveTo>
                  <a:lnTo>
                    <a:pt x="693420" y="41148"/>
                  </a:lnTo>
                  <a:lnTo>
                    <a:pt x="672084" y="41148"/>
                  </a:lnTo>
                  <a:lnTo>
                    <a:pt x="672084" y="502920"/>
                  </a:lnTo>
                  <a:lnTo>
                    <a:pt x="693420" y="502920"/>
                  </a:lnTo>
                  <a:close/>
                </a:path>
                <a:path w="715009" h="546100">
                  <a:moveTo>
                    <a:pt x="693420" y="545592"/>
                  </a:moveTo>
                  <a:lnTo>
                    <a:pt x="693420" y="502920"/>
                  </a:lnTo>
                  <a:lnTo>
                    <a:pt x="672084" y="524256"/>
                  </a:lnTo>
                  <a:lnTo>
                    <a:pt x="672084" y="545592"/>
                  </a:lnTo>
                  <a:lnTo>
                    <a:pt x="69342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19987" y="4809233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07737" y="5269991"/>
            <a:ext cx="1620520" cy="376555"/>
          </a:xfrm>
          <a:custGeom>
            <a:avLst/>
            <a:gdLst/>
            <a:ahLst/>
            <a:cxnLst/>
            <a:rect l="l" t="t" r="r" b="b"/>
            <a:pathLst>
              <a:path w="1620520" h="376554">
                <a:moveTo>
                  <a:pt x="1620012" y="350520"/>
                </a:moveTo>
                <a:lnTo>
                  <a:pt x="1536192" y="15240"/>
                </a:lnTo>
                <a:lnTo>
                  <a:pt x="1514919" y="20764"/>
                </a:lnTo>
                <a:lnTo>
                  <a:pt x="1514856" y="20574"/>
                </a:lnTo>
                <a:lnTo>
                  <a:pt x="1510284" y="0"/>
                </a:lnTo>
                <a:lnTo>
                  <a:pt x="0" y="335280"/>
                </a:lnTo>
                <a:lnTo>
                  <a:pt x="9144" y="376428"/>
                </a:lnTo>
                <a:lnTo>
                  <a:pt x="1268450" y="96875"/>
                </a:lnTo>
                <a:lnTo>
                  <a:pt x="667512" y="336804"/>
                </a:lnTo>
                <a:lnTo>
                  <a:pt x="684276" y="374904"/>
                </a:lnTo>
                <a:lnTo>
                  <a:pt x="1500644" y="48361"/>
                </a:lnTo>
                <a:lnTo>
                  <a:pt x="1578864" y="361188"/>
                </a:lnTo>
                <a:lnTo>
                  <a:pt x="16200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63399" y="5567096"/>
            <a:ext cx="2198370" cy="17379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  <a:tabLst>
                <a:tab pos="671830" algn="l"/>
              </a:tabLst>
            </a:pPr>
            <a:r>
              <a:rPr sz="4575" b="1" i="1" spc="-37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05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4575" b="1" i="1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050" b="1" spc="-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900" b="1" baseline="25641" dirty="0">
                <a:latin typeface="Times New Roman"/>
                <a:cs typeface="Times New Roman"/>
              </a:rPr>
              <a:t>…</a:t>
            </a:r>
            <a:r>
              <a:rPr sz="3900" b="1" spc="-577" baseline="25641" dirty="0">
                <a:latin typeface="Times New Roman"/>
                <a:cs typeface="Times New Roman"/>
              </a:rPr>
              <a:t> </a:t>
            </a:r>
            <a:r>
              <a:rPr sz="4575" b="1" i="1" spc="-15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i="1" spc="-10" dirty="0">
                <a:solidFill>
                  <a:srgbClr val="FF65FF"/>
                </a:solidFill>
                <a:latin typeface="Times New Roman"/>
                <a:cs typeface="Times New Roman"/>
              </a:rPr>
              <a:t>k</a:t>
            </a:r>
            <a:r>
              <a:rPr sz="2050" b="1" spc="-10" dirty="0">
                <a:solidFill>
                  <a:srgbClr val="FF65FF"/>
                </a:solidFill>
                <a:latin typeface="Times New Roman"/>
                <a:cs typeface="Times New Roman"/>
              </a:rPr>
              <a:t>-</a:t>
            </a:r>
            <a:r>
              <a:rPr sz="205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R="58419" algn="ctr">
              <a:lnSpc>
                <a:spcPts val="4079"/>
              </a:lnSpc>
              <a:spcBef>
                <a:spcPts val="880"/>
              </a:spcBef>
              <a:tabLst>
                <a:tab pos="671830" algn="l"/>
                <a:tab pos="1595120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65" dirty="0">
                <a:latin typeface="Times New Roman"/>
                <a:cs typeface="Times New Roman"/>
              </a:rPr>
              <a:t> </a:t>
            </a:r>
            <a:r>
              <a:rPr sz="5250" b="1" spc="-75" baseline="11111" dirty="0">
                <a:latin typeface="Times New Roman"/>
                <a:cs typeface="Times New Roman"/>
              </a:rPr>
              <a:t>…</a:t>
            </a:r>
            <a:r>
              <a:rPr sz="5250" b="1" baseline="1111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R="71755" algn="ctr">
              <a:lnSpc>
                <a:spcPts val="4079"/>
              </a:lnSpc>
            </a:pPr>
            <a:r>
              <a:rPr sz="3500" spc="-50" dirty="0">
                <a:solidFill>
                  <a:srgbClr val="FF65FF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89526" y="5605272"/>
            <a:ext cx="1385570" cy="546100"/>
            <a:chOff x="7089526" y="5605272"/>
            <a:chExt cx="1385570" cy="546100"/>
          </a:xfrm>
        </p:grpSpPr>
        <p:sp>
          <p:nvSpPr>
            <p:cNvPr id="31" name="object 31"/>
            <p:cNvSpPr/>
            <p:nvPr/>
          </p:nvSpPr>
          <p:spPr>
            <a:xfrm>
              <a:off x="7950585" y="562660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29250" y="56052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10861" y="562660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89526" y="56052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27630" y="5565137"/>
            <a:ext cx="13157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075" b="1" i="1" spc="-8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14978" y="5269991"/>
            <a:ext cx="1691639" cy="1771014"/>
            <a:chOff x="6514978" y="5269991"/>
            <a:chExt cx="1691639" cy="1771014"/>
          </a:xfrm>
        </p:grpSpPr>
        <p:sp>
          <p:nvSpPr>
            <p:cNvPr id="37" name="object 37"/>
            <p:cNvSpPr/>
            <p:nvPr/>
          </p:nvSpPr>
          <p:spPr>
            <a:xfrm>
              <a:off x="6514973" y="5269991"/>
              <a:ext cx="1691639" cy="376555"/>
            </a:xfrm>
            <a:custGeom>
              <a:avLst/>
              <a:gdLst/>
              <a:ahLst/>
              <a:cxnLst/>
              <a:rect l="l" t="t" r="r" b="b"/>
              <a:pathLst>
                <a:path w="1691640" h="376554">
                  <a:moveTo>
                    <a:pt x="1691640" y="335280"/>
                  </a:moveTo>
                  <a:lnTo>
                    <a:pt x="12192" y="0"/>
                  </a:lnTo>
                  <a:lnTo>
                    <a:pt x="9029" y="17030"/>
                  </a:lnTo>
                  <a:lnTo>
                    <a:pt x="0" y="39624"/>
                  </a:lnTo>
                  <a:lnTo>
                    <a:pt x="839724" y="374904"/>
                  </a:lnTo>
                  <a:lnTo>
                    <a:pt x="854964" y="336804"/>
                  </a:lnTo>
                  <a:lnTo>
                    <a:pt x="224586" y="85115"/>
                  </a:lnTo>
                  <a:lnTo>
                    <a:pt x="1682496" y="376428"/>
                  </a:lnTo>
                  <a:lnTo>
                    <a:pt x="169164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43222" y="6095999"/>
              <a:ext cx="840105" cy="421005"/>
            </a:xfrm>
            <a:custGeom>
              <a:avLst/>
              <a:gdLst/>
              <a:ahLst/>
              <a:cxnLst/>
              <a:rect l="l" t="t" r="r" b="b"/>
              <a:pathLst>
                <a:path w="840104" h="421004">
                  <a:moveTo>
                    <a:pt x="839723" y="420623"/>
                  </a:moveTo>
                  <a:lnTo>
                    <a:pt x="650747" y="0"/>
                  </a:lnTo>
                  <a:lnTo>
                    <a:pt x="188975" y="0"/>
                  </a:lnTo>
                  <a:lnTo>
                    <a:pt x="0" y="420623"/>
                  </a:lnTo>
                  <a:lnTo>
                    <a:pt x="839723" y="4206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09694" y="6076188"/>
              <a:ext cx="905510" cy="462280"/>
            </a:xfrm>
            <a:custGeom>
              <a:avLst/>
              <a:gdLst/>
              <a:ahLst/>
              <a:cxnLst/>
              <a:rect l="l" t="t" r="r" b="b"/>
              <a:pathLst>
                <a:path w="905509" h="462279">
                  <a:moveTo>
                    <a:pt x="905256" y="461772"/>
                  </a:moveTo>
                  <a:lnTo>
                    <a:pt x="697992" y="0"/>
                  </a:lnTo>
                  <a:lnTo>
                    <a:pt x="208788" y="0"/>
                  </a:lnTo>
                  <a:lnTo>
                    <a:pt x="0" y="461772"/>
                  </a:lnTo>
                  <a:lnTo>
                    <a:pt x="33528" y="461772"/>
                  </a:lnTo>
                  <a:lnTo>
                    <a:pt x="33528" y="419100"/>
                  </a:lnTo>
                  <a:lnTo>
                    <a:pt x="65509" y="419100"/>
                  </a:lnTo>
                  <a:lnTo>
                    <a:pt x="222504" y="69661"/>
                  </a:lnTo>
                  <a:lnTo>
                    <a:pt x="222504" y="41148"/>
                  </a:lnTo>
                  <a:lnTo>
                    <a:pt x="240792" y="28956"/>
                  </a:lnTo>
                  <a:lnTo>
                    <a:pt x="240792" y="41148"/>
                  </a:lnTo>
                  <a:lnTo>
                    <a:pt x="664464" y="41148"/>
                  </a:lnTo>
                  <a:lnTo>
                    <a:pt x="664464" y="28956"/>
                  </a:lnTo>
                  <a:lnTo>
                    <a:pt x="684276" y="41148"/>
                  </a:lnTo>
                  <a:lnTo>
                    <a:pt x="684276" y="73053"/>
                  </a:lnTo>
                  <a:lnTo>
                    <a:pt x="839746" y="419100"/>
                  </a:lnTo>
                  <a:lnTo>
                    <a:pt x="873252" y="419100"/>
                  </a:lnTo>
                  <a:lnTo>
                    <a:pt x="873252" y="461772"/>
                  </a:lnTo>
                  <a:lnTo>
                    <a:pt x="905256" y="461772"/>
                  </a:lnTo>
                  <a:close/>
                </a:path>
                <a:path w="905509" h="462279">
                  <a:moveTo>
                    <a:pt x="65509" y="419100"/>
                  </a:moveTo>
                  <a:lnTo>
                    <a:pt x="33528" y="419100"/>
                  </a:lnTo>
                  <a:lnTo>
                    <a:pt x="51816" y="449580"/>
                  </a:lnTo>
                  <a:lnTo>
                    <a:pt x="65509" y="419100"/>
                  </a:lnTo>
                  <a:close/>
                </a:path>
                <a:path w="905509" h="462279">
                  <a:moveTo>
                    <a:pt x="873252" y="461772"/>
                  </a:moveTo>
                  <a:lnTo>
                    <a:pt x="873252" y="419100"/>
                  </a:lnTo>
                  <a:lnTo>
                    <a:pt x="853440" y="449580"/>
                  </a:lnTo>
                  <a:lnTo>
                    <a:pt x="839746" y="419100"/>
                  </a:lnTo>
                  <a:lnTo>
                    <a:pt x="65509" y="419100"/>
                  </a:lnTo>
                  <a:lnTo>
                    <a:pt x="51816" y="449580"/>
                  </a:lnTo>
                  <a:lnTo>
                    <a:pt x="33528" y="419100"/>
                  </a:lnTo>
                  <a:lnTo>
                    <a:pt x="33528" y="461772"/>
                  </a:lnTo>
                  <a:lnTo>
                    <a:pt x="873252" y="461772"/>
                  </a:lnTo>
                  <a:close/>
                </a:path>
                <a:path w="905509" h="462279">
                  <a:moveTo>
                    <a:pt x="240792" y="28956"/>
                  </a:moveTo>
                  <a:lnTo>
                    <a:pt x="222504" y="41148"/>
                  </a:lnTo>
                  <a:lnTo>
                    <a:pt x="235314" y="41148"/>
                  </a:lnTo>
                  <a:lnTo>
                    <a:pt x="240792" y="28956"/>
                  </a:lnTo>
                  <a:close/>
                </a:path>
                <a:path w="905509" h="462279">
                  <a:moveTo>
                    <a:pt x="235314" y="41148"/>
                  </a:moveTo>
                  <a:lnTo>
                    <a:pt x="222504" y="41148"/>
                  </a:lnTo>
                  <a:lnTo>
                    <a:pt x="222504" y="69661"/>
                  </a:lnTo>
                  <a:lnTo>
                    <a:pt x="235314" y="41148"/>
                  </a:lnTo>
                  <a:close/>
                </a:path>
                <a:path w="905509" h="462279">
                  <a:moveTo>
                    <a:pt x="240792" y="41148"/>
                  </a:moveTo>
                  <a:lnTo>
                    <a:pt x="240792" y="28956"/>
                  </a:lnTo>
                  <a:lnTo>
                    <a:pt x="235314" y="41148"/>
                  </a:lnTo>
                  <a:lnTo>
                    <a:pt x="240792" y="41148"/>
                  </a:lnTo>
                  <a:close/>
                </a:path>
                <a:path w="905509" h="462279">
                  <a:moveTo>
                    <a:pt x="684276" y="41148"/>
                  </a:moveTo>
                  <a:lnTo>
                    <a:pt x="664464" y="28956"/>
                  </a:lnTo>
                  <a:lnTo>
                    <a:pt x="669941" y="41148"/>
                  </a:lnTo>
                  <a:lnTo>
                    <a:pt x="684276" y="41148"/>
                  </a:lnTo>
                  <a:close/>
                </a:path>
                <a:path w="905509" h="462279">
                  <a:moveTo>
                    <a:pt x="669941" y="41148"/>
                  </a:moveTo>
                  <a:lnTo>
                    <a:pt x="664464" y="28956"/>
                  </a:lnTo>
                  <a:lnTo>
                    <a:pt x="664464" y="41148"/>
                  </a:lnTo>
                  <a:lnTo>
                    <a:pt x="669941" y="41148"/>
                  </a:lnTo>
                  <a:close/>
                </a:path>
                <a:path w="905509" h="462279">
                  <a:moveTo>
                    <a:pt x="684276" y="73053"/>
                  </a:moveTo>
                  <a:lnTo>
                    <a:pt x="684276" y="41148"/>
                  </a:lnTo>
                  <a:lnTo>
                    <a:pt x="669941" y="41148"/>
                  </a:lnTo>
                  <a:lnTo>
                    <a:pt x="684276" y="73053"/>
                  </a:lnTo>
                  <a:close/>
                </a:path>
                <a:path w="905509" h="462279">
                  <a:moveTo>
                    <a:pt x="873252" y="419100"/>
                  </a:moveTo>
                  <a:lnTo>
                    <a:pt x="839746" y="419100"/>
                  </a:lnTo>
                  <a:lnTo>
                    <a:pt x="853440" y="449580"/>
                  </a:lnTo>
                  <a:lnTo>
                    <a:pt x="873252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3222" y="6516623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21886" y="649528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54839" y="4606542"/>
            <a:ext cx="6489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3b: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63623" y="6455153"/>
            <a:ext cx="3018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98780" algn="l"/>
              </a:tabLst>
            </a:pPr>
            <a:r>
              <a:rPr sz="4275" b="1" i="1" spc="-75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275" b="1" i="1" baseline="292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i="1" baseline="-10317" dirty="0">
                <a:latin typeface="Times New Roman"/>
                <a:cs typeface="Times New Roman"/>
              </a:rPr>
              <a:t>…</a:t>
            </a:r>
            <a:r>
              <a:rPr sz="5250" b="1" i="1" spc="150" baseline="-10317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21/57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6140" y="6761477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69598" y="6624828"/>
            <a:ext cx="419100" cy="251460"/>
          </a:xfrm>
          <a:custGeom>
            <a:avLst/>
            <a:gdLst/>
            <a:ahLst/>
            <a:cxnLst/>
            <a:rect l="l" t="t" r="r" b="b"/>
            <a:pathLst>
              <a:path w="419100" h="251459">
                <a:moveTo>
                  <a:pt x="210312" y="167640"/>
                </a:moveTo>
                <a:lnTo>
                  <a:pt x="210312" y="83820"/>
                </a:lnTo>
                <a:lnTo>
                  <a:pt x="0" y="83820"/>
                </a:lnTo>
                <a:lnTo>
                  <a:pt x="0" y="167640"/>
                </a:lnTo>
                <a:lnTo>
                  <a:pt x="210312" y="167640"/>
                </a:lnTo>
                <a:close/>
              </a:path>
              <a:path w="419100" h="251459">
                <a:moveTo>
                  <a:pt x="419100" y="126492"/>
                </a:moveTo>
                <a:lnTo>
                  <a:pt x="167640" y="0"/>
                </a:lnTo>
                <a:lnTo>
                  <a:pt x="167640" y="83820"/>
                </a:lnTo>
                <a:lnTo>
                  <a:pt x="210312" y="83820"/>
                </a:lnTo>
                <a:lnTo>
                  <a:pt x="210312" y="230253"/>
                </a:lnTo>
                <a:lnTo>
                  <a:pt x="419100" y="126492"/>
                </a:lnTo>
                <a:close/>
              </a:path>
              <a:path w="419100" h="251459">
                <a:moveTo>
                  <a:pt x="210312" y="230253"/>
                </a:moveTo>
                <a:lnTo>
                  <a:pt x="210312" y="167640"/>
                </a:lnTo>
                <a:lnTo>
                  <a:pt x="167640" y="167640"/>
                </a:lnTo>
                <a:lnTo>
                  <a:pt x="167640" y="251460"/>
                </a:lnTo>
                <a:lnTo>
                  <a:pt x="210312" y="2302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865513" y="4828032"/>
            <a:ext cx="3168650" cy="2162810"/>
            <a:chOff x="865513" y="4828032"/>
            <a:chExt cx="3168650" cy="2162810"/>
          </a:xfrm>
        </p:grpSpPr>
        <p:sp>
          <p:nvSpPr>
            <p:cNvPr id="48" name="object 48"/>
            <p:cNvSpPr/>
            <p:nvPr/>
          </p:nvSpPr>
          <p:spPr>
            <a:xfrm>
              <a:off x="1737233" y="4828044"/>
              <a:ext cx="2296795" cy="1690370"/>
            </a:xfrm>
            <a:custGeom>
              <a:avLst/>
              <a:gdLst/>
              <a:ahLst/>
              <a:cxnLst/>
              <a:rect l="l" t="t" r="r" b="b"/>
              <a:pathLst>
                <a:path w="2296795" h="1690370">
                  <a:moveTo>
                    <a:pt x="344424" y="246888"/>
                  </a:moveTo>
                  <a:lnTo>
                    <a:pt x="318516" y="243840"/>
                  </a:lnTo>
                  <a:lnTo>
                    <a:pt x="260604" y="237744"/>
                  </a:lnTo>
                  <a:lnTo>
                    <a:pt x="249936" y="320040"/>
                  </a:lnTo>
                  <a:lnTo>
                    <a:pt x="309372" y="327660"/>
                  </a:lnTo>
                  <a:lnTo>
                    <a:pt x="333756" y="330708"/>
                  </a:lnTo>
                  <a:lnTo>
                    <a:pt x="344424" y="246888"/>
                  </a:lnTo>
                  <a:close/>
                </a:path>
                <a:path w="2296795" h="1690370">
                  <a:moveTo>
                    <a:pt x="510540" y="266700"/>
                  </a:moveTo>
                  <a:lnTo>
                    <a:pt x="449580" y="259080"/>
                  </a:lnTo>
                  <a:lnTo>
                    <a:pt x="426720" y="257556"/>
                  </a:lnTo>
                  <a:lnTo>
                    <a:pt x="417576" y="339852"/>
                  </a:lnTo>
                  <a:lnTo>
                    <a:pt x="440436" y="342900"/>
                  </a:lnTo>
                  <a:lnTo>
                    <a:pt x="501396" y="350520"/>
                  </a:lnTo>
                  <a:lnTo>
                    <a:pt x="510540" y="266700"/>
                  </a:lnTo>
                  <a:close/>
                </a:path>
                <a:path w="2296795" h="1690370">
                  <a:moveTo>
                    <a:pt x="676656" y="286512"/>
                  </a:moveTo>
                  <a:lnTo>
                    <a:pt x="664464" y="284988"/>
                  </a:lnTo>
                  <a:lnTo>
                    <a:pt x="594360" y="275844"/>
                  </a:lnTo>
                  <a:lnTo>
                    <a:pt x="583692" y="359664"/>
                  </a:lnTo>
                  <a:lnTo>
                    <a:pt x="655320" y="367284"/>
                  </a:lnTo>
                  <a:lnTo>
                    <a:pt x="667512" y="368808"/>
                  </a:lnTo>
                  <a:lnTo>
                    <a:pt x="676656" y="286512"/>
                  </a:lnTo>
                  <a:close/>
                </a:path>
                <a:path w="2296795" h="1690370">
                  <a:moveTo>
                    <a:pt x="844296" y="306324"/>
                  </a:moveTo>
                  <a:lnTo>
                    <a:pt x="760476" y="295656"/>
                  </a:lnTo>
                  <a:lnTo>
                    <a:pt x="751332" y="379476"/>
                  </a:lnTo>
                  <a:lnTo>
                    <a:pt x="833628" y="388620"/>
                  </a:lnTo>
                  <a:lnTo>
                    <a:pt x="844296" y="306324"/>
                  </a:lnTo>
                  <a:close/>
                </a:path>
                <a:path w="2296795" h="1690370">
                  <a:moveTo>
                    <a:pt x="923544" y="126492"/>
                  </a:moveTo>
                  <a:lnTo>
                    <a:pt x="672084" y="0"/>
                  </a:lnTo>
                  <a:lnTo>
                    <a:pt x="672084" y="83820"/>
                  </a:lnTo>
                  <a:lnTo>
                    <a:pt x="0" y="83820"/>
                  </a:lnTo>
                  <a:lnTo>
                    <a:pt x="0" y="167640"/>
                  </a:lnTo>
                  <a:lnTo>
                    <a:pt x="226009" y="167640"/>
                  </a:lnTo>
                  <a:lnTo>
                    <a:pt x="0" y="243840"/>
                  </a:lnTo>
                  <a:lnTo>
                    <a:pt x="231648" y="402336"/>
                  </a:lnTo>
                  <a:lnTo>
                    <a:pt x="264756" y="167640"/>
                  </a:lnTo>
                  <a:lnTo>
                    <a:pt x="672084" y="167640"/>
                  </a:lnTo>
                  <a:lnTo>
                    <a:pt x="672084" y="252984"/>
                  </a:lnTo>
                  <a:lnTo>
                    <a:pt x="713232" y="232283"/>
                  </a:lnTo>
                  <a:lnTo>
                    <a:pt x="923544" y="126492"/>
                  </a:lnTo>
                  <a:close/>
                </a:path>
                <a:path w="2296795" h="1690370">
                  <a:moveTo>
                    <a:pt x="1010412" y="326136"/>
                  </a:moveTo>
                  <a:lnTo>
                    <a:pt x="928116" y="315468"/>
                  </a:lnTo>
                  <a:lnTo>
                    <a:pt x="917448" y="399288"/>
                  </a:lnTo>
                  <a:lnTo>
                    <a:pt x="1001268" y="409956"/>
                  </a:lnTo>
                  <a:lnTo>
                    <a:pt x="1010412" y="326136"/>
                  </a:lnTo>
                  <a:close/>
                </a:path>
                <a:path w="2296795" h="1690370">
                  <a:moveTo>
                    <a:pt x="1178052" y="348996"/>
                  </a:moveTo>
                  <a:lnTo>
                    <a:pt x="1094232" y="338328"/>
                  </a:lnTo>
                  <a:lnTo>
                    <a:pt x="1083564" y="420624"/>
                  </a:lnTo>
                  <a:lnTo>
                    <a:pt x="1165860" y="432816"/>
                  </a:lnTo>
                  <a:lnTo>
                    <a:pt x="1178052" y="348996"/>
                  </a:lnTo>
                  <a:close/>
                </a:path>
                <a:path w="2296795" h="1690370">
                  <a:moveTo>
                    <a:pt x="1344168" y="373380"/>
                  </a:moveTo>
                  <a:lnTo>
                    <a:pt x="1261872" y="361188"/>
                  </a:lnTo>
                  <a:lnTo>
                    <a:pt x="1249680" y="445008"/>
                  </a:lnTo>
                  <a:lnTo>
                    <a:pt x="1331976" y="457200"/>
                  </a:lnTo>
                  <a:lnTo>
                    <a:pt x="1344168" y="373380"/>
                  </a:lnTo>
                  <a:close/>
                </a:path>
                <a:path w="2296795" h="1690370">
                  <a:moveTo>
                    <a:pt x="1511808" y="402336"/>
                  </a:moveTo>
                  <a:lnTo>
                    <a:pt x="1493520" y="397764"/>
                  </a:lnTo>
                  <a:lnTo>
                    <a:pt x="1427988" y="387096"/>
                  </a:lnTo>
                  <a:lnTo>
                    <a:pt x="1414272" y="469392"/>
                  </a:lnTo>
                  <a:lnTo>
                    <a:pt x="1478280" y="481584"/>
                  </a:lnTo>
                  <a:lnTo>
                    <a:pt x="1496568" y="484632"/>
                  </a:lnTo>
                  <a:lnTo>
                    <a:pt x="1511808" y="402336"/>
                  </a:lnTo>
                  <a:close/>
                </a:path>
                <a:path w="2296795" h="1690370">
                  <a:moveTo>
                    <a:pt x="1546860" y="1665732"/>
                  </a:moveTo>
                  <a:lnTo>
                    <a:pt x="1524000" y="1584960"/>
                  </a:lnTo>
                  <a:lnTo>
                    <a:pt x="1520952" y="1586484"/>
                  </a:lnTo>
                  <a:lnTo>
                    <a:pt x="1501140" y="1591056"/>
                  </a:lnTo>
                  <a:lnTo>
                    <a:pt x="1482852" y="1597152"/>
                  </a:lnTo>
                  <a:lnTo>
                    <a:pt x="1466088" y="1603248"/>
                  </a:lnTo>
                  <a:lnTo>
                    <a:pt x="1452372" y="1607820"/>
                  </a:lnTo>
                  <a:lnTo>
                    <a:pt x="1440180" y="1612392"/>
                  </a:lnTo>
                  <a:lnTo>
                    <a:pt x="1470660" y="1690116"/>
                  </a:lnTo>
                  <a:lnTo>
                    <a:pt x="1495044" y="1680972"/>
                  </a:lnTo>
                  <a:lnTo>
                    <a:pt x="1508760" y="1676400"/>
                  </a:lnTo>
                  <a:lnTo>
                    <a:pt x="1525524" y="1671828"/>
                  </a:lnTo>
                  <a:lnTo>
                    <a:pt x="1543812" y="1667256"/>
                  </a:lnTo>
                  <a:lnTo>
                    <a:pt x="1546860" y="1665732"/>
                  </a:lnTo>
                  <a:close/>
                </a:path>
                <a:path w="2296795" h="1690370">
                  <a:moveTo>
                    <a:pt x="1677924" y="434340"/>
                  </a:moveTo>
                  <a:lnTo>
                    <a:pt x="1629156" y="423672"/>
                  </a:lnTo>
                  <a:lnTo>
                    <a:pt x="1594104" y="417576"/>
                  </a:lnTo>
                  <a:lnTo>
                    <a:pt x="1578864" y="499872"/>
                  </a:lnTo>
                  <a:lnTo>
                    <a:pt x="1612392" y="505968"/>
                  </a:lnTo>
                  <a:lnTo>
                    <a:pt x="1659636" y="516636"/>
                  </a:lnTo>
                  <a:lnTo>
                    <a:pt x="1677924" y="434340"/>
                  </a:lnTo>
                  <a:close/>
                </a:path>
                <a:path w="2296795" h="1690370">
                  <a:moveTo>
                    <a:pt x="1708404" y="1623060"/>
                  </a:moveTo>
                  <a:lnTo>
                    <a:pt x="1685544" y="1542288"/>
                  </a:lnTo>
                  <a:lnTo>
                    <a:pt x="1659636" y="1548384"/>
                  </a:lnTo>
                  <a:lnTo>
                    <a:pt x="1635252" y="1556004"/>
                  </a:lnTo>
                  <a:lnTo>
                    <a:pt x="1609344" y="1562100"/>
                  </a:lnTo>
                  <a:lnTo>
                    <a:pt x="1606296" y="1563624"/>
                  </a:lnTo>
                  <a:lnTo>
                    <a:pt x="1627632" y="1644396"/>
                  </a:lnTo>
                  <a:lnTo>
                    <a:pt x="1632204" y="1642872"/>
                  </a:lnTo>
                  <a:lnTo>
                    <a:pt x="1656588" y="1636776"/>
                  </a:lnTo>
                  <a:lnTo>
                    <a:pt x="1682496" y="1630680"/>
                  </a:lnTo>
                  <a:lnTo>
                    <a:pt x="1708404" y="1623060"/>
                  </a:lnTo>
                  <a:close/>
                </a:path>
                <a:path w="2296795" h="1690370">
                  <a:moveTo>
                    <a:pt x="1842516" y="473964"/>
                  </a:moveTo>
                  <a:lnTo>
                    <a:pt x="1813560" y="466344"/>
                  </a:lnTo>
                  <a:lnTo>
                    <a:pt x="1760220" y="452628"/>
                  </a:lnTo>
                  <a:lnTo>
                    <a:pt x="1740408" y="534924"/>
                  </a:lnTo>
                  <a:lnTo>
                    <a:pt x="1792224" y="547116"/>
                  </a:lnTo>
                  <a:lnTo>
                    <a:pt x="1821180" y="556260"/>
                  </a:lnTo>
                  <a:lnTo>
                    <a:pt x="1842516" y="473964"/>
                  </a:lnTo>
                  <a:close/>
                </a:path>
                <a:path w="2296795" h="1690370">
                  <a:moveTo>
                    <a:pt x="1871472" y="1572768"/>
                  </a:moveTo>
                  <a:lnTo>
                    <a:pt x="1844040" y="1493520"/>
                  </a:lnTo>
                  <a:lnTo>
                    <a:pt x="1792224" y="1510284"/>
                  </a:lnTo>
                  <a:lnTo>
                    <a:pt x="1766316" y="1517904"/>
                  </a:lnTo>
                  <a:lnTo>
                    <a:pt x="1790700" y="1598676"/>
                  </a:lnTo>
                  <a:lnTo>
                    <a:pt x="1816608" y="1591056"/>
                  </a:lnTo>
                  <a:lnTo>
                    <a:pt x="1871472" y="1572768"/>
                  </a:lnTo>
                  <a:close/>
                </a:path>
                <a:path w="2296795" h="1690370">
                  <a:moveTo>
                    <a:pt x="2007108" y="530352"/>
                  </a:moveTo>
                  <a:lnTo>
                    <a:pt x="1967484" y="515112"/>
                  </a:lnTo>
                  <a:lnTo>
                    <a:pt x="1926336" y="499872"/>
                  </a:lnTo>
                  <a:lnTo>
                    <a:pt x="1898904" y="579120"/>
                  </a:lnTo>
                  <a:lnTo>
                    <a:pt x="1937004" y="592836"/>
                  </a:lnTo>
                  <a:lnTo>
                    <a:pt x="1975104" y="608076"/>
                  </a:lnTo>
                  <a:lnTo>
                    <a:pt x="2007108" y="530352"/>
                  </a:lnTo>
                  <a:close/>
                </a:path>
                <a:path w="2296795" h="1690370">
                  <a:moveTo>
                    <a:pt x="2033016" y="1502664"/>
                  </a:moveTo>
                  <a:lnTo>
                    <a:pt x="1991868" y="1429512"/>
                  </a:lnTo>
                  <a:lnTo>
                    <a:pt x="1990344" y="1431036"/>
                  </a:lnTo>
                  <a:lnTo>
                    <a:pt x="1969008" y="1441704"/>
                  </a:lnTo>
                  <a:lnTo>
                    <a:pt x="1944624" y="1452372"/>
                  </a:lnTo>
                  <a:lnTo>
                    <a:pt x="1921764" y="1463040"/>
                  </a:lnTo>
                  <a:lnTo>
                    <a:pt x="1920240" y="1464564"/>
                  </a:lnTo>
                  <a:lnTo>
                    <a:pt x="1952244" y="1540764"/>
                  </a:lnTo>
                  <a:lnTo>
                    <a:pt x="1953768" y="1540764"/>
                  </a:lnTo>
                  <a:lnTo>
                    <a:pt x="1979676" y="1530096"/>
                  </a:lnTo>
                  <a:lnTo>
                    <a:pt x="2028444" y="1505712"/>
                  </a:lnTo>
                  <a:lnTo>
                    <a:pt x="2033016" y="1502664"/>
                  </a:lnTo>
                  <a:close/>
                </a:path>
                <a:path w="2296795" h="1690370">
                  <a:moveTo>
                    <a:pt x="2161032" y="627888"/>
                  </a:moveTo>
                  <a:lnTo>
                    <a:pt x="2157984" y="624840"/>
                  </a:lnTo>
                  <a:lnTo>
                    <a:pt x="2144268" y="612648"/>
                  </a:lnTo>
                  <a:lnTo>
                    <a:pt x="2130552" y="601980"/>
                  </a:lnTo>
                  <a:lnTo>
                    <a:pt x="2115312" y="589788"/>
                  </a:lnTo>
                  <a:lnTo>
                    <a:pt x="2100072" y="579120"/>
                  </a:lnTo>
                  <a:lnTo>
                    <a:pt x="2087880" y="571500"/>
                  </a:lnTo>
                  <a:lnTo>
                    <a:pt x="2042160" y="643128"/>
                  </a:lnTo>
                  <a:lnTo>
                    <a:pt x="2052828" y="649224"/>
                  </a:lnTo>
                  <a:lnTo>
                    <a:pt x="2065020" y="658368"/>
                  </a:lnTo>
                  <a:lnTo>
                    <a:pt x="2077212" y="665988"/>
                  </a:lnTo>
                  <a:lnTo>
                    <a:pt x="2089404" y="676656"/>
                  </a:lnTo>
                  <a:lnTo>
                    <a:pt x="2100072" y="685800"/>
                  </a:lnTo>
                  <a:lnTo>
                    <a:pt x="2103120" y="688848"/>
                  </a:lnTo>
                  <a:lnTo>
                    <a:pt x="2161032" y="627888"/>
                  </a:lnTo>
                  <a:close/>
                </a:path>
                <a:path w="2296795" h="1690370">
                  <a:moveTo>
                    <a:pt x="2173224" y="1380744"/>
                  </a:moveTo>
                  <a:lnTo>
                    <a:pt x="2101596" y="1336548"/>
                  </a:lnTo>
                  <a:lnTo>
                    <a:pt x="2097024" y="1344168"/>
                  </a:lnTo>
                  <a:lnTo>
                    <a:pt x="2087880" y="1356360"/>
                  </a:lnTo>
                  <a:lnTo>
                    <a:pt x="2075688" y="1370076"/>
                  </a:lnTo>
                  <a:lnTo>
                    <a:pt x="2061972" y="1382268"/>
                  </a:lnTo>
                  <a:lnTo>
                    <a:pt x="2055876" y="1386840"/>
                  </a:lnTo>
                  <a:lnTo>
                    <a:pt x="2107692" y="1453896"/>
                  </a:lnTo>
                  <a:lnTo>
                    <a:pt x="2115312" y="1447800"/>
                  </a:lnTo>
                  <a:lnTo>
                    <a:pt x="2133600" y="1431036"/>
                  </a:lnTo>
                  <a:lnTo>
                    <a:pt x="2148840" y="1414272"/>
                  </a:lnTo>
                  <a:lnTo>
                    <a:pt x="2164080" y="1394460"/>
                  </a:lnTo>
                  <a:lnTo>
                    <a:pt x="2173224" y="1380744"/>
                  </a:lnTo>
                  <a:close/>
                </a:path>
                <a:path w="2296795" h="1690370">
                  <a:moveTo>
                    <a:pt x="2246376" y="1219200"/>
                  </a:moveTo>
                  <a:lnTo>
                    <a:pt x="2167128" y="1191768"/>
                  </a:lnTo>
                  <a:lnTo>
                    <a:pt x="2167128" y="1193292"/>
                  </a:lnTo>
                  <a:lnTo>
                    <a:pt x="2157984" y="1216152"/>
                  </a:lnTo>
                  <a:lnTo>
                    <a:pt x="2139696" y="1258824"/>
                  </a:lnTo>
                  <a:lnTo>
                    <a:pt x="2136648" y="1266444"/>
                  </a:lnTo>
                  <a:lnTo>
                    <a:pt x="2214372" y="1299972"/>
                  </a:lnTo>
                  <a:lnTo>
                    <a:pt x="2217420" y="1293876"/>
                  </a:lnTo>
                  <a:lnTo>
                    <a:pt x="2235708" y="1248156"/>
                  </a:lnTo>
                  <a:lnTo>
                    <a:pt x="2244852" y="1223772"/>
                  </a:lnTo>
                  <a:lnTo>
                    <a:pt x="2246376" y="1219200"/>
                  </a:lnTo>
                  <a:close/>
                </a:path>
                <a:path w="2296795" h="1690370">
                  <a:moveTo>
                    <a:pt x="2266188" y="780288"/>
                  </a:moveTo>
                  <a:lnTo>
                    <a:pt x="2261616" y="769620"/>
                  </a:lnTo>
                  <a:lnTo>
                    <a:pt x="2247900" y="742188"/>
                  </a:lnTo>
                  <a:lnTo>
                    <a:pt x="2232660" y="714756"/>
                  </a:lnTo>
                  <a:lnTo>
                    <a:pt x="2223516" y="699516"/>
                  </a:lnTo>
                  <a:lnTo>
                    <a:pt x="2221992" y="696468"/>
                  </a:lnTo>
                  <a:lnTo>
                    <a:pt x="2153412" y="745236"/>
                  </a:lnTo>
                  <a:lnTo>
                    <a:pt x="2159508" y="755904"/>
                  </a:lnTo>
                  <a:lnTo>
                    <a:pt x="2173224" y="777240"/>
                  </a:lnTo>
                  <a:lnTo>
                    <a:pt x="2183892" y="800100"/>
                  </a:lnTo>
                  <a:lnTo>
                    <a:pt x="2186940" y="810768"/>
                  </a:lnTo>
                  <a:lnTo>
                    <a:pt x="2266188" y="780288"/>
                  </a:lnTo>
                  <a:close/>
                </a:path>
                <a:path w="2296795" h="1690370">
                  <a:moveTo>
                    <a:pt x="2290572" y="1048512"/>
                  </a:moveTo>
                  <a:lnTo>
                    <a:pt x="2206752" y="1037844"/>
                  </a:lnTo>
                  <a:lnTo>
                    <a:pt x="2205228" y="1046988"/>
                  </a:lnTo>
                  <a:lnTo>
                    <a:pt x="2200656" y="1071372"/>
                  </a:lnTo>
                  <a:lnTo>
                    <a:pt x="2196084" y="1097280"/>
                  </a:lnTo>
                  <a:lnTo>
                    <a:pt x="2191512" y="1115568"/>
                  </a:lnTo>
                  <a:lnTo>
                    <a:pt x="2272284" y="1135380"/>
                  </a:lnTo>
                  <a:lnTo>
                    <a:pt x="2276856" y="1117092"/>
                  </a:lnTo>
                  <a:lnTo>
                    <a:pt x="2282952" y="1089660"/>
                  </a:lnTo>
                  <a:lnTo>
                    <a:pt x="2287524" y="1062228"/>
                  </a:lnTo>
                  <a:lnTo>
                    <a:pt x="2290572" y="1048512"/>
                  </a:lnTo>
                  <a:close/>
                </a:path>
                <a:path w="2296795" h="1690370">
                  <a:moveTo>
                    <a:pt x="2296668" y="944880"/>
                  </a:moveTo>
                  <a:lnTo>
                    <a:pt x="2293620" y="886968"/>
                  </a:lnTo>
                  <a:lnTo>
                    <a:pt x="2290572" y="868680"/>
                  </a:lnTo>
                  <a:lnTo>
                    <a:pt x="2206752" y="882396"/>
                  </a:lnTo>
                  <a:lnTo>
                    <a:pt x="2209800" y="894588"/>
                  </a:lnTo>
                  <a:lnTo>
                    <a:pt x="2212848" y="944880"/>
                  </a:lnTo>
                  <a:lnTo>
                    <a:pt x="2212848" y="958596"/>
                  </a:lnTo>
                  <a:lnTo>
                    <a:pt x="2290572" y="960005"/>
                  </a:lnTo>
                  <a:lnTo>
                    <a:pt x="2296668" y="960120"/>
                  </a:lnTo>
                  <a:lnTo>
                    <a:pt x="2296668" y="9448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7517" y="6045707"/>
              <a:ext cx="840105" cy="421005"/>
            </a:xfrm>
            <a:custGeom>
              <a:avLst/>
              <a:gdLst/>
              <a:ahLst/>
              <a:cxnLst/>
              <a:rect l="l" t="t" r="r" b="b"/>
              <a:pathLst>
                <a:path w="840105" h="421004">
                  <a:moveTo>
                    <a:pt x="839720" y="420623"/>
                  </a:moveTo>
                  <a:lnTo>
                    <a:pt x="650744" y="0"/>
                  </a:lnTo>
                  <a:lnTo>
                    <a:pt x="188975" y="0"/>
                  </a:lnTo>
                  <a:lnTo>
                    <a:pt x="0" y="420623"/>
                  </a:lnTo>
                  <a:lnTo>
                    <a:pt x="839720" y="4206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5513" y="6024372"/>
              <a:ext cx="904240" cy="462280"/>
            </a:xfrm>
            <a:custGeom>
              <a:avLst/>
              <a:gdLst/>
              <a:ahLst/>
              <a:cxnLst/>
              <a:rect l="l" t="t" r="r" b="b"/>
              <a:pathLst>
                <a:path w="904239" h="462279">
                  <a:moveTo>
                    <a:pt x="903728" y="461772"/>
                  </a:moveTo>
                  <a:lnTo>
                    <a:pt x="696464" y="0"/>
                  </a:lnTo>
                  <a:lnTo>
                    <a:pt x="207264" y="0"/>
                  </a:lnTo>
                  <a:lnTo>
                    <a:pt x="0" y="461772"/>
                  </a:lnTo>
                  <a:lnTo>
                    <a:pt x="32004" y="461772"/>
                  </a:lnTo>
                  <a:lnTo>
                    <a:pt x="32004" y="420624"/>
                  </a:lnTo>
                  <a:lnTo>
                    <a:pt x="64872" y="420624"/>
                  </a:lnTo>
                  <a:lnTo>
                    <a:pt x="220980" y="74417"/>
                  </a:lnTo>
                  <a:lnTo>
                    <a:pt x="220980" y="42672"/>
                  </a:lnTo>
                  <a:lnTo>
                    <a:pt x="240792" y="30480"/>
                  </a:lnTo>
                  <a:lnTo>
                    <a:pt x="240792" y="42672"/>
                  </a:lnTo>
                  <a:lnTo>
                    <a:pt x="664460" y="42672"/>
                  </a:lnTo>
                  <a:lnTo>
                    <a:pt x="664460" y="30480"/>
                  </a:lnTo>
                  <a:lnTo>
                    <a:pt x="682748" y="42672"/>
                  </a:lnTo>
                  <a:lnTo>
                    <a:pt x="682748" y="71367"/>
                  </a:lnTo>
                  <a:lnTo>
                    <a:pt x="838961" y="420624"/>
                  </a:lnTo>
                  <a:lnTo>
                    <a:pt x="871724" y="420624"/>
                  </a:lnTo>
                  <a:lnTo>
                    <a:pt x="871724" y="461772"/>
                  </a:lnTo>
                  <a:lnTo>
                    <a:pt x="903728" y="461772"/>
                  </a:lnTo>
                  <a:close/>
                </a:path>
                <a:path w="904239" h="462279">
                  <a:moveTo>
                    <a:pt x="64872" y="420624"/>
                  </a:moveTo>
                  <a:lnTo>
                    <a:pt x="32004" y="420624"/>
                  </a:lnTo>
                  <a:lnTo>
                    <a:pt x="51816" y="449580"/>
                  </a:lnTo>
                  <a:lnTo>
                    <a:pt x="64872" y="420624"/>
                  </a:lnTo>
                  <a:close/>
                </a:path>
                <a:path w="904239" h="462279">
                  <a:moveTo>
                    <a:pt x="871724" y="461772"/>
                  </a:moveTo>
                  <a:lnTo>
                    <a:pt x="871724" y="420624"/>
                  </a:lnTo>
                  <a:lnTo>
                    <a:pt x="851912" y="449580"/>
                  </a:lnTo>
                  <a:lnTo>
                    <a:pt x="838961" y="420624"/>
                  </a:lnTo>
                  <a:lnTo>
                    <a:pt x="64872" y="420624"/>
                  </a:lnTo>
                  <a:lnTo>
                    <a:pt x="51816" y="449580"/>
                  </a:lnTo>
                  <a:lnTo>
                    <a:pt x="32004" y="420624"/>
                  </a:lnTo>
                  <a:lnTo>
                    <a:pt x="32004" y="461772"/>
                  </a:lnTo>
                  <a:lnTo>
                    <a:pt x="871724" y="461772"/>
                  </a:lnTo>
                  <a:close/>
                </a:path>
                <a:path w="904239" h="462279">
                  <a:moveTo>
                    <a:pt x="240792" y="30480"/>
                  </a:moveTo>
                  <a:lnTo>
                    <a:pt x="220980" y="42672"/>
                  </a:lnTo>
                  <a:lnTo>
                    <a:pt x="235294" y="42672"/>
                  </a:lnTo>
                  <a:lnTo>
                    <a:pt x="240792" y="30480"/>
                  </a:lnTo>
                  <a:close/>
                </a:path>
                <a:path w="904239" h="462279">
                  <a:moveTo>
                    <a:pt x="235294" y="42672"/>
                  </a:moveTo>
                  <a:lnTo>
                    <a:pt x="220980" y="42672"/>
                  </a:lnTo>
                  <a:lnTo>
                    <a:pt x="220980" y="74417"/>
                  </a:lnTo>
                  <a:lnTo>
                    <a:pt x="235294" y="42672"/>
                  </a:lnTo>
                  <a:close/>
                </a:path>
                <a:path w="904239" h="462279">
                  <a:moveTo>
                    <a:pt x="240792" y="42672"/>
                  </a:moveTo>
                  <a:lnTo>
                    <a:pt x="240792" y="30480"/>
                  </a:lnTo>
                  <a:lnTo>
                    <a:pt x="235294" y="42672"/>
                  </a:lnTo>
                  <a:lnTo>
                    <a:pt x="240792" y="42672"/>
                  </a:lnTo>
                  <a:close/>
                </a:path>
                <a:path w="904239" h="462279">
                  <a:moveTo>
                    <a:pt x="682748" y="42672"/>
                  </a:moveTo>
                  <a:lnTo>
                    <a:pt x="664460" y="30480"/>
                  </a:lnTo>
                  <a:lnTo>
                    <a:pt x="669914" y="42672"/>
                  </a:lnTo>
                  <a:lnTo>
                    <a:pt x="682748" y="42672"/>
                  </a:lnTo>
                  <a:close/>
                </a:path>
                <a:path w="904239" h="462279">
                  <a:moveTo>
                    <a:pt x="669914" y="42672"/>
                  </a:moveTo>
                  <a:lnTo>
                    <a:pt x="664460" y="30480"/>
                  </a:lnTo>
                  <a:lnTo>
                    <a:pt x="664460" y="42672"/>
                  </a:lnTo>
                  <a:lnTo>
                    <a:pt x="669914" y="42672"/>
                  </a:lnTo>
                  <a:close/>
                </a:path>
                <a:path w="904239" h="462279">
                  <a:moveTo>
                    <a:pt x="682748" y="71367"/>
                  </a:moveTo>
                  <a:lnTo>
                    <a:pt x="682748" y="42672"/>
                  </a:lnTo>
                  <a:lnTo>
                    <a:pt x="669914" y="42672"/>
                  </a:lnTo>
                  <a:lnTo>
                    <a:pt x="682748" y="71367"/>
                  </a:lnTo>
                  <a:close/>
                </a:path>
                <a:path w="904239" h="462279">
                  <a:moveTo>
                    <a:pt x="871724" y="420624"/>
                  </a:moveTo>
                  <a:lnTo>
                    <a:pt x="838961" y="420624"/>
                  </a:lnTo>
                  <a:lnTo>
                    <a:pt x="851912" y="449580"/>
                  </a:lnTo>
                  <a:lnTo>
                    <a:pt x="871724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7517" y="6466331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6181" y="644499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17912" y="6438389"/>
            <a:ext cx="31026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98780" algn="l"/>
                <a:tab pos="1056005" algn="l"/>
              </a:tabLst>
            </a:pPr>
            <a:r>
              <a:rPr sz="4275" b="1" i="1" spc="-75" baseline="7797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275" b="1" i="1" baseline="779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i="1" spc="-75" baseline="-6349" dirty="0">
                <a:latin typeface="Times New Roman"/>
                <a:cs typeface="Times New Roman"/>
              </a:rPr>
              <a:t>…</a:t>
            </a:r>
            <a:r>
              <a:rPr sz="5250" b="1" i="1" baseline="-6349" dirty="0">
                <a:latin typeface="Times New Roman"/>
                <a:cs typeface="Times New Roman"/>
              </a:rPr>
              <a:t>	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45345" y="4681728"/>
            <a:ext cx="713740" cy="1419225"/>
            <a:chOff x="1045345" y="4681728"/>
            <a:chExt cx="713740" cy="1419225"/>
          </a:xfrm>
        </p:grpSpPr>
        <p:sp>
          <p:nvSpPr>
            <p:cNvPr id="55" name="object 55"/>
            <p:cNvSpPr/>
            <p:nvPr/>
          </p:nvSpPr>
          <p:spPr>
            <a:xfrm>
              <a:off x="1232797" y="470306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12985" y="468172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88" y="545592"/>
                  </a:moveTo>
                  <a:lnTo>
                    <a:pt x="54558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16" y="41148"/>
                  </a:lnTo>
                  <a:lnTo>
                    <a:pt x="502916" y="21336"/>
                  </a:lnTo>
                  <a:lnTo>
                    <a:pt x="524252" y="41148"/>
                  </a:lnTo>
                  <a:lnTo>
                    <a:pt x="524252" y="545592"/>
                  </a:lnTo>
                  <a:lnTo>
                    <a:pt x="545588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16" y="545592"/>
                  </a:lnTo>
                  <a:lnTo>
                    <a:pt x="502916" y="524256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2" y="41148"/>
                  </a:moveTo>
                  <a:lnTo>
                    <a:pt x="502916" y="21336"/>
                  </a:lnTo>
                  <a:lnTo>
                    <a:pt x="502916" y="41148"/>
                  </a:lnTo>
                  <a:lnTo>
                    <a:pt x="524252" y="41148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524252" y="41148"/>
                  </a:lnTo>
                  <a:lnTo>
                    <a:pt x="502916" y="41148"/>
                  </a:lnTo>
                  <a:lnTo>
                    <a:pt x="502916" y="502920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524252" y="545592"/>
                  </a:moveTo>
                  <a:lnTo>
                    <a:pt x="524252" y="502920"/>
                  </a:lnTo>
                  <a:lnTo>
                    <a:pt x="502916" y="524256"/>
                  </a:lnTo>
                  <a:lnTo>
                    <a:pt x="502916" y="545592"/>
                  </a:lnTo>
                  <a:lnTo>
                    <a:pt x="524252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5157" y="557479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5345" y="555498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88" y="545592"/>
                  </a:moveTo>
                  <a:lnTo>
                    <a:pt x="54558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16" y="41148"/>
                  </a:lnTo>
                  <a:lnTo>
                    <a:pt x="502916" y="19812"/>
                  </a:lnTo>
                  <a:lnTo>
                    <a:pt x="524252" y="41148"/>
                  </a:lnTo>
                  <a:lnTo>
                    <a:pt x="524252" y="545592"/>
                  </a:lnTo>
                  <a:lnTo>
                    <a:pt x="545588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16" y="545592"/>
                  </a:lnTo>
                  <a:lnTo>
                    <a:pt x="502916" y="524256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2" y="41148"/>
                  </a:moveTo>
                  <a:lnTo>
                    <a:pt x="502916" y="19812"/>
                  </a:lnTo>
                  <a:lnTo>
                    <a:pt x="502916" y="41148"/>
                  </a:lnTo>
                  <a:lnTo>
                    <a:pt x="524252" y="41148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524252" y="41148"/>
                  </a:lnTo>
                  <a:lnTo>
                    <a:pt x="502916" y="41148"/>
                  </a:lnTo>
                  <a:lnTo>
                    <a:pt x="502916" y="502920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524252" y="545592"/>
                  </a:moveTo>
                  <a:lnTo>
                    <a:pt x="524252" y="502920"/>
                  </a:lnTo>
                  <a:lnTo>
                    <a:pt x="502916" y="524256"/>
                  </a:lnTo>
                  <a:lnTo>
                    <a:pt x="502916" y="545592"/>
                  </a:lnTo>
                  <a:lnTo>
                    <a:pt x="524252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60712" y="4556250"/>
            <a:ext cx="1134745" cy="1454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35025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3a: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75" baseline="-16393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4575" baseline="-16393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3354"/>
              </a:spcBef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80625" y="5187695"/>
            <a:ext cx="1804670" cy="879475"/>
            <a:chOff x="1380625" y="5187695"/>
            <a:chExt cx="1804670" cy="879475"/>
          </a:xfrm>
        </p:grpSpPr>
        <p:sp>
          <p:nvSpPr>
            <p:cNvPr id="61" name="object 61"/>
            <p:cNvSpPr/>
            <p:nvPr/>
          </p:nvSpPr>
          <p:spPr>
            <a:xfrm>
              <a:off x="1821058" y="554278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80617" y="5187695"/>
              <a:ext cx="965200" cy="879475"/>
            </a:xfrm>
            <a:custGeom>
              <a:avLst/>
              <a:gdLst/>
              <a:ahLst/>
              <a:cxnLst/>
              <a:rect l="l" t="t" r="r" b="b"/>
              <a:pathLst>
                <a:path w="965200" h="879475">
                  <a:moveTo>
                    <a:pt x="964692" y="333768"/>
                  </a:moveTo>
                  <a:lnTo>
                    <a:pt x="923544" y="333768"/>
                  </a:lnTo>
                  <a:lnTo>
                    <a:pt x="923544" y="374916"/>
                  </a:lnTo>
                  <a:lnTo>
                    <a:pt x="923544" y="836688"/>
                  </a:lnTo>
                  <a:lnTo>
                    <a:pt x="461772" y="836688"/>
                  </a:lnTo>
                  <a:lnTo>
                    <a:pt x="461772" y="374916"/>
                  </a:lnTo>
                  <a:lnTo>
                    <a:pt x="923544" y="374916"/>
                  </a:lnTo>
                  <a:lnTo>
                    <a:pt x="923544" y="333768"/>
                  </a:lnTo>
                  <a:lnTo>
                    <a:pt x="697268" y="333768"/>
                  </a:lnTo>
                  <a:lnTo>
                    <a:pt x="115824" y="0"/>
                  </a:lnTo>
                  <a:lnTo>
                    <a:pt x="104660" y="19126"/>
                  </a:lnTo>
                  <a:lnTo>
                    <a:pt x="83820" y="13716"/>
                  </a:lnTo>
                  <a:lnTo>
                    <a:pt x="0" y="348996"/>
                  </a:lnTo>
                  <a:lnTo>
                    <a:pt x="41148" y="359664"/>
                  </a:lnTo>
                  <a:lnTo>
                    <a:pt x="118478" y="50317"/>
                  </a:lnTo>
                  <a:lnTo>
                    <a:pt x="613562" y="333768"/>
                  </a:lnTo>
                  <a:lnTo>
                    <a:pt x="419100" y="333768"/>
                  </a:lnTo>
                  <a:lnTo>
                    <a:pt x="419100" y="879360"/>
                  </a:lnTo>
                  <a:lnTo>
                    <a:pt x="440436" y="879360"/>
                  </a:lnTo>
                  <a:lnTo>
                    <a:pt x="461772" y="879360"/>
                  </a:lnTo>
                  <a:lnTo>
                    <a:pt x="923544" y="879360"/>
                  </a:lnTo>
                  <a:lnTo>
                    <a:pt x="944880" y="879360"/>
                  </a:lnTo>
                  <a:lnTo>
                    <a:pt x="964692" y="879360"/>
                  </a:lnTo>
                  <a:lnTo>
                    <a:pt x="964692" y="333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60782" y="554278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39446" y="552145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837828" y="4641594"/>
            <a:ext cx="2809875" cy="1335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20"/>
              </a:spcBef>
            </a:pP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481209" y="5186171"/>
            <a:ext cx="1519555" cy="376555"/>
          </a:xfrm>
          <a:custGeom>
            <a:avLst/>
            <a:gdLst/>
            <a:ahLst/>
            <a:cxnLst/>
            <a:rect l="l" t="t" r="r" b="b"/>
            <a:pathLst>
              <a:path w="1519555" h="376554">
                <a:moveTo>
                  <a:pt x="1519424" y="335279"/>
                </a:moveTo>
                <a:lnTo>
                  <a:pt x="9143" y="0"/>
                </a:lnTo>
                <a:lnTo>
                  <a:pt x="0" y="41147"/>
                </a:lnTo>
                <a:lnTo>
                  <a:pt x="1510280" y="376427"/>
                </a:lnTo>
                <a:lnTo>
                  <a:pt x="1519424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18420" y="1201927"/>
            <a:ext cx="8480425" cy="3413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834" indent="-394335">
              <a:lnSpc>
                <a:spcPts val="3365"/>
              </a:lnSpc>
              <a:spcBef>
                <a:spcPts val="114"/>
              </a:spcBef>
              <a:buFont typeface="Times New Roman"/>
              <a:buAutoNum type="arabicParenR"/>
              <a:tabLst>
                <a:tab pos="457834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každé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T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protože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</a:t>
            </a:r>
            <a:r>
              <a:rPr sz="2850" b="1" baseline="26315" dirty="0">
                <a:latin typeface="Times New Roman"/>
                <a:cs typeface="Times New Roman"/>
              </a:rPr>
              <a:t>0</a:t>
            </a:r>
            <a:r>
              <a:rPr sz="2850" b="1" spc="330" baseline="2631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455930" indent="-392430">
              <a:lnSpc>
                <a:spcPts val="3365"/>
              </a:lnSpc>
              <a:buFont typeface="Times New Roman"/>
              <a:buAutoNum type="arabicParenR"/>
              <a:tabLst>
                <a:tab pos="455930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každé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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(Inicializace)</a:t>
            </a:r>
            <a:endParaRPr sz="2850">
              <a:latin typeface="Times New Roman"/>
              <a:cs typeface="Times New Roman"/>
            </a:endParaRPr>
          </a:p>
          <a:p>
            <a:pPr marL="454659" marR="969644" indent="-391795">
              <a:lnSpc>
                <a:spcPts val="3340"/>
              </a:lnSpc>
              <a:spcBef>
                <a:spcPts val="540"/>
              </a:spcBef>
              <a:buSzPct val="93442"/>
              <a:buAutoNum type="arabicParenR"/>
              <a:tabLst>
                <a:tab pos="454659" algn="l"/>
              </a:tabLst>
            </a:pPr>
            <a:r>
              <a:rPr sz="3050" b="1" dirty="0">
                <a:latin typeface="Times New Roman"/>
                <a:cs typeface="Times New Roman"/>
              </a:rPr>
              <a:t>Používej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následující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pravidlo,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dokud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bude </a:t>
            </a:r>
            <a:r>
              <a:rPr sz="3050" b="1" dirty="0">
                <a:latin typeface="Times New Roman"/>
                <a:cs typeface="Times New Roman"/>
              </a:rPr>
              <a:t>možné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měnit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nějakou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množinu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282575" lvl="1" indent="-219075">
              <a:lnSpc>
                <a:spcPts val="2695"/>
              </a:lnSpc>
              <a:buFont typeface="Times New Roman"/>
              <a:buChar char="•"/>
              <a:tabLst>
                <a:tab pos="282575" algn="l"/>
              </a:tabLst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u="none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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u="none" spc="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850" b="1" u="none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850" b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850" b="1" i="1" u="none" spc="-7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b="1" i="1" u="none" spc="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</a:t>
            </a:r>
            <a:r>
              <a:rPr sz="2850" u="none" spc="-10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P</a:t>
            </a:r>
            <a:r>
              <a:rPr sz="2850" i="1" u="none" spc="-5" dirty="0">
                <a:latin typeface="Times New Roman"/>
                <a:cs typeface="Times New Roman"/>
              </a:rPr>
              <a:t> </a:t>
            </a:r>
            <a:r>
              <a:rPr sz="28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2850">
              <a:latin typeface="Times New Roman"/>
              <a:cs typeface="Times New Roman"/>
            </a:endParaRPr>
          </a:p>
          <a:p>
            <a:pPr marL="316230">
              <a:lnSpc>
                <a:spcPts val="3365"/>
              </a:lnSpc>
              <a:spcBef>
                <a:spcPts val="190"/>
              </a:spcBef>
            </a:pPr>
            <a:r>
              <a:rPr sz="2850" b="1" dirty="0">
                <a:latin typeface="Times New Roman"/>
                <a:cs typeface="Times New Roman"/>
              </a:rPr>
              <a:t>3a)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přidej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všechny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symboly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do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First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16230">
              <a:lnSpc>
                <a:spcPts val="3200"/>
              </a:lnSpc>
            </a:pPr>
            <a:r>
              <a:rPr sz="2850" b="1" dirty="0">
                <a:latin typeface="Times New Roman"/>
                <a:cs typeface="Times New Roman"/>
              </a:rPr>
              <a:t>3b)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spc="20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Empty</a:t>
            </a:r>
            <a:r>
              <a:rPr sz="2850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= {</a:t>
            </a:r>
            <a:r>
              <a:rPr sz="2850" u="none" dirty="0">
                <a:latin typeface="Symbol"/>
                <a:cs typeface="Symbol"/>
              </a:rPr>
              <a:t></a:t>
            </a:r>
            <a:r>
              <a:rPr sz="2850" u="none" dirty="0">
                <a:latin typeface="Times New Roman"/>
                <a:cs typeface="Times New Roman"/>
              </a:rPr>
              <a:t>} pro</a:t>
            </a:r>
            <a:r>
              <a:rPr sz="2850" u="none" spc="-10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i</a:t>
            </a:r>
            <a:r>
              <a:rPr sz="2850" i="1" u="none" spc="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=</a:t>
            </a:r>
            <a:r>
              <a:rPr sz="2850" u="none" spc="-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1,…,</a:t>
            </a:r>
            <a:r>
              <a:rPr sz="2850" u="none" spc="-10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k</a:t>
            </a:r>
            <a:r>
              <a:rPr sz="2850" u="none" dirty="0">
                <a:latin typeface="Times New Roman"/>
                <a:cs typeface="Times New Roman"/>
              </a:rPr>
              <a:t>-1,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kde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k</a:t>
            </a:r>
            <a:r>
              <a:rPr sz="2850" i="1" u="none" spc="-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</a:t>
            </a:r>
            <a:r>
              <a:rPr sz="2850" u="none" spc="10" dirty="0">
                <a:latin typeface="Times New Roman"/>
                <a:cs typeface="Times New Roman"/>
              </a:rPr>
              <a:t> </a:t>
            </a:r>
            <a:r>
              <a:rPr sz="2850" i="1" u="none" spc="-50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  <a:p>
            <a:pPr marL="680720">
              <a:lnSpc>
                <a:spcPts val="3250"/>
              </a:lnSpc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850" b="1" u="none" spc="-2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přidej</a:t>
            </a:r>
            <a:r>
              <a:rPr sz="2850" u="none" spc="-1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všechny</a:t>
            </a:r>
            <a:r>
              <a:rPr sz="2850" u="none" spc="-3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symboly</a:t>
            </a:r>
            <a:r>
              <a:rPr sz="2850" u="none" spc="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z</a:t>
            </a:r>
            <a:r>
              <a:rPr sz="2850" u="none" spc="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First</a:t>
            </a:r>
            <a:r>
              <a:rPr sz="2850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u="none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do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i="1" u="none" spc="-10" dirty="0">
                <a:latin typeface="Times New Roman"/>
                <a:cs typeface="Times New Roman"/>
              </a:rPr>
              <a:t>First</a:t>
            </a:r>
            <a:r>
              <a:rPr sz="2850" u="none" spc="-10" dirty="0">
                <a:latin typeface="Times New Roman"/>
                <a:cs typeface="Times New Roman"/>
              </a:rPr>
              <a:t>(</a:t>
            </a:r>
            <a:r>
              <a:rPr sz="28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u="none" spc="-10" dirty="0">
                <a:latin typeface="Times New Roman"/>
                <a:cs typeface="Times New Roman"/>
              </a:rPr>
              <a:t>):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7604" y="478027"/>
            <a:ext cx="6538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850" i="1" dirty="0">
                <a:latin typeface="Times New Roman"/>
                <a:cs typeface="Times New Roman"/>
              </a:rPr>
              <a:t>First</a:t>
            </a:r>
            <a:r>
              <a:rPr sz="4850" dirty="0"/>
              <a:t>(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50" dirty="0"/>
              <a:t>)</a:t>
            </a:r>
            <a:r>
              <a:rPr sz="4850" spc="-65" dirty="0"/>
              <a:t> </a:t>
            </a:r>
            <a:r>
              <a:rPr sz="4850" dirty="0"/>
              <a:t>for</a:t>
            </a:r>
            <a:r>
              <a:rPr sz="4850" spc="-65" dirty="0"/>
              <a:t> </a:t>
            </a:r>
            <a:r>
              <a:rPr sz="4850" i="1" dirty="0">
                <a:latin typeface="Times New Roman"/>
                <a:cs typeface="Times New Roman"/>
              </a:rPr>
              <a:t>G</a:t>
            </a:r>
            <a:r>
              <a:rPr sz="4800" i="1" baseline="-20833" dirty="0">
                <a:latin typeface="Times New Roman"/>
                <a:cs typeface="Times New Roman"/>
              </a:rPr>
              <a:t>expr</a:t>
            </a:r>
            <a:r>
              <a:rPr sz="4800" baseline="-20833" dirty="0"/>
              <a:t>3</a:t>
            </a:r>
            <a:r>
              <a:rPr sz="4850" dirty="0"/>
              <a:t>:</a:t>
            </a:r>
            <a:r>
              <a:rPr sz="4850" spc="-80" dirty="0"/>
              <a:t> </a:t>
            </a:r>
            <a:r>
              <a:rPr sz="4850" spc="-10" dirty="0"/>
              <a:t>Příklad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157" y="2918459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220" y="2869182"/>
            <a:ext cx="15652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220" y="3170934"/>
            <a:ext cx="521144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516505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5157" y="3169410"/>
            <a:ext cx="15640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225" y="3471162"/>
            <a:ext cx="34925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5157" y="3925823"/>
            <a:ext cx="8481060" cy="43180"/>
          </a:xfrm>
          <a:custGeom>
            <a:avLst/>
            <a:gdLst/>
            <a:ahLst/>
            <a:cxnLst/>
            <a:rect l="l" t="t" r="r" b="b"/>
            <a:pathLst>
              <a:path w="8481060" h="43179">
                <a:moveTo>
                  <a:pt x="8481059" y="42671"/>
                </a:moveTo>
                <a:lnTo>
                  <a:pt x="8481059" y="0"/>
                </a:lnTo>
                <a:lnTo>
                  <a:pt x="0" y="0"/>
                </a:lnTo>
                <a:lnTo>
                  <a:pt x="0" y="42671"/>
                </a:lnTo>
                <a:lnTo>
                  <a:pt x="848105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5157" y="4597907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3876546"/>
            <a:ext cx="5406390" cy="7283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94"/>
              </a:spcBef>
              <a:tabLst>
                <a:tab pos="2516505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} </a:t>
            </a: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65157" y="5269991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220" y="4548630"/>
            <a:ext cx="56673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516505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3420" y="3875022"/>
            <a:ext cx="1655445" cy="10998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225" y="4848857"/>
            <a:ext cx="34728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5157" y="6024371"/>
            <a:ext cx="8481060" cy="43180"/>
          </a:xfrm>
          <a:custGeom>
            <a:avLst/>
            <a:gdLst/>
            <a:ahLst/>
            <a:cxnLst/>
            <a:rect l="l" t="t" r="r" b="b"/>
            <a:pathLst>
              <a:path w="8481060" h="43179">
                <a:moveTo>
                  <a:pt x="8481059" y="42671"/>
                </a:moveTo>
                <a:lnTo>
                  <a:pt x="8481059" y="0"/>
                </a:lnTo>
                <a:lnTo>
                  <a:pt x="0" y="0"/>
                </a:lnTo>
                <a:lnTo>
                  <a:pt x="0" y="42671"/>
                </a:lnTo>
                <a:lnTo>
                  <a:pt x="848105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13421" y="5219189"/>
            <a:ext cx="16751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9220" y="5220713"/>
            <a:ext cx="5452110" cy="7283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94"/>
              </a:spcBef>
              <a:tabLst>
                <a:tab pos="2516505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 </a:t>
            </a: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9220" y="5976617"/>
            <a:ext cx="8254365" cy="12757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40"/>
              </a:spcBef>
              <a:tabLst>
                <a:tab pos="2516505" algn="l"/>
                <a:tab pos="6056630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r>
              <a:rPr sz="2600" b="1" dirty="0">
                <a:latin typeface="Times New Roman"/>
                <a:cs typeface="Times New Roman"/>
              </a:rPr>
              <a:t>	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255904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Žádná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32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již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nemůže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být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změněna.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22/57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3676" y="1273555"/>
            <a:ext cx="223964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481455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3676" y="1575307"/>
            <a:ext cx="23374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481455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3158" y="1877059"/>
            <a:ext cx="2776220" cy="1418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62585">
              <a:lnSpc>
                <a:spcPts val="2755"/>
              </a:lnSpc>
              <a:spcBef>
                <a:spcPts val="140"/>
              </a:spcBef>
              <a:tabLst>
                <a:tab pos="1831975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62585">
              <a:lnSpc>
                <a:spcPts val="2380"/>
              </a:lnSpc>
              <a:tabLst>
                <a:tab pos="1831975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62585">
              <a:lnSpc>
                <a:spcPts val="2705"/>
              </a:lnSpc>
              <a:tabLst>
                <a:tab pos="1831975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220" y="1197355"/>
            <a:ext cx="23387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Inicializace: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5157" y="1273555"/>
            <a:ext cx="1564005" cy="202183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7790" marR="247015">
              <a:lnSpc>
                <a:spcPct val="76200"/>
              </a:lnSpc>
              <a:spcBef>
                <a:spcPts val="880"/>
              </a:spcBef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35"/>
              </a:lnSpc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25214" y="1275079"/>
            <a:ext cx="774065" cy="163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75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750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81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4050" i="1" dirty="0">
                <a:latin typeface="Times New Roman"/>
                <a:cs typeface="Times New Roman"/>
              </a:rPr>
              <a:t>First</a:t>
            </a:r>
            <a:r>
              <a:rPr sz="4050" dirty="0"/>
              <a:t>(</a:t>
            </a:r>
            <a:r>
              <a:rPr sz="4050" i="1" dirty="0">
                <a:latin typeface="Times New Roman"/>
                <a:cs typeface="Times New Roman"/>
              </a:rPr>
              <a:t>X</a:t>
            </a:r>
            <a:r>
              <a:rPr sz="4050" dirty="0"/>
              <a:t>)</a:t>
            </a:r>
            <a:r>
              <a:rPr sz="4050" spc="5" dirty="0"/>
              <a:t> </a:t>
            </a:r>
            <a:r>
              <a:rPr sz="4050" dirty="0"/>
              <a:t>&amp;</a:t>
            </a:r>
            <a:r>
              <a:rPr sz="4050" spc="-15" dirty="0"/>
              <a:t> </a:t>
            </a:r>
            <a:r>
              <a:rPr sz="4050" i="1" dirty="0">
                <a:latin typeface="Times New Roman"/>
                <a:cs typeface="Times New Roman"/>
              </a:rPr>
              <a:t>Empty</a:t>
            </a:r>
            <a:r>
              <a:rPr sz="4050" dirty="0"/>
              <a:t>(</a:t>
            </a:r>
            <a:r>
              <a:rPr sz="4050" i="1" dirty="0">
                <a:latin typeface="Times New Roman"/>
                <a:cs typeface="Times New Roman"/>
              </a:rPr>
              <a:t>X</a:t>
            </a:r>
            <a:r>
              <a:rPr sz="4050" dirty="0"/>
              <a:t>)</a:t>
            </a:r>
            <a:r>
              <a:rPr sz="4050" spc="-20" dirty="0"/>
              <a:t> </a:t>
            </a:r>
            <a:r>
              <a:rPr sz="4050" dirty="0"/>
              <a:t>pro</a:t>
            </a:r>
            <a:r>
              <a:rPr sz="4050" spc="-5" dirty="0"/>
              <a:t> </a:t>
            </a:r>
            <a:r>
              <a:rPr sz="4050" i="1" dirty="0">
                <a:latin typeface="Times New Roman"/>
                <a:cs typeface="Times New Roman"/>
              </a:rPr>
              <a:t>G</a:t>
            </a:r>
            <a:r>
              <a:rPr sz="4050" i="1" baseline="-20576" dirty="0">
                <a:latin typeface="Times New Roman"/>
                <a:cs typeface="Times New Roman"/>
              </a:rPr>
              <a:t>expr</a:t>
            </a:r>
            <a:r>
              <a:rPr sz="4050" baseline="-20576" dirty="0"/>
              <a:t>3</a:t>
            </a:r>
            <a:r>
              <a:rPr sz="4050" dirty="0"/>
              <a:t>:</a:t>
            </a:r>
            <a:r>
              <a:rPr sz="4050" spc="25" dirty="0"/>
              <a:t> </a:t>
            </a:r>
            <a:r>
              <a:rPr sz="4050" spc="-10" dirty="0"/>
              <a:t>Celkově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23/57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8396" y="3305046"/>
            <a:ext cx="2159635" cy="103314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75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040" y="2713734"/>
            <a:ext cx="4594860" cy="717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ts val="2700"/>
              </a:lnSpc>
              <a:spcBef>
                <a:spcPts val="140"/>
              </a:spcBef>
              <a:tabLst>
                <a:tab pos="2435225" algn="l"/>
                <a:tab pos="3903979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26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i="1" baseline="2136" dirty="0">
                <a:latin typeface="Times New Roman"/>
                <a:cs typeface="Times New Roman"/>
              </a:rPr>
              <a:t>Empty</a:t>
            </a:r>
            <a:r>
              <a:rPr sz="3900" baseline="2136" dirty="0">
                <a:latin typeface="Times New Roman"/>
                <a:cs typeface="Times New Roman"/>
              </a:rPr>
              <a:t>(</a:t>
            </a:r>
            <a:r>
              <a:rPr sz="3900" spc="75" baseline="2136" dirty="0">
                <a:latin typeface="Times New Roman"/>
                <a:cs typeface="Times New Roman"/>
              </a:rPr>
              <a:t> </a:t>
            </a:r>
            <a:r>
              <a:rPr sz="3900" b="1" i="1" baseline="2136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900" b="1" i="1" spc="60" baseline="21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spc="-75" baseline="2136" dirty="0">
                <a:latin typeface="Times New Roman"/>
                <a:cs typeface="Times New Roman"/>
              </a:rPr>
              <a:t>)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3900" b="1" baseline="2136" dirty="0">
                <a:latin typeface="Times New Roman"/>
                <a:cs typeface="Times New Roman"/>
              </a:rPr>
              <a:t>:=</a:t>
            </a:r>
            <a:r>
              <a:rPr sz="3900" b="1" spc="60" baseline="2136" dirty="0">
                <a:latin typeface="Times New Roman"/>
                <a:cs typeface="Times New Roman"/>
              </a:rPr>
              <a:t> </a:t>
            </a:r>
            <a:r>
              <a:rPr sz="3900" spc="-75" baseline="2136" dirty="0">
                <a:latin typeface="Symbol"/>
                <a:cs typeface="Symbol"/>
              </a:rPr>
              <a:t></a:t>
            </a:r>
            <a:endParaRPr sz="3900" baseline="2136">
              <a:latin typeface="Symbol"/>
              <a:cs typeface="Symbol"/>
            </a:endParaRPr>
          </a:p>
          <a:p>
            <a:pPr marR="5080" algn="r">
              <a:lnSpc>
                <a:spcPts val="2700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4306" y="2701542"/>
            <a:ext cx="2840355" cy="163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40"/>
              </a:spcBef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75"/>
              </a:lnSpc>
              <a:tabLst>
                <a:tab pos="202692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  <a:tabLst>
                <a:tab pos="202692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2026920" algn="l"/>
                <a:tab pos="249936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0340" y="1285747"/>
            <a:ext cx="8900795" cy="12617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3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kde: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  <a:tabLst>
                <a:tab pos="1032510" algn="l"/>
                <a:tab pos="1769745" algn="l"/>
                <a:tab pos="3060700" algn="l"/>
                <a:tab pos="6887845" algn="l"/>
                <a:tab pos="7606665" algn="l"/>
              </a:tabLst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032510">
              <a:lnSpc>
                <a:spcPct val="100000"/>
              </a:lnSpc>
              <a:spcBef>
                <a:spcPts val="250"/>
              </a:spcBef>
              <a:tabLst>
                <a:tab pos="5133340" algn="l"/>
                <a:tab pos="5871210" algn="l"/>
                <a:tab pos="763905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3040" y="3116070"/>
            <a:ext cx="1744980" cy="8331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všechna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6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8396" y="5066789"/>
            <a:ext cx="12376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6860" y="5284722"/>
            <a:ext cx="15836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6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48977" y="4450841"/>
          <a:ext cx="8557260" cy="16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marL="100330">
                        <a:lnSpc>
                          <a:spcPts val="2690"/>
                        </a:lnSpc>
                        <a:spcBef>
                          <a:spcPts val="345"/>
                        </a:spcBef>
                        <a:tabLst>
                          <a:tab pos="2451735" algn="l"/>
                        </a:tabLst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Množina</a:t>
                      </a:r>
                      <a:r>
                        <a:rPr sz="2600" b="1" spc="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900" i="1" baseline="2136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3900" baseline="2136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900" spc="67" baseline="213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b="1" i="1" baseline="2136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900" b="1" i="1" spc="37" baseline="2136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spc="-75" baseline="2136" dirty="0">
                          <a:latin typeface="Times New Roman"/>
                          <a:cs typeface="Times New Roman"/>
                        </a:rPr>
                        <a:t>)</a:t>
                      </a:r>
                      <a:endParaRPr sz="3900" baseline="2136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795"/>
                        </a:lnSpc>
                        <a:spcBef>
                          <a:spcPts val="235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795"/>
                        </a:lnSpc>
                        <a:spcBef>
                          <a:spcPts val="235"/>
                        </a:spcBef>
                      </a:pPr>
                      <a:r>
                        <a:rPr sz="2600" i="1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795"/>
                        </a:lnSpc>
                        <a:spcBef>
                          <a:spcPts val="235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100330">
                        <a:lnSpc>
                          <a:spcPts val="1895"/>
                        </a:lnSpc>
                        <a:spcBef>
                          <a:spcPts val="375"/>
                        </a:spcBef>
                        <a:tabLst>
                          <a:tab pos="2451735" algn="l"/>
                        </a:tabLst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všechna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900" i="1" baseline="1923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3900" baseline="1923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900" spc="67" baseline="192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b="1" baseline="192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900" b="1" spc="60" baseline="192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900" spc="-75" baseline="19230" dirty="0">
                          <a:latin typeface="Times New Roman"/>
                          <a:cs typeface="Times New Roman"/>
                        </a:rPr>
                        <a:t>)</a:t>
                      </a:r>
                      <a:endParaRPr sz="39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75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275"/>
                        </a:lnSpc>
                      </a:pPr>
                      <a:r>
                        <a:rPr sz="2600" i="1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75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8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280"/>
                        </a:lnSpc>
                      </a:pPr>
                      <a:r>
                        <a:rPr sz="2600" i="1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8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2451735">
                        <a:lnSpc>
                          <a:spcPts val="2280"/>
                        </a:lnSpc>
                      </a:pPr>
                      <a:r>
                        <a:rPr sz="2600" i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28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280"/>
                        </a:lnSpc>
                      </a:pPr>
                      <a:r>
                        <a:rPr sz="2600" i="1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28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2451735">
                        <a:lnSpc>
                          <a:spcPts val="2550"/>
                        </a:lnSpc>
                      </a:pPr>
                      <a:r>
                        <a:rPr sz="2600" i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b="1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55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b="1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ts val="2550"/>
                        </a:lnSpc>
                      </a:pPr>
                      <a:r>
                        <a:rPr sz="2600" i="1" spc="-1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2550"/>
                        </a:lnSpc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:=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148977" y="6277355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6865" y="6324089"/>
            <a:ext cx="85070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každé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First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583179"/>
            <a:ext cx="8412480" cy="43180"/>
          </a:xfrm>
          <a:custGeom>
            <a:avLst/>
            <a:gdLst/>
            <a:ahLst/>
            <a:cxnLst/>
            <a:rect l="l" t="t" r="r" b="b"/>
            <a:pathLst>
              <a:path w="8412480" h="43180">
                <a:moveTo>
                  <a:pt x="8412476" y="42671"/>
                </a:moveTo>
                <a:lnTo>
                  <a:pt x="8412476" y="1523"/>
                </a:lnTo>
                <a:lnTo>
                  <a:pt x="0" y="0"/>
                </a:lnTo>
                <a:lnTo>
                  <a:pt x="0" y="41147"/>
                </a:lnTo>
                <a:lnTo>
                  <a:pt x="84124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First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spc="-15" baseline="-27777" dirty="0"/>
              <a:t>1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spc="-15" baseline="-27777" dirty="0"/>
              <a:t>2</a:t>
            </a:r>
            <a:r>
              <a:rPr sz="4850" spc="-10" dirty="0"/>
              <a:t>…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i="1" spc="-15" baseline="-27777" dirty="0">
                <a:latin typeface="Times New Roman"/>
                <a:cs typeface="Times New Roman"/>
              </a:rPr>
              <a:t>n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5521451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1147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52706" y="5856732"/>
            <a:ext cx="1049020" cy="546100"/>
            <a:chOff x="2052706" y="5856732"/>
            <a:chExt cx="1049020" cy="546100"/>
          </a:xfrm>
        </p:grpSpPr>
        <p:sp>
          <p:nvSpPr>
            <p:cNvPr id="9" name="object 9"/>
            <p:cNvSpPr/>
            <p:nvPr/>
          </p:nvSpPr>
          <p:spPr>
            <a:xfrm>
              <a:off x="2072517" y="587806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2706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6961" y="587806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5626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907158" y="5856732"/>
            <a:ext cx="546100" cy="546100"/>
            <a:chOff x="4907158" y="5856732"/>
            <a:chExt cx="546100" cy="546100"/>
          </a:xfrm>
        </p:grpSpPr>
        <p:sp>
          <p:nvSpPr>
            <p:cNvPr id="14" name="object 14"/>
            <p:cNvSpPr/>
            <p:nvPr/>
          </p:nvSpPr>
          <p:spPr>
            <a:xfrm>
              <a:off x="4928493" y="58780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7158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95350" y="5856732"/>
            <a:ext cx="1217930" cy="546100"/>
            <a:chOff x="3395350" y="5856732"/>
            <a:chExt cx="1217930" cy="546100"/>
          </a:xfrm>
        </p:grpSpPr>
        <p:sp>
          <p:nvSpPr>
            <p:cNvPr id="17" name="object 17"/>
            <p:cNvSpPr/>
            <p:nvPr/>
          </p:nvSpPr>
          <p:spPr>
            <a:xfrm>
              <a:off x="3416685" y="5878067"/>
              <a:ext cx="672465" cy="504825"/>
            </a:xfrm>
            <a:custGeom>
              <a:avLst/>
              <a:gdLst/>
              <a:ahLst/>
              <a:cxnLst/>
              <a:rect l="l" t="t" r="r" b="b"/>
              <a:pathLst>
                <a:path w="672464" h="504825">
                  <a:moveTo>
                    <a:pt x="672083" y="504443"/>
                  </a:moveTo>
                  <a:lnTo>
                    <a:pt x="67208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67208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95350" y="5856732"/>
              <a:ext cx="713740" cy="546100"/>
            </a:xfrm>
            <a:custGeom>
              <a:avLst/>
              <a:gdLst/>
              <a:ahLst/>
              <a:cxnLst/>
              <a:rect l="l" t="t" r="r" b="b"/>
              <a:pathLst>
                <a:path w="713739" h="546100">
                  <a:moveTo>
                    <a:pt x="713232" y="545592"/>
                  </a:moveTo>
                  <a:lnTo>
                    <a:pt x="7132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72084" y="42672"/>
                  </a:lnTo>
                  <a:lnTo>
                    <a:pt x="672084" y="21336"/>
                  </a:lnTo>
                  <a:lnTo>
                    <a:pt x="693420" y="42672"/>
                  </a:lnTo>
                  <a:lnTo>
                    <a:pt x="693420" y="545592"/>
                  </a:lnTo>
                  <a:lnTo>
                    <a:pt x="713232" y="545592"/>
                  </a:lnTo>
                  <a:close/>
                </a:path>
                <a:path w="71373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1373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713739" h="546100">
                  <a:moveTo>
                    <a:pt x="69342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672084" y="545592"/>
                  </a:lnTo>
                  <a:lnTo>
                    <a:pt x="672084" y="525780"/>
                  </a:lnTo>
                  <a:lnTo>
                    <a:pt x="693420" y="504444"/>
                  </a:lnTo>
                  <a:close/>
                </a:path>
                <a:path w="713739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713739" h="546100">
                  <a:moveTo>
                    <a:pt x="693420" y="42672"/>
                  </a:moveTo>
                  <a:lnTo>
                    <a:pt x="672084" y="21336"/>
                  </a:lnTo>
                  <a:lnTo>
                    <a:pt x="672084" y="42672"/>
                  </a:lnTo>
                  <a:lnTo>
                    <a:pt x="693420" y="42672"/>
                  </a:lnTo>
                  <a:close/>
                </a:path>
                <a:path w="713739" h="546100">
                  <a:moveTo>
                    <a:pt x="693420" y="504444"/>
                  </a:moveTo>
                  <a:lnTo>
                    <a:pt x="693420" y="42672"/>
                  </a:lnTo>
                  <a:lnTo>
                    <a:pt x="672084" y="42672"/>
                  </a:lnTo>
                  <a:lnTo>
                    <a:pt x="672084" y="504444"/>
                  </a:lnTo>
                  <a:lnTo>
                    <a:pt x="693420" y="504444"/>
                  </a:lnTo>
                  <a:close/>
                </a:path>
                <a:path w="713739" h="546100">
                  <a:moveTo>
                    <a:pt x="693420" y="545592"/>
                  </a:moveTo>
                  <a:lnTo>
                    <a:pt x="693420" y="504444"/>
                  </a:lnTo>
                  <a:lnTo>
                    <a:pt x="672084" y="525780"/>
                  </a:lnTo>
                  <a:lnTo>
                    <a:pt x="672084" y="545592"/>
                  </a:lnTo>
                  <a:lnTo>
                    <a:pt x="69342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8769" y="58780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7434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7640" y="5481317"/>
            <a:ext cx="4293870" cy="927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529"/>
              </a:lnSpc>
              <a:spcBef>
                <a:spcPts val="130"/>
              </a:spcBef>
            </a:pPr>
            <a:r>
              <a:rPr sz="3050" b="1" spc="-10" dirty="0">
                <a:latin typeface="Times New Roman"/>
                <a:cs typeface="Times New Roman"/>
              </a:rPr>
              <a:t>Ilustrace:</a:t>
            </a:r>
            <a:endParaRPr sz="3050">
              <a:latin typeface="Times New Roman"/>
              <a:cs typeface="Times New Roman"/>
            </a:endParaRPr>
          </a:p>
          <a:p>
            <a:pPr marL="961390" algn="ctr">
              <a:lnSpc>
                <a:spcPts val="3529"/>
              </a:lnSpc>
            </a:pPr>
            <a:r>
              <a:rPr sz="4575" b="1" i="1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050" b="1" spc="39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4575" b="1" i="1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050" b="1" spc="-5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900" b="1" baseline="25641" dirty="0">
                <a:latin typeface="Times New Roman"/>
                <a:cs typeface="Times New Roman"/>
              </a:rPr>
              <a:t>…</a:t>
            </a:r>
            <a:r>
              <a:rPr sz="3900" b="1" spc="-592" baseline="25641" dirty="0">
                <a:latin typeface="Times New Roman"/>
                <a:cs typeface="Times New Roman"/>
              </a:rPr>
              <a:t> </a:t>
            </a:r>
            <a:r>
              <a:rPr sz="4575" b="1" i="1" spc="-15" baseline="1366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2050" b="1" i="1" spc="-10" dirty="0">
                <a:solidFill>
                  <a:srgbClr val="FF65FF"/>
                </a:solidFill>
                <a:latin typeface="Times New Roman"/>
                <a:cs typeface="Times New Roman"/>
              </a:rPr>
              <a:t>k</a:t>
            </a:r>
            <a:r>
              <a:rPr sz="2050" b="1" spc="-10" dirty="0">
                <a:solidFill>
                  <a:srgbClr val="FF65FF"/>
                </a:solidFill>
                <a:latin typeface="Times New Roman"/>
                <a:cs typeface="Times New Roman"/>
              </a:rPr>
              <a:t>-</a:t>
            </a:r>
            <a:r>
              <a:rPr sz="2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050" b="1" spc="19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4575" b="1" i="1" baseline="1366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05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25641" dirty="0">
                <a:latin typeface="Times New Roman"/>
                <a:cs typeface="Times New Roman"/>
              </a:rPr>
              <a:t>…</a:t>
            </a:r>
            <a:r>
              <a:rPr sz="3900" b="1" spc="-367" baseline="25641" dirty="0">
                <a:latin typeface="Times New Roman"/>
                <a:cs typeface="Times New Roman"/>
              </a:rPr>
              <a:t> </a:t>
            </a:r>
            <a:r>
              <a:rPr sz="4575" b="1" i="1" spc="-37" baseline="13661" dirty="0">
                <a:latin typeface="Times New Roman"/>
                <a:cs typeface="Times New Roman"/>
              </a:rPr>
              <a:t>X</a:t>
            </a:r>
            <a:r>
              <a:rPr sz="2050" b="1" i="1" spc="-2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3150" y="6928104"/>
            <a:ext cx="672465" cy="251460"/>
          </a:xfrm>
          <a:custGeom>
            <a:avLst/>
            <a:gdLst/>
            <a:ahLst/>
            <a:cxnLst/>
            <a:rect l="l" t="t" r="r" b="b"/>
            <a:pathLst>
              <a:path w="672464" h="251459">
                <a:moveTo>
                  <a:pt x="461772" y="167640"/>
                </a:moveTo>
                <a:lnTo>
                  <a:pt x="461772" y="83820"/>
                </a:lnTo>
                <a:lnTo>
                  <a:pt x="0" y="83820"/>
                </a:lnTo>
                <a:lnTo>
                  <a:pt x="0" y="167640"/>
                </a:lnTo>
                <a:lnTo>
                  <a:pt x="461772" y="167640"/>
                </a:lnTo>
                <a:close/>
              </a:path>
              <a:path w="672464" h="251459">
                <a:moveTo>
                  <a:pt x="672084" y="124968"/>
                </a:moveTo>
                <a:lnTo>
                  <a:pt x="420624" y="0"/>
                </a:lnTo>
                <a:lnTo>
                  <a:pt x="420624" y="83820"/>
                </a:lnTo>
                <a:lnTo>
                  <a:pt x="461772" y="83820"/>
                </a:lnTo>
                <a:lnTo>
                  <a:pt x="461772" y="230761"/>
                </a:lnTo>
                <a:lnTo>
                  <a:pt x="672084" y="124968"/>
                </a:lnTo>
                <a:close/>
              </a:path>
              <a:path w="672464" h="251459">
                <a:moveTo>
                  <a:pt x="461772" y="230761"/>
                </a:moveTo>
                <a:lnTo>
                  <a:pt x="461772" y="167640"/>
                </a:lnTo>
                <a:lnTo>
                  <a:pt x="420624" y="167640"/>
                </a:lnTo>
                <a:lnTo>
                  <a:pt x="420624" y="251460"/>
                </a:lnTo>
                <a:lnTo>
                  <a:pt x="461772" y="230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042038" y="6361176"/>
            <a:ext cx="1069975" cy="294640"/>
            <a:chOff x="2042038" y="6361176"/>
            <a:chExt cx="1069975" cy="294640"/>
          </a:xfrm>
        </p:grpSpPr>
        <p:sp>
          <p:nvSpPr>
            <p:cNvPr id="24" name="object 24"/>
            <p:cNvSpPr/>
            <p:nvPr/>
          </p:nvSpPr>
          <p:spPr>
            <a:xfrm>
              <a:off x="2157862" y="6382511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80" h="251459">
                  <a:moveTo>
                    <a:pt x="335279" y="187451"/>
                  </a:moveTo>
                  <a:lnTo>
                    <a:pt x="251459" y="187451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7639" y="251459"/>
                  </a:lnTo>
                  <a:lnTo>
                    <a:pt x="335279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2038" y="6361176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5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942"/>
                  </a:lnTo>
                  <a:lnTo>
                    <a:pt x="115824" y="230124"/>
                  </a:lnTo>
                  <a:lnTo>
                    <a:pt x="121920" y="190500"/>
                  </a:lnTo>
                  <a:lnTo>
                    <a:pt x="178308" y="211328"/>
                  </a:lnTo>
                  <a:lnTo>
                    <a:pt x="178308" y="208788"/>
                  </a:lnTo>
                  <a:lnTo>
                    <a:pt x="199644" y="188976"/>
                  </a:lnTo>
                  <a:close/>
                </a:path>
                <a:path w="567055" h="294640">
                  <a:moveTo>
                    <a:pt x="283429" y="250156"/>
                  </a:moveTo>
                  <a:lnTo>
                    <a:pt x="121920" y="190500"/>
                  </a:lnTo>
                  <a:lnTo>
                    <a:pt x="115824" y="230124"/>
                  </a:lnTo>
                  <a:lnTo>
                    <a:pt x="219456" y="230124"/>
                  </a:lnTo>
                  <a:lnTo>
                    <a:pt x="219456" y="270387"/>
                  </a:lnTo>
                  <a:lnTo>
                    <a:pt x="275844" y="291305"/>
                  </a:lnTo>
                  <a:lnTo>
                    <a:pt x="275844" y="252984"/>
                  </a:lnTo>
                  <a:lnTo>
                    <a:pt x="283429" y="250156"/>
                  </a:lnTo>
                  <a:close/>
                </a:path>
                <a:path w="567055" h="294640">
                  <a:moveTo>
                    <a:pt x="219456" y="270387"/>
                  </a:moveTo>
                  <a:lnTo>
                    <a:pt x="219456" y="230124"/>
                  </a:lnTo>
                  <a:lnTo>
                    <a:pt x="115824" y="230124"/>
                  </a:lnTo>
                  <a:lnTo>
                    <a:pt x="115824" y="231942"/>
                  </a:lnTo>
                  <a:lnTo>
                    <a:pt x="219456" y="270387"/>
                  </a:lnTo>
                  <a:close/>
                </a:path>
                <a:path w="567055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19456" y="21336"/>
                  </a:lnTo>
                  <a:lnTo>
                    <a:pt x="219456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5" h="294640">
                  <a:moveTo>
                    <a:pt x="219456" y="226526"/>
                  </a:moveTo>
                  <a:lnTo>
                    <a:pt x="219456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08788"/>
                  </a:lnTo>
                  <a:lnTo>
                    <a:pt x="178308" y="211328"/>
                  </a:lnTo>
                  <a:lnTo>
                    <a:pt x="219456" y="226526"/>
                  </a:lnTo>
                  <a:close/>
                </a:path>
                <a:path w="567055" h="294640">
                  <a:moveTo>
                    <a:pt x="219456" y="41148"/>
                  </a:moveTo>
                  <a:lnTo>
                    <a:pt x="219456" y="21336"/>
                  </a:lnTo>
                  <a:lnTo>
                    <a:pt x="199644" y="41148"/>
                  </a:lnTo>
                  <a:lnTo>
                    <a:pt x="219456" y="41148"/>
                  </a:lnTo>
                  <a:close/>
                </a:path>
                <a:path w="567055" h="294640">
                  <a:moveTo>
                    <a:pt x="291084" y="252984"/>
                  </a:moveTo>
                  <a:lnTo>
                    <a:pt x="283429" y="250156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5" h="294640">
                  <a:moveTo>
                    <a:pt x="291084" y="291305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1305"/>
                  </a:lnTo>
                  <a:lnTo>
                    <a:pt x="283429" y="294119"/>
                  </a:lnTo>
                  <a:lnTo>
                    <a:pt x="291084" y="291305"/>
                  </a:lnTo>
                  <a:close/>
                </a:path>
                <a:path w="567055" h="294640">
                  <a:moveTo>
                    <a:pt x="451104" y="230124"/>
                  </a:moveTo>
                  <a:lnTo>
                    <a:pt x="443484" y="190500"/>
                  </a:lnTo>
                  <a:lnTo>
                    <a:pt x="283429" y="250156"/>
                  </a:lnTo>
                  <a:lnTo>
                    <a:pt x="291084" y="252984"/>
                  </a:lnTo>
                  <a:lnTo>
                    <a:pt x="291084" y="291305"/>
                  </a:lnTo>
                  <a:lnTo>
                    <a:pt x="345948" y="270952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5" h="294640">
                  <a:moveTo>
                    <a:pt x="367284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5" h="294640">
                  <a:moveTo>
                    <a:pt x="388620" y="210949"/>
                  </a:moveTo>
                  <a:lnTo>
                    <a:pt x="388620" y="208788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854"/>
                  </a:lnTo>
                  <a:lnTo>
                    <a:pt x="388620" y="210949"/>
                  </a:lnTo>
                  <a:close/>
                </a:path>
                <a:path w="567055" h="294640">
                  <a:moveTo>
                    <a:pt x="451104" y="231942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0952"/>
                  </a:lnTo>
                  <a:lnTo>
                    <a:pt x="451104" y="231942"/>
                  </a:lnTo>
                  <a:close/>
                </a:path>
                <a:path w="567055" h="29464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08788"/>
                  </a:lnTo>
                  <a:lnTo>
                    <a:pt x="388620" y="210949"/>
                  </a:lnTo>
                  <a:lnTo>
                    <a:pt x="443484" y="190500"/>
                  </a:lnTo>
                  <a:lnTo>
                    <a:pt x="451104" y="230124"/>
                  </a:lnTo>
                  <a:lnTo>
                    <a:pt x="451104" y="231942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0782" y="6382511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80" h="251459">
                  <a:moveTo>
                    <a:pt x="335279" y="187451"/>
                  </a:moveTo>
                  <a:lnTo>
                    <a:pt x="251459" y="187451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7639" y="251459"/>
                  </a:lnTo>
                  <a:lnTo>
                    <a:pt x="335279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4958" y="6361176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5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942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08788"/>
                  </a:lnTo>
                  <a:lnTo>
                    <a:pt x="199644" y="188976"/>
                  </a:lnTo>
                  <a:close/>
                </a:path>
                <a:path w="567055" h="294640">
                  <a:moveTo>
                    <a:pt x="291084" y="291305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47303"/>
                  </a:ln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952"/>
                  </a:lnTo>
                  <a:lnTo>
                    <a:pt x="275844" y="291305"/>
                  </a:lnTo>
                  <a:lnTo>
                    <a:pt x="275844" y="252984"/>
                  </a:lnTo>
                  <a:lnTo>
                    <a:pt x="283464" y="250169"/>
                  </a:lnTo>
                  <a:lnTo>
                    <a:pt x="283464" y="294132"/>
                  </a:lnTo>
                  <a:lnTo>
                    <a:pt x="291084" y="291305"/>
                  </a:lnTo>
                  <a:close/>
                </a:path>
                <a:path w="567055" h="294640">
                  <a:moveTo>
                    <a:pt x="220980" y="270952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1942"/>
                  </a:lnTo>
                  <a:lnTo>
                    <a:pt x="220980" y="270952"/>
                  </a:lnTo>
                  <a:close/>
                </a:path>
                <a:path w="567055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7472" y="41148"/>
                  </a:lnTo>
                  <a:lnTo>
                    <a:pt x="347472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5" h="29464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08788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5" h="29464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5" h="294640">
                  <a:moveTo>
                    <a:pt x="291084" y="252984"/>
                  </a:moveTo>
                  <a:lnTo>
                    <a:pt x="283464" y="250169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5" h="294640">
                  <a:moveTo>
                    <a:pt x="451104" y="230124"/>
                  </a:moveTo>
                  <a:lnTo>
                    <a:pt x="445008" y="190500"/>
                  </a:lnTo>
                  <a:lnTo>
                    <a:pt x="283464" y="250169"/>
                  </a:lnTo>
                  <a:lnTo>
                    <a:pt x="291084" y="252984"/>
                  </a:lnTo>
                  <a:lnTo>
                    <a:pt x="291084" y="291305"/>
                  </a:lnTo>
                  <a:lnTo>
                    <a:pt x="347472" y="270387"/>
                  </a:lnTo>
                  <a:lnTo>
                    <a:pt x="347472" y="230124"/>
                  </a:lnTo>
                  <a:lnTo>
                    <a:pt x="451104" y="230124"/>
                  </a:lnTo>
                  <a:close/>
                </a:path>
                <a:path w="567055" h="294640">
                  <a:moveTo>
                    <a:pt x="367284" y="41148"/>
                  </a:moveTo>
                  <a:lnTo>
                    <a:pt x="347472" y="21336"/>
                  </a:lnTo>
                  <a:lnTo>
                    <a:pt x="347472" y="41148"/>
                  </a:lnTo>
                  <a:lnTo>
                    <a:pt x="367284" y="41148"/>
                  </a:lnTo>
                  <a:close/>
                </a:path>
                <a:path w="567055" h="294640">
                  <a:moveTo>
                    <a:pt x="388620" y="211328"/>
                  </a:moveTo>
                  <a:lnTo>
                    <a:pt x="388620" y="208788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7472" y="41148"/>
                  </a:lnTo>
                  <a:lnTo>
                    <a:pt x="347472" y="226526"/>
                  </a:lnTo>
                  <a:lnTo>
                    <a:pt x="388620" y="211328"/>
                  </a:lnTo>
                  <a:close/>
                </a:path>
                <a:path w="567055" h="294640">
                  <a:moveTo>
                    <a:pt x="451104" y="231942"/>
                  </a:moveTo>
                  <a:lnTo>
                    <a:pt x="451104" y="230124"/>
                  </a:lnTo>
                  <a:lnTo>
                    <a:pt x="347472" y="230124"/>
                  </a:lnTo>
                  <a:lnTo>
                    <a:pt x="347472" y="270387"/>
                  </a:lnTo>
                  <a:lnTo>
                    <a:pt x="451104" y="231942"/>
                  </a:lnTo>
                  <a:close/>
                </a:path>
                <a:path w="567055" h="29464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08788"/>
                  </a:lnTo>
                  <a:lnTo>
                    <a:pt x="388620" y="211328"/>
                  </a:lnTo>
                  <a:lnTo>
                    <a:pt x="445008" y="190500"/>
                  </a:lnTo>
                  <a:lnTo>
                    <a:pt x="451104" y="230124"/>
                  </a:lnTo>
                  <a:lnTo>
                    <a:pt x="451104" y="231942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304166" y="6361176"/>
            <a:ext cx="1731645" cy="797560"/>
            <a:chOff x="2304166" y="6361176"/>
            <a:chExt cx="1731645" cy="797560"/>
          </a:xfrm>
        </p:grpSpPr>
        <p:sp>
          <p:nvSpPr>
            <p:cNvPr id="29" name="object 29"/>
            <p:cNvSpPr/>
            <p:nvPr/>
          </p:nvSpPr>
          <p:spPr>
            <a:xfrm>
              <a:off x="2304166" y="6967728"/>
              <a:ext cx="1553210" cy="190500"/>
            </a:xfrm>
            <a:custGeom>
              <a:avLst/>
              <a:gdLst/>
              <a:ahLst/>
              <a:cxnLst/>
              <a:rect l="l" t="t" r="r" b="b"/>
              <a:pathLst>
                <a:path w="1553210" h="190500">
                  <a:moveTo>
                    <a:pt x="45212" y="18288"/>
                  </a:moveTo>
                  <a:lnTo>
                    <a:pt x="42672" y="10668"/>
                  </a:lnTo>
                  <a:lnTo>
                    <a:pt x="42672" y="9144"/>
                  </a:lnTo>
                  <a:lnTo>
                    <a:pt x="41148" y="0"/>
                  </a:lnTo>
                  <a:lnTo>
                    <a:pt x="1524" y="2935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1524" y="13716"/>
                  </a:lnTo>
                  <a:lnTo>
                    <a:pt x="1524" y="15240"/>
                  </a:lnTo>
                  <a:lnTo>
                    <a:pt x="4572" y="25908"/>
                  </a:lnTo>
                  <a:lnTo>
                    <a:pt x="7620" y="33528"/>
                  </a:lnTo>
                  <a:lnTo>
                    <a:pt x="7620" y="36576"/>
                  </a:lnTo>
                  <a:lnTo>
                    <a:pt x="13716" y="47244"/>
                  </a:lnTo>
                  <a:lnTo>
                    <a:pt x="21336" y="56388"/>
                  </a:lnTo>
                  <a:lnTo>
                    <a:pt x="36576" y="71628"/>
                  </a:lnTo>
                  <a:lnTo>
                    <a:pt x="44196" y="77070"/>
                  </a:lnTo>
                  <a:lnTo>
                    <a:pt x="44196" y="16764"/>
                  </a:lnTo>
                  <a:lnTo>
                    <a:pt x="45212" y="18288"/>
                  </a:lnTo>
                  <a:close/>
                </a:path>
                <a:path w="1553210" h="190500">
                  <a:moveTo>
                    <a:pt x="45720" y="19812"/>
                  </a:moveTo>
                  <a:lnTo>
                    <a:pt x="45212" y="18288"/>
                  </a:lnTo>
                  <a:lnTo>
                    <a:pt x="44196" y="16764"/>
                  </a:lnTo>
                  <a:lnTo>
                    <a:pt x="45720" y="19812"/>
                  </a:lnTo>
                  <a:close/>
                </a:path>
                <a:path w="1553210" h="190500">
                  <a:moveTo>
                    <a:pt x="45720" y="78159"/>
                  </a:moveTo>
                  <a:lnTo>
                    <a:pt x="45720" y="19812"/>
                  </a:lnTo>
                  <a:lnTo>
                    <a:pt x="44196" y="16764"/>
                  </a:lnTo>
                  <a:lnTo>
                    <a:pt x="44196" y="77070"/>
                  </a:lnTo>
                  <a:lnTo>
                    <a:pt x="45720" y="78159"/>
                  </a:lnTo>
                  <a:close/>
                </a:path>
                <a:path w="1553210" h="190500">
                  <a:moveTo>
                    <a:pt x="776605" y="114757"/>
                  </a:moveTo>
                  <a:lnTo>
                    <a:pt x="742188" y="86868"/>
                  </a:lnTo>
                  <a:lnTo>
                    <a:pt x="705612" y="71628"/>
                  </a:lnTo>
                  <a:lnTo>
                    <a:pt x="665988" y="65532"/>
                  </a:lnTo>
                  <a:lnTo>
                    <a:pt x="146304" y="65532"/>
                  </a:lnTo>
                  <a:lnTo>
                    <a:pt x="134112" y="64008"/>
                  </a:lnTo>
                  <a:lnTo>
                    <a:pt x="92964" y="56388"/>
                  </a:lnTo>
                  <a:lnTo>
                    <a:pt x="56388" y="33528"/>
                  </a:lnTo>
                  <a:lnTo>
                    <a:pt x="45212" y="18288"/>
                  </a:lnTo>
                  <a:lnTo>
                    <a:pt x="45720" y="19812"/>
                  </a:lnTo>
                  <a:lnTo>
                    <a:pt x="45720" y="78159"/>
                  </a:lnTo>
                  <a:lnTo>
                    <a:pt x="47244" y="79248"/>
                  </a:lnTo>
                  <a:lnTo>
                    <a:pt x="105156" y="102108"/>
                  </a:lnTo>
                  <a:lnTo>
                    <a:pt x="132588" y="106680"/>
                  </a:lnTo>
                  <a:lnTo>
                    <a:pt x="661416" y="106680"/>
                  </a:lnTo>
                  <a:lnTo>
                    <a:pt x="682752" y="109728"/>
                  </a:lnTo>
                  <a:lnTo>
                    <a:pt x="693420" y="112776"/>
                  </a:lnTo>
                  <a:lnTo>
                    <a:pt x="711708" y="118872"/>
                  </a:lnTo>
                  <a:lnTo>
                    <a:pt x="719328" y="123444"/>
                  </a:lnTo>
                  <a:lnTo>
                    <a:pt x="726948" y="126492"/>
                  </a:lnTo>
                  <a:lnTo>
                    <a:pt x="733044" y="132588"/>
                  </a:lnTo>
                  <a:lnTo>
                    <a:pt x="739140" y="137160"/>
                  </a:lnTo>
                  <a:lnTo>
                    <a:pt x="743712" y="141732"/>
                  </a:lnTo>
                  <a:lnTo>
                    <a:pt x="748284" y="147828"/>
                  </a:lnTo>
                  <a:lnTo>
                    <a:pt x="751332" y="152908"/>
                  </a:lnTo>
                  <a:lnTo>
                    <a:pt x="751332" y="152400"/>
                  </a:lnTo>
                  <a:lnTo>
                    <a:pt x="752856" y="155448"/>
                  </a:lnTo>
                  <a:lnTo>
                    <a:pt x="752856" y="156972"/>
                  </a:lnTo>
                  <a:lnTo>
                    <a:pt x="755904" y="166116"/>
                  </a:lnTo>
                  <a:lnTo>
                    <a:pt x="755904" y="156972"/>
                  </a:lnTo>
                  <a:lnTo>
                    <a:pt x="757428" y="156972"/>
                  </a:lnTo>
                  <a:lnTo>
                    <a:pt x="758952" y="144780"/>
                  </a:lnTo>
                  <a:lnTo>
                    <a:pt x="762000" y="137160"/>
                  </a:lnTo>
                  <a:lnTo>
                    <a:pt x="763524" y="135636"/>
                  </a:lnTo>
                  <a:lnTo>
                    <a:pt x="763524" y="134112"/>
                  </a:lnTo>
                  <a:lnTo>
                    <a:pt x="775716" y="115824"/>
                  </a:lnTo>
                  <a:lnTo>
                    <a:pt x="776605" y="114757"/>
                  </a:lnTo>
                  <a:close/>
                </a:path>
                <a:path w="1553210" h="190500">
                  <a:moveTo>
                    <a:pt x="752856" y="155448"/>
                  </a:moveTo>
                  <a:lnTo>
                    <a:pt x="751332" y="152400"/>
                  </a:lnTo>
                  <a:lnTo>
                    <a:pt x="751713" y="153543"/>
                  </a:lnTo>
                  <a:lnTo>
                    <a:pt x="752856" y="155448"/>
                  </a:lnTo>
                  <a:close/>
                </a:path>
                <a:path w="1553210" h="190500">
                  <a:moveTo>
                    <a:pt x="751713" y="153543"/>
                  </a:moveTo>
                  <a:lnTo>
                    <a:pt x="751332" y="152400"/>
                  </a:lnTo>
                  <a:lnTo>
                    <a:pt x="751332" y="152908"/>
                  </a:lnTo>
                  <a:lnTo>
                    <a:pt x="751713" y="153543"/>
                  </a:lnTo>
                  <a:close/>
                </a:path>
                <a:path w="1553210" h="190500">
                  <a:moveTo>
                    <a:pt x="752856" y="156972"/>
                  </a:moveTo>
                  <a:lnTo>
                    <a:pt x="752856" y="155448"/>
                  </a:lnTo>
                  <a:lnTo>
                    <a:pt x="751713" y="153543"/>
                  </a:lnTo>
                  <a:lnTo>
                    <a:pt x="752856" y="156972"/>
                  </a:lnTo>
                  <a:close/>
                </a:path>
                <a:path w="1553210" h="190500">
                  <a:moveTo>
                    <a:pt x="798576" y="163068"/>
                  </a:moveTo>
                  <a:lnTo>
                    <a:pt x="797052" y="166116"/>
                  </a:lnTo>
                  <a:lnTo>
                    <a:pt x="797052" y="167640"/>
                  </a:lnTo>
                  <a:lnTo>
                    <a:pt x="755904" y="167640"/>
                  </a:lnTo>
                  <a:lnTo>
                    <a:pt x="755904" y="166116"/>
                  </a:lnTo>
                  <a:lnTo>
                    <a:pt x="754380" y="163068"/>
                  </a:lnTo>
                  <a:lnTo>
                    <a:pt x="757428" y="178442"/>
                  </a:lnTo>
                  <a:lnTo>
                    <a:pt x="757428" y="178794"/>
                  </a:lnTo>
                  <a:lnTo>
                    <a:pt x="762000" y="185166"/>
                  </a:lnTo>
                  <a:lnTo>
                    <a:pt x="768762" y="189118"/>
                  </a:lnTo>
                  <a:lnTo>
                    <a:pt x="776605" y="190396"/>
                  </a:lnTo>
                  <a:lnTo>
                    <a:pt x="777240" y="190500"/>
                  </a:lnTo>
                  <a:lnTo>
                    <a:pt x="784836" y="189118"/>
                  </a:lnTo>
                  <a:lnTo>
                    <a:pt x="790956" y="185285"/>
                  </a:lnTo>
                  <a:lnTo>
                    <a:pt x="791146" y="185166"/>
                  </a:lnTo>
                  <a:lnTo>
                    <a:pt x="795456" y="178927"/>
                  </a:lnTo>
                  <a:lnTo>
                    <a:pt x="798576" y="163068"/>
                  </a:lnTo>
                  <a:close/>
                </a:path>
                <a:path w="1553210" h="190500">
                  <a:moveTo>
                    <a:pt x="797052" y="167640"/>
                  </a:moveTo>
                  <a:lnTo>
                    <a:pt x="797052" y="156972"/>
                  </a:lnTo>
                  <a:lnTo>
                    <a:pt x="794004" y="147828"/>
                  </a:lnTo>
                  <a:lnTo>
                    <a:pt x="790956" y="137160"/>
                  </a:lnTo>
                  <a:lnTo>
                    <a:pt x="789432" y="135636"/>
                  </a:lnTo>
                  <a:lnTo>
                    <a:pt x="789432" y="134112"/>
                  </a:lnTo>
                  <a:lnTo>
                    <a:pt x="784836" y="126456"/>
                  </a:lnTo>
                  <a:lnTo>
                    <a:pt x="778764" y="117348"/>
                  </a:lnTo>
                  <a:lnTo>
                    <a:pt x="776605" y="114757"/>
                  </a:lnTo>
                  <a:lnTo>
                    <a:pt x="775716" y="115824"/>
                  </a:lnTo>
                  <a:lnTo>
                    <a:pt x="763524" y="134112"/>
                  </a:lnTo>
                  <a:lnTo>
                    <a:pt x="763524" y="135636"/>
                  </a:lnTo>
                  <a:lnTo>
                    <a:pt x="762000" y="137160"/>
                  </a:lnTo>
                  <a:lnTo>
                    <a:pt x="758952" y="144780"/>
                  </a:lnTo>
                  <a:lnTo>
                    <a:pt x="757428" y="156972"/>
                  </a:lnTo>
                  <a:lnTo>
                    <a:pt x="755904" y="156972"/>
                  </a:lnTo>
                  <a:lnTo>
                    <a:pt x="755904" y="167640"/>
                  </a:lnTo>
                  <a:lnTo>
                    <a:pt x="797052" y="167640"/>
                  </a:lnTo>
                  <a:close/>
                </a:path>
                <a:path w="1553210" h="190500">
                  <a:moveTo>
                    <a:pt x="1507453" y="18941"/>
                  </a:moveTo>
                  <a:lnTo>
                    <a:pt x="1504188" y="24384"/>
                  </a:lnTo>
                  <a:lnTo>
                    <a:pt x="1499616" y="28956"/>
                  </a:lnTo>
                  <a:lnTo>
                    <a:pt x="1495044" y="35052"/>
                  </a:lnTo>
                  <a:lnTo>
                    <a:pt x="1482852" y="44196"/>
                  </a:lnTo>
                  <a:lnTo>
                    <a:pt x="1475232" y="48768"/>
                  </a:lnTo>
                  <a:lnTo>
                    <a:pt x="1467612" y="51816"/>
                  </a:lnTo>
                  <a:lnTo>
                    <a:pt x="1458468" y="56388"/>
                  </a:lnTo>
                  <a:lnTo>
                    <a:pt x="1449324" y="59436"/>
                  </a:lnTo>
                  <a:lnTo>
                    <a:pt x="1438656" y="60960"/>
                  </a:lnTo>
                  <a:lnTo>
                    <a:pt x="1427988" y="64008"/>
                  </a:lnTo>
                  <a:lnTo>
                    <a:pt x="1417320" y="64008"/>
                  </a:lnTo>
                  <a:lnTo>
                    <a:pt x="1405128" y="65532"/>
                  </a:lnTo>
                  <a:lnTo>
                    <a:pt x="888492" y="65532"/>
                  </a:lnTo>
                  <a:lnTo>
                    <a:pt x="848868" y="71628"/>
                  </a:lnTo>
                  <a:lnTo>
                    <a:pt x="803148" y="92964"/>
                  </a:lnTo>
                  <a:lnTo>
                    <a:pt x="792480" y="99060"/>
                  </a:lnTo>
                  <a:lnTo>
                    <a:pt x="783336" y="106680"/>
                  </a:lnTo>
                  <a:lnTo>
                    <a:pt x="776605" y="114757"/>
                  </a:lnTo>
                  <a:lnTo>
                    <a:pt x="778764" y="117348"/>
                  </a:lnTo>
                  <a:lnTo>
                    <a:pt x="784836" y="126456"/>
                  </a:lnTo>
                  <a:lnTo>
                    <a:pt x="789432" y="134112"/>
                  </a:lnTo>
                  <a:lnTo>
                    <a:pt x="789432" y="135636"/>
                  </a:lnTo>
                  <a:lnTo>
                    <a:pt x="790956" y="137160"/>
                  </a:lnTo>
                  <a:lnTo>
                    <a:pt x="794004" y="147828"/>
                  </a:lnTo>
                  <a:lnTo>
                    <a:pt x="797052" y="156972"/>
                  </a:lnTo>
                  <a:lnTo>
                    <a:pt x="797052" y="166116"/>
                  </a:lnTo>
                  <a:lnTo>
                    <a:pt x="798576" y="160020"/>
                  </a:lnTo>
                  <a:lnTo>
                    <a:pt x="800100" y="156210"/>
                  </a:lnTo>
                  <a:lnTo>
                    <a:pt x="800100" y="155448"/>
                  </a:lnTo>
                  <a:lnTo>
                    <a:pt x="839724" y="118872"/>
                  </a:lnTo>
                  <a:lnTo>
                    <a:pt x="890016" y="106680"/>
                  </a:lnTo>
                  <a:lnTo>
                    <a:pt x="1421892" y="106680"/>
                  </a:lnTo>
                  <a:lnTo>
                    <a:pt x="1435608" y="105156"/>
                  </a:lnTo>
                  <a:lnTo>
                    <a:pt x="1449324" y="102108"/>
                  </a:lnTo>
                  <a:lnTo>
                    <a:pt x="1461516" y="99060"/>
                  </a:lnTo>
                  <a:lnTo>
                    <a:pt x="1485900" y="89916"/>
                  </a:lnTo>
                  <a:lnTo>
                    <a:pt x="1507236" y="77724"/>
                  </a:lnTo>
                  <a:lnTo>
                    <a:pt x="1507236" y="19812"/>
                  </a:lnTo>
                  <a:lnTo>
                    <a:pt x="1507453" y="18941"/>
                  </a:lnTo>
                  <a:close/>
                </a:path>
                <a:path w="1553210" h="190500">
                  <a:moveTo>
                    <a:pt x="801624" y="152400"/>
                  </a:moveTo>
                  <a:lnTo>
                    <a:pt x="800100" y="155448"/>
                  </a:lnTo>
                  <a:lnTo>
                    <a:pt x="800100" y="156210"/>
                  </a:lnTo>
                  <a:lnTo>
                    <a:pt x="801624" y="152400"/>
                  </a:lnTo>
                  <a:close/>
                </a:path>
                <a:path w="1553210" h="190500">
                  <a:moveTo>
                    <a:pt x="1508760" y="16764"/>
                  </a:moveTo>
                  <a:lnTo>
                    <a:pt x="1507453" y="18941"/>
                  </a:lnTo>
                  <a:lnTo>
                    <a:pt x="1507236" y="19812"/>
                  </a:lnTo>
                  <a:lnTo>
                    <a:pt x="1508760" y="16764"/>
                  </a:lnTo>
                  <a:close/>
                </a:path>
                <a:path w="1553210" h="190500">
                  <a:moveTo>
                    <a:pt x="1508760" y="76635"/>
                  </a:moveTo>
                  <a:lnTo>
                    <a:pt x="1508760" y="16764"/>
                  </a:lnTo>
                  <a:lnTo>
                    <a:pt x="1507236" y="19812"/>
                  </a:lnTo>
                  <a:lnTo>
                    <a:pt x="1507236" y="77724"/>
                  </a:lnTo>
                  <a:lnTo>
                    <a:pt x="1508760" y="76635"/>
                  </a:lnTo>
                  <a:close/>
                </a:path>
                <a:path w="1553210" h="190500">
                  <a:moveTo>
                    <a:pt x="1511808" y="74458"/>
                  </a:moveTo>
                  <a:lnTo>
                    <a:pt x="1511808" y="6096"/>
                  </a:lnTo>
                  <a:lnTo>
                    <a:pt x="1508760" y="13716"/>
                  </a:lnTo>
                  <a:lnTo>
                    <a:pt x="1507453" y="18941"/>
                  </a:lnTo>
                  <a:lnTo>
                    <a:pt x="1508760" y="16764"/>
                  </a:lnTo>
                  <a:lnTo>
                    <a:pt x="1508760" y="76635"/>
                  </a:lnTo>
                  <a:lnTo>
                    <a:pt x="1511808" y="74458"/>
                  </a:lnTo>
                  <a:close/>
                </a:path>
                <a:path w="1553210" h="190500">
                  <a:moveTo>
                    <a:pt x="1552956" y="13716"/>
                  </a:moveTo>
                  <a:lnTo>
                    <a:pt x="1552956" y="3048"/>
                  </a:lnTo>
                  <a:lnTo>
                    <a:pt x="1511808" y="0"/>
                  </a:lnTo>
                  <a:lnTo>
                    <a:pt x="1510284" y="9144"/>
                  </a:lnTo>
                  <a:lnTo>
                    <a:pt x="1511808" y="6096"/>
                  </a:lnTo>
                  <a:lnTo>
                    <a:pt x="1511808" y="74458"/>
                  </a:lnTo>
                  <a:lnTo>
                    <a:pt x="1517904" y="70104"/>
                  </a:lnTo>
                  <a:lnTo>
                    <a:pt x="1525524" y="62484"/>
                  </a:lnTo>
                  <a:lnTo>
                    <a:pt x="1534668" y="54864"/>
                  </a:lnTo>
                  <a:lnTo>
                    <a:pt x="1540764" y="44196"/>
                  </a:lnTo>
                  <a:lnTo>
                    <a:pt x="1545336" y="36576"/>
                  </a:lnTo>
                  <a:lnTo>
                    <a:pt x="1545336" y="35052"/>
                  </a:lnTo>
                  <a:lnTo>
                    <a:pt x="1546860" y="33528"/>
                  </a:lnTo>
                  <a:lnTo>
                    <a:pt x="1549908" y="22860"/>
                  </a:lnTo>
                  <a:lnTo>
                    <a:pt x="1551432" y="15240"/>
                  </a:lnTo>
                  <a:lnTo>
                    <a:pt x="1552956" y="13716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4325" y="6382511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59">
                  <a:moveTo>
                    <a:pt x="335279" y="187451"/>
                  </a:moveTo>
                  <a:lnTo>
                    <a:pt x="251459" y="187451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7639" y="251459"/>
                  </a:lnTo>
                  <a:lnTo>
                    <a:pt x="335279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8502" y="6361176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4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942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08788"/>
                  </a:lnTo>
                  <a:lnTo>
                    <a:pt x="199644" y="188976"/>
                  </a:lnTo>
                  <a:close/>
                </a:path>
                <a:path w="567054" h="294640">
                  <a:moveTo>
                    <a:pt x="291084" y="291305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47303"/>
                  </a:ln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952"/>
                  </a:lnTo>
                  <a:lnTo>
                    <a:pt x="275844" y="291305"/>
                  </a:lnTo>
                  <a:lnTo>
                    <a:pt x="275844" y="252984"/>
                  </a:lnTo>
                  <a:lnTo>
                    <a:pt x="283464" y="250169"/>
                  </a:lnTo>
                  <a:lnTo>
                    <a:pt x="283464" y="294132"/>
                  </a:lnTo>
                  <a:lnTo>
                    <a:pt x="291084" y="291305"/>
                  </a:lnTo>
                  <a:close/>
                </a:path>
                <a:path w="567054" h="294640">
                  <a:moveTo>
                    <a:pt x="220980" y="270952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1942"/>
                  </a:lnTo>
                  <a:lnTo>
                    <a:pt x="220980" y="270952"/>
                  </a:lnTo>
                  <a:close/>
                </a:path>
                <a:path w="567054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7472" y="41148"/>
                  </a:lnTo>
                  <a:lnTo>
                    <a:pt x="347472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464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08788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464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4640">
                  <a:moveTo>
                    <a:pt x="291084" y="252984"/>
                  </a:moveTo>
                  <a:lnTo>
                    <a:pt x="283464" y="250169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4640">
                  <a:moveTo>
                    <a:pt x="451104" y="230124"/>
                  </a:moveTo>
                  <a:lnTo>
                    <a:pt x="445008" y="190500"/>
                  </a:lnTo>
                  <a:lnTo>
                    <a:pt x="283464" y="250169"/>
                  </a:lnTo>
                  <a:lnTo>
                    <a:pt x="291084" y="252984"/>
                  </a:lnTo>
                  <a:lnTo>
                    <a:pt x="291084" y="291305"/>
                  </a:lnTo>
                  <a:lnTo>
                    <a:pt x="347472" y="270387"/>
                  </a:lnTo>
                  <a:lnTo>
                    <a:pt x="347472" y="230124"/>
                  </a:lnTo>
                  <a:lnTo>
                    <a:pt x="451104" y="230124"/>
                  </a:lnTo>
                  <a:close/>
                </a:path>
                <a:path w="567054" h="294640">
                  <a:moveTo>
                    <a:pt x="367284" y="41148"/>
                  </a:moveTo>
                  <a:lnTo>
                    <a:pt x="347472" y="21336"/>
                  </a:lnTo>
                  <a:lnTo>
                    <a:pt x="347472" y="41148"/>
                  </a:lnTo>
                  <a:lnTo>
                    <a:pt x="367284" y="41148"/>
                  </a:lnTo>
                  <a:close/>
                </a:path>
                <a:path w="567054" h="294640">
                  <a:moveTo>
                    <a:pt x="388620" y="211328"/>
                  </a:moveTo>
                  <a:lnTo>
                    <a:pt x="388620" y="208788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7472" y="41148"/>
                  </a:lnTo>
                  <a:lnTo>
                    <a:pt x="347472" y="226526"/>
                  </a:lnTo>
                  <a:lnTo>
                    <a:pt x="388620" y="211328"/>
                  </a:lnTo>
                  <a:close/>
                </a:path>
                <a:path w="567054" h="294640">
                  <a:moveTo>
                    <a:pt x="451104" y="231942"/>
                  </a:moveTo>
                  <a:lnTo>
                    <a:pt x="451104" y="230124"/>
                  </a:lnTo>
                  <a:lnTo>
                    <a:pt x="347472" y="230124"/>
                  </a:lnTo>
                  <a:lnTo>
                    <a:pt x="347472" y="270387"/>
                  </a:lnTo>
                  <a:lnTo>
                    <a:pt x="451104" y="231942"/>
                  </a:lnTo>
                  <a:close/>
                </a:path>
                <a:path w="567054" h="29464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08788"/>
                  </a:lnTo>
                  <a:lnTo>
                    <a:pt x="388620" y="211328"/>
                  </a:lnTo>
                  <a:lnTo>
                    <a:pt x="445008" y="190500"/>
                  </a:lnTo>
                  <a:lnTo>
                    <a:pt x="451104" y="230124"/>
                  </a:lnTo>
                  <a:lnTo>
                    <a:pt x="451104" y="231942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08160" y="6490205"/>
            <a:ext cx="1701164" cy="1016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3879"/>
              </a:lnSpc>
              <a:spcBef>
                <a:spcPts val="125"/>
              </a:spcBef>
              <a:tabLst>
                <a:tab pos="504190" algn="l"/>
                <a:tab pos="1427480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80" dirty="0">
                <a:latin typeface="Times New Roman"/>
                <a:cs typeface="Times New Roman"/>
              </a:rPr>
              <a:t> </a:t>
            </a:r>
            <a:r>
              <a:rPr sz="5250" b="1" spc="-75" baseline="11111" dirty="0">
                <a:latin typeface="Times New Roman"/>
                <a:cs typeface="Times New Roman"/>
              </a:rPr>
              <a:t>…</a:t>
            </a:r>
            <a:r>
              <a:rPr sz="5250" b="1" baseline="1111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R="5715" algn="ctr">
              <a:lnSpc>
                <a:spcPts val="3879"/>
              </a:lnSpc>
            </a:pPr>
            <a:r>
              <a:rPr sz="3500" spc="-50" dirty="0">
                <a:solidFill>
                  <a:srgbClr val="FF65FF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87602" y="6361176"/>
            <a:ext cx="905510" cy="965200"/>
            <a:chOff x="3887602" y="6361176"/>
            <a:chExt cx="905510" cy="965200"/>
          </a:xfrm>
        </p:grpSpPr>
        <p:sp>
          <p:nvSpPr>
            <p:cNvPr id="34" name="object 34"/>
            <p:cNvSpPr/>
            <p:nvPr/>
          </p:nvSpPr>
          <p:spPr>
            <a:xfrm>
              <a:off x="3919606" y="6382511"/>
              <a:ext cx="840105" cy="419100"/>
            </a:xfrm>
            <a:custGeom>
              <a:avLst/>
              <a:gdLst/>
              <a:ahLst/>
              <a:cxnLst/>
              <a:rect l="l" t="t" r="r" b="b"/>
              <a:pathLst>
                <a:path w="840104" h="419100">
                  <a:moveTo>
                    <a:pt x="839723" y="419099"/>
                  </a:moveTo>
                  <a:lnTo>
                    <a:pt x="650747" y="0"/>
                  </a:lnTo>
                  <a:lnTo>
                    <a:pt x="188975" y="0"/>
                  </a:lnTo>
                  <a:lnTo>
                    <a:pt x="0" y="419099"/>
                  </a:lnTo>
                  <a:lnTo>
                    <a:pt x="839723" y="4190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7602" y="6361176"/>
              <a:ext cx="905510" cy="462280"/>
            </a:xfrm>
            <a:custGeom>
              <a:avLst/>
              <a:gdLst/>
              <a:ahLst/>
              <a:cxnLst/>
              <a:rect l="l" t="t" r="r" b="b"/>
              <a:pathLst>
                <a:path w="905510" h="462279">
                  <a:moveTo>
                    <a:pt x="905256" y="461772"/>
                  </a:moveTo>
                  <a:lnTo>
                    <a:pt x="696468" y="0"/>
                  </a:lnTo>
                  <a:lnTo>
                    <a:pt x="207264" y="0"/>
                  </a:lnTo>
                  <a:lnTo>
                    <a:pt x="0" y="461772"/>
                  </a:lnTo>
                  <a:lnTo>
                    <a:pt x="32004" y="461772"/>
                  </a:lnTo>
                  <a:lnTo>
                    <a:pt x="32004" y="419100"/>
                  </a:lnTo>
                  <a:lnTo>
                    <a:pt x="65509" y="419100"/>
                  </a:lnTo>
                  <a:lnTo>
                    <a:pt x="220980" y="73053"/>
                  </a:lnTo>
                  <a:lnTo>
                    <a:pt x="220980" y="41148"/>
                  </a:lnTo>
                  <a:lnTo>
                    <a:pt x="240792" y="28956"/>
                  </a:lnTo>
                  <a:lnTo>
                    <a:pt x="240792" y="41148"/>
                  </a:lnTo>
                  <a:lnTo>
                    <a:pt x="664464" y="41148"/>
                  </a:lnTo>
                  <a:lnTo>
                    <a:pt x="664464" y="28956"/>
                  </a:lnTo>
                  <a:lnTo>
                    <a:pt x="682752" y="41148"/>
                  </a:lnTo>
                  <a:lnTo>
                    <a:pt x="682752" y="69661"/>
                  </a:lnTo>
                  <a:lnTo>
                    <a:pt x="839746" y="419100"/>
                  </a:lnTo>
                  <a:lnTo>
                    <a:pt x="871728" y="419100"/>
                  </a:lnTo>
                  <a:lnTo>
                    <a:pt x="871728" y="461772"/>
                  </a:lnTo>
                  <a:lnTo>
                    <a:pt x="905256" y="461772"/>
                  </a:lnTo>
                  <a:close/>
                </a:path>
                <a:path w="905510" h="462279">
                  <a:moveTo>
                    <a:pt x="65509" y="419100"/>
                  </a:moveTo>
                  <a:lnTo>
                    <a:pt x="32004" y="419100"/>
                  </a:lnTo>
                  <a:lnTo>
                    <a:pt x="51816" y="449580"/>
                  </a:lnTo>
                  <a:lnTo>
                    <a:pt x="65509" y="419100"/>
                  </a:lnTo>
                  <a:close/>
                </a:path>
                <a:path w="905510" h="462279">
                  <a:moveTo>
                    <a:pt x="871728" y="461772"/>
                  </a:moveTo>
                  <a:lnTo>
                    <a:pt x="871728" y="419100"/>
                  </a:lnTo>
                  <a:lnTo>
                    <a:pt x="853440" y="449580"/>
                  </a:lnTo>
                  <a:lnTo>
                    <a:pt x="839746" y="419100"/>
                  </a:lnTo>
                  <a:lnTo>
                    <a:pt x="65509" y="419100"/>
                  </a:lnTo>
                  <a:lnTo>
                    <a:pt x="51816" y="449580"/>
                  </a:lnTo>
                  <a:lnTo>
                    <a:pt x="32004" y="419100"/>
                  </a:lnTo>
                  <a:lnTo>
                    <a:pt x="32004" y="461772"/>
                  </a:lnTo>
                  <a:lnTo>
                    <a:pt x="871728" y="461772"/>
                  </a:lnTo>
                  <a:close/>
                </a:path>
                <a:path w="905510" h="462279">
                  <a:moveTo>
                    <a:pt x="240792" y="28956"/>
                  </a:moveTo>
                  <a:lnTo>
                    <a:pt x="220980" y="41148"/>
                  </a:lnTo>
                  <a:lnTo>
                    <a:pt x="235314" y="41148"/>
                  </a:lnTo>
                  <a:lnTo>
                    <a:pt x="240792" y="28956"/>
                  </a:lnTo>
                  <a:close/>
                </a:path>
                <a:path w="905510" h="462279">
                  <a:moveTo>
                    <a:pt x="235314" y="41148"/>
                  </a:moveTo>
                  <a:lnTo>
                    <a:pt x="220980" y="41148"/>
                  </a:lnTo>
                  <a:lnTo>
                    <a:pt x="220980" y="73053"/>
                  </a:lnTo>
                  <a:lnTo>
                    <a:pt x="235314" y="41148"/>
                  </a:lnTo>
                  <a:close/>
                </a:path>
                <a:path w="905510" h="462279">
                  <a:moveTo>
                    <a:pt x="240792" y="41148"/>
                  </a:moveTo>
                  <a:lnTo>
                    <a:pt x="240792" y="28956"/>
                  </a:lnTo>
                  <a:lnTo>
                    <a:pt x="235314" y="41148"/>
                  </a:lnTo>
                  <a:lnTo>
                    <a:pt x="240792" y="41148"/>
                  </a:lnTo>
                  <a:close/>
                </a:path>
                <a:path w="905510" h="462279">
                  <a:moveTo>
                    <a:pt x="682752" y="41148"/>
                  </a:moveTo>
                  <a:lnTo>
                    <a:pt x="664464" y="28956"/>
                  </a:lnTo>
                  <a:lnTo>
                    <a:pt x="669941" y="41148"/>
                  </a:lnTo>
                  <a:lnTo>
                    <a:pt x="682752" y="41148"/>
                  </a:lnTo>
                  <a:close/>
                </a:path>
                <a:path w="905510" h="462279">
                  <a:moveTo>
                    <a:pt x="669941" y="41148"/>
                  </a:moveTo>
                  <a:lnTo>
                    <a:pt x="664464" y="28956"/>
                  </a:lnTo>
                  <a:lnTo>
                    <a:pt x="664464" y="41148"/>
                  </a:lnTo>
                  <a:lnTo>
                    <a:pt x="669941" y="41148"/>
                  </a:lnTo>
                  <a:close/>
                </a:path>
                <a:path w="905510" h="462279">
                  <a:moveTo>
                    <a:pt x="682752" y="69661"/>
                  </a:moveTo>
                  <a:lnTo>
                    <a:pt x="682752" y="41148"/>
                  </a:lnTo>
                  <a:lnTo>
                    <a:pt x="669941" y="41148"/>
                  </a:lnTo>
                  <a:lnTo>
                    <a:pt x="682752" y="69661"/>
                  </a:lnTo>
                  <a:close/>
                </a:path>
                <a:path w="905510" h="462279">
                  <a:moveTo>
                    <a:pt x="871728" y="419100"/>
                  </a:moveTo>
                  <a:lnTo>
                    <a:pt x="839746" y="419100"/>
                  </a:lnTo>
                  <a:lnTo>
                    <a:pt x="853440" y="449580"/>
                  </a:lnTo>
                  <a:lnTo>
                    <a:pt x="871728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19606" y="680161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9794" y="678027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66931" y="6724901"/>
            <a:ext cx="8350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338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i="1" spc="-75" baseline="-1587" dirty="0">
                <a:latin typeface="Times New Roman"/>
                <a:cs typeface="Times New Roman"/>
              </a:rPr>
              <a:t>…</a:t>
            </a:r>
            <a:endParaRPr sz="5250" baseline="-158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31409" y="5919228"/>
            <a:ext cx="1839595" cy="939165"/>
          </a:xfrm>
          <a:custGeom>
            <a:avLst/>
            <a:gdLst/>
            <a:ahLst/>
            <a:cxnLst/>
            <a:rect l="l" t="t" r="r" b="b"/>
            <a:pathLst>
              <a:path w="1839595" h="939165">
                <a:moveTo>
                  <a:pt x="316992" y="286512"/>
                </a:moveTo>
                <a:lnTo>
                  <a:pt x="309372" y="286512"/>
                </a:lnTo>
                <a:lnTo>
                  <a:pt x="257556" y="280416"/>
                </a:lnTo>
                <a:lnTo>
                  <a:pt x="255536" y="280289"/>
                </a:lnTo>
                <a:lnTo>
                  <a:pt x="265176" y="196596"/>
                </a:lnTo>
                <a:lnTo>
                  <a:pt x="0" y="294132"/>
                </a:lnTo>
                <a:lnTo>
                  <a:pt x="224028" y="440105"/>
                </a:lnTo>
                <a:lnTo>
                  <a:pt x="236220" y="448056"/>
                </a:lnTo>
                <a:lnTo>
                  <a:pt x="245922" y="363753"/>
                </a:lnTo>
                <a:lnTo>
                  <a:pt x="301752" y="370332"/>
                </a:lnTo>
                <a:lnTo>
                  <a:pt x="307848" y="370332"/>
                </a:lnTo>
                <a:lnTo>
                  <a:pt x="316992" y="286512"/>
                </a:lnTo>
                <a:close/>
              </a:path>
              <a:path w="1839595" h="939165">
                <a:moveTo>
                  <a:pt x="483108" y="303276"/>
                </a:moveTo>
                <a:lnTo>
                  <a:pt x="478536" y="301752"/>
                </a:lnTo>
                <a:lnTo>
                  <a:pt x="420624" y="297180"/>
                </a:lnTo>
                <a:lnTo>
                  <a:pt x="400812" y="294132"/>
                </a:lnTo>
                <a:lnTo>
                  <a:pt x="391668" y="377952"/>
                </a:lnTo>
                <a:lnTo>
                  <a:pt x="411480" y="381000"/>
                </a:lnTo>
                <a:lnTo>
                  <a:pt x="469392" y="385572"/>
                </a:lnTo>
                <a:lnTo>
                  <a:pt x="475488" y="387096"/>
                </a:lnTo>
                <a:lnTo>
                  <a:pt x="483108" y="303276"/>
                </a:lnTo>
                <a:close/>
              </a:path>
              <a:path w="1839595" h="939165">
                <a:moveTo>
                  <a:pt x="650748" y="320040"/>
                </a:moveTo>
                <a:lnTo>
                  <a:pt x="597408" y="313944"/>
                </a:lnTo>
                <a:lnTo>
                  <a:pt x="566928" y="310896"/>
                </a:lnTo>
                <a:lnTo>
                  <a:pt x="559308" y="394716"/>
                </a:lnTo>
                <a:lnTo>
                  <a:pt x="588264" y="397764"/>
                </a:lnTo>
                <a:lnTo>
                  <a:pt x="643128" y="402336"/>
                </a:lnTo>
                <a:lnTo>
                  <a:pt x="650748" y="320040"/>
                </a:lnTo>
                <a:close/>
              </a:path>
              <a:path w="1839595" h="939165">
                <a:moveTo>
                  <a:pt x="818388" y="336804"/>
                </a:moveTo>
                <a:lnTo>
                  <a:pt x="734568" y="327660"/>
                </a:lnTo>
                <a:lnTo>
                  <a:pt x="725424" y="411480"/>
                </a:lnTo>
                <a:lnTo>
                  <a:pt x="809244" y="420624"/>
                </a:lnTo>
                <a:lnTo>
                  <a:pt x="818388" y="336804"/>
                </a:lnTo>
                <a:close/>
              </a:path>
              <a:path w="1839595" h="939165">
                <a:moveTo>
                  <a:pt x="839724" y="126492"/>
                </a:moveTo>
                <a:lnTo>
                  <a:pt x="588264" y="0"/>
                </a:lnTo>
                <a:lnTo>
                  <a:pt x="588264" y="85344"/>
                </a:lnTo>
                <a:lnTo>
                  <a:pt x="0" y="85344"/>
                </a:lnTo>
                <a:lnTo>
                  <a:pt x="0" y="169164"/>
                </a:lnTo>
                <a:lnTo>
                  <a:pt x="588264" y="169164"/>
                </a:lnTo>
                <a:lnTo>
                  <a:pt x="588264" y="252984"/>
                </a:lnTo>
                <a:lnTo>
                  <a:pt x="629412" y="232283"/>
                </a:lnTo>
                <a:lnTo>
                  <a:pt x="839724" y="126492"/>
                </a:lnTo>
                <a:close/>
              </a:path>
              <a:path w="1839595" h="939165">
                <a:moveTo>
                  <a:pt x="986028" y="355092"/>
                </a:moveTo>
                <a:lnTo>
                  <a:pt x="969264" y="353568"/>
                </a:lnTo>
                <a:lnTo>
                  <a:pt x="902208" y="345948"/>
                </a:lnTo>
                <a:lnTo>
                  <a:pt x="893064" y="429768"/>
                </a:lnTo>
                <a:lnTo>
                  <a:pt x="958596" y="435864"/>
                </a:lnTo>
                <a:lnTo>
                  <a:pt x="975360" y="438912"/>
                </a:lnTo>
                <a:lnTo>
                  <a:pt x="986028" y="355092"/>
                </a:lnTo>
                <a:close/>
              </a:path>
              <a:path w="1839595" h="939165">
                <a:moveTo>
                  <a:pt x="1153668" y="374904"/>
                </a:moveTo>
                <a:lnTo>
                  <a:pt x="1149096" y="374904"/>
                </a:lnTo>
                <a:lnTo>
                  <a:pt x="1089660" y="367284"/>
                </a:lnTo>
                <a:lnTo>
                  <a:pt x="1069848" y="365760"/>
                </a:lnTo>
                <a:lnTo>
                  <a:pt x="1059180" y="448056"/>
                </a:lnTo>
                <a:lnTo>
                  <a:pt x="1078992" y="451104"/>
                </a:lnTo>
                <a:lnTo>
                  <a:pt x="1138428" y="458724"/>
                </a:lnTo>
                <a:lnTo>
                  <a:pt x="1141476" y="458724"/>
                </a:lnTo>
                <a:lnTo>
                  <a:pt x="1153668" y="374904"/>
                </a:lnTo>
                <a:close/>
              </a:path>
              <a:path w="1839595" h="939165">
                <a:moveTo>
                  <a:pt x="1319784" y="399288"/>
                </a:moveTo>
                <a:lnTo>
                  <a:pt x="1316736" y="399288"/>
                </a:lnTo>
                <a:lnTo>
                  <a:pt x="1263396" y="390144"/>
                </a:lnTo>
                <a:lnTo>
                  <a:pt x="1235964" y="387096"/>
                </a:lnTo>
                <a:lnTo>
                  <a:pt x="1225296" y="469392"/>
                </a:lnTo>
                <a:lnTo>
                  <a:pt x="1249680" y="473964"/>
                </a:lnTo>
                <a:lnTo>
                  <a:pt x="1303020" y="481584"/>
                </a:lnTo>
                <a:lnTo>
                  <a:pt x="1307592" y="481584"/>
                </a:lnTo>
                <a:lnTo>
                  <a:pt x="1319784" y="399288"/>
                </a:lnTo>
                <a:close/>
              </a:path>
              <a:path w="1839595" h="939165">
                <a:moveTo>
                  <a:pt x="1487424" y="428244"/>
                </a:moveTo>
                <a:lnTo>
                  <a:pt x="1466088" y="425196"/>
                </a:lnTo>
                <a:lnTo>
                  <a:pt x="1418844" y="416052"/>
                </a:lnTo>
                <a:lnTo>
                  <a:pt x="1403604" y="413004"/>
                </a:lnTo>
                <a:lnTo>
                  <a:pt x="1389888" y="495300"/>
                </a:lnTo>
                <a:lnTo>
                  <a:pt x="1403604" y="498348"/>
                </a:lnTo>
                <a:lnTo>
                  <a:pt x="1449324" y="507492"/>
                </a:lnTo>
                <a:lnTo>
                  <a:pt x="1470660" y="510540"/>
                </a:lnTo>
                <a:lnTo>
                  <a:pt x="1487424" y="428244"/>
                </a:lnTo>
                <a:close/>
              </a:path>
              <a:path w="1839595" h="939165">
                <a:moveTo>
                  <a:pt x="1656588" y="473964"/>
                </a:moveTo>
                <a:lnTo>
                  <a:pt x="1624584" y="463296"/>
                </a:lnTo>
                <a:lnTo>
                  <a:pt x="1589532" y="452628"/>
                </a:lnTo>
                <a:lnTo>
                  <a:pt x="1571244" y="448056"/>
                </a:lnTo>
                <a:lnTo>
                  <a:pt x="1549908" y="528828"/>
                </a:lnTo>
                <a:lnTo>
                  <a:pt x="1566672" y="533400"/>
                </a:lnTo>
                <a:lnTo>
                  <a:pt x="1598676" y="542544"/>
                </a:lnTo>
                <a:lnTo>
                  <a:pt x="1626108" y="551688"/>
                </a:lnTo>
                <a:lnTo>
                  <a:pt x="1656588" y="473964"/>
                </a:lnTo>
                <a:close/>
              </a:path>
              <a:path w="1839595" h="939165">
                <a:moveTo>
                  <a:pt x="1799844" y="865632"/>
                </a:moveTo>
                <a:lnTo>
                  <a:pt x="1720596" y="838200"/>
                </a:lnTo>
                <a:lnTo>
                  <a:pt x="1716024" y="851916"/>
                </a:lnTo>
                <a:lnTo>
                  <a:pt x="1711452" y="864108"/>
                </a:lnTo>
                <a:lnTo>
                  <a:pt x="1706880" y="877824"/>
                </a:lnTo>
                <a:lnTo>
                  <a:pt x="1703832" y="890016"/>
                </a:lnTo>
                <a:lnTo>
                  <a:pt x="1700784" y="903732"/>
                </a:lnTo>
                <a:lnTo>
                  <a:pt x="1699260" y="915924"/>
                </a:lnTo>
                <a:lnTo>
                  <a:pt x="1699260" y="938784"/>
                </a:lnTo>
                <a:lnTo>
                  <a:pt x="1781556" y="928306"/>
                </a:lnTo>
                <a:lnTo>
                  <a:pt x="1783080" y="928116"/>
                </a:lnTo>
                <a:lnTo>
                  <a:pt x="1783080" y="914400"/>
                </a:lnTo>
                <a:lnTo>
                  <a:pt x="1784604" y="908304"/>
                </a:lnTo>
                <a:lnTo>
                  <a:pt x="1787652" y="900684"/>
                </a:lnTo>
                <a:lnTo>
                  <a:pt x="1790700" y="890016"/>
                </a:lnTo>
                <a:lnTo>
                  <a:pt x="1795272" y="879348"/>
                </a:lnTo>
                <a:lnTo>
                  <a:pt x="1799844" y="867156"/>
                </a:lnTo>
                <a:lnTo>
                  <a:pt x="1799844" y="865632"/>
                </a:lnTo>
                <a:close/>
              </a:path>
              <a:path w="1839595" h="939165">
                <a:moveTo>
                  <a:pt x="1810512" y="586740"/>
                </a:moveTo>
                <a:lnTo>
                  <a:pt x="1773936" y="542544"/>
                </a:lnTo>
                <a:lnTo>
                  <a:pt x="1743456" y="518160"/>
                </a:lnTo>
                <a:lnTo>
                  <a:pt x="1738884" y="515112"/>
                </a:lnTo>
                <a:lnTo>
                  <a:pt x="1693164" y="585216"/>
                </a:lnTo>
                <a:lnTo>
                  <a:pt x="1694688" y="586740"/>
                </a:lnTo>
                <a:lnTo>
                  <a:pt x="1702308" y="591312"/>
                </a:lnTo>
                <a:lnTo>
                  <a:pt x="1708404" y="595884"/>
                </a:lnTo>
                <a:lnTo>
                  <a:pt x="1723644" y="611124"/>
                </a:lnTo>
                <a:lnTo>
                  <a:pt x="1732788" y="621792"/>
                </a:lnTo>
                <a:lnTo>
                  <a:pt x="1738884" y="632460"/>
                </a:lnTo>
                <a:lnTo>
                  <a:pt x="1810512" y="586740"/>
                </a:lnTo>
                <a:close/>
              </a:path>
              <a:path w="1839595" h="939165">
                <a:moveTo>
                  <a:pt x="1839468" y="685800"/>
                </a:moveTo>
                <a:lnTo>
                  <a:pt x="1755648" y="688848"/>
                </a:lnTo>
                <a:lnTo>
                  <a:pt x="1755648" y="702564"/>
                </a:lnTo>
                <a:lnTo>
                  <a:pt x="1754124" y="714756"/>
                </a:lnTo>
                <a:lnTo>
                  <a:pt x="1752600" y="728472"/>
                </a:lnTo>
                <a:lnTo>
                  <a:pt x="1746504" y="755904"/>
                </a:lnTo>
                <a:lnTo>
                  <a:pt x="1744980" y="760476"/>
                </a:lnTo>
                <a:lnTo>
                  <a:pt x="1825752" y="783336"/>
                </a:lnTo>
                <a:lnTo>
                  <a:pt x="1827276" y="778764"/>
                </a:lnTo>
                <a:lnTo>
                  <a:pt x="1831848" y="762000"/>
                </a:lnTo>
                <a:lnTo>
                  <a:pt x="1834896" y="743712"/>
                </a:lnTo>
                <a:lnTo>
                  <a:pt x="1837944" y="726948"/>
                </a:lnTo>
                <a:lnTo>
                  <a:pt x="1839468" y="708660"/>
                </a:lnTo>
                <a:lnTo>
                  <a:pt x="1839468" y="685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78663" y="5732777"/>
            <a:ext cx="3971290" cy="157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2640" algn="ctr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950" i="1" spc="-10" dirty="0">
                <a:latin typeface="Times New Roman"/>
                <a:cs typeface="Times New Roman"/>
              </a:rPr>
              <a:t>X</a:t>
            </a:r>
            <a:r>
              <a:rPr sz="2925" spc="-15" baseline="-27065" dirty="0">
                <a:latin typeface="Times New Roman"/>
                <a:cs typeface="Times New Roman"/>
              </a:rPr>
              <a:t>1</a:t>
            </a:r>
            <a:r>
              <a:rPr sz="2950" i="1" spc="-10" dirty="0">
                <a:latin typeface="Times New Roman"/>
                <a:cs typeface="Times New Roman"/>
              </a:rPr>
              <a:t>X</a:t>
            </a:r>
            <a:r>
              <a:rPr sz="2925" spc="-15" baseline="-27065" dirty="0">
                <a:latin typeface="Times New Roman"/>
                <a:cs typeface="Times New Roman"/>
              </a:rPr>
              <a:t>2</a:t>
            </a:r>
            <a:r>
              <a:rPr sz="2950" spc="-10" dirty="0">
                <a:latin typeface="Times New Roman"/>
                <a:cs typeface="Times New Roman"/>
              </a:rPr>
              <a:t>…</a:t>
            </a:r>
            <a:r>
              <a:rPr sz="2950" i="1" spc="-10" dirty="0">
                <a:latin typeface="Times New Roman"/>
                <a:cs typeface="Times New Roman"/>
              </a:rPr>
              <a:t>X</a:t>
            </a:r>
            <a:r>
              <a:rPr sz="2925" i="1" spc="-15" baseline="-27065" dirty="0">
                <a:latin typeface="Times New Roman"/>
                <a:cs typeface="Times New Roman"/>
              </a:rPr>
              <a:t>n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0000" y="1235455"/>
            <a:ext cx="8963660" cy="4292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34315" marR="828675" indent="-196850">
              <a:lnSpc>
                <a:spcPts val="3350"/>
              </a:lnSpc>
              <a:spcBef>
                <a:spcPts val="500"/>
              </a:spcBef>
              <a:buFont typeface="Times New Roman"/>
              <a:buChar char="•"/>
              <a:tabLst>
                <a:tab pos="234315" algn="l"/>
                <a:tab pos="265430" algn="l"/>
              </a:tabLst>
            </a:pPr>
            <a:r>
              <a:rPr sz="30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);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First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&amp;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pro </a:t>
            </a:r>
            <a:r>
              <a:rPr sz="3050" dirty="0">
                <a:latin typeface="Times New Roman"/>
                <a:cs typeface="Times New Roman"/>
              </a:rPr>
              <a:t>každé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…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i="1" baseline="-27100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kde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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T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r>
              <a:rPr sz="3075" spc="-37" baseline="24390" dirty="0">
                <a:latin typeface="Times New Roman"/>
                <a:cs typeface="Times New Roman"/>
              </a:rPr>
              <a:t>+</a:t>
            </a:r>
            <a:endParaRPr sz="3075" baseline="24390">
              <a:latin typeface="Times New Roman"/>
              <a:cs typeface="Times New Roman"/>
            </a:endParaRPr>
          </a:p>
          <a:p>
            <a:pPr marL="266065" indent="-227965">
              <a:lnSpc>
                <a:spcPts val="3260"/>
              </a:lnSpc>
              <a:buFont typeface="Times New Roman"/>
              <a:buChar char="•"/>
              <a:tabLst>
                <a:tab pos="26606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05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First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X</a:t>
            </a:r>
            <a:r>
              <a:rPr sz="3075" spc="-15" baseline="-27100" dirty="0">
                <a:latin typeface="Times New Roman"/>
                <a:cs typeface="Times New Roman"/>
              </a:rPr>
              <a:t>1</a:t>
            </a:r>
            <a:r>
              <a:rPr sz="3050" i="1" spc="-10" dirty="0">
                <a:latin typeface="Times New Roman"/>
                <a:cs typeface="Times New Roman"/>
              </a:rPr>
              <a:t>X</a:t>
            </a:r>
            <a:r>
              <a:rPr sz="3075" spc="-15" baseline="-27100" dirty="0">
                <a:latin typeface="Times New Roman"/>
                <a:cs typeface="Times New Roman"/>
              </a:rPr>
              <a:t>2</a:t>
            </a:r>
            <a:r>
              <a:rPr sz="3050" spc="-10" dirty="0">
                <a:latin typeface="Times New Roman"/>
                <a:cs typeface="Times New Roman"/>
              </a:rPr>
              <a:t>…</a:t>
            </a:r>
            <a:r>
              <a:rPr sz="3050" i="1" spc="-10" dirty="0">
                <a:latin typeface="Times New Roman"/>
                <a:cs typeface="Times New Roman"/>
              </a:rPr>
              <a:t>X</a:t>
            </a:r>
            <a:r>
              <a:rPr sz="3075" i="1" spc="-15" baseline="-27100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321310" lvl="1" indent="-200025">
              <a:lnSpc>
                <a:spcPts val="3115"/>
              </a:lnSpc>
              <a:buFont typeface="Times New Roman"/>
              <a:buChar char="•"/>
              <a:tabLst>
                <a:tab pos="321310" algn="l"/>
              </a:tabLst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2600">
              <a:latin typeface="Times New Roman"/>
              <a:cs typeface="Times New Roman"/>
            </a:endParaRPr>
          </a:p>
          <a:p>
            <a:pPr marL="321310" lvl="1" indent="-20002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321310" algn="l"/>
              </a:tabLst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25" baseline="-26984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25" baseline="-2698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25" i="1" baseline="-26984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625" spc="-15" baseline="-26984" dirty="0">
                <a:latin typeface="Times New Roman"/>
                <a:cs typeface="Times New Roman"/>
              </a:rPr>
              <a:t>1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1920" marR="678180" lvl="1" indent="200025">
              <a:lnSpc>
                <a:spcPct val="101499"/>
              </a:lnSpc>
              <a:spcBef>
                <a:spcPts val="15"/>
              </a:spcBef>
              <a:buFont typeface="Times New Roman"/>
              <a:buChar char="•"/>
              <a:tabLst>
                <a:tab pos="321945" algn="l"/>
              </a:tabLst>
            </a:pPr>
            <a:r>
              <a:rPr sz="2600" b="1" dirty="0">
                <a:latin typeface="Times New Roman"/>
                <a:cs typeface="Times New Roman"/>
              </a:rPr>
              <a:t>Používej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následující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pravidlo,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dokud</a:t>
            </a:r>
            <a:r>
              <a:rPr sz="2600" b="1" spc="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bude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možné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měnit </a:t>
            </a:r>
            <a:r>
              <a:rPr sz="2600" b="1" dirty="0">
                <a:latin typeface="Times New Roman"/>
                <a:cs typeface="Times New Roman"/>
              </a:rPr>
              <a:t>množinu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First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i="1" dirty="0">
                <a:latin typeface="Times New Roman"/>
                <a:cs typeface="Times New Roman"/>
              </a:rPr>
              <a:t>X</a:t>
            </a:r>
            <a:r>
              <a:rPr sz="2625" b="1" baseline="-26984" dirty="0">
                <a:latin typeface="Times New Roman"/>
                <a:cs typeface="Times New Roman"/>
              </a:rPr>
              <a:t>1</a:t>
            </a:r>
            <a:r>
              <a:rPr sz="2600" b="1" i="1" dirty="0">
                <a:latin typeface="Times New Roman"/>
                <a:cs typeface="Times New Roman"/>
              </a:rPr>
              <a:t>X</a:t>
            </a:r>
            <a:r>
              <a:rPr sz="2625" b="1" baseline="-26984" dirty="0">
                <a:latin typeface="Times New Roman"/>
                <a:cs typeface="Times New Roman"/>
              </a:rPr>
              <a:t>2</a:t>
            </a:r>
            <a:r>
              <a:rPr sz="2600" b="1" dirty="0">
                <a:latin typeface="Times New Roman"/>
                <a:cs typeface="Times New Roman"/>
              </a:rPr>
              <a:t>…</a:t>
            </a:r>
            <a:r>
              <a:rPr sz="2600" b="1" i="1" dirty="0">
                <a:latin typeface="Times New Roman"/>
                <a:cs typeface="Times New Roman"/>
              </a:rPr>
              <a:t>X</a:t>
            </a:r>
            <a:r>
              <a:rPr sz="2625" b="1" i="1" baseline="-26984" dirty="0">
                <a:latin typeface="Times New Roman"/>
                <a:cs typeface="Times New Roman"/>
              </a:rPr>
              <a:t>k</a:t>
            </a:r>
            <a:r>
              <a:rPr sz="2625" b="1" baseline="-26984" dirty="0">
                <a:latin typeface="Times New Roman"/>
                <a:cs typeface="Times New Roman"/>
              </a:rPr>
              <a:t>-</a:t>
            </a:r>
            <a:r>
              <a:rPr sz="2625" b="1" spc="-15" baseline="-26984" dirty="0">
                <a:latin typeface="Times New Roman"/>
                <a:cs typeface="Times New Roman"/>
              </a:rPr>
              <a:t>1</a:t>
            </a:r>
            <a:r>
              <a:rPr sz="2600" b="1" i="1" spc="-10" dirty="0">
                <a:latin typeface="Times New Roman"/>
                <a:cs typeface="Times New Roman"/>
              </a:rPr>
              <a:t>X</a:t>
            </a:r>
            <a:r>
              <a:rPr sz="2625" b="1" i="1" spc="-15" baseline="-26984" dirty="0">
                <a:latin typeface="Times New Roman"/>
                <a:cs typeface="Times New Roman"/>
              </a:rPr>
              <a:t>k</a:t>
            </a:r>
            <a:r>
              <a:rPr sz="2600" b="1" spc="-10" dirty="0">
                <a:latin typeface="Times New Roman"/>
                <a:cs typeface="Times New Roman"/>
              </a:rPr>
              <a:t>…</a:t>
            </a:r>
            <a:r>
              <a:rPr sz="2600" b="1" i="1" spc="-10" dirty="0">
                <a:latin typeface="Times New Roman"/>
                <a:cs typeface="Times New Roman"/>
              </a:rPr>
              <a:t>X</a:t>
            </a:r>
            <a:r>
              <a:rPr sz="2625" b="1" i="1" spc="-15" baseline="-26984" dirty="0">
                <a:latin typeface="Times New Roman"/>
                <a:cs typeface="Times New Roman"/>
              </a:rPr>
              <a:t>n</a:t>
            </a:r>
            <a:r>
              <a:rPr sz="2600" b="1" spc="-10" dirty="0">
                <a:latin typeface="Times New Roman"/>
                <a:cs typeface="Times New Roman"/>
              </a:rPr>
              <a:t>):</a:t>
            </a:r>
            <a:endParaRPr sz="2600">
              <a:latin typeface="Times New Roman"/>
              <a:cs typeface="Times New Roman"/>
            </a:endParaRPr>
          </a:p>
          <a:p>
            <a:pPr marL="826135" lvl="2" indent="-200025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826135" algn="l"/>
              </a:tabLst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i="1" u="none" dirty="0">
                <a:latin typeface="Times New Roman"/>
                <a:cs typeface="Times New Roman"/>
              </a:rPr>
              <a:t>Empty</a:t>
            </a:r>
            <a:r>
              <a:rPr sz="2600" u="none" dirty="0">
                <a:latin typeface="Times New Roman"/>
                <a:cs typeface="Times New Roman"/>
              </a:rPr>
              <a:t>(</a:t>
            </a:r>
            <a:r>
              <a:rPr sz="2600" b="1" i="1" u="none" dirty="0">
                <a:latin typeface="Times New Roman"/>
                <a:cs typeface="Times New Roman"/>
              </a:rPr>
              <a:t>X</a:t>
            </a:r>
            <a:r>
              <a:rPr sz="2625" b="1" i="1" u="none" baseline="-26984" dirty="0">
                <a:latin typeface="Times New Roman"/>
                <a:cs typeface="Times New Roman"/>
              </a:rPr>
              <a:t>i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6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=</a:t>
            </a:r>
            <a:r>
              <a:rPr sz="2600" u="none" spc="3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{</a:t>
            </a:r>
            <a:r>
              <a:rPr sz="2600" u="none" dirty="0">
                <a:latin typeface="Symbol"/>
                <a:cs typeface="Symbol"/>
              </a:rPr>
              <a:t></a:t>
            </a:r>
            <a:r>
              <a:rPr sz="2600" u="none" dirty="0">
                <a:latin typeface="Times New Roman"/>
                <a:cs typeface="Times New Roman"/>
              </a:rPr>
              <a:t>}</a:t>
            </a:r>
            <a:r>
              <a:rPr sz="2600" u="none" spc="2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pro</a:t>
            </a:r>
            <a:r>
              <a:rPr sz="2600" u="none" spc="40" dirty="0">
                <a:latin typeface="Times New Roman"/>
                <a:cs typeface="Times New Roman"/>
              </a:rPr>
              <a:t> </a:t>
            </a:r>
            <a:r>
              <a:rPr sz="2600" i="1" u="none" dirty="0">
                <a:latin typeface="Times New Roman"/>
                <a:cs typeface="Times New Roman"/>
              </a:rPr>
              <a:t>i</a:t>
            </a:r>
            <a:r>
              <a:rPr sz="2600" i="1" u="none" spc="3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=</a:t>
            </a:r>
            <a:r>
              <a:rPr sz="2600" u="none" spc="3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1,</a:t>
            </a:r>
            <a:r>
              <a:rPr sz="2600" u="none" spc="4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…,</a:t>
            </a:r>
            <a:r>
              <a:rPr sz="2600" u="none" spc="40" dirty="0">
                <a:latin typeface="Times New Roman"/>
                <a:cs typeface="Times New Roman"/>
              </a:rPr>
              <a:t> </a:t>
            </a:r>
            <a:r>
              <a:rPr sz="2600" i="1" u="none" dirty="0">
                <a:latin typeface="Times New Roman"/>
                <a:cs typeface="Times New Roman"/>
              </a:rPr>
              <a:t>k</a:t>
            </a:r>
            <a:r>
              <a:rPr sz="2600" u="none" dirty="0">
                <a:latin typeface="Times New Roman"/>
                <a:cs typeface="Times New Roman"/>
              </a:rPr>
              <a:t>-1,</a:t>
            </a:r>
            <a:r>
              <a:rPr sz="2600" u="none" spc="4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kde</a:t>
            </a:r>
            <a:r>
              <a:rPr sz="2600" u="none" spc="25" dirty="0">
                <a:latin typeface="Times New Roman"/>
                <a:cs typeface="Times New Roman"/>
              </a:rPr>
              <a:t> </a:t>
            </a:r>
            <a:r>
              <a:rPr sz="2600" i="1" u="none" dirty="0">
                <a:latin typeface="Times New Roman"/>
                <a:cs typeface="Times New Roman"/>
              </a:rPr>
              <a:t>k</a:t>
            </a:r>
            <a:r>
              <a:rPr sz="2600" i="1" u="none" spc="4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</a:t>
            </a:r>
            <a:r>
              <a:rPr sz="2600" u="none" spc="35" dirty="0">
                <a:latin typeface="Times New Roman"/>
                <a:cs typeface="Times New Roman"/>
              </a:rPr>
              <a:t> </a:t>
            </a:r>
            <a:r>
              <a:rPr sz="2600" i="1" u="none" spc="-5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793750">
              <a:lnSpc>
                <a:spcPct val="100000"/>
              </a:lnSpc>
              <a:spcBef>
                <a:spcPts val="45"/>
              </a:spcBef>
            </a:pPr>
            <a:r>
              <a:rPr sz="2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600" b="1" u="none" spc="8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přidej</a:t>
            </a:r>
            <a:r>
              <a:rPr sz="2600" u="none" spc="5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všechny</a:t>
            </a:r>
            <a:r>
              <a:rPr sz="2600" u="none" spc="6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symboly</a:t>
            </a:r>
            <a:r>
              <a:rPr sz="2600" u="none" spc="6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z</a:t>
            </a:r>
            <a:r>
              <a:rPr sz="2600" u="none" spc="70" dirty="0">
                <a:latin typeface="Times New Roman"/>
                <a:cs typeface="Times New Roman"/>
              </a:rPr>
              <a:t> </a:t>
            </a:r>
            <a:r>
              <a:rPr sz="2600" i="1" u="none" dirty="0">
                <a:latin typeface="Times New Roman"/>
                <a:cs typeface="Times New Roman"/>
              </a:rPr>
              <a:t>First</a:t>
            </a:r>
            <a:r>
              <a:rPr sz="2600" u="none" dirty="0">
                <a:latin typeface="Times New Roman"/>
                <a:cs typeface="Times New Roman"/>
              </a:rPr>
              <a:t>(</a:t>
            </a:r>
            <a:r>
              <a:rPr sz="2600" b="1" i="1" u="none" dirty="0">
                <a:latin typeface="Times New Roman"/>
                <a:cs typeface="Times New Roman"/>
              </a:rPr>
              <a:t>X</a:t>
            </a:r>
            <a:r>
              <a:rPr sz="2625" b="1" i="1" u="none" baseline="-26984" dirty="0">
                <a:latin typeface="Times New Roman"/>
                <a:cs typeface="Times New Roman"/>
              </a:rPr>
              <a:t>k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6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Times New Roman"/>
                <a:cs typeface="Times New Roman"/>
              </a:rPr>
              <a:t>do</a:t>
            </a:r>
            <a:r>
              <a:rPr sz="2600" u="none" spc="75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i="1" u="none" spc="-10" dirty="0">
                <a:latin typeface="Times New Roman"/>
                <a:cs typeface="Times New Roman"/>
              </a:rPr>
              <a:t>X</a:t>
            </a:r>
            <a:r>
              <a:rPr sz="2625" u="none" spc="-15" baseline="-26984" dirty="0">
                <a:latin typeface="Times New Roman"/>
                <a:cs typeface="Times New Roman"/>
              </a:rPr>
              <a:t>1</a:t>
            </a:r>
            <a:r>
              <a:rPr sz="2600" i="1" u="none" spc="-10" dirty="0">
                <a:latin typeface="Times New Roman"/>
                <a:cs typeface="Times New Roman"/>
              </a:rPr>
              <a:t>X</a:t>
            </a:r>
            <a:r>
              <a:rPr sz="2625" u="none" spc="-15" baseline="-26984" dirty="0">
                <a:latin typeface="Times New Roman"/>
                <a:cs typeface="Times New Roman"/>
              </a:rPr>
              <a:t>2</a:t>
            </a:r>
            <a:r>
              <a:rPr sz="2600" u="none" spc="-10" dirty="0">
                <a:latin typeface="Times New Roman"/>
                <a:cs typeface="Times New Roman"/>
              </a:rPr>
              <a:t>…</a:t>
            </a:r>
            <a:r>
              <a:rPr sz="2600" i="1" u="none" spc="-10" dirty="0">
                <a:latin typeface="Times New Roman"/>
                <a:cs typeface="Times New Roman"/>
              </a:rPr>
              <a:t>X</a:t>
            </a:r>
            <a:r>
              <a:rPr sz="2625" i="1" u="none" spc="-15" baseline="-26984" dirty="0">
                <a:latin typeface="Times New Roman"/>
                <a:cs typeface="Times New Roman"/>
              </a:rPr>
              <a:t>n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830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Pozn.: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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24/57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65157" y="5100827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6970">
              <a:lnSpc>
                <a:spcPct val="100000"/>
              </a:lnSpc>
              <a:spcBef>
                <a:spcPts val="95"/>
              </a:spcBef>
            </a:pPr>
            <a:r>
              <a:rPr sz="4850" i="1" dirty="0">
                <a:latin typeface="Times New Roman"/>
                <a:cs typeface="Times New Roman"/>
              </a:rPr>
              <a:t>First</a:t>
            </a:r>
            <a:r>
              <a:rPr sz="4850" dirty="0"/>
              <a:t>(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baseline="-27777" dirty="0"/>
              <a:t>1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baseline="-27777" dirty="0"/>
              <a:t>2</a:t>
            </a:r>
            <a:r>
              <a:rPr sz="4850" dirty="0"/>
              <a:t>…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i="1" baseline="-27777" dirty="0">
                <a:latin typeface="Times New Roman"/>
                <a:cs typeface="Times New Roman"/>
              </a:rPr>
              <a:t>n</a:t>
            </a:r>
            <a:r>
              <a:rPr sz="4850" dirty="0"/>
              <a:t>):</a:t>
            </a:r>
            <a:r>
              <a:rPr sz="4850" spc="-290" dirty="0"/>
              <a:t> </a:t>
            </a:r>
            <a:r>
              <a:rPr sz="4850" spc="-10" dirty="0"/>
              <a:t>Příklad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25/57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6036" y="3135882"/>
            <a:ext cx="1420495" cy="103314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ct val="76300"/>
              </a:lnSpc>
              <a:spcBef>
                <a:spcPts val="880"/>
              </a:spcBef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0763" y="2834130"/>
            <a:ext cx="825500" cy="13360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0763" y="2533903"/>
            <a:ext cx="2411095" cy="16351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40"/>
              </a:spcBef>
              <a:tabLst>
                <a:tab pos="484505" algn="l"/>
                <a:tab pos="1187450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187450" marR="5080">
              <a:lnSpc>
                <a:spcPct val="76300"/>
              </a:lnSpc>
              <a:spcBef>
                <a:spcPts val="360"/>
              </a:spcBef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4902" y="2532378"/>
            <a:ext cx="1049655" cy="1636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245" y="1285747"/>
            <a:ext cx="8976995" cy="12617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3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kde: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0"/>
              </a:spcBef>
              <a:tabLst>
                <a:tab pos="1070610" algn="l"/>
                <a:tab pos="1807845" algn="l"/>
                <a:tab pos="3098800" algn="l"/>
                <a:tab pos="6925945" algn="l"/>
                <a:tab pos="7644765" algn="l"/>
              </a:tabLst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070610">
              <a:lnSpc>
                <a:spcPct val="100000"/>
              </a:lnSpc>
              <a:spcBef>
                <a:spcPts val="250"/>
              </a:spcBef>
              <a:tabLst>
                <a:tab pos="5171440" algn="l"/>
                <a:tab pos="5909310" algn="l"/>
                <a:tab pos="767715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157" y="2583179"/>
            <a:ext cx="8412480" cy="43180"/>
          </a:xfrm>
          <a:custGeom>
            <a:avLst/>
            <a:gdLst/>
            <a:ahLst/>
            <a:cxnLst/>
            <a:rect l="l" t="t" r="r" b="b"/>
            <a:pathLst>
              <a:path w="8412480" h="43180">
                <a:moveTo>
                  <a:pt x="8412476" y="42671"/>
                </a:moveTo>
                <a:lnTo>
                  <a:pt x="8412476" y="1523"/>
                </a:lnTo>
                <a:lnTo>
                  <a:pt x="0" y="0"/>
                </a:lnTo>
                <a:lnTo>
                  <a:pt x="0" y="41147"/>
                </a:lnTo>
                <a:lnTo>
                  <a:pt x="84124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16388" y="2629915"/>
            <a:ext cx="4094479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Množiny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600" b="1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2600" b="1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i="1" spc="-15" baseline="16025" dirty="0">
                <a:latin typeface="Times New Roman"/>
                <a:cs typeface="Times New Roman"/>
              </a:rPr>
              <a:t>Empty</a:t>
            </a:r>
            <a:r>
              <a:rPr sz="3900" spc="-15" baseline="16025" dirty="0">
                <a:latin typeface="Times New Roman"/>
                <a:cs typeface="Times New Roman"/>
              </a:rPr>
              <a:t>(</a:t>
            </a:r>
            <a:r>
              <a:rPr sz="3900" b="1" i="1" spc="-15" baseline="160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900" spc="-15" baseline="16025" dirty="0">
                <a:latin typeface="Times New Roman"/>
                <a:cs typeface="Times New Roman"/>
              </a:rPr>
              <a:t>)</a:t>
            </a:r>
            <a:endParaRPr sz="3900" baseline="160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4968" y="3032250"/>
            <a:ext cx="41370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2683510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26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všechna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i="1" spc="-15" baseline="33119" dirty="0">
                <a:latin typeface="Times New Roman"/>
                <a:cs typeface="Times New Roman"/>
              </a:rPr>
              <a:t>Empty</a:t>
            </a:r>
            <a:r>
              <a:rPr sz="3900" spc="-15" baseline="33119" dirty="0">
                <a:latin typeface="Times New Roman"/>
                <a:cs typeface="Times New Roman"/>
              </a:rPr>
              <a:t>(</a:t>
            </a:r>
            <a:r>
              <a:rPr sz="3900" b="1" i="1" spc="-15" baseline="33119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900" b="1" spc="-15" baseline="33119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900" spc="-15" baseline="33119" dirty="0">
                <a:latin typeface="Times New Roman"/>
                <a:cs typeface="Times New Roman"/>
              </a:rPr>
              <a:t>)</a:t>
            </a:r>
            <a:endParaRPr sz="3900" baseline="3311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2367" y="3437634"/>
            <a:ext cx="9740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5157" y="4177283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5690" y="5451348"/>
            <a:ext cx="123825" cy="259079"/>
          </a:xfrm>
          <a:custGeom>
            <a:avLst/>
            <a:gdLst/>
            <a:ahLst/>
            <a:cxnLst/>
            <a:rect l="l" t="t" r="r" b="b"/>
            <a:pathLst>
              <a:path w="123825" h="259079">
                <a:moveTo>
                  <a:pt x="38985" y="131867"/>
                </a:moveTo>
                <a:lnTo>
                  <a:pt x="0" y="118872"/>
                </a:lnTo>
                <a:lnTo>
                  <a:pt x="19812" y="259080"/>
                </a:lnTo>
                <a:lnTo>
                  <a:pt x="32004" y="246700"/>
                </a:lnTo>
                <a:lnTo>
                  <a:pt x="32004" y="152400"/>
                </a:lnTo>
                <a:lnTo>
                  <a:pt x="38985" y="131867"/>
                </a:lnTo>
                <a:close/>
              </a:path>
              <a:path w="123825" h="259079">
                <a:moveTo>
                  <a:pt x="79948" y="145521"/>
                </a:moveTo>
                <a:lnTo>
                  <a:pt x="38985" y="131867"/>
                </a:lnTo>
                <a:lnTo>
                  <a:pt x="32004" y="152400"/>
                </a:lnTo>
                <a:lnTo>
                  <a:pt x="73152" y="166116"/>
                </a:lnTo>
                <a:lnTo>
                  <a:pt x="79948" y="145521"/>
                </a:lnTo>
                <a:close/>
              </a:path>
              <a:path w="123825" h="259079">
                <a:moveTo>
                  <a:pt x="118872" y="158496"/>
                </a:moveTo>
                <a:lnTo>
                  <a:pt x="79948" y="145521"/>
                </a:lnTo>
                <a:lnTo>
                  <a:pt x="73152" y="166116"/>
                </a:lnTo>
                <a:lnTo>
                  <a:pt x="32004" y="152400"/>
                </a:lnTo>
                <a:lnTo>
                  <a:pt x="32004" y="246700"/>
                </a:lnTo>
                <a:lnTo>
                  <a:pt x="118872" y="158496"/>
                </a:lnTo>
                <a:close/>
              </a:path>
              <a:path w="123825" h="259079">
                <a:moveTo>
                  <a:pt x="123444" y="13716"/>
                </a:moveTo>
                <a:lnTo>
                  <a:pt x="83820" y="0"/>
                </a:lnTo>
                <a:lnTo>
                  <a:pt x="38985" y="131867"/>
                </a:lnTo>
                <a:lnTo>
                  <a:pt x="79948" y="145521"/>
                </a:lnTo>
                <a:lnTo>
                  <a:pt x="123444" y="137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5690" y="6374892"/>
            <a:ext cx="123825" cy="259079"/>
          </a:xfrm>
          <a:custGeom>
            <a:avLst/>
            <a:gdLst/>
            <a:ahLst/>
            <a:cxnLst/>
            <a:rect l="l" t="t" r="r" b="b"/>
            <a:pathLst>
              <a:path w="123825" h="259079">
                <a:moveTo>
                  <a:pt x="38985" y="131867"/>
                </a:moveTo>
                <a:lnTo>
                  <a:pt x="0" y="118872"/>
                </a:lnTo>
                <a:lnTo>
                  <a:pt x="19812" y="259080"/>
                </a:lnTo>
                <a:lnTo>
                  <a:pt x="32004" y="246700"/>
                </a:lnTo>
                <a:lnTo>
                  <a:pt x="32004" y="152400"/>
                </a:lnTo>
                <a:lnTo>
                  <a:pt x="38985" y="131867"/>
                </a:lnTo>
                <a:close/>
              </a:path>
              <a:path w="123825" h="259079">
                <a:moveTo>
                  <a:pt x="79948" y="145521"/>
                </a:moveTo>
                <a:lnTo>
                  <a:pt x="38985" y="131867"/>
                </a:lnTo>
                <a:lnTo>
                  <a:pt x="32004" y="152400"/>
                </a:lnTo>
                <a:lnTo>
                  <a:pt x="73152" y="166116"/>
                </a:lnTo>
                <a:lnTo>
                  <a:pt x="79948" y="145521"/>
                </a:lnTo>
                <a:close/>
              </a:path>
              <a:path w="123825" h="259079">
                <a:moveTo>
                  <a:pt x="118872" y="158496"/>
                </a:moveTo>
                <a:lnTo>
                  <a:pt x="79948" y="145521"/>
                </a:lnTo>
                <a:lnTo>
                  <a:pt x="73152" y="166116"/>
                </a:lnTo>
                <a:lnTo>
                  <a:pt x="32004" y="152400"/>
                </a:lnTo>
                <a:lnTo>
                  <a:pt x="32004" y="246700"/>
                </a:lnTo>
                <a:lnTo>
                  <a:pt x="118872" y="158496"/>
                </a:lnTo>
                <a:close/>
              </a:path>
              <a:path w="123825" h="259079">
                <a:moveTo>
                  <a:pt x="123444" y="13716"/>
                </a:moveTo>
                <a:lnTo>
                  <a:pt x="83820" y="0"/>
                </a:lnTo>
                <a:lnTo>
                  <a:pt x="38985" y="131867"/>
                </a:lnTo>
                <a:lnTo>
                  <a:pt x="79948" y="145521"/>
                </a:lnTo>
                <a:lnTo>
                  <a:pt x="123444" y="137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57729" y="6361188"/>
            <a:ext cx="1347470" cy="311150"/>
          </a:xfrm>
          <a:custGeom>
            <a:avLst/>
            <a:gdLst/>
            <a:ahLst/>
            <a:cxnLst/>
            <a:rect l="l" t="t" r="r" b="b"/>
            <a:pathLst>
              <a:path w="1347470" h="311150">
                <a:moveTo>
                  <a:pt x="1347216" y="272796"/>
                </a:moveTo>
                <a:lnTo>
                  <a:pt x="1234440" y="187452"/>
                </a:lnTo>
                <a:lnTo>
                  <a:pt x="1226667" y="229412"/>
                </a:lnTo>
                <a:lnTo>
                  <a:pt x="412457" y="76187"/>
                </a:lnTo>
                <a:lnTo>
                  <a:pt x="597408" y="76187"/>
                </a:lnTo>
                <a:lnTo>
                  <a:pt x="597408" y="41135"/>
                </a:lnTo>
                <a:lnTo>
                  <a:pt x="355092" y="41135"/>
                </a:lnTo>
                <a:lnTo>
                  <a:pt x="355092" y="65392"/>
                </a:lnTo>
                <a:lnTo>
                  <a:pt x="7620" y="0"/>
                </a:lnTo>
                <a:lnTo>
                  <a:pt x="0" y="41148"/>
                </a:lnTo>
                <a:lnTo>
                  <a:pt x="1219047" y="270560"/>
                </a:lnTo>
                <a:lnTo>
                  <a:pt x="1211580" y="310896"/>
                </a:lnTo>
                <a:lnTo>
                  <a:pt x="1246632" y="301040"/>
                </a:lnTo>
                <a:lnTo>
                  <a:pt x="1347216" y="27279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220" y="4138674"/>
            <a:ext cx="906081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Určeme:</a:t>
            </a:r>
            <a:r>
              <a:rPr sz="3300" b="1" spc="-40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First</a:t>
            </a:r>
            <a:r>
              <a:rPr sz="3300" b="1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FET</a:t>
            </a:r>
            <a:r>
              <a:rPr sz="3300" b="1" spc="-1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405130" indent="-392430">
              <a:lnSpc>
                <a:spcPts val="3365"/>
              </a:lnSpc>
              <a:spcBef>
                <a:spcPts val="15"/>
              </a:spcBef>
              <a:buFont typeface="Times New Roman"/>
              <a:buAutoNum type="arabicParenR"/>
              <a:tabLst>
                <a:tab pos="405130" algn="l"/>
              </a:tabLst>
            </a:pP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50" b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2850" b="1" i="1" u="none" dirty="0">
                <a:latin typeface="Times New Roman"/>
                <a:cs typeface="Times New Roman"/>
              </a:rPr>
              <a:t>T</a:t>
            </a:r>
            <a:r>
              <a:rPr sz="2850" b="1" u="none" dirty="0">
                <a:latin typeface="Times New Roman"/>
                <a:cs typeface="Times New Roman"/>
              </a:rPr>
              <a:t>’</a:t>
            </a:r>
            <a:r>
              <a:rPr sz="2850" b="1" i="1" u="none" dirty="0">
                <a:latin typeface="Times New Roman"/>
                <a:cs typeface="Times New Roman"/>
              </a:rPr>
              <a:t>FET</a:t>
            </a:r>
            <a:r>
              <a:rPr sz="2850" b="1" u="none" dirty="0">
                <a:latin typeface="Times New Roman"/>
                <a:cs typeface="Times New Roman"/>
              </a:rPr>
              <a:t>)</a:t>
            </a:r>
            <a:r>
              <a:rPr sz="2850" b="1" u="none" spc="-25" dirty="0">
                <a:latin typeface="Times New Roman"/>
                <a:cs typeface="Times New Roman"/>
              </a:rPr>
              <a:t> </a:t>
            </a:r>
            <a:r>
              <a:rPr sz="2850" b="1" u="none" dirty="0">
                <a:latin typeface="Times New Roman"/>
                <a:cs typeface="Times New Roman"/>
              </a:rPr>
              <a:t>:=</a:t>
            </a:r>
            <a:r>
              <a:rPr sz="2850" b="1" u="none" spc="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First</a:t>
            </a:r>
            <a:r>
              <a:rPr sz="2850" b="1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u="none" dirty="0">
                <a:latin typeface="Times New Roman"/>
                <a:cs typeface="Times New Roman"/>
              </a:rPr>
              <a:t>)</a:t>
            </a:r>
            <a:r>
              <a:rPr sz="2850" b="1" u="none" spc="-25" dirty="0">
                <a:latin typeface="Times New Roman"/>
                <a:cs typeface="Times New Roman"/>
              </a:rPr>
              <a:t> </a:t>
            </a:r>
            <a:r>
              <a:rPr sz="2850" b="1" u="none" dirty="0">
                <a:latin typeface="Times New Roman"/>
                <a:cs typeface="Times New Roman"/>
              </a:rPr>
              <a:t>=</a:t>
            </a:r>
            <a:r>
              <a:rPr sz="2850" b="1" u="none" spc="10" dirty="0">
                <a:latin typeface="Times New Roman"/>
                <a:cs typeface="Times New Roman"/>
              </a:rPr>
              <a:t> </a:t>
            </a:r>
            <a:r>
              <a:rPr sz="2850" b="1" u="none" spc="-25" dirty="0">
                <a:latin typeface="Times New Roman"/>
                <a:cs typeface="Times New Roman"/>
              </a:rPr>
              <a:t>{</a:t>
            </a:r>
            <a:r>
              <a:rPr sz="2850" b="1" u="none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850" b="1" u="none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405130" indent="-392430">
              <a:lnSpc>
                <a:spcPts val="3365"/>
              </a:lnSpc>
              <a:buFont typeface="Times New Roman"/>
              <a:buAutoNum type="arabicParenR"/>
              <a:tabLst>
                <a:tab pos="405130" algn="l"/>
              </a:tabLst>
            </a:pP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850" b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2850" b="1" i="1" u="none" dirty="0">
                <a:latin typeface="Times New Roman"/>
                <a:cs typeface="Times New Roman"/>
              </a:rPr>
              <a:t>FET</a:t>
            </a:r>
            <a:r>
              <a:rPr sz="2850" b="1" u="none" dirty="0">
                <a:latin typeface="Times New Roman"/>
                <a:cs typeface="Times New Roman"/>
              </a:rPr>
              <a:t>):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přidej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First</a:t>
            </a:r>
            <a:r>
              <a:rPr sz="2850" b="1" u="none" dirty="0">
                <a:latin typeface="Times New Roman"/>
                <a:cs typeface="Times New Roman"/>
              </a:rPr>
              <a:t>(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u="none" dirty="0">
                <a:latin typeface="Times New Roman"/>
                <a:cs typeface="Times New Roman"/>
              </a:rPr>
              <a:t>)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b="1" u="none" dirty="0">
                <a:latin typeface="Times New Roman"/>
                <a:cs typeface="Times New Roman"/>
              </a:rPr>
              <a:t>= {</a:t>
            </a:r>
            <a:r>
              <a:rPr sz="28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850" b="1" u="none" dirty="0">
                <a:latin typeface="Times New Roman"/>
                <a:cs typeface="Times New Roman"/>
              </a:rPr>
              <a:t>}</a:t>
            </a:r>
            <a:r>
              <a:rPr sz="2850" b="1" u="none" spc="-1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do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i="1" u="none" spc="-10" dirty="0">
                <a:latin typeface="Times New Roman"/>
                <a:cs typeface="Times New Roman"/>
              </a:rPr>
              <a:t>First</a:t>
            </a:r>
            <a:r>
              <a:rPr sz="2850" b="1" u="none" spc="-10" dirty="0">
                <a:latin typeface="Times New Roman"/>
                <a:cs typeface="Times New Roman"/>
              </a:rPr>
              <a:t>(</a:t>
            </a:r>
            <a:r>
              <a:rPr sz="28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FET</a:t>
            </a:r>
            <a:r>
              <a:rPr sz="2850" b="1" u="none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60020">
              <a:lnSpc>
                <a:spcPts val="2855"/>
              </a:lnSpc>
              <a:spcBef>
                <a:spcPts val="126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405130" indent="-392430">
              <a:lnSpc>
                <a:spcPts val="3155"/>
              </a:lnSpc>
              <a:buFont typeface="Times New Roman"/>
              <a:buAutoNum type="arabicParenR" startAt="3"/>
              <a:tabLst>
                <a:tab pos="405130" algn="l"/>
              </a:tabLst>
            </a:pP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50" b="1" i="1" dirty="0">
                <a:latin typeface="Times New Roman"/>
                <a:cs typeface="Times New Roman"/>
              </a:rPr>
              <a:t>ET</a:t>
            </a:r>
            <a:r>
              <a:rPr sz="2850" b="1" dirty="0">
                <a:latin typeface="Times New Roman"/>
                <a:cs typeface="Times New Roman"/>
              </a:rPr>
              <a:t>):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přidej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50" b="1" dirty="0">
                <a:latin typeface="Times New Roman"/>
                <a:cs typeface="Times New Roman"/>
              </a:rPr>
              <a:t>)</a:t>
            </a:r>
            <a:r>
              <a:rPr sz="2850" b="1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do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FET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1255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35"/>
              </a:spcBef>
              <a:tabLst>
                <a:tab pos="5264150" algn="l"/>
              </a:tabLst>
            </a:pPr>
            <a:r>
              <a:rPr sz="2850" b="1" dirty="0">
                <a:latin typeface="Times New Roman"/>
                <a:cs typeface="Times New Roman"/>
              </a:rPr>
              <a:t>Celkově: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First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FET</a:t>
            </a:r>
            <a:r>
              <a:rPr sz="2850" b="1" dirty="0">
                <a:latin typeface="Times New Roman"/>
                <a:cs typeface="Times New Roman"/>
              </a:rPr>
              <a:t>)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,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750819"/>
            <a:ext cx="8412480" cy="43180"/>
          </a:xfrm>
          <a:custGeom>
            <a:avLst/>
            <a:gdLst/>
            <a:ahLst/>
            <a:cxnLst/>
            <a:rect l="l" t="t" r="r" b="b"/>
            <a:pathLst>
              <a:path w="8412480" h="43180">
                <a:moveTo>
                  <a:pt x="8412476" y="42671"/>
                </a:moveTo>
                <a:lnTo>
                  <a:pt x="8412476" y="1523"/>
                </a:lnTo>
                <a:lnTo>
                  <a:pt x="0" y="0"/>
                </a:lnTo>
                <a:lnTo>
                  <a:pt x="0" y="41147"/>
                </a:lnTo>
                <a:lnTo>
                  <a:pt x="84124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Empty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spc="-15" baseline="-27777" dirty="0"/>
              <a:t>1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spc="-15" baseline="-27777" dirty="0"/>
              <a:t>2</a:t>
            </a:r>
            <a:r>
              <a:rPr sz="4850" spc="-10" dirty="0"/>
              <a:t>…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00" i="1" spc="-15" baseline="-27777" dirty="0">
                <a:latin typeface="Times New Roman"/>
                <a:cs typeface="Times New Roman"/>
              </a:rPr>
              <a:t>n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8977" y="5772911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3040" y="5731253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30630" y="5856732"/>
            <a:ext cx="2624455" cy="1557655"/>
            <a:chOff x="3730630" y="5856732"/>
            <a:chExt cx="2624455" cy="1557655"/>
          </a:xfrm>
        </p:grpSpPr>
        <p:sp>
          <p:nvSpPr>
            <p:cNvPr id="10" name="object 10"/>
            <p:cNvSpPr/>
            <p:nvPr/>
          </p:nvSpPr>
          <p:spPr>
            <a:xfrm>
              <a:off x="3751965" y="587806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0630" y="5856732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6409" y="58780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5074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6133" y="58780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74798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6965" y="5919228"/>
              <a:ext cx="1428115" cy="1495425"/>
            </a:xfrm>
            <a:custGeom>
              <a:avLst/>
              <a:gdLst/>
              <a:ahLst/>
              <a:cxnLst/>
              <a:rect l="l" t="t" r="r" b="b"/>
              <a:pathLst>
                <a:path w="1428114" h="1495425">
                  <a:moveTo>
                    <a:pt x="86868" y="1386840"/>
                  </a:moveTo>
                  <a:lnTo>
                    <a:pt x="67056" y="1386840"/>
                  </a:lnTo>
                  <a:lnTo>
                    <a:pt x="54864" y="1385316"/>
                  </a:lnTo>
                  <a:lnTo>
                    <a:pt x="9144" y="1385316"/>
                  </a:lnTo>
                  <a:lnTo>
                    <a:pt x="0" y="1386840"/>
                  </a:lnTo>
                  <a:lnTo>
                    <a:pt x="1524" y="1470660"/>
                  </a:lnTo>
                  <a:lnTo>
                    <a:pt x="10668" y="1469136"/>
                  </a:lnTo>
                  <a:lnTo>
                    <a:pt x="41148" y="1469136"/>
                  </a:lnTo>
                  <a:lnTo>
                    <a:pt x="51816" y="1470660"/>
                  </a:lnTo>
                  <a:lnTo>
                    <a:pt x="83820" y="1470660"/>
                  </a:lnTo>
                  <a:lnTo>
                    <a:pt x="86868" y="1386840"/>
                  </a:lnTo>
                  <a:close/>
                </a:path>
                <a:path w="1428114" h="1495425">
                  <a:moveTo>
                    <a:pt x="254508" y="1395984"/>
                  </a:moveTo>
                  <a:lnTo>
                    <a:pt x="225552" y="1394460"/>
                  </a:lnTo>
                  <a:lnTo>
                    <a:pt x="188976" y="1392936"/>
                  </a:lnTo>
                  <a:lnTo>
                    <a:pt x="170688" y="1391412"/>
                  </a:lnTo>
                  <a:lnTo>
                    <a:pt x="166116" y="1475232"/>
                  </a:lnTo>
                  <a:lnTo>
                    <a:pt x="184404" y="1476756"/>
                  </a:lnTo>
                  <a:lnTo>
                    <a:pt x="219456" y="1478280"/>
                  </a:lnTo>
                  <a:lnTo>
                    <a:pt x="249936" y="1479804"/>
                  </a:lnTo>
                  <a:lnTo>
                    <a:pt x="254508" y="1395984"/>
                  </a:lnTo>
                  <a:close/>
                </a:path>
                <a:path w="1428114" h="1495425">
                  <a:moveTo>
                    <a:pt x="422148" y="1406652"/>
                  </a:moveTo>
                  <a:lnTo>
                    <a:pt x="420624" y="1406652"/>
                  </a:lnTo>
                  <a:lnTo>
                    <a:pt x="379476" y="1403604"/>
                  </a:lnTo>
                  <a:lnTo>
                    <a:pt x="339852" y="1402080"/>
                  </a:lnTo>
                  <a:lnTo>
                    <a:pt x="338328" y="1402080"/>
                  </a:lnTo>
                  <a:lnTo>
                    <a:pt x="333756" y="1485900"/>
                  </a:lnTo>
                  <a:lnTo>
                    <a:pt x="338328" y="1486014"/>
                  </a:lnTo>
                  <a:lnTo>
                    <a:pt x="374904" y="1487424"/>
                  </a:lnTo>
                  <a:lnTo>
                    <a:pt x="416052" y="1490472"/>
                  </a:lnTo>
                  <a:lnTo>
                    <a:pt x="417576" y="1490472"/>
                  </a:lnTo>
                  <a:lnTo>
                    <a:pt x="422148" y="1406652"/>
                  </a:lnTo>
                  <a:close/>
                </a:path>
                <a:path w="1428114" h="1495425">
                  <a:moveTo>
                    <a:pt x="588264" y="1411224"/>
                  </a:moveTo>
                  <a:lnTo>
                    <a:pt x="544068" y="1411109"/>
                  </a:lnTo>
                  <a:lnTo>
                    <a:pt x="505968" y="1409700"/>
                  </a:lnTo>
                  <a:lnTo>
                    <a:pt x="502920" y="1493520"/>
                  </a:lnTo>
                  <a:lnTo>
                    <a:pt x="544068" y="1495044"/>
                  </a:lnTo>
                  <a:lnTo>
                    <a:pt x="586740" y="1495044"/>
                  </a:lnTo>
                  <a:lnTo>
                    <a:pt x="588264" y="1411224"/>
                  </a:lnTo>
                  <a:close/>
                </a:path>
                <a:path w="1428114" h="1495425">
                  <a:moveTo>
                    <a:pt x="757428" y="1493520"/>
                  </a:moveTo>
                  <a:lnTo>
                    <a:pt x="754380" y="1409700"/>
                  </a:lnTo>
                  <a:lnTo>
                    <a:pt x="716280" y="1411160"/>
                  </a:lnTo>
                  <a:lnTo>
                    <a:pt x="672084" y="1411224"/>
                  </a:lnTo>
                  <a:lnTo>
                    <a:pt x="672084" y="1495044"/>
                  </a:lnTo>
                  <a:lnTo>
                    <a:pt x="716280" y="1495044"/>
                  </a:lnTo>
                  <a:lnTo>
                    <a:pt x="754380" y="1493621"/>
                  </a:lnTo>
                  <a:lnTo>
                    <a:pt x="757428" y="1493520"/>
                  </a:lnTo>
                  <a:close/>
                </a:path>
                <a:path w="1428114" h="1495425">
                  <a:moveTo>
                    <a:pt x="929640" y="1476756"/>
                  </a:moveTo>
                  <a:lnTo>
                    <a:pt x="915924" y="1392936"/>
                  </a:lnTo>
                  <a:lnTo>
                    <a:pt x="903732" y="1395984"/>
                  </a:lnTo>
                  <a:lnTo>
                    <a:pt x="868680" y="1400556"/>
                  </a:lnTo>
                  <a:lnTo>
                    <a:pt x="835152" y="1403604"/>
                  </a:lnTo>
                  <a:lnTo>
                    <a:pt x="844296" y="1487424"/>
                  </a:lnTo>
                  <a:lnTo>
                    <a:pt x="877824" y="1484376"/>
                  </a:lnTo>
                  <a:lnTo>
                    <a:pt x="914400" y="1478280"/>
                  </a:lnTo>
                  <a:lnTo>
                    <a:pt x="929640" y="1476756"/>
                  </a:lnTo>
                  <a:close/>
                </a:path>
                <a:path w="1428114" h="1495425">
                  <a:moveTo>
                    <a:pt x="1007364" y="259080"/>
                  </a:moveTo>
                  <a:lnTo>
                    <a:pt x="737616" y="336804"/>
                  </a:lnTo>
                  <a:lnTo>
                    <a:pt x="961644" y="505968"/>
                  </a:lnTo>
                  <a:lnTo>
                    <a:pt x="1007364" y="259080"/>
                  </a:lnTo>
                  <a:close/>
                </a:path>
                <a:path w="1428114" h="1495425">
                  <a:moveTo>
                    <a:pt x="1101852" y="1423416"/>
                  </a:moveTo>
                  <a:lnTo>
                    <a:pt x="1062228" y="1348740"/>
                  </a:lnTo>
                  <a:lnTo>
                    <a:pt x="1054608" y="1353312"/>
                  </a:lnTo>
                  <a:lnTo>
                    <a:pt x="1045464" y="1357884"/>
                  </a:lnTo>
                  <a:lnTo>
                    <a:pt x="996696" y="1376172"/>
                  </a:lnTo>
                  <a:lnTo>
                    <a:pt x="993648" y="1376172"/>
                  </a:lnTo>
                  <a:lnTo>
                    <a:pt x="1014984" y="1458468"/>
                  </a:lnTo>
                  <a:lnTo>
                    <a:pt x="1018032" y="1456944"/>
                  </a:lnTo>
                  <a:lnTo>
                    <a:pt x="1048512" y="1447800"/>
                  </a:lnTo>
                  <a:lnTo>
                    <a:pt x="1063752" y="1441704"/>
                  </a:lnTo>
                  <a:lnTo>
                    <a:pt x="1091184" y="1429512"/>
                  </a:lnTo>
                  <a:lnTo>
                    <a:pt x="1101852" y="1423416"/>
                  </a:lnTo>
                  <a:close/>
                </a:path>
                <a:path w="1428114" h="1495425">
                  <a:moveTo>
                    <a:pt x="1112520" y="376428"/>
                  </a:moveTo>
                  <a:lnTo>
                    <a:pt x="1103376" y="373380"/>
                  </a:lnTo>
                  <a:lnTo>
                    <a:pt x="1085088" y="365760"/>
                  </a:lnTo>
                  <a:lnTo>
                    <a:pt x="1045464" y="353568"/>
                  </a:lnTo>
                  <a:lnTo>
                    <a:pt x="1025652" y="348996"/>
                  </a:lnTo>
                  <a:lnTo>
                    <a:pt x="1005840" y="431292"/>
                  </a:lnTo>
                  <a:lnTo>
                    <a:pt x="1021080" y="434340"/>
                  </a:lnTo>
                  <a:lnTo>
                    <a:pt x="1056132" y="445008"/>
                  </a:lnTo>
                  <a:lnTo>
                    <a:pt x="1071372" y="451104"/>
                  </a:lnTo>
                  <a:lnTo>
                    <a:pt x="1080516" y="454152"/>
                  </a:lnTo>
                  <a:lnTo>
                    <a:pt x="1112520" y="376428"/>
                  </a:lnTo>
                  <a:close/>
                </a:path>
                <a:path w="1428114" h="1495425">
                  <a:moveTo>
                    <a:pt x="1229868" y="1281684"/>
                  </a:moveTo>
                  <a:lnTo>
                    <a:pt x="1155192" y="1243584"/>
                  </a:lnTo>
                  <a:lnTo>
                    <a:pt x="1149096" y="1255776"/>
                  </a:lnTo>
                  <a:lnTo>
                    <a:pt x="1136904" y="1275588"/>
                  </a:lnTo>
                  <a:lnTo>
                    <a:pt x="1124712" y="1293876"/>
                  </a:lnTo>
                  <a:lnTo>
                    <a:pt x="1115568" y="1306068"/>
                  </a:lnTo>
                  <a:lnTo>
                    <a:pt x="1179576" y="1359408"/>
                  </a:lnTo>
                  <a:lnTo>
                    <a:pt x="1188720" y="1348740"/>
                  </a:lnTo>
                  <a:lnTo>
                    <a:pt x="1205484" y="1324356"/>
                  </a:lnTo>
                  <a:lnTo>
                    <a:pt x="1220724" y="1299972"/>
                  </a:lnTo>
                  <a:lnTo>
                    <a:pt x="1229868" y="1281684"/>
                  </a:lnTo>
                  <a:close/>
                </a:path>
                <a:path w="1428114" h="1495425">
                  <a:moveTo>
                    <a:pt x="1258824" y="505968"/>
                  </a:moveTo>
                  <a:lnTo>
                    <a:pt x="1255776" y="501396"/>
                  </a:lnTo>
                  <a:lnTo>
                    <a:pt x="1246632" y="481584"/>
                  </a:lnTo>
                  <a:lnTo>
                    <a:pt x="1234440" y="464820"/>
                  </a:lnTo>
                  <a:lnTo>
                    <a:pt x="1222248" y="449580"/>
                  </a:lnTo>
                  <a:lnTo>
                    <a:pt x="1207008" y="434340"/>
                  </a:lnTo>
                  <a:lnTo>
                    <a:pt x="1196340" y="425196"/>
                  </a:lnTo>
                  <a:lnTo>
                    <a:pt x="1141476" y="489204"/>
                  </a:lnTo>
                  <a:lnTo>
                    <a:pt x="1147572" y="493776"/>
                  </a:lnTo>
                  <a:lnTo>
                    <a:pt x="1158240" y="502920"/>
                  </a:lnTo>
                  <a:lnTo>
                    <a:pt x="1165860" y="512064"/>
                  </a:lnTo>
                  <a:lnTo>
                    <a:pt x="1178052" y="533400"/>
                  </a:lnTo>
                  <a:lnTo>
                    <a:pt x="1181100" y="537972"/>
                  </a:lnTo>
                  <a:lnTo>
                    <a:pt x="1258824" y="505968"/>
                  </a:lnTo>
                  <a:close/>
                </a:path>
                <a:path w="1428114" h="1495425">
                  <a:moveTo>
                    <a:pt x="1286256" y="1112520"/>
                  </a:moveTo>
                  <a:lnTo>
                    <a:pt x="1203960" y="1095756"/>
                  </a:lnTo>
                  <a:lnTo>
                    <a:pt x="1200912" y="1107948"/>
                  </a:lnTo>
                  <a:lnTo>
                    <a:pt x="1194816" y="1135380"/>
                  </a:lnTo>
                  <a:lnTo>
                    <a:pt x="1184148" y="1171956"/>
                  </a:lnTo>
                  <a:lnTo>
                    <a:pt x="1263396" y="1197864"/>
                  </a:lnTo>
                  <a:lnTo>
                    <a:pt x="1267968" y="1188720"/>
                  </a:lnTo>
                  <a:lnTo>
                    <a:pt x="1275588" y="1158240"/>
                  </a:lnTo>
                  <a:lnTo>
                    <a:pt x="1283208" y="1126236"/>
                  </a:lnTo>
                  <a:lnTo>
                    <a:pt x="1286256" y="1112520"/>
                  </a:lnTo>
                  <a:close/>
                </a:path>
                <a:path w="1428114" h="1495425">
                  <a:moveTo>
                    <a:pt x="1298448" y="679704"/>
                  </a:moveTo>
                  <a:lnTo>
                    <a:pt x="1293876" y="655320"/>
                  </a:lnTo>
                  <a:lnTo>
                    <a:pt x="1290828" y="629412"/>
                  </a:lnTo>
                  <a:lnTo>
                    <a:pt x="1286256" y="605028"/>
                  </a:lnTo>
                  <a:lnTo>
                    <a:pt x="1283208" y="594360"/>
                  </a:lnTo>
                  <a:lnTo>
                    <a:pt x="1200912" y="611124"/>
                  </a:lnTo>
                  <a:lnTo>
                    <a:pt x="1203960" y="620268"/>
                  </a:lnTo>
                  <a:lnTo>
                    <a:pt x="1207008" y="643128"/>
                  </a:lnTo>
                  <a:lnTo>
                    <a:pt x="1211580" y="667512"/>
                  </a:lnTo>
                  <a:lnTo>
                    <a:pt x="1214628" y="691896"/>
                  </a:lnTo>
                  <a:lnTo>
                    <a:pt x="1298448" y="679704"/>
                  </a:lnTo>
                  <a:close/>
                </a:path>
                <a:path w="1428114" h="1495425">
                  <a:moveTo>
                    <a:pt x="1307592" y="940308"/>
                  </a:moveTo>
                  <a:lnTo>
                    <a:pt x="1223772" y="934212"/>
                  </a:lnTo>
                  <a:lnTo>
                    <a:pt x="1222248" y="958596"/>
                  </a:lnTo>
                  <a:lnTo>
                    <a:pt x="1219200" y="989076"/>
                  </a:lnTo>
                  <a:lnTo>
                    <a:pt x="1216152" y="1016508"/>
                  </a:lnTo>
                  <a:lnTo>
                    <a:pt x="1299972" y="1025652"/>
                  </a:lnTo>
                  <a:lnTo>
                    <a:pt x="1303020" y="998220"/>
                  </a:lnTo>
                  <a:lnTo>
                    <a:pt x="1306068" y="964692"/>
                  </a:lnTo>
                  <a:lnTo>
                    <a:pt x="1307592" y="940308"/>
                  </a:lnTo>
                  <a:close/>
                </a:path>
                <a:path w="1428114" h="1495425">
                  <a:moveTo>
                    <a:pt x="1309116" y="835152"/>
                  </a:moveTo>
                  <a:lnTo>
                    <a:pt x="1306068" y="772668"/>
                  </a:lnTo>
                  <a:lnTo>
                    <a:pt x="1306068" y="766572"/>
                  </a:lnTo>
                  <a:lnTo>
                    <a:pt x="1225296" y="772439"/>
                  </a:lnTo>
                  <a:lnTo>
                    <a:pt x="1223772" y="772553"/>
                  </a:lnTo>
                  <a:lnTo>
                    <a:pt x="1222248" y="772668"/>
                  </a:lnTo>
                  <a:lnTo>
                    <a:pt x="1222248" y="775716"/>
                  </a:lnTo>
                  <a:lnTo>
                    <a:pt x="1225296" y="835152"/>
                  </a:lnTo>
                  <a:lnTo>
                    <a:pt x="1225296" y="853440"/>
                  </a:lnTo>
                  <a:lnTo>
                    <a:pt x="1309116" y="853440"/>
                  </a:lnTo>
                  <a:lnTo>
                    <a:pt x="1309116" y="835152"/>
                  </a:lnTo>
                  <a:close/>
                </a:path>
                <a:path w="1428114" h="1495425">
                  <a:moveTo>
                    <a:pt x="1427988" y="126492"/>
                  </a:moveTo>
                  <a:lnTo>
                    <a:pt x="1176528" y="0"/>
                  </a:lnTo>
                  <a:lnTo>
                    <a:pt x="1176528" y="85344"/>
                  </a:lnTo>
                  <a:lnTo>
                    <a:pt x="672084" y="85344"/>
                  </a:lnTo>
                  <a:lnTo>
                    <a:pt x="672084" y="169164"/>
                  </a:lnTo>
                  <a:lnTo>
                    <a:pt x="1176528" y="169164"/>
                  </a:lnTo>
                  <a:lnTo>
                    <a:pt x="1176528" y="252984"/>
                  </a:lnTo>
                  <a:lnTo>
                    <a:pt x="1217676" y="232283"/>
                  </a:lnTo>
                  <a:lnTo>
                    <a:pt x="1427988" y="126492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33626" y="5819645"/>
            <a:ext cx="3519804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i="1" dirty="0">
                <a:latin typeface="Times New Roman"/>
                <a:cs typeface="Times New Roman"/>
              </a:rPr>
              <a:t>Empty</a:t>
            </a:r>
            <a:r>
              <a:rPr sz="2850" b="1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baseline="-26315" dirty="0">
                <a:latin typeface="Times New Roman"/>
                <a:cs typeface="Times New Roman"/>
              </a:rPr>
              <a:t>1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baseline="-26315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…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baseline="-26315" dirty="0">
                <a:latin typeface="Times New Roman"/>
                <a:cs typeface="Times New Roman"/>
              </a:rPr>
              <a:t>n</a:t>
            </a:r>
            <a:r>
              <a:rPr sz="2850" b="1" dirty="0">
                <a:latin typeface="Times New Roman"/>
                <a:cs typeface="Times New Roman"/>
              </a:rPr>
              <a:t>)</a:t>
            </a:r>
            <a:r>
              <a:rPr sz="2850" b="1" spc="-6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20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latin typeface="Times New Roman"/>
                <a:cs typeface="Times New Roman"/>
              </a:rPr>
              <a:t>{</a:t>
            </a:r>
            <a:r>
              <a:rPr sz="2850" spc="-25" dirty="0">
                <a:latin typeface="Symbol"/>
                <a:cs typeface="Symbol"/>
              </a:rPr>
              <a:t>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19962" y="6361176"/>
            <a:ext cx="1911350" cy="797560"/>
            <a:chOff x="3719962" y="6361176"/>
            <a:chExt cx="1911350" cy="797560"/>
          </a:xfrm>
        </p:grpSpPr>
        <p:sp>
          <p:nvSpPr>
            <p:cNvPr id="19" name="object 19"/>
            <p:cNvSpPr/>
            <p:nvPr/>
          </p:nvSpPr>
          <p:spPr>
            <a:xfrm>
              <a:off x="3835785" y="6382511"/>
              <a:ext cx="337185" cy="251460"/>
            </a:xfrm>
            <a:custGeom>
              <a:avLst/>
              <a:gdLst/>
              <a:ahLst/>
              <a:cxnLst/>
              <a:rect l="l" t="t" r="r" b="b"/>
              <a:pathLst>
                <a:path w="337185" h="251459">
                  <a:moveTo>
                    <a:pt x="336803" y="187451"/>
                  </a:moveTo>
                  <a:lnTo>
                    <a:pt x="252983" y="187451"/>
                  </a:lnTo>
                  <a:lnTo>
                    <a:pt x="252983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9163" y="251459"/>
                  </a:lnTo>
                  <a:lnTo>
                    <a:pt x="336803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9962" y="6361176"/>
              <a:ext cx="568960" cy="294640"/>
            </a:xfrm>
            <a:custGeom>
              <a:avLst/>
              <a:gdLst/>
              <a:ahLst/>
              <a:cxnLst/>
              <a:rect l="l" t="t" r="r" b="b"/>
              <a:pathLst>
                <a:path w="568960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713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9832" y="211517"/>
                  </a:lnTo>
                  <a:lnTo>
                    <a:pt x="179832" y="208788"/>
                  </a:lnTo>
                  <a:lnTo>
                    <a:pt x="199644" y="188976"/>
                  </a:lnTo>
                  <a:close/>
                </a:path>
                <a:path w="568960" h="294640">
                  <a:moveTo>
                    <a:pt x="284226" y="250427"/>
                  </a:move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514"/>
                  </a:lnTo>
                  <a:lnTo>
                    <a:pt x="277368" y="291320"/>
                  </a:lnTo>
                  <a:lnTo>
                    <a:pt x="277368" y="252984"/>
                  </a:lnTo>
                  <a:lnTo>
                    <a:pt x="284226" y="250427"/>
                  </a:lnTo>
                  <a:close/>
                </a:path>
                <a:path w="568960" h="294640">
                  <a:moveTo>
                    <a:pt x="220980" y="270514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1713"/>
                  </a:lnTo>
                  <a:lnTo>
                    <a:pt x="220980" y="270514"/>
                  </a:lnTo>
                  <a:close/>
                </a:path>
                <a:path w="568960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9832" y="0"/>
                  </a:lnTo>
                  <a:lnTo>
                    <a:pt x="179832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7472" y="41148"/>
                  </a:lnTo>
                  <a:lnTo>
                    <a:pt x="347472" y="21336"/>
                  </a:lnTo>
                  <a:lnTo>
                    <a:pt x="368808" y="41148"/>
                  </a:lnTo>
                  <a:lnTo>
                    <a:pt x="368808" y="188976"/>
                  </a:lnTo>
                  <a:lnTo>
                    <a:pt x="388620" y="188976"/>
                  </a:lnTo>
                  <a:close/>
                </a:path>
                <a:path w="568960" h="29464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9832" y="208788"/>
                  </a:lnTo>
                  <a:lnTo>
                    <a:pt x="179832" y="211517"/>
                  </a:lnTo>
                  <a:lnTo>
                    <a:pt x="220980" y="226854"/>
                  </a:lnTo>
                  <a:close/>
                </a:path>
                <a:path w="568960" h="29464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8960" h="294640">
                  <a:moveTo>
                    <a:pt x="291084" y="252984"/>
                  </a:moveTo>
                  <a:lnTo>
                    <a:pt x="284226" y="250427"/>
                  </a:lnTo>
                  <a:lnTo>
                    <a:pt x="277368" y="252984"/>
                  </a:lnTo>
                  <a:lnTo>
                    <a:pt x="291084" y="252984"/>
                  </a:lnTo>
                  <a:close/>
                </a:path>
                <a:path w="568960" h="294640">
                  <a:moveTo>
                    <a:pt x="291084" y="291870"/>
                  </a:moveTo>
                  <a:lnTo>
                    <a:pt x="291084" y="252984"/>
                  </a:lnTo>
                  <a:lnTo>
                    <a:pt x="277368" y="252984"/>
                  </a:lnTo>
                  <a:lnTo>
                    <a:pt x="277368" y="291320"/>
                  </a:lnTo>
                  <a:lnTo>
                    <a:pt x="284988" y="294132"/>
                  </a:lnTo>
                  <a:lnTo>
                    <a:pt x="291084" y="291870"/>
                  </a:lnTo>
                  <a:close/>
                </a:path>
                <a:path w="568960" h="294640">
                  <a:moveTo>
                    <a:pt x="452628" y="230124"/>
                  </a:moveTo>
                  <a:lnTo>
                    <a:pt x="445008" y="190500"/>
                  </a:lnTo>
                  <a:lnTo>
                    <a:pt x="284226" y="250427"/>
                  </a:lnTo>
                  <a:lnTo>
                    <a:pt x="291084" y="252984"/>
                  </a:lnTo>
                  <a:lnTo>
                    <a:pt x="291084" y="291870"/>
                  </a:lnTo>
                  <a:lnTo>
                    <a:pt x="347472" y="270952"/>
                  </a:lnTo>
                  <a:lnTo>
                    <a:pt x="347472" y="230124"/>
                  </a:lnTo>
                  <a:lnTo>
                    <a:pt x="452628" y="230124"/>
                  </a:lnTo>
                  <a:close/>
                </a:path>
                <a:path w="568960" h="294640">
                  <a:moveTo>
                    <a:pt x="368808" y="41148"/>
                  </a:moveTo>
                  <a:lnTo>
                    <a:pt x="347472" y="21336"/>
                  </a:lnTo>
                  <a:lnTo>
                    <a:pt x="347472" y="41148"/>
                  </a:lnTo>
                  <a:lnTo>
                    <a:pt x="368808" y="41148"/>
                  </a:lnTo>
                  <a:close/>
                </a:path>
                <a:path w="568960" h="294640">
                  <a:moveTo>
                    <a:pt x="388620" y="211517"/>
                  </a:moveTo>
                  <a:lnTo>
                    <a:pt x="388620" y="208788"/>
                  </a:lnTo>
                  <a:lnTo>
                    <a:pt x="368808" y="188976"/>
                  </a:lnTo>
                  <a:lnTo>
                    <a:pt x="368808" y="41148"/>
                  </a:lnTo>
                  <a:lnTo>
                    <a:pt x="347472" y="41148"/>
                  </a:lnTo>
                  <a:lnTo>
                    <a:pt x="347472" y="226854"/>
                  </a:lnTo>
                  <a:lnTo>
                    <a:pt x="388620" y="211517"/>
                  </a:lnTo>
                  <a:close/>
                </a:path>
                <a:path w="568960" h="294640">
                  <a:moveTo>
                    <a:pt x="452628" y="231942"/>
                  </a:moveTo>
                  <a:lnTo>
                    <a:pt x="452628" y="230124"/>
                  </a:lnTo>
                  <a:lnTo>
                    <a:pt x="347472" y="230124"/>
                  </a:lnTo>
                  <a:lnTo>
                    <a:pt x="347472" y="270952"/>
                  </a:lnTo>
                  <a:lnTo>
                    <a:pt x="452628" y="231942"/>
                  </a:lnTo>
                  <a:close/>
                </a:path>
                <a:path w="568960" h="294640">
                  <a:moveTo>
                    <a:pt x="568452" y="188976"/>
                  </a:moveTo>
                  <a:lnTo>
                    <a:pt x="368808" y="188976"/>
                  </a:lnTo>
                  <a:lnTo>
                    <a:pt x="388620" y="208788"/>
                  </a:lnTo>
                  <a:lnTo>
                    <a:pt x="388620" y="211517"/>
                  </a:lnTo>
                  <a:lnTo>
                    <a:pt x="445008" y="190500"/>
                  </a:lnTo>
                  <a:lnTo>
                    <a:pt x="452628" y="230124"/>
                  </a:lnTo>
                  <a:lnTo>
                    <a:pt x="452628" y="231942"/>
                  </a:lnTo>
                  <a:lnTo>
                    <a:pt x="56845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0229" y="6382511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59">
                  <a:moveTo>
                    <a:pt x="335279" y="187451"/>
                  </a:moveTo>
                  <a:lnTo>
                    <a:pt x="251459" y="187451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7639" y="251459"/>
                  </a:lnTo>
                  <a:lnTo>
                    <a:pt x="335279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4406" y="6361176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4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942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08788"/>
                  </a:lnTo>
                  <a:lnTo>
                    <a:pt x="199644" y="188976"/>
                  </a:lnTo>
                  <a:close/>
                </a:path>
                <a:path w="567054" h="294640">
                  <a:moveTo>
                    <a:pt x="283464" y="250143"/>
                  </a:move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952"/>
                  </a:lnTo>
                  <a:lnTo>
                    <a:pt x="275844" y="291305"/>
                  </a:lnTo>
                  <a:lnTo>
                    <a:pt x="275844" y="252984"/>
                  </a:lnTo>
                  <a:lnTo>
                    <a:pt x="283464" y="250143"/>
                  </a:lnTo>
                  <a:close/>
                </a:path>
                <a:path w="567054" h="294640">
                  <a:moveTo>
                    <a:pt x="220980" y="270952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1942"/>
                  </a:lnTo>
                  <a:lnTo>
                    <a:pt x="220980" y="270952"/>
                  </a:lnTo>
                  <a:close/>
                </a:path>
                <a:path w="567054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464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08788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464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4640">
                  <a:moveTo>
                    <a:pt x="291084" y="252984"/>
                  </a:moveTo>
                  <a:lnTo>
                    <a:pt x="283464" y="250143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4640">
                  <a:moveTo>
                    <a:pt x="291084" y="291305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1305"/>
                  </a:lnTo>
                  <a:lnTo>
                    <a:pt x="283464" y="294132"/>
                  </a:lnTo>
                  <a:lnTo>
                    <a:pt x="291084" y="291305"/>
                  </a:lnTo>
                  <a:close/>
                </a:path>
                <a:path w="567054" h="294640">
                  <a:moveTo>
                    <a:pt x="451104" y="230124"/>
                  </a:moveTo>
                  <a:lnTo>
                    <a:pt x="443484" y="190500"/>
                  </a:lnTo>
                  <a:lnTo>
                    <a:pt x="283464" y="250143"/>
                  </a:lnTo>
                  <a:lnTo>
                    <a:pt x="291084" y="252984"/>
                  </a:lnTo>
                  <a:lnTo>
                    <a:pt x="291084" y="291305"/>
                  </a:lnTo>
                  <a:lnTo>
                    <a:pt x="345948" y="270952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4" h="294640">
                  <a:moveTo>
                    <a:pt x="367284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4" h="294640">
                  <a:moveTo>
                    <a:pt x="388620" y="210949"/>
                  </a:moveTo>
                  <a:lnTo>
                    <a:pt x="388620" y="208788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854"/>
                  </a:lnTo>
                  <a:lnTo>
                    <a:pt x="388620" y="210949"/>
                  </a:lnTo>
                  <a:close/>
                </a:path>
                <a:path w="567054" h="294640">
                  <a:moveTo>
                    <a:pt x="451104" y="231942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0952"/>
                  </a:lnTo>
                  <a:lnTo>
                    <a:pt x="451104" y="231942"/>
                  </a:lnTo>
                  <a:close/>
                </a:path>
                <a:path w="567054" h="29464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08788"/>
                  </a:lnTo>
                  <a:lnTo>
                    <a:pt x="388620" y="210949"/>
                  </a:lnTo>
                  <a:lnTo>
                    <a:pt x="443484" y="190500"/>
                  </a:lnTo>
                  <a:lnTo>
                    <a:pt x="451104" y="230124"/>
                  </a:lnTo>
                  <a:lnTo>
                    <a:pt x="451104" y="231942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79953" y="6382511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59">
                  <a:moveTo>
                    <a:pt x="335279" y="187451"/>
                  </a:moveTo>
                  <a:lnTo>
                    <a:pt x="251459" y="187451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7451"/>
                  </a:lnTo>
                  <a:lnTo>
                    <a:pt x="0" y="187451"/>
                  </a:lnTo>
                  <a:lnTo>
                    <a:pt x="167639" y="251459"/>
                  </a:lnTo>
                  <a:lnTo>
                    <a:pt x="335279" y="1874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64130" y="6361176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4" h="29464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1942"/>
                  </a:lnTo>
                  <a:lnTo>
                    <a:pt x="115824" y="230124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08788"/>
                  </a:lnTo>
                  <a:lnTo>
                    <a:pt x="199644" y="188976"/>
                  </a:lnTo>
                  <a:close/>
                </a:path>
                <a:path w="567054" h="294640">
                  <a:moveTo>
                    <a:pt x="283464" y="250143"/>
                  </a:moveTo>
                  <a:lnTo>
                    <a:pt x="123444" y="190500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952"/>
                  </a:lnTo>
                  <a:lnTo>
                    <a:pt x="275844" y="291305"/>
                  </a:lnTo>
                  <a:lnTo>
                    <a:pt x="275844" y="252984"/>
                  </a:lnTo>
                  <a:lnTo>
                    <a:pt x="283464" y="250143"/>
                  </a:lnTo>
                  <a:close/>
                </a:path>
                <a:path w="567054" h="294640">
                  <a:moveTo>
                    <a:pt x="220980" y="270952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1942"/>
                  </a:lnTo>
                  <a:lnTo>
                    <a:pt x="220980" y="270952"/>
                  </a:lnTo>
                  <a:close/>
                </a:path>
                <a:path w="567054" h="29464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1148"/>
                  </a:lnTo>
                  <a:lnTo>
                    <a:pt x="220980" y="21336"/>
                  </a:lnTo>
                  <a:lnTo>
                    <a:pt x="220980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7284" y="41148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4640">
                  <a:moveTo>
                    <a:pt x="220980" y="226854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8976"/>
                  </a:lnTo>
                  <a:lnTo>
                    <a:pt x="178308" y="208788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4640">
                  <a:moveTo>
                    <a:pt x="220980" y="41148"/>
                  </a:moveTo>
                  <a:lnTo>
                    <a:pt x="220980" y="21336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7054" h="294640">
                  <a:moveTo>
                    <a:pt x="291084" y="252984"/>
                  </a:moveTo>
                  <a:lnTo>
                    <a:pt x="283464" y="250143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4640">
                  <a:moveTo>
                    <a:pt x="291084" y="291305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1305"/>
                  </a:lnTo>
                  <a:lnTo>
                    <a:pt x="283464" y="294132"/>
                  </a:lnTo>
                  <a:lnTo>
                    <a:pt x="291084" y="291305"/>
                  </a:lnTo>
                  <a:close/>
                </a:path>
                <a:path w="567054" h="294640">
                  <a:moveTo>
                    <a:pt x="451104" y="230124"/>
                  </a:moveTo>
                  <a:lnTo>
                    <a:pt x="443484" y="190500"/>
                  </a:lnTo>
                  <a:lnTo>
                    <a:pt x="283464" y="250143"/>
                  </a:lnTo>
                  <a:lnTo>
                    <a:pt x="291084" y="252984"/>
                  </a:lnTo>
                  <a:lnTo>
                    <a:pt x="291084" y="291305"/>
                  </a:lnTo>
                  <a:lnTo>
                    <a:pt x="345948" y="270952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4" h="294640">
                  <a:moveTo>
                    <a:pt x="367284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4" h="294640">
                  <a:moveTo>
                    <a:pt x="388620" y="210949"/>
                  </a:moveTo>
                  <a:lnTo>
                    <a:pt x="388620" y="208788"/>
                  </a:lnTo>
                  <a:lnTo>
                    <a:pt x="367284" y="188976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854"/>
                  </a:lnTo>
                  <a:lnTo>
                    <a:pt x="388620" y="210949"/>
                  </a:lnTo>
                  <a:close/>
                </a:path>
                <a:path w="567054" h="294640">
                  <a:moveTo>
                    <a:pt x="451104" y="231942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0952"/>
                  </a:lnTo>
                  <a:lnTo>
                    <a:pt x="451104" y="231942"/>
                  </a:lnTo>
                  <a:close/>
                </a:path>
                <a:path w="567054" h="29464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08788"/>
                  </a:lnTo>
                  <a:lnTo>
                    <a:pt x="388620" y="210949"/>
                  </a:lnTo>
                  <a:lnTo>
                    <a:pt x="443484" y="190500"/>
                  </a:lnTo>
                  <a:lnTo>
                    <a:pt x="451104" y="230124"/>
                  </a:lnTo>
                  <a:lnTo>
                    <a:pt x="451104" y="231942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5974" y="6967728"/>
              <a:ext cx="1720850" cy="190500"/>
            </a:xfrm>
            <a:custGeom>
              <a:avLst/>
              <a:gdLst/>
              <a:ahLst/>
              <a:cxnLst/>
              <a:rect l="l" t="t" r="r" b="b"/>
              <a:pathLst>
                <a:path w="1720850" h="190500">
                  <a:moveTo>
                    <a:pt x="44196" y="13716"/>
                  </a:moveTo>
                  <a:lnTo>
                    <a:pt x="41148" y="4572"/>
                  </a:lnTo>
                  <a:lnTo>
                    <a:pt x="41148" y="0"/>
                  </a:lnTo>
                  <a:lnTo>
                    <a:pt x="4572" y="2709"/>
                  </a:lnTo>
                  <a:lnTo>
                    <a:pt x="3048" y="2822"/>
                  </a:lnTo>
                  <a:lnTo>
                    <a:pt x="1524" y="2935"/>
                  </a:lnTo>
                  <a:lnTo>
                    <a:pt x="0" y="3048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24384"/>
                  </a:lnTo>
                  <a:lnTo>
                    <a:pt x="3048" y="25908"/>
                  </a:lnTo>
                  <a:lnTo>
                    <a:pt x="4572" y="27432"/>
                  </a:lnTo>
                  <a:lnTo>
                    <a:pt x="9144" y="38100"/>
                  </a:lnTo>
                  <a:lnTo>
                    <a:pt x="15240" y="47244"/>
                  </a:lnTo>
                  <a:lnTo>
                    <a:pt x="30480" y="65532"/>
                  </a:lnTo>
                  <a:lnTo>
                    <a:pt x="41148" y="73152"/>
                  </a:lnTo>
                  <a:lnTo>
                    <a:pt x="41148" y="4572"/>
                  </a:lnTo>
                  <a:lnTo>
                    <a:pt x="42672" y="9144"/>
                  </a:lnTo>
                  <a:lnTo>
                    <a:pt x="42672" y="10668"/>
                  </a:lnTo>
                  <a:lnTo>
                    <a:pt x="44196" y="13716"/>
                  </a:lnTo>
                  <a:close/>
                </a:path>
                <a:path w="1720850" h="190500">
                  <a:moveTo>
                    <a:pt x="860356" y="116972"/>
                  </a:moveTo>
                  <a:lnTo>
                    <a:pt x="830580" y="92964"/>
                  </a:lnTo>
                  <a:lnTo>
                    <a:pt x="794004" y="76200"/>
                  </a:lnTo>
                  <a:lnTo>
                    <a:pt x="736092" y="65532"/>
                  </a:lnTo>
                  <a:lnTo>
                    <a:pt x="160020" y="65532"/>
                  </a:lnTo>
                  <a:lnTo>
                    <a:pt x="146304" y="64008"/>
                  </a:lnTo>
                  <a:lnTo>
                    <a:pt x="109728" y="59436"/>
                  </a:lnTo>
                  <a:lnTo>
                    <a:pt x="99060" y="54864"/>
                  </a:lnTo>
                  <a:lnTo>
                    <a:pt x="89916" y="51816"/>
                  </a:lnTo>
                  <a:lnTo>
                    <a:pt x="79248" y="47244"/>
                  </a:lnTo>
                  <a:lnTo>
                    <a:pt x="64008" y="38100"/>
                  </a:lnTo>
                  <a:lnTo>
                    <a:pt x="57912" y="32004"/>
                  </a:lnTo>
                  <a:lnTo>
                    <a:pt x="51816" y="27432"/>
                  </a:lnTo>
                  <a:lnTo>
                    <a:pt x="47244" y="21336"/>
                  </a:lnTo>
                  <a:lnTo>
                    <a:pt x="44196" y="15240"/>
                  </a:lnTo>
                  <a:lnTo>
                    <a:pt x="42672" y="10668"/>
                  </a:lnTo>
                  <a:lnTo>
                    <a:pt x="42672" y="74022"/>
                  </a:lnTo>
                  <a:lnTo>
                    <a:pt x="88392" y="96012"/>
                  </a:lnTo>
                  <a:lnTo>
                    <a:pt x="129540" y="105156"/>
                  </a:lnTo>
                  <a:lnTo>
                    <a:pt x="144780" y="106680"/>
                  </a:lnTo>
                  <a:lnTo>
                    <a:pt x="733044" y="106680"/>
                  </a:lnTo>
                  <a:lnTo>
                    <a:pt x="757428" y="109728"/>
                  </a:lnTo>
                  <a:lnTo>
                    <a:pt x="807720" y="128016"/>
                  </a:lnTo>
                  <a:lnTo>
                    <a:pt x="835152" y="155448"/>
                  </a:lnTo>
                  <a:lnTo>
                    <a:pt x="835152" y="152400"/>
                  </a:lnTo>
                  <a:lnTo>
                    <a:pt x="838200" y="161544"/>
                  </a:lnTo>
                  <a:lnTo>
                    <a:pt x="838200" y="163068"/>
                  </a:lnTo>
                  <a:lnTo>
                    <a:pt x="839724" y="172212"/>
                  </a:lnTo>
                  <a:lnTo>
                    <a:pt x="839724" y="155448"/>
                  </a:lnTo>
                  <a:lnTo>
                    <a:pt x="842772" y="147828"/>
                  </a:lnTo>
                  <a:lnTo>
                    <a:pt x="842772" y="146304"/>
                  </a:lnTo>
                  <a:lnTo>
                    <a:pt x="844296" y="144780"/>
                  </a:lnTo>
                  <a:lnTo>
                    <a:pt x="847344" y="137160"/>
                  </a:lnTo>
                  <a:lnTo>
                    <a:pt x="847344" y="134112"/>
                  </a:lnTo>
                  <a:lnTo>
                    <a:pt x="848868" y="134112"/>
                  </a:lnTo>
                  <a:lnTo>
                    <a:pt x="854964" y="123444"/>
                  </a:lnTo>
                  <a:lnTo>
                    <a:pt x="860356" y="116972"/>
                  </a:lnTo>
                  <a:close/>
                </a:path>
                <a:path w="1720850" h="190500">
                  <a:moveTo>
                    <a:pt x="838200" y="166116"/>
                  </a:moveTo>
                  <a:lnTo>
                    <a:pt x="838200" y="161544"/>
                  </a:lnTo>
                  <a:lnTo>
                    <a:pt x="836676" y="158496"/>
                  </a:lnTo>
                  <a:lnTo>
                    <a:pt x="838200" y="166116"/>
                  </a:lnTo>
                  <a:close/>
                </a:path>
                <a:path w="1720850" h="190500">
                  <a:moveTo>
                    <a:pt x="880872" y="167640"/>
                  </a:moveTo>
                  <a:lnTo>
                    <a:pt x="880872" y="158496"/>
                  </a:lnTo>
                  <a:lnTo>
                    <a:pt x="879348" y="158496"/>
                  </a:lnTo>
                  <a:lnTo>
                    <a:pt x="879348" y="155448"/>
                  </a:lnTo>
                  <a:lnTo>
                    <a:pt x="877824" y="147828"/>
                  </a:lnTo>
                  <a:lnTo>
                    <a:pt x="877824" y="146304"/>
                  </a:lnTo>
                  <a:lnTo>
                    <a:pt x="876300" y="146304"/>
                  </a:lnTo>
                  <a:lnTo>
                    <a:pt x="876300" y="144780"/>
                  </a:lnTo>
                  <a:lnTo>
                    <a:pt x="873252" y="137160"/>
                  </a:lnTo>
                  <a:lnTo>
                    <a:pt x="873252" y="135636"/>
                  </a:lnTo>
                  <a:lnTo>
                    <a:pt x="871728" y="134112"/>
                  </a:lnTo>
                  <a:lnTo>
                    <a:pt x="867156" y="126492"/>
                  </a:lnTo>
                  <a:lnTo>
                    <a:pt x="860356" y="116972"/>
                  </a:lnTo>
                  <a:lnTo>
                    <a:pt x="854964" y="123444"/>
                  </a:lnTo>
                  <a:lnTo>
                    <a:pt x="848868" y="134112"/>
                  </a:lnTo>
                  <a:lnTo>
                    <a:pt x="847344" y="134112"/>
                  </a:lnTo>
                  <a:lnTo>
                    <a:pt x="847344" y="137160"/>
                  </a:lnTo>
                  <a:lnTo>
                    <a:pt x="844296" y="144780"/>
                  </a:lnTo>
                  <a:lnTo>
                    <a:pt x="842772" y="146304"/>
                  </a:lnTo>
                  <a:lnTo>
                    <a:pt x="842772" y="147828"/>
                  </a:lnTo>
                  <a:lnTo>
                    <a:pt x="839724" y="155448"/>
                  </a:lnTo>
                  <a:lnTo>
                    <a:pt x="839724" y="167640"/>
                  </a:lnTo>
                  <a:lnTo>
                    <a:pt x="880872" y="167640"/>
                  </a:lnTo>
                  <a:close/>
                </a:path>
                <a:path w="1720850" h="190500">
                  <a:moveTo>
                    <a:pt x="882396" y="163068"/>
                  </a:moveTo>
                  <a:lnTo>
                    <a:pt x="880872" y="166116"/>
                  </a:lnTo>
                  <a:lnTo>
                    <a:pt x="880872" y="167640"/>
                  </a:lnTo>
                  <a:lnTo>
                    <a:pt x="839724" y="167640"/>
                  </a:lnTo>
                  <a:lnTo>
                    <a:pt x="839724" y="172212"/>
                  </a:lnTo>
                  <a:lnTo>
                    <a:pt x="841248" y="179240"/>
                  </a:lnTo>
                  <a:lnTo>
                    <a:pt x="841248" y="179474"/>
                  </a:lnTo>
                  <a:lnTo>
                    <a:pt x="845629" y="185356"/>
                  </a:lnTo>
                  <a:lnTo>
                    <a:pt x="851939" y="189142"/>
                  </a:lnTo>
                  <a:lnTo>
                    <a:pt x="859536" y="190500"/>
                  </a:lnTo>
                  <a:lnTo>
                    <a:pt x="867156" y="189142"/>
                  </a:lnTo>
                  <a:lnTo>
                    <a:pt x="873633" y="185356"/>
                  </a:lnTo>
                  <a:lnTo>
                    <a:pt x="878395" y="179570"/>
                  </a:lnTo>
                  <a:lnTo>
                    <a:pt x="880872" y="172212"/>
                  </a:lnTo>
                  <a:lnTo>
                    <a:pt x="882396" y="163068"/>
                  </a:lnTo>
                  <a:close/>
                </a:path>
                <a:path w="1720850" h="190500">
                  <a:moveTo>
                    <a:pt x="1677924" y="10668"/>
                  </a:moveTo>
                  <a:lnTo>
                    <a:pt x="1647444" y="44196"/>
                  </a:lnTo>
                  <a:lnTo>
                    <a:pt x="1629156" y="51816"/>
                  </a:lnTo>
                  <a:lnTo>
                    <a:pt x="1618488" y="56388"/>
                  </a:lnTo>
                  <a:lnTo>
                    <a:pt x="1607820" y="59436"/>
                  </a:lnTo>
                  <a:lnTo>
                    <a:pt x="1597152" y="60960"/>
                  </a:lnTo>
                  <a:lnTo>
                    <a:pt x="1584960" y="64008"/>
                  </a:lnTo>
                  <a:lnTo>
                    <a:pt x="1572768" y="64008"/>
                  </a:lnTo>
                  <a:lnTo>
                    <a:pt x="1559052" y="65532"/>
                  </a:lnTo>
                  <a:lnTo>
                    <a:pt x="984504" y="65532"/>
                  </a:lnTo>
                  <a:lnTo>
                    <a:pt x="941832" y="71628"/>
                  </a:lnTo>
                  <a:lnTo>
                    <a:pt x="902208" y="85344"/>
                  </a:lnTo>
                  <a:lnTo>
                    <a:pt x="870204" y="106680"/>
                  </a:lnTo>
                  <a:lnTo>
                    <a:pt x="860356" y="116972"/>
                  </a:lnTo>
                  <a:lnTo>
                    <a:pt x="867156" y="126492"/>
                  </a:lnTo>
                  <a:lnTo>
                    <a:pt x="871728" y="134112"/>
                  </a:lnTo>
                  <a:lnTo>
                    <a:pt x="873252" y="135636"/>
                  </a:lnTo>
                  <a:lnTo>
                    <a:pt x="873252" y="137160"/>
                  </a:lnTo>
                  <a:lnTo>
                    <a:pt x="876300" y="144780"/>
                  </a:lnTo>
                  <a:lnTo>
                    <a:pt x="876300" y="146304"/>
                  </a:lnTo>
                  <a:lnTo>
                    <a:pt x="877824" y="146304"/>
                  </a:lnTo>
                  <a:lnTo>
                    <a:pt x="877824" y="147828"/>
                  </a:lnTo>
                  <a:lnTo>
                    <a:pt x="879348" y="155448"/>
                  </a:lnTo>
                  <a:lnTo>
                    <a:pt x="879348" y="158496"/>
                  </a:lnTo>
                  <a:lnTo>
                    <a:pt x="880872" y="158496"/>
                  </a:lnTo>
                  <a:lnTo>
                    <a:pt x="880872" y="166116"/>
                  </a:lnTo>
                  <a:lnTo>
                    <a:pt x="882396" y="162306"/>
                  </a:lnTo>
                  <a:lnTo>
                    <a:pt x="882396" y="161544"/>
                  </a:lnTo>
                  <a:lnTo>
                    <a:pt x="883920" y="156972"/>
                  </a:lnTo>
                  <a:lnTo>
                    <a:pt x="883920" y="155448"/>
                  </a:lnTo>
                  <a:lnTo>
                    <a:pt x="885444" y="152400"/>
                  </a:lnTo>
                  <a:lnTo>
                    <a:pt x="885444" y="153162"/>
                  </a:lnTo>
                  <a:lnTo>
                    <a:pt x="886968" y="150876"/>
                  </a:lnTo>
                  <a:lnTo>
                    <a:pt x="891540" y="144780"/>
                  </a:lnTo>
                  <a:lnTo>
                    <a:pt x="897636" y="138684"/>
                  </a:lnTo>
                  <a:lnTo>
                    <a:pt x="903732" y="134112"/>
                  </a:lnTo>
                  <a:lnTo>
                    <a:pt x="911352" y="128016"/>
                  </a:lnTo>
                  <a:lnTo>
                    <a:pt x="918972" y="123444"/>
                  </a:lnTo>
                  <a:lnTo>
                    <a:pt x="929640" y="120396"/>
                  </a:lnTo>
                  <a:lnTo>
                    <a:pt x="938784" y="115824"/>
                  </a:lnTo>
                  <a:lnTo>
                    <a:pt x="949452" y="112776"/>
                  </a:lnTo>
                  <a:lnTo>
                    <a:pt x="961644" y="109728"/>
                  </a:lnTo>
                  <a:lnTo>
                    <a:pt x="986028" y="106680"/>
                  </a:lnTo>
                  <a:lnTo>
                    <a:pt x="1575816" y="106680"/>
                  </a:lnTo>
                  <a:lnTo>
                    <a:pt x="1591056" y="105156"/>
                  </a:lnTo>
                  <a:lnTo>
                    <a:pt x="1606296" y="102108"/>
                  </a:lnTo>
                  <a:lnTo>
                    <a:pt x="1633728" y="96012"/>
                  </a:lnTo>
                  <a:lnTo>
                    <a:pt x="1645920" y="89916"/>
                  </a:lnTo>
                  <a:lnTo>
                    <a:pt x="1658112" y="85344"/>
                  </a:lnTo>
                  <a:lnTo>
                    <a:pt x="1670304" y="79248"/>
                  </a:lnTo>
                  <a:lnTo>
                    <a:pt x="1676400" y="74893"/>
                  </a:lnTo>
                  <a:lnTo>
                    <a:pt x="1676400" y="13716"/>
                  </a:lnTo>
                  <a:lnTo>
                    <a:pt x="1677924" y="10668"/>
                  </a:lnTo>
                  <a:close/>
                </a:path>
                <a:path w="1720850" h="190500">
                  <a:moveTo>
                    <a:pt x="883920" y="158496"/>
                  </a:moveTo>
                  <a:lnTo>
                    <a:pt x="882396" y="161544"/>
                  </a:lnTo>
                  <a:lnTo>
                    <a:pt x="882396" y="162306"/>
                  </a:lnTo>
                  <a:lnTo>
                    <a:pt x="883920" y="158496"/>
                  </a:lnTo>
                  <a:close/>
                </a:path>
                <a:path w="1720850" h="190500">
                  <a:moveTo>
                    <a:pt x="885444" y="152400"/>
                  </a:moveTo>
                  <a:lnTo>
                    <a:pt x="883920" y="155448"/>
                  </a:lnTo>
                  <a:lnTo>
                    <a:pt x="884936" y="153924"/>
                  </a:lnTo>
                  <a:lnTo>
                    <a:pt x="885444" y="152400"/>
                  </a:lnTo>
                  <a:close/>
                </a:path>
                <a:path w="1720850" h="190500">
                  <a:moveTo>
                    <a:pt x="884936" y="153924"/>
                  </a:moveTo>
                  <a:lnTo>
                    <a:pt x="883920" y="155448"/>
                  </a:lnTo>
                  <a:lnTo>
                    <a:pt x="883920" y="156972"/>
                  </a:lnTo>
                  <a:lnTo>
                    <a:pt x="884936" y="153924"/>
                  </a:lnTo>
                  <a:close/>
                </a:path>
                <a:path w="1720850" h="190500">
                  <a:moveTo>
                    <a:pt x="885444" y="153162"/>
                  </a:moveTo>
                  <a:lnTo>
                    <a:pt x="885444" y="152400"/>
                  </a:lnTo>
                  <a:lnTo>
                    <a:pt x="884936" y="153924"/>
                  </a:lnTo>
                  <a:lnTo>
                    <a:pt x="885444" y="153162"/>
                  </a:lnTo>
                  <a:close/>
                </a:path>
                <a:path w="1720850" h="190500">
                  <a:moveTo>
                    <a:pt x="1677924" y="10668"/>
                  </a:moveTo>
                  <a:lnTo>
                    <a:pt x="1677924" y="4572"/>
                  </a:lnTo>
                  <a:lnTo>
                    <a:pt x="1676400" y="13716"/>
                  </a:lnTo>
                  <a:lnTo>
                    <a:pt x="1676400" y="13208"/>
                  </a:lnTo>
                  <a:lnTo>
                    <a:pt x="1677924" y="10668"/>
                  </a:lnTo>
                  <a:close/>
                </a:path>
                <a:path w="1720850" h="190500">
                  <a:moveTo>
                    <a:pt x="1720596" y="3048"/>
                  </a:moveTo>
                  <a:lnTo>
                    <a:pt x="1680972" y="112"/>
                  </a:lnTo>
                  <a:lnTo>
                    <a:pt x="1679448" y="0"/>
                  </a:lnTo>
                  <a:lnTo>
                    <a:pt x="1677924" y="9144"/>
                  </a:lnTo>
                  <a:lnTo>
                    <a:pt x="1677924" y="10668"/>
                  </a:lnTo>
                  <a:lnTo>
                    <a:pt x="1676400" y="13716"/>
                  </a:lnTo>
                  <a:lnTo>
                    <a:pt x="1676400" y="74893"/>
                  </a:lnTo>
                  <a:lnTo>
                    <a:pt x="1706880" y="45720"/>
                  </a:lnTo>
                  <a:lnTo>
                    <a:pt x="1716024" y="27432"/>
                  </a:lnTo>
                  <a:lnTo>
                    <a:pt x="1716024" y="25908"/>
                  </a:lnTo>
                  <a:lnTo>
                    <a:pt x="1717548" y="24384"/>
                  </a:lnTo>
                  <a:lnTo>
                    <a:pt x="1719072" y="15240"/>
                  </a:lnTo>
                  <a:lnTo>
                    <a:pt x="1719072" y="12192"/>
                  </a:lnTo>
                  <a:lnTo>
                    <a:pt x="1720596" y="3048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68736" y="5638615"/>
            <a:ext cx="1819910" cy="18675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75" b="1" spc="57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75" b="1" spc="-9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75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34925" algn="ctr">
              <a:lnSpc>
                <a:spcPts val="3879"/>
              </a:lnSpc>
              <a:spcBef>
                <a:spcPts val="1635"/>
              </a:spcBef>
              <a:tabLst>
                <a:tab pos="539115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spc="-280" dirty="0">
                <a:latin typeface="Times New Roman"/>
                <a:cs typeface="Times New Roman"/>
              </a:rPr>
              <a:t> </a:t>
            </a:r>
            <a:r>
              <a:rPr sz="5250" b="1" baseline="11111" dirty="0">
                <a:latin typeface="Times New Roman"/>
                <a:cs typeface="Times New Roman"/>
              </a:rPr>
              <a:t>…</a:t>
            </a:r>
            <a:r>
              <a:rPr sz="5250" b="1" spc="89" baseline="11111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L="104775" algn="ctr">
              <a:lnSpc>
                <a:spcPts val="3879"/>
              </a:lnSpc>
            </a:pPr>
            <a:r>
              <a:rPr sz="3500" spc="-50" dirty="0">
                <a:solidFill>
                  <a:srgbClr val="FF65FF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4600" y="1284223"/>
            <a:ext cx="8937625" cy="444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43180" indent="-211454">
              <a:lnSpc>
                <a:spcPct val="100699"/>
              </a:lnSpc>
              <a:spcBef>
                <a:spcPts val="95"/>
              </a:spcBef>
              <a:buFont typeface="Times New Roman"/>
              <a:buChar char="•"/>
              <a:tabLst>
                <a:tab pos="1524635" algn="l"/>
              </a:tabLst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28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T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P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);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Empty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všechna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T</a:t>
            </a:r>
            <a:r>
              <a:rPr sz="2850" spc="-25" dirty="0">
                <a:latin typeface="Times New Roman"/>
                <a:cs typeface="Times New Roman"/>
              </a:rPr>
              <a:t>; 	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baseline="-27777" dirty="0">
                <a:latin typeface="Times New Roman"/>
                <a:cs typeface="Times New Roman"/>
              </a:rPr>
              <a:t>1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baseline="-27777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…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baseline="-27777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kde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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850" i="1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T</a:t>
            </a:r>
            <a:r>
              <a:rPr sz="2850" spc="-25" dirty="0">
                <a:latin typeface="Times New Roman"/>
                <a:cs typeface="Times New Roman"/>
              </a:rPr>
              <a:t>)</a:t>
            </a:r>
            <a:r>
              <a:rPr sz="2850" spc="-37" baseline="24853" dirty="0">
                <a:latin typeface="Times New Roman"/>
                <a:cs typeface="Times New Roman"/>
              </a:rPr>
              <a:t>+</a:t>
            </a:r>
            <a:endParaRPr sz="2850" baseline="24853" dirty="0">
              <a:latin typeface="Times New Roman"/>
              <a:cs typeface="Times New Roman"/>
            </a:endParaRPr>
          </a:p>
          <a:p>
            <a:pPr marL="274955" indent="-211454">
              <a:lnSpc>
                <a:spcPct val="100000"/>
              </a:lnSpc>
              <a:buFont typeface="Times New Roman"/>
              <a:buChar char="•"/>
              <a:tabLst>
                <a:tab pos="274955" algn="l"/>
              </a:tabLst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Empty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i="1" spc="-10" dirty="0">
                <a:latin typeface="Times New Roman"/>
                <a:cs typeface="Times New Roman"/>
              </a:rPr>
              <a:t>X</a:t>
            </a:r>
            <a:r>
              <a:rPr sz="2850" spc="-15" baseline="-27777" dirty="0">
                <a:latin typeface="Times New Roman"/>
                <a:cs typeface="Times New Roman"/>
              </a:rPr>
              <a:t>1</a:t>
            </a:r>
            <a:r>
              <a:rPr sz="2850" i="1" spc="-10" dirty="0">
                <a:latin typeface="Times New Roman"/>
                <a:cs typeface="Times New Roman"/>
              </a:rPr>
              <a:t>X</a:t>
            </a:r>
            <a:r>
              <a:rPr sz="2850" spc="-15" baseline="-2777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…</a:t>
            </a:r>
            <a:r>
              <a:rPr sz="2850" i="1" spc="-10" dirty="0">
                <a:latin typeface="Times New Roman"/>
                <a:cs typeface="Times New Roman"/>
              </a:rPr>
              <a:t>X</a:t>
            </a:r>
            <a:r>
              <a:rPr sz="2850" i="1" spc="-15" baseline="-27777" dirty="0">
                <a:latin typeface="Times New Roman"/>
                <a:cs typeface="Times New Roman"/>
              </a:rPr>
              <a:t>n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  <a:p>
            <a:pPr marL="306705" indent="-243204">
              <a:lnSpc>
                <a:spcPts val="3654"/>
              </a:lnSpc>
              <a:spcBef>
                <a:spcPts val="1195"/>
              </a:spcBef>
              <a:buFont typeface="Times New Roman"/>
              <a:buChar char="•"/>
              <a:tabLst>
                <a:tab pos="306705" algn="l"/>
              </a:tabLst>
            </a:pP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200" dirty="0">
              <a:latin typeface="Times New Roman"/>
              <a:cs typeface="Times New Roman"/>
            </a:endParaRPr>
          </a:p>
          <a:p>
            <a:pPr marL="306705" indent="-243204">
              <a:lnSpc>
                <a:spcPts val="3650"/>
              </a:lnSpc>
              <a:buFont typeface="Times New Roman"/>
              <a:buChar char="•"/>
              <a:tabLst>
                <a:tab pos="30670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55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050" i="1" u="none" dirty="0">
                <a:latin typeface="Times New Roman"/>
                <a:cs typeface="Times New Roman"/>
              </a:rPr>
              <a:t>X</a:t>
            </a:r>
            <a:r>
              <a:rPr sz="3075" i="1" u="none" baseline="-27100" dirty="0">
                <a:latin typeface="Times New Roman"/>
                <a:cs typeface="Times New Roman"/>
              </a:rPr>
              <a:t>i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={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dirty="0">
                <a:latin typeface="Times New Roman"/>
                <a:cs typeface="Times New Roman"/>
              </a:rPr>
              <a:t>}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pro</a:t>
            </a:r>
            <a:r>
              <a:rPr sz="3200" u="none" spc="-45" dirty="0">
                <a:latin typeface="Times New Roman"/>
                <a:cs typeface="Times New Roman"/>
              </a:rPr>
              <a:t> </a:t>
            </a:r>
            <a:r>
              <a:rPr sz="3200" b="1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všechna</a:t>
            </a:r>
            <a:r>
              <a:rPr sz="3200" u="none" spc="-35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i</a:t>
            </a:r>
            <a:r>
              <a:rPr sz="3200" i="1" u="none" spc="-45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=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1,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…,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n</a:t>
            </a:r>
            <a:r>
              <a:rPr sz="3200" i="1" u="none" spc="-35" dirty="0">
                <a:latin typeface="Times New Roman"/>
                <a:cs typeface="Times New Roman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200" dirty="0">
              <a:latin typeface="Times New Roman"/>
              <a:cs typeface="Times New Roman"/>
            </a:endParaRPr>
          </a:p>
          <a:p>
            <a:pPr marL="1070610">
              <a:lnSpc>
                <a:spcPts val="3829"/>
              </a:lnSpc>
            </a:pP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…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i="1" baseline="-27100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{</a:t>
            </a:r>
            <a:r>
              <a:rPr sz="3200" spc="-25" dirty="0">
                <a:latin typeface="Symbol"/>
                <a:cs typeface="Symbol"/>
              </a:rPr>
              <a:t></a:t>
            </a:r>
            <a:r>
              <a:rPr sz="3200" spc="-25" dirty="0">
                <a:latin typeface="Times New Roman"/>
                <a:cs typeface="Times New Roman"/>
              </a:rPr>
              <a:t>}</a:t>
            </a:r>
            <a:endParaRPr sz="3200" dirty="0">
              <a:latin typeface="Times New Roman"/>
              <a:cs typeface="Times New Roman"/>
            </a:endParaRPr>
          </a:p>
          <a:p>
            <a:pPr marL="266065">
              <a:lnSpc>
                <a:spcPts val="3835"/>
              </a:lnSpc>
            </a:pP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endParaRPr sz="3200" dirty="0">
              <a:latin typeface="Times New Roman"/>
              <a:cs typeface="Times New Roman"/>
            </a:endParaRPr>
          </a:p>
          <a:p>
            <a:pPr marL="1070610">
              <a:lnSpc>
                <a:spcPct val="100000"/>
              </a:lnSpc>
              <a:spcBef>
                <a:spcPts val="15"/>
              </a:spcBef>
            </a:pP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baseline="-27100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…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75" i="1" baseline="-27100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ymbol"/>
                <a:cs typeface="Symbol"/>
              </a:rPr>
              <a:t></a:t>
            </a:r>
            <a:endParaRPr sz="3200" dirty="0">
              <a:latin typeface="Symbol"/>
              <a:cs typeface="Symbol"/>
            </a:endParaRPr>
          </a:p>
          <a:p>
            <a:pPr marL="230504">
              <a:lnSpc>
                <a:spcPct val="100000"/>
              </a:lnSpc>
              <a:spcBef>
                <a:spcPts val="795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!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Pozn.: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spc="-25" dirty="0">
                <a:latin typeface="Symbol"/>
                <a:cs typeface="Symbol"/>
              </a:rPr>
              <a:t>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8977" y="5184647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3047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26/57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5"/>
              </a:spcBef>
            </a:pPr>
            <a:r>
              <a:rPr sz="4850" i="1" dirty="0">
                <a:latin typeface="Times New Roman"/>
                <a:cs typeface="Times New Roman"/>
              </a:rPr>
              <a:t>Empty</a:t>
            </a:r>
            <a:r>
              <a:rPr sz="4850" dirty="0"/>
              <a:t>(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baseline="-27777" dirty="0"/>
              <a:t>1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baseline="-27777" dirty="0"/>
              <a:t>2</a:t>
            </a:r>
            <a:r>
              <a:rPr sz="4850" dirty="0"/>
              <a:t>…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00" i="1" baseline="-27777" dirty="0">
                <a:latin typeface="Times New Roman"/>
                <a:cs typeface="Times New Roman"/>
              </a:rPr>
              <a:t>n</a:t>
            </a:r>
            <a:r>
              <a:rPr sz="4850" dirty="0"/>
              <a:t>):</a:t>
            </a:r>
            <a:r>
              <a:rPr sz="4850" spc="-265" dirty="0"/>
              <a:t> </a:t>
            </a:r>
            <a:r>
              <a:rPr sz="4850" spc="-10" dirty="0"/>
              <a:t>Příklad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27/57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3676" y="2532378"/>
            <a:ext cx="13290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3676" y="3135882"/>
            <a:ext cx="1420495" cy="103314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>
              <a:lnSpc>
                <a:spcPct val="76300"/>
              </a:lnSpc>
              <a:spcBef>
                <a:spcPts val="880"/>
              </a:spcBef>
            </a:pP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 </a:t>
            </a:r>
            <a:r>
              <a:rPr sz="2600" i="1" spc="-10" dirty="0">
                <a:latin typeface="Times New Roman"/>
                <a:cs typeface="Times New Roman"/>
              </a:rPr>
              <a:t>Empty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8403" y="2834130"/>
            <a:ext cx="825500" cy="13360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380"/>
              </a:lnSpc>
            </a:pP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945" y="1285747"/>
            <a:ext cx="8951595" cy="8331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3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kde: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0"/>
              </a:spcBef>
              <a:tabLst>
                <a:tab pos="1057910" algn="l"/>
                <a:tab pos="1795145" algn="l"/>
                <a:tab pos="3086100" algn="l"/>
                <a:tab pos="6913245" algn="l"/>
                <a:tab pos="7632065" algn="l"/>
              </a:tabLst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0408" y="2119374"/>
            <a:ext cx="345630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8403" y="2119374"/>
            <a:ext cx="3606800" cy="84264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40"/>
              </a:spcBef>
              <a:tabLst>
                <a:tab pos="1073150" algn="l"/>
                <a:tab pos="284099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48450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57" y="2583179"/>
            <a:ext cx="8412480" cy="43180"/>
          </a:xfrm>
          <a:custGeom>
            <a:avLst/>
            <a:gdLst/>
            <a:ahLst/>
            <a:cxnLst/>
            <a:rect l="l" t="t" r="r" b="b"/>
            <a:pathLst>
              <a:path w="8412480" h="43180">
                <a:moveTo>
                  <a:pt x="8412476" y="42671"/>
                </a:moveTo>
                <a:lnTo>
                  <a:pt x="8412476" y="1523"/>
                </a:lnTo>
                <a:lnTo>
                  <a:pt x="0" y="0"/>
                </a:lnTo>
                <a:lnTo>
                  <a:pt x="0" y="41147"/>
                </a:lnTo>
                <a:lnTo>
                  <a:pt x="84124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220" y="2629915"/>
            <a:ext cx="22713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26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820" y="3035298"/>
            <a:ext cx="43459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všechna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6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i="1" spc="-15" baseline="34188" dirty="0">
                <a:latin typeface="Times New Roman"/>
                <a:cs typeface="Times New Roman"/>
              </a:rPr>
              <a:t>Empty</a:t>
            </a:r>
            <a:r>
              <a:rPr sz="3900" spc="-15" baseline="34188" dirty="0">
                <a:latin typeface="Times New Roman"/>
                <a:cs typeface="Times New Roman"/>
              </a:rPr>
              <a:t>(</a:t>
            </a:r>
            <a:r>
              <a:rPr sz="3900" b="1" i="1" spc="-15" baseline="34188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900" b="1" spc="-15" baseline="34188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900" spc="-15" baseline="34188" dirty="0">
                <a:latin typeface="Times New Roman"/>
                <a:cs typeface="Times New Roman"/>
              </a:rPr>
              <a:t>)</a:t>
            </a:r>
            <a:endParaRPr sz="3900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5157" y="4177283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9220" y="4047352"/>
            <a:ext cx="8569960" cy="11753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300" b="1" dirty="0">
                <a:latin typeface="Times New Roman"/>
                <a:cs typeface="Times New Roman"/>
              </a:rPr>
              <a:t>Určeme:</a:t>
            </a:r>
            <a:r>
              <a:rPr sz="3300" b="1" spc="-40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Empty</a:t>
            </a:r>
            <a:r>
              <a:rPr sz="3300" b="1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b="1" spc="-1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},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tedy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Empty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spc="-25" dirty="0">
                <a:latin typeface="Symbol"/>
                <a:cs typeface="Symbol"/>
              </a:rPr>
              <a:t>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1216" y="478027"/>
            <a:ext cx="41122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Množina</a:t>
            </a:r>
            <a:r>
              <a:rPr sz="4850" spc="-14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Follow</a:t>
            </a:r>
            <a:endParaRPr sz="4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1441" y="2170176"/>
            <a:ext cx="8592820" cy="1758950"/>
            <a:chOff x="1051441" y="2170176"/>
            <a:chExt cx="8592820" cy="1758950"/>
          </a:xfrm>
        </p:grpSpPr>
        <p:sp>
          <p:nvSpPr>
            <p:cNvPr id="7" name="object 7"/>
            <p:cNvSpPr/>
            <p:nvPr/>
          </p:nvSpPr>
          <p:spPr>
            <a:xfrm>
              <a:off x="1065157" y="2183891"/>
              <a:ext cx="8564880" cy="1731645"/>
            </a:xfrm>
            <a:custGeom>
              <a:avLst/>
              <a:gdLst/>
              <a:ahLst/>
              <a:cxnLst/>
              <a:rect l="l" t="t" r="r" b="b"/>
              <a:pathLst>
                <a:path w="8564880" h="1731645">
                  <a:moveTo>
                    <a:pt x="8564879" y="173126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731263"/>
                  </a:lnTo>
                  <a:lnTo>
                    <a:pt x="8564879" y="17312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441" y="2170176"/>
              <a:ext cx="8592820" cy="1758950"/>
            </a:xfrm>
            <a:custGeom>
              <a:avLst/>
              <a:gdLst/>
              <a:ahLst/>
              <a:cxnLst/>
              <a:rect l="l" t="t" r="r" b="b"/>
              <a:pathLst>
                <a:path w="8592820" h="1758950">
                  <a:moveTo>
                    <a:pt x="8592309" y="1758696"/>
                  </a:moveTo>
                  <a:lnTo>
                    <a:pt x="8592309" y="0"/>
                  </a:lnTo>
                  <a:lnTo>
                    <a:pt x="0" y="0"/>
                  </a:lnTo>
                  <a:lnTo>
                    <a:pt x="0" y="1758696"/>
                  </a:lnTo>
                  <a:lnTo>
                    <a:pt x="13716" y="1758696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lnTo>
                    <a:pt x="8564877" y="27432"/>
                  </a:lnTo>
                  <a:lnTo>
                    <a:pt x="8564877" y="13716"/>
                  </a:lnTo>
                  <a:lnTo>
                    <a:pt x="8578593" y="27432"/>
                  </a:lnTo>
                  <a:lnTo>
                    <a:pt x="8578593" y="1758696"/>
                  </a:lnTo>
                  <a:lnTo>
                    <a:pt x="8592309" y="1758696"/>
                  </a:lnTo>
                  <a:close/>
                </a:path>
                <a:path w="8592820" h="1758950">
                  <a:moveTo>
                    <a:pt x="27432" y="27432"/>
                  </a:move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close/>
                </a:path>
                <a:path w="8592820" h="1758950">
                  <a:moveTo>
                    <a:pt x="27432" y="1731264"/>
                  </a:moveTo>
                  <a:lnTo>
                    <a:pt x="27432" y="27432"/>
                  </a:lnTo>
                  <a:lnTo>
                    <a:pt x="13716" y="27432"/>
                  </a:lnTo>
                  <a:lnTo>
                    <a:pt x="13716" y="1731264"/>
                  </a:lnTo>
                  <a:lnTo>
                    <a:pt x="27432" y="1731264"/>
                  </a:lnTo>
                  <a:close/>
                </a:path>
                <a:path w="8592820" h="1758950">
                  <a:moveTo>
                    <a:pt x="8578593" y="1731264"/>
                  </a:moveTo>
                  <a:lnTo>
                    <a:pt x="13716" y="1731264"/>
                  </a:lnTo>
                  <a:lnTo>
                    <a:pt x="27432" y="1744980"/>
                  </a:lnTo>
                  <a:lnTo>
                    <a:pt x="27432" y="1758696"/>
                  </a:lnTo>
                  <a:lnTo>
                    <a:pt x="8564877" y="1758696"/>
                  </a:lnTo>
                  <a:lnTo>
                    <a:pt x="8564877" y="1744980"/>
                  </a:lnTo>
                  <a:lnTo>
                    <a:pt x="8578593" y="1731264"/>
                  </a:lnTo>
                  <a:close/>
                </a:path>
                <a:path w="8592820" h="1758950">
                  <a:moveTo>
                    <a:pt x="27432" y="1758696"/>
                  </a:moveTo>
                  <a:lnTo>
                    <a:pt x="27432" y="1744980"/>
                  </a:lnTo>
                  <a:lnTo>
                    <a:pt x="13716" y="1731264"/>
                  </a:lnTo>
                  <a:lnTo>
                    <a:pt x="13716" y="1758696"/>
                  </a:lnTo>
                  <a:lnTo>
                    <a:pt x="27432" y="1758696"/>
                  </a:lnTo>
                  <a:close/>
                </a:path>
                <a:path w="8592820" h="1758950">
                  <a:moveTo>
                    <a:pt x="8578593" y="27432"/>
                  </a:moveTo>
                  <a:lnTo>
                    <a:pt x="8564877" y="13716"/>
                  </a:lnTo>
                  <a:lnTo>
                    <a:pt x="8564877" y="27432"/>
                  </a:lnTo>
                  <a:lnTo>
                    <a:pt x="8578593" y="27432"/>
                  </a:lnTo>
                  <a:close/>
                </a:path>
                <a:path w="8592820" h="1758950">
                  <a:moveTo>
                    <a:pt x="8578593" y="1731264"/>
                  </a:moveTo>
                  <a:lnTo>
                    <a:pt x="8578593" y="27432"/>
                  </a:lnTo>
                  <a:lnTo>
                    <a:pt x="8564877" y="27432"/>
                  </a:lnTo>
                  <a:lnTo>
                    <a:pt x="8564877" y="1731264"/>
                  </a:lnTo>
                  <a:lnTo>
                    <a:pt x="8578593" y="1731264"/>
                  </a:lnTo>
                  <a:close/>
                </a:path>
                <a:path w="8592820" h="1758950">
                  <a:moveTo>
                    <a:pt x="8578593" y="1758696"/>
                  </a:moveTo>
                  <a:lnTo>
                    <a:pt x="8578593" y="1731264"/>
                  </a:lnTo>
                  <a:lnTo>
                    <a:pt x="8564877" y="1744980"/>
                  </a:lnTo>
                  <a:lnTo>
                    <a:pt x="8564877" y="1758696"/>
                  </a:lnTo>
                  <a:lnTo>
                    <a:pt x="8578593" y="1758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79380" y="1218691"/>
            <a:ext cx="8915520" cy="262539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85725" marR="17780">
              <a:lnSpc>
                <a:spcPts val="2920"/>
              </a:lnSpc>
              <a:spcBef>
                <a:spcPts val="630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Follow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všech</a:t>
            </a:r>
            <a:r>
              <a:rPr sz="28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terminálů,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které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mohou</a:t>
            </a:r>
            <a:r>
              <a:rPr sz="28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vyskytovat</a:t>
            </a:r>
            <a:r>
              <a:rPr sz="28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vpravo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od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sz="285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větné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formě.</a:t>
            </a:r>
            <a:endParaRPr sz="2850" dirty="0">
              <a:latin typeface="Times New Roman"/>
              <a:cs typeface="Times New Roman"/>
            </a:endParaRPr>
          </a:p>
          <a:p>
            <a:pPr marL="25400" marR="466725">
              <a:lnSpc>
                <a:spcPct val="86100"/>
              </a:lnSpc>
              <a:spcBef>
                <a:spcPts val="1395"/>
              </a:spcBef>
            </a:pPr>
            <a:r>
              <a:rPr sz="3050" b="1" dirty="0">
                <a:latin typeface="Times New Roman"/>
                <a:cs typeface="Times New Roman"/>
              </a:rPr>
              <a:t>Definice: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G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BKG.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Pro </a:t>
            </a:r>
            <a:r>
              <a:rPr sz="3050" dirty="0">
                <a:latin typeface="Times New Roman"/>
                <a:cs typeface="Times New Roman"/>
              </a:rPr>
              <a:t>všechna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-1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i="1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definujeme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množinu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Follow</a:t>
            </a:r>
            <a:r>
              <a:rPr sz="3050" b="1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spc="-10" dirty="0">
                <a:latin typeface="Times New Roman"/>
                <a:cs typeface="Times New Roman"/>
              </a:rPr>
              <a:t>): </a:t>
            </a: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</a:t>
            </a:r>
            <a:r>
              <a:rPr sz="3075" b="1" baseline="27100" dirty="0">
                <a:latin typeface="Times New Roman"/>
                <a:cs typeface="Times New Roman"/>
              </a:rPr>
              <a:t>*</a:t>
            </a:r>
            <a:r>
              <a:rPr sz="3075" b="1" spc="419" baseline="2710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y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y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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T</a:t>
            </a:r>
            <a:r>
              <a:rPr sz="3050" b="1" spc="-20" dirty="0">
                <a:latin typeface="Times New Roman"/>
                <a:cs typeface="Times New Roman"/>
              </a:rPr>
              <a:t>)</a:t>
            </a:r>
            <a:r>
              <a:rPr sz="3075" b="1" spc="-30" baseline="24390" dirty="0">
                <a:latin typeface="Times New Roman"/>
                <a:cs typeface="Times New Roman"/>
              </a:rPr>
              <a:t>*</a:t>
            </a:r>
            <a:r>
              <a:rPr sz="3050" b="1" spc="-20" dirty="0">
                <a:latin typeface="Times New Roman"/>
                <a:cs typeface="Times New Roman"/>
              </a:rPr>
              <a:t>}</a:t>
            </a:r>
            <a:endParaRPr sz="3050" b="1" dirty="0">
              <a:latin typeface="Times New Roman"/>
              <a:cs typeface="Times New Roman"/>
            </a:endParaRPr>
          </a:p>
          <a:p>
            <a:pPr marL="1817370">
              <a:lnSpc>
                <a:spcPts val="3170"/>
              </a:lnSpc>
            </a:pPr>
            <a:r>
              <a:rPr sz="3050" b="1" dirty="0">
                <a:latin typeface="Symbol"/>
                <a:cs typeface="Symbol"/>
              </a:rPr>
              <a:t>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</a:t>
            </a:r>
            <a:r>
              <a:rPr sz="3075" b="1" baseline="28455" dirty="0">
                <a:latin typeface="Times New Roman"/>
                <a:cs typeface="Times New Roman"/>
              </a:rPr>
              <a:t>*</a:t>
            </a:r>
            <a:r>
              <a:rPr sz="3075" b="1" spc="412" baseline="2845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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T</a:t>
            </a:r>
            <a:r>
              <a:rPr sz="3050" b="1" spc="-20" dirty="0">
                <a:latin typeface="Times New Roman"/>
                <a:cs typeface="Times New Roman"/>
              </a:rPr>
              <a:t>)</a:t>
            </a:r>
            <a:r>
              <a:rPr sz="3075" b="1" spc="-30" baseline="25745" dirty="0">
                <a:latin typeface="Times New Roman"/>
                <a:cs typeface="Times New Roman"/>
              </a:rPr>
              <a:t>*</a:t>
            </a:r>
            <a:r>
              <a:rPr sz="3050" b="1" spc="-20" dirty="0">
                <a:latin typeface="Times New Roman"/>
                <a:cs typeface="Times New Roman"/>
              </a:rPr>
              <a:t>}</a:t>
            </a:r>
            <a:endParaRPr sz="305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220" y="4053330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62990" y="4177284"/>
            <a:ext cx="2313305" cy="2225040"/>
            <a:chOff x="3562990" y="4177284"/>
            <a:chExt cx="2313305" cy="2225040"/>
          </a:xfrm>
        </p:grpSpPr>
        <p:sp>
          <p:nvSpPr>
            <p:cNvPr id="13" name="object 13"/>
            <p:cNvSpPr/>
            <p:nvPr/>
          </p:nvSpPr>
          <p:spPr>
            <a:xfrm>
              <a:off x="4088770" y="58780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7434" y="58567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8770" y="5457443"/>
              <a:ext cx="1766570" cy="421005"/>
            </a:xfrm>
            <a:custGeom>
              <a:avLst/>
              <a:gdLst/>
              <a:ahLst/>
              <a:cxnLst/>
              <a:rect l="l" t="t" r="r" b="b"/>
              <a:pathLst>
                <a:path w="1766570" h="421004">
                  <a:moveTo>
                    <a:pt x="1766315" y="420623"/>
                  </a:moveTo>
                  <a:lnTo>
                    <a:pt x="1261871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1766315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67434" y="5437632"/>
              <a:ext cx="1809114" cy="462280"/>
            </a:xfrm>
            <a:custGeom>
              <a:avLst/>
              <a:gdLst/>
              <a:ahLst/>
              <a:cxnLst/>
              <a:rect l="l" t="t" r="r" b="b"/>
              <a:pathLst>
                <a:path w="1809114" h="462279">
                  <a:moveTo>
                    <a:pt x="1808654" y="441245"/>
                  </a:moveTo>
                  <a:lnTo>
                    <a:pt x="1807845" y="434721"/>
                  </a:lnTo>
                  <a:lnTo>
                    <a:pt x="1805320" y="428767"/>
                  </a:lnTo>
                  <a:lnTo>
                    <a:pt x="1801368" y="423672"/>
                  </a:lnTo>
                  <a:lnTo>
                    <a:pt x="1296924" y="4572"/>
                  </a:lnTo>
                  <a:lnTo>
                    <a:pt x="1293876" y="1524"/>
                  </a:lnTo>
                  <a:lnTo>
                    <a:pt x="1289304" y="0"/>
                  </a:lnTo>
                  <a:lnTo>
                    <a:pt x="21336" y="0"/>
                  </a:lnTo>
                  <a:lnTo>
                    <a:pt x="12858" y="1595"/>
                  </a:lnTo>
                  <a:lnTo>
                    <a:pt x="6096" y="5905"/>
                  </a:lnTo>
                  <a:lnTo>
                    <a:pt x="1619" y="12215"/>
                  </a:lnTo>
                  <a:lnTo>
                    <a:pt x="0" y="19812"/>
                  </a:lnTo>
                  <a:lnTo>
                    <a:pt x="0" y="440436"/>
                  </a:lnTo>
                  <a:lnTo>
                    <a:pt x="1619" y="448913"/>
                  </a:lnTo>
                  <a:lnTo>
                    <a:pt x="6096" y="455676"/>
                  </a:lnTo>
                  <a:lnTo>
                    <a:pt x="12858" y="46015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71016" y="41148"/>
                  </a:lnTo>
                  <a:lnTo>
                    <a:pt x="1271016" y="36576"/>
                  </a:lnTo>
                  <a:lnTo>
                    <a:pt x="1283208" y="41148"/>
                  </a:lnTo>
                  <a:lnTo>
                    <a:pt x="1283208" y="46772"/>
                  </a:lnTo>
                  <a:lnTo>
                    <a:pt x="1728381" y="419100"/>
                  </a:lnTo>
                  <a:lnTo>
                    <a:pt x="1787652" y="419100"/>
                  </a:lnTo>
                  <a:lnTo>
                    <a:pt x="1787652" y="461772"/>
                  </a:lnTo>
                  <a:lnTo>
                    <a:pt x="1796796" y="461772"/>
                  </a:lnTo>
                  <a:lnTo>
                    <a:pt x="1804416" y="455676"/>
                  </a:lnTo>
                  <a:lnTo>
                    <a:pt x="1807464" y="448056"/>
                  </a:lnTo>
                  <a:lnTo>
                    <a:pt x="1808654" y="441245"/>
                  </a:lnTo>
                  <a:close/>
                </a:path>
                <a:path w="1809114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809114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1809114" h="462279">
                  <a:moveTo>
                    <a:pt x="1787652" y="461772"/>
                  </a:moveTo>
                  <a:lnTo>
                    <a:pt x="1787652" y="419100"/>
                  </a:lnTo>
                  <a:lnTo>
                    <a:pt x="1773936" y="457200"/>
                  </a:lnTo>
                  <a:lnTo>
                    <a:pt x="1728381" y="419100"/>
                  </a:ln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1787652" y="461772"/>
                  </a:lnTo>
                  <a:close/>
                </a:path>
                <a:path w="1809114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1809114" h="462279">
                  <a:moveTo>
                    <a:pt x="1283208" y="41148"/>
                  </a:moveTo>
                  <a:lnTo>
                    <a:pt x="1271016" y="36576"/>
                  </a:lnTo>
                  <a:lnTo>
                    <a:pt x="1276482" y="41148"/>
                  </a:lnTo>
                  <a:lnTo>
                    <a:pt x="1283208" y="41148"/>
                  </a:lnTo>
                  <a:close/>
                </a:path>
                <a:path w="1809114" h="462279">
                  <a:moveTo>
                    <a:pt x="1276482" y="41148"/>
                  </a:moveTo>
                  <a:lnTo>
                    <a:pt x="1271016" y="36576"/>
                  </a:lnTo>
                  <a:lnTo>
                    <a:pt x="1271016" y="41148"/>
                  </a:lnTo>
                  <a:lnTo>
                    <a:pt x="1276482" y="41148"/>
                  </a:lnTo>
                  <a:close/>
                </a:path>
                <a:path w="1809114" h="462279">
                  <a:moveTo>
                    <a:pt x="1283208" y="46772"/>
                  </a:moveTo>
                  <a:lnTo>
                    <a:pt x="1283208" y="41148"/>
                  </a:lnTo>
                  <a:lnTo>
                    <a:pt x="1276482" y="41148"/>
                  </a:lnTo>
                  <a:lnTo>
                    <a:pt x="1283208" y="46772"/>
                  </a:lnTo>
                  <a:close/>
                </a:path>
                <a:path w="1809114" h="462279">
                  <a:moveTo>
                    <a:pt x="1787652" y="419100"/>
                  </a:moveTo>
                  <a:lnTo>
                    <a:pt x="1728381" y="419100"/>
                  </a:lnTo>
                  <a:lnTo>
                    <a:pt x="1773936" y="457200"/>
                  </a:lnTo>
                  <a:lnTo>
                    <a:pt x="1787652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91690" y="5878067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0349" y="5856744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0"/>
                  </a:moveTo>
                  <a:lnTo>
                    <a:pt x="1260348" y="0"/>
                  </a:lnTo>
                  <a:lnTo>
                    <a:pt x="1260348" y="42672"/>
                  </a:lnTo>
                  <a:lnTo>
                    <a:pt x="1260348" y="504444"/>
                  </a:lnTo>
                  <a:lnTo>
                    <a:pt x="883729" y="504444"/>
                  </a:lnTo>
                  <a:lnTo>
                    <a:pt x="882396" y="356603"/>
                  </a:lnTo>
                  <a:lnTo>
                    <a:pt x="839724" y="356603"/>
                  </a:lnTo>
                  <a:lnTo>
                    <a:pt x="841044" y="504444"/>
                  </a:lnTo>
                  <a:lnTo>
                    <a:pt x="464451" y="504444"/>
                  </a:lnTo>
                  <a:lnTo>
                    <a:pt x="461772" y="356603"/>
                  </a:lnTo>
                  <a:lnTo>
                    <a:pt x="420624" y="356603"/>
                  </a:lnTo>
                  <a:lnTo>
                    <a:pt x="42194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420814" y="42672"/>
                  </a:lnTo>
                  <a:lnTo>
                    <a:pt x="422148" y="188963"/>
                  </a:lnTo>
                  <a:lnTo>
                    <a:pt x="464820" y="188963"/>
                  </a:lnTo>
                  <a:lnTo>
                    <a:pt x="462153" y="42672"/>
                  </a:lnTo>
                  <a:lnTo>
                    <a:pt x="839914" y="42672"/>
                  </a:lnTo>
                  <a:lnTo>
                    <a:pt x="841248" y="188963"/>
                  </a:lnTo>
                  <a:lnTo>
                    <a:pt x="883920" y="188963"/>
                  </a:lnTo>
                  <a:lnTo>
                    <a:pt x="882586" y="42672"/>
                  </a:lnTo>
                  <a:lnTo>
                    <a:pt x="1260348" y="42672"/>
                  </a:lnTo>
                  <a:lnTo>
                    <a:pt x="126034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81684" y="545592"/>
                  </a:lnTo>
                  <a:lnTo>
                    <a:pt x="1301496" y="5455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4326" y="419861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2990" y="417728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4326" y="495452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2990" y="493318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2884" y="4138674"/>
            <a:ext cx="30543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0"/>
              </a:spcBef>
            </a:pPr>
            <a:r>
              <a:rPr sz="3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36526" y="4933188"/>
            <a:ext cx="3232785" cy="1469390"/>
            <a:chOff x="2136526" y="4933188"/>
            <a:chExt cx="3232785" cy="1469390"/>
          </a:xfrm>
        </p:grpSpPr>
        <p:sp>
          <p:nvSpPr>
            <p:cNvPr id="25" name="object 25"/>
            <p:cNvSpPr/>
            <p:nvPr/>
          </p:nvSpPr>
          <p:spPr>
            <a:xfrm>
              <a:off x="2157862" y="5878067"/>
              <a:ext cx="1259205" cy="504825"/>
            </a:xfrm>
            <a:custGeom>
              <a:avLst/>
              <a:gdLst/>
              <a:ahLst/>
              <a:cxnLst/>
              <a:rect l="l" t="t" r="r" b="b"/>
              <a:pathLst>
                <a:path w="1259204" h="504825">
                  <a:moveTo>
                    <a:pt x="1258823" y="504443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5882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6521" y="5856744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0"/>
                  </a:moveTo>
                  <a:lnTo>
                    <a:pt x="1258824" y="0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882205" y="504444"/>
                  </a:lnTo>
                  <a:lnTo>
                    <a:pt x="880872" y="356603"/>
                  </a:lnTo>
                  <a:lnTo>
                    <a:pt x="839724" y="356603"/>
                  </a:lnTo>
                  <a:lnTo>
                    <a:pt x="841044" y="504444"/>
                  </a:lnTo>
                  <a:lnTo>
                    <a:pt x="463105" y="504444"/>
                  </a:lnTo>
                  <a:lnTo>
                    <a:pt x="461772" y="356603"/>
                  </a:lnTo>
                  <a:lnTo>
                    <a:pt x="419100" y="356603"/>
                  </a:lnTo>
                  <a:lnTo>
                    <a:pt x="420420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419290" y="42672"/>
                  </a:lnTo>
                  <a:lnTo>
                    <a:pt x="420624" y="188963"/>
                  </a:lnTo>
                  <a:lnTo>
                    <a:pt x="463296" y="188963"/>
                  </a:lnTo>
                  <a:lnTo>
                    <a:pt x="461962" y="42672"/>
                  </a:lnTo>
                  <a:lnTo>
                    <a:pt x="839914" y="42672"/>
                  </a:lnTo>
                  <a:lnTo>
                    <a:pt x="841248" y="188963"/>
                  </a:lnTo>
                  <a:lnTo>
                    <a:pt x="882396" y="188963"/>
                  </a:lnTo>
                  <a:lnTo>
                    <a:pt x="881062" y="42672"/>
                  </a:lnTo>
                  <a:lnTo>
                    <a:pt x="1258824" y="42672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80160" y="545592"/>
                  </a:lnTo>
                  <a:lnTo>
                    <a:pt x="1301496" y="5455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88769" y="4954523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67434" y="493318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30175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4444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79579" y="4961633"/>
            <a:ext cx="16764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36645" y="4177284"/>
            <a:ext cx="6591300" cy="2225040"/>
            <a:chOff x="2136645" y="4177284"/>
            <a:chExt cx="6591300" cy="2225040"/>
          </a:xfrm>
        </p:grpSpPr>
        <p:sp>
          <p:nvSpPr>
            <p:cNvPr id="31" name="object 31"/>
            <p:cNvSpPr/>
            <p:nvPr/>
          </p:nvSpPr>
          <p:spPr>
            <a:xfrm>
              <a:off x="4486529" y="4954523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2920"/>
                  </a:moveTo>
                  <a:lnTo>
                    <a:pt x="42672" y="335280"/>
                  </a:lnTo>
                  <a:lnTo>
                    <a:pt x="0" y="335280"/>
                  </a:lnTo>
                  <a:lnTo>
                    <a:pt x="1524" y="504444"/>
                  </a:lnTo>
                  <a:lnTo>
                    <a:pt x="44196" y="502920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2920"/>
                  </a:moveTo>
                  <a:lnTo>
                    <a:pt x="461772" y="335280"/>
                  </a:lnTo>
                  <a:lnTo>
                    <a:pt x="420624" y="335280"/>
                  </a:lnTo>
                  <a:lnTo>
                    <a:pt x="422148" y="504444"/>
                  </a:lnTo>
                  <a:lnTo>
                    <a:pt x="463296" y="502920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7861" y="4703063"/>
              <a:ext cx="3190240" cy="1175385"/>
            </a:xfrm>
            <a:custGeom>
              <a:avLst/>
              <a:gdLst/>
              <a:ahLst/>
              <a:cxnLst/>
              <a:rect l="l" t="t" r="r" b="b"/>
              <a:pathLst>
                <a:path w="3190240" h="1175385">
                  <a:moveTo>
                    <a:pt x="3189731" y="265175"/>
                  </a:moveTo>
                  <a:lnTo>
                    <a:pt x="1969007" y="0"/>
                  </a:lnTo>
                  <a:lnTo>
                    <a:pt x="1444751" y="0"/>
                  </a:lnTo>
                  <a:lnTo>
                    <a:pt x="0" y="1175003"/>
                  </a:lnTo>
                  <a:lnTo>
                    <a:pt x="1286255" y="1175003"/>
                  </a:lnTo>
                  <a:lnTo>
                    <a:pt x="1440179" y="754379"/>
                  </a:lnTo>
                  <a:lnTo>
                    <a:pt x="1440179" y="265175"/>
                  </a:lnTo>
                  <a:lnTo>
                    <a:pt x="3189731" y="2651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36645" y="4681728"/>
              <a:ext cx="3232785" cy="1217930"/>
            </a:xfrm>
            <a:custGeom>
              <a:avLst/>
              <a:gdLst/>
              <a:ahLst/>
              <a:cxnLst/>
              <a:rect l="l" t="t" r="r" b="b"/>
              <a:pathLst>
                <a:path w="3232785" h="1217929">
                  <a:moveTo>
                    <a:pt x="3208545" y="265176"/>
                  </a:moveTo>
                  <a:lnTo>
                    <a:pt x="1994797" y="0"/>
                  </a:lnTo>
                  <a:lnTo>
                    <a:pt x="1459872" y="0"/>
                  </a:lnTo>
                  <a:lnTo>
                    <a:pt x="1455300" y="1524"/>
                  </a:lnTo>
                  <a:lnTo>
                    <a:pt x="1452252" y="4572"/>
                  </a:lnTo>
                  <a:lnTo>
                    <a:pt x="7500" y="1179576"/>
                  </a:lnTo>
                  <a:lnTo>
                    <a:pt x="2905" y="1184671"/>
                  </a:lnTo>
                  <a:lnTo>
                    <a:pt x="452" y="1190625"/>
                  </a:lnTo>
                  <a:lnTo>
                    <a:pt x="0" y="1197149"/>
                  </a:lnTo>
                  <a:lnTo>
                    <a:pt x="2905" y="1211460"/>
                  </a:lnTo>
                  <a:lnTo>
                    <a:pt x="7500" y="1214628"/>
                  </a:lnTo>
                  <a:lnTo>
                    <a:pt x="12072" y="1217676"/>
                  </a:lnTo>
                  <a:lnTo>
                    <a:pt x="21216" y="1217676"/>
                  </a:lnTo>
                  <a:lnTo>
                    <a:pt x="21216" y="1175004"/>
                  </a:lnTo>
                  <a:lnTo>
                    <a:pt x="80194" y="1175004"/>
                  </a:lnTo>
                  <a:lnTo>
                    <a:pt x="1465968" y="46504"/>
                  </a:lnTo>
                  <a:lnTo>
                    <a:pt x="1465968" y="41148"/>
                  </a:lnTo>
                  <a:lnTo>
                    <a:pt x="1478160" y="36576"/>
                  </a:lnTo>
                  <a:lnTo>
                    <a:pt x="1478160" y="41148"/>
                  </a:lnTo>
                  <a:lnTo>
                    <a:pt x="1990225" y="41148"/>
                  </a:lnTo>
                  <a:lnTo>
                    <a:pt x="1990225" y="42146"/>
                  </a:lnTo>
                  <a:lnTo>
                    <a:pt x="3011061" y="265176"/>
                  </a:lnTo>
                  <a:lnTo>
                    <a:pt x="3208545" y="265176"/>
                  </a:lnTo>
                  <a:close/>
                </a:path>
                <a:path w="3232785" h="1217929">
                  <a:moveTo>
                    <a:pt x="80194" y="1175004"/>
                  </a:moveTo>
                  <a:lnTo>
                    <a:pt x="21216" y="1175004"/>
                  </a:lnTo>
                  <a:lnTo>
                    <a:pt x="33408" y="1213104"/>
                  </a:lnTo>
                  <a:lnTo>
                    <a:pt x="80194" y="1175004"/>
                  </a:lnTo>
                  <a:close/>
                </a:path>
                <a:path w="3232785" h="1217929">
                  <a:moveTo>
                    <a:pt x="1292698" y="1175004"/>
                  </a:moveTo>
                  <a:lnTo>
                    <a:pt x="80194" y="1175004"/>
                  </a:lnTo>
                  <a:lnTo>
                    <a:pt x="33408" y="1213104"/>
                  </a:lnTo>
                  <a:lnTo>
                    <a:pt x="21216" y="1175004"/>
                  </a:lnTo>
                  <a:lnTo>
                    <a:pt x="21216" y="1217676"/>
                  </a:lnTo>
                  <a:lnTo>
                    <a:pt x="1287660" y="1217676"/>
                  </a:lnTo>
                  <a:lnTo>
                    <a:pt x="1287660" y="1188720"/>
                  </a:lnTo>
                  <a:lnTo>
                    <a:pt x="1292698" y="1175004"/>
                  </a:lnTo>
                  <a:close/>
                </a:path>
                <a:path w="3232785" h="1217929">
                  <a:moveTo>
                    <a:pt x="1307472" y="1175004"/>
                  </a:moveTo>
                  <a:lnTo>
                    <a:pt x="1292698" y="1175004"/>
                  </a:lnTo>
                  <a:lnTo>
                    <a:pt x="1287660" y="1188720"/>
                  </a:lnTo>
                  <a:lnTo>
                    <a:pt x="1307472" y="1175004"/>
                  </a:lnTo>
                  <a:close/>
                </a:path>
                <a:path w="3232785" h="1217929">
                  <a:moveTo>
                    <a:pt x="1307472" y="1217676"/>
                  </a:moveTo>
                  <a:lnTo>
                    <a:pt x="1307472" y="1175004"/>
                  </a:lnTo>
                  <a:lnTo>
                    <a:pt x="1287660" y="1188720"/>
                  </a:lnTo>
                  <a:lnTo>
                    <a:pt x="1287660" y="1217676"/>
                  </a:lnTo>
                  <a:lnTo>
                    <a:pt x="1307472" y="1217676"/>
                  </a:lnTo>
                  <a:close/>
                </a:path>
                <a:path w="3232785" h="1217929">
                  <a:moveTo>
                    <a:pt x="1441584" y="769620"/>
                  </a:moveTo>
                  <a:lnTo>
                    <a:pt x="1292698" y="1175004"/>
                  </a:lnTo>
                  <a:lnTo>
                    <a:pt x="1307472" y="1175004"/>
                  </a:lnTo>
                  <a:lnTo>
                    <a:pt x="1307472" y="1217676"/>
                  </a:lnTo>
                  <a:lnTo>
                    <a:pt x="1316616" y="1217676"/>
                  </a:lnTo>
                  <a:lnTo>
                    <a:pt x="1324236" y="1211580"/>
                  </a:lnTo>
                  <a:lnTo>
                    <a:pt x="1327284" y="1203960"/>
                  </a:lnTo>
                  <a:lnTo>
                    <a:pt x="1440060" y="895780"/>
                  </a:lnTo>
                  <a:lnTo>
                    <a:pt x="1440060" y="775716"/>
                  </a:lnTo>
                  <a:lnTo>
                    <a:pt x="1441584" y="769620"/>
                  </a:lnTo>
                  <a:close/>
                </a:path>
                <a:path w="3232785" h="1217929">
                  <a:moveTo>
                    <a:pt x="3206377" y="307848"/>
                  </a:moveTo>
                  <a:lnTo>
                    <a:pt x="3011061" y="265176"/>
                  </a:lnTo>
                  <a:lnTo>
                    <a:pt x="1461396" y="265176"/>
                  </a:lnTo>
                  <a:lnTo>
                    <a:pt x="1453562" y="267009"/>
                  </a:lnTo>
                  <a:lnTo>
                    <a:pt x="1446728" y="271843"/>
                  </a:lnTo>
                  <a:lnTo>
                    <a:pt x="1441894" y="278677"/>
                  </a:lnTo>
                  <a:lnTo>
                    <a:pt x="1440060" y="286512"/>
                  </a:lnTo>
                  <a:lnTo>
                    <a:pt x="1440060" y="773769"/>
                  </a:lnTo>
                  <a:lnTo>
                    <a:pt x="1441584" y="769620"/>
                  </a:lnTo>
                  <a:lnTo>
                    <a:pt x="1441584" y="891615"/>
                  </a:lnTo>
                  <a:lnTo>
                    <a:pt x="1461396" y="837475"/>
                  </a:lnTo>
                  <a:lnTo>
                    <a:pt x="1461396" y="307848"/>
                  </a:lnTo>
                  <a:lnTo>
                    <a:pt x="1482732" y="286512"/>
                  </a:lnTo>
                  <a:lnTo>
                    <a:pt x="1482732" y="307848"/>
                  </a:lnTo>
                  <a:lnTo>
                    <a:pt x="3206377" y="307848"/>
                  </a:lnTo>
                  <a:close/>
                </a:path>
                <a:path w="3232785" h="1217929">
                  <a:moveTo>
                    <a:pt x="1441584" y="891615"/>
                  </a:moveTo>
                  <a:lnTo>
                    <a:pt x="1441584" y="769620"/>
                  </a:lnTo>
                  <a:lnTo>
                    <a:pt x="1440060" y="775716"/>
                  </a:lnTo>
                  <a:lnTo>
                    <a:pt x="1440060" y="895780"/>
                  </a:lnTo>
                  <a:lnTo>
                    <a:pt x="1441584" y="891615"/>
                  </a:lnTo>
                  <a:close/>
                </a:path>
                <a:path w="3232785" h="1217929">
                  <a:moveTo>
                    <a:pt x="1482732" y="307848"/>
                  </a:moveTo>
                  <a:lnTo>
                    <a:pt x="1482732" y="286512"/>
                  </a:lnTo>
                  <a:lnTo>
                    <a:pt x="1461396" y="307848"/>
                  </a:lnTo>
                  <a:lnTo>
                    <a:pt x="1482732" y="307848"/>
                  </a:lnTo>
                  <a:close/>
                </a:path>
                <a:path w="3232785" h="1217929">
                  <a:moveTo>
                    <a:pt x="1482732" y="781812"/>
                  </a:moveTo>
                  <a:lnTo>
                    <a:pt x="1482732" y="307848"/>
                  </a:lnTo>
                  <a:lnTo>
                    <a:pt x="1461396" y="307848"/>
                  </a:lnTo>
                  <a:lnTo>
                    <a:pt x="1461396" y="837475"/>
                  </a:lnTo>
                  <a:lnTo>
                    <a:pt x="1481208" y="783336"/>
                  </a:lnTo>
                  <a:lnTo>
                    <a:pt x="1482732" y="781812"/>
                  </a:lnTo>
                  <a:close/>
                </a:path>
                <a:path w="3232785" h="1217929">
                  <a:moveTo>
                    <a:pt x="1478160" y="36576"/>
                  </a:moveTo>
                  <a:lnTo>
                    <a:pt x="1465968" y="41148"/>
                  </a:lnTo>
                  <a:lnTo>
                    <a:pt x="1472546" y="41148"/>
                  </a:lnTo>
                  <a:lnTo>
                    <a:pt x="1478160" y="36576"/>
                  </a:lnTo>
                  <a:close/>
                </a:path>
                <a:path w="3232785" h="1217929">
                  <a:moveTo>
                    <a:pt x="1472546" y="41148"/>
                  </a:moveTo>
                  <a:lnTo>
                    <a:pt x="1465968" y="41148"/>
                  </a:lnTo>
                  <a:lnTo>
                    <a:pt x="1465968" y="46504"/>
                  </a:lnTo>
                  <a:lnTo>
                    <a:pt x="1472546" y="41148"/>
                  </a:lnTo>
                  <a:close/>
                </a:path>
                <a:path w="3232785" h="1217929">
                  <a:moveTo>
                    <a:pt x="1478160" y="41148"/>
                  </a:moveTo>
                  <a:lnTo>
                    <a:pt x="1478160" y="36576"/>
                  </a:lnTo>
                  <a:lnTo>
                    <a:pt x="1472546" y="41148"/>
                  </a:lnTo>
                  <a:lnTo>
                    <a:pt x="1478160" y="41148"/>
                  </a:lnTo>
                  <a:close/>
                </a:path>
                <a:path w="3232785" h="1217929">
                  <a:moveTo>
                    <a:pt x="1990225" y="42146"/>
                  </a:moveTo>
                  <a:lnTo>
                    <a:pt x="1990225" y="41148"/>
                  </a:lnTo>
                  <a:lnTo>
                    <a:pt x="1985653" y="41148"/>
                  </a:lnTo>
                  <a:lnTo>
                    <a:pt x="1990225" y="42146"/>
                  </a:lnTo>
                  <a:close/>
                </a:path>
                <a:path w="3232785" h="1217929">
                  <a:moveTo>
                    <a:pt x="3210894" y="265689"/>
                  </a:moveTo>
                  <a:lnTo>
                    <a:pt x="3208545" y="265176"/>
                  </a:lnTo>
                  <a:lnTo>
                    <a:pt x="3011061" y="265176"/>
                  </a:lnTo>
                  <a:lnTo>
                    <a:pt x="3206377" y="307848"/>
                  </a:lnTo>
                  <a:lnTo>
                    <a:pt x="3210894" y="265689"/>
                  </a:lnTo>
                  <a:close/>
                </a:path>
                <a:path w="3232785" h="1217929">
                  <a:moveTo>
                    <a:pt x="3232285" y="289560"/>
                  </a:moveTo>
                  <a:lnTo>
                    <a:pt x="3210894" y="265689"/>
                  </a:lnTo>
                  <a:lnTo>
                    <a:pt x="3206377" y="307848"/>
                  </a:lnTo>
                  <a:lnTo>
                    <a:pt x="3210894" y="307848"/>
                  </a:lnTo>
                  <a:lnTo>
                    <a:pt x="3218569" y="306490"/>
                  </a:lnTo>
                  <a:lnTo>
                    <a:pt x="3225046" y="302704"/>
                  </a:lnTo>
                  <a:lnTo>
                    <a:pt x="3229808" y="296918"/>
                  </a:lnTo>
                  <a:lnTo>
                    <a:pt x="3232285" y="289560"/>
                  </a:lnTo>
                  <a:close/>
                </a:path>
                <a:path w="3232785" h="1217929">
                  <a:moveTo>
                    <a:pt x="3210894" y="265689"/>
                  </a:moveTo>
                  <a:lnTo>
                    <a:pt x="3210894" y="265176"/>
                  </a:lnTo>
                  <a:lnTo>
                    <a:pt x="3208545" y="265176"/>
                  </a:lnTo>
                  <a:lnTo>
                    <a:pt x="3210894" y="265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34405" y="419861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3070" y="417728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02045" y="487070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80710" y="4849368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6418" y="5878067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86606" y="5856732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30175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5780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4444"/>
                  </a:lnTo>
                  <a:lnTo>
                    <a:pt x="1258824" y="525780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77414" y="5885177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85439" y="4681728"/>
            <a:ext cx="2141855" cy="1701164"/>
            <a:chOff x="6585439" y="4681728"/>
            <a:chExt cx="2141855" cy="1701164"/>
          </a:xfrm>
        </p:grpSpPr>
        <p:sp>
          <p:nvSpPr>
            <p:cNvPr id="42" name="object 42"/>
            <p:cNvSpPr/>
            <p:nvPr/>
          </p:nvSpPr>
          <p:spPr>
            <a:xfrm>
              <a:off x="7005700" y="5878067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2920"/>
                  </a:moveTo>
                  <a:lnTo>
                    <a:pt x="42672" y="335280"/>
                  </a:lnTo>
                  <a:lnTo>
                    <a:pt x="0" y="335280"/>
                  </a:lnTo>
                  <a:lnTo>
                    <a:pt x="1524" y="504444"/>
                  </a:lnTo>
                  <a:lnTo>
                    <a:pt x="44196" y="502920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2920"/>
                  </a:moveTo>
                  <a:lnTo>
                    <a:pt x="461772" y="335280"/>
                  </a:lnTo>
                  <a:lnTo>
                    <a:pt x="420624" y="335280"/>
                  </a:lnTo>
                  <a:lnTo>
                    <a:pt x="422148" y="504444"/>
                  </a:lnTo>
                  <a:lnTo>
                    <a:pt x="463296" y="502920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6417" y="4703063"/>
              <a:ext cx="2100580" cy="1175385"/>
            </a:xfrm>
            <a:custGeom>
              <a:avLst/>
              <a:gdLst/>
              <a:ahLst/>
              <a:cxnLst/>
              <a:rect l="l" t="t" r="r" b="b"/>
              <a:pathLst>
                <a:path w="2100579" h="1175385">
                  <a:moveTo>
                    <a:pt x="2100071" y="167639"/>
                  </a:moveTo>
                  <a:lnTo>
                    <a:pt x="1932431" y="0"/>
                  </a:lnTo>
                  <a:lnTo>
                    <a:pt x="1444751" y="0"/>
                  </a:lnTo>
                  <a:lnTo>
                    <a:pt x="0" y="1175003"/>
                  </a:lnTo>
                  <a:lnTo>
                    <a:pt x="1287779" y="1175003"/>
                  </a:lnTo>
                  <a:lnTo>
                    <a:pt x="1598675" y="667511"/>
                  </a:lnTo>
                  <a:lnTo>
                    <a:pt x="1598675" y="167639"/>
                  </a:lnTo>
                  <a:lnTo>
                    <a:pt x="2100071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5439" y="4681728"/>
              <a:ext cx="2141855" cy="1217930"/>
            </a:xfrm>
            <a:custGeom>
              <a:avLst/>
              <a:gdLst/>
              <a:ahLst/>
              <a:cxnLst/>
              <a:rect l="l" t="t" r="r" b="b"/>
              <a:pathLst>
                <a:path w="2141854" h="1217929">
                  <a:moveTo>
                    <a:pt x="2141410" y="190666"/>
                  </a:moveTo>
                  <a:lnTo>
                    <a:pt x="2141053" y="184594"/>
                  </a:lnTo>
                  <a:lnTo>
                    <a:pt x="2138695" y="178808"/>
                  </a:lnTo>
                  <a:lnTo>
                    <a:pt x="2134766" y="173736"/>
                  </a:lnTo>
                  <a:lnTo>
                    <a:pt x="1967126" y="6096"/>
                  </a:lnTo>
                  <a:lnTo>
                    <a:pt x="1964078" y="1524"/>
                  </a:lnTo>
                  <a:lnTo>
                    <a:pt x="1957982" y="0"/>
                  </a:lnTo>
                  <a:lnTo>
                    <a:pt x="1461158" y="0"/>
                  </a:lnTo>
                  <a:lnTo>
                    <a:pt x="1456586" y="1524"/>
                  </a:lnTo>
                  <a:lnTo>
                    <a:pt x="1453538" y="4572"/>
                  </a:lnTo>
                  <a:lnTo>
                    <a:pt x="8786" y="1179576"/>
                  </a:lnTo>
                  <a:lnTo>
                    <a:pt x="3952" y="1184671"/>
                  </a:lnTo>
                  <a:lnTo>
                    <a:pt x="976" y="1190625"/>
                  </a:lnTo>
                  <a:lnTo>
                    <a:pt x="0" y="1197149"/>
                  </a:lnTo>
                  <a:lnTo>
                    <a:pt x="1166" y="1203960"/>
                  </a:lnTo>
                  <a:lnTo>
                    <a:pt x="4214" y="1211580"/>
                  </a:lnTo>
                  <a:lnTo>
                    <a:pt x="13358" y="1217676"/>
                  </a:lnTo>
                  <a:lnTo>
                    <a:pt x="20978" y="1217676"/>
                  </a:lnTo>
                  <a:lnTo>
                    <a:pt x="20978" y="1175004"/>
                  </a:lnTo>
                  <a:lnTo>
                    <a:pt x="81480" y="1175004"/>
                  </a:lnTo>
                  <a:lnTo>
                    <a:pt x="1465730" y="47745"/>
                  </a:lnTo>
                  <a:lnTo>
                    <a:pt x="1465730" y="41148"/>
                  </a:lnTo>
                  <a:lnTo>
                    <a:pt x="1479446" y="36576"/>
                  </a:lnTo>
                  <a:lnTo>
                    <a:pt x="1479446" y="41148"/>
                  </a:lnTo>
                  <a:lnTo>
                    <a:pt x="1938170" y="41148"/>
                  </a:lnTo>
                  <a:lnTo>
                    <a:pt x="1938170" y="35052"/>
                  </a:lnTo>
                  <a:lnTo>
                    <a:pt x="1953410" y="41148"/>
                  </a:lnTo>
                  <a:lnTo>
                    <a:pt x="1953410" y="50430"/>
                  </a:lnTo>
                  <a:lnTo>
                    <a:pt x="2069564" y="167640"/>
                  </a:lnTo>
                  <a:lnTo>
                    <a:pt x="2121050" y="167640"/>
                  </a:lnTo>
                  <a:lnTo>
                    <a:pt x="2121050" y="210312"/>
                  </a:lnTo>
                  <a:lnTo>
                    <a:pt x="2128670" y="210312"/>
                  </a:lnTo>
                  <a:lnTo>
                    <a:pt x="2136290" y="204216"/>
                  </a:lnTo>
                  <a:lnTo>
                    <a:pt x="2139338" y="196596"/>
                  </a:lnTo>
                  <a:lnTo>
                    <a:pt x="2141410" y="190666"/>
                  </a:lnTo>
                  <a:close/>
                </a:path>
                <a:path w="2141854" h="1217929">
                  <a:moveTo>
                    <a:pt x="81480" y="1175004"/>
                  </a:moveTo>
                  <a:lnTo>
                    <a:pt x="20978" y="1175004"/>
                  </a:lnTo>
                  <a:lnTo>
                    <a:pt x="34694" y="1213104"/>
                  </a:lnTo>
                  <a:lnTo>
                    <a:pt x="81480" y="1175004"/>
                  </a:lnTo>
                  <a:close/>
                </a:path>
                <a:path w="2141854" h="1217929">
                  <a:moveTo>
                    <a:pt x="1297038" y="1175004"/>
                  </a:moveTo>
                  <a:lnTo>
                    <a:pt x="81480" y="1175004"/>
                  </a:lnTo>
                  <a:lnTo>
                    <a:pt x="34694" y="1213104"/>
                  </a:lnTo>
                  <a:lnTo>
                    <a:pt x="20978" y="1175004"/>
                  </a:lnTo>
                  <a:lnTo>
                    <a:pt x="20978" y="1217676"/>
                  </a:lnTo>
                  <a:lnTo>
                    <a:pt x="1290470" y="1217676"/>
                  </a:lnTo>
                  <a:lnTo>
                    <a:pt x="1290470" y="1185672"/>
                  </a:lnTo>
                  <a:lnTo>
                    <a:pt x="1297038" y="1175004"/>
                  </a:lnTo>
                  <a:close/>
                </a:path>
                <a:path w="2141854" h="1217929">
                  <a:moveTo>
                    <a:pt x="1308758" y="1175004"/>
                  </a:moveTo>
                  <a:lnTo>
                    <a:pt x="1297038" y="1175004"/>
                  </a:lnTo>
                  <a:lnTo>
                    <a:pt x="1290470" y="1185672"/>
                  </a:lnTo>
                  <a:lnTo>
                    <a:pt x="1308758" y="1175004"/>
                  </a:lnTo>
                  <a:close/>
                </a:path>
                <a:path w="2141854" h="1217929">
                  <a:moveTo>
                    <a:pt x="1308758" y="1217676"/>
                  </a:moveTo>
                  <a:lnTo>
                    <a:pt x="1308758" y="1175004"/>
                  </a:lnTo>
                  <a:lnTo>
                    <a:pt x="1290470" y="1185672"/>
                  </a:lnTo>
                  <a:lnTo>
                    <a:pt x="1290470" y="1217676"/>
                  </a:lnTo>
                  <a:lnTo>
                    <a:pt x="1308758" y="1217676"/>
                  </a:lnTo>
                  <a:close/>
                </a:path>
                <a:path w="2141854" h="1217929">
                  <a:moveTo>
                    <a:pt x="1602890" y="678180"/>
                  </a:moveTo>
                  <a:lnTo>
                    <a:pt x="1297038" y="1175004"/>
                  </a:lnTo>
                  <a:lnTo>
                    <a:pt x="1308758" y="1175004"/>
                  </a:lnTo>
                  <a:lnTo>
                    <a:pt x="1308758" y="1217676"/>
                  </a:lnTo>
                  <a:lnTo>
                    <a:pt x="1316378" y="1217676"/>
                  </a:lnTo>
                  <a:lnTo>
                    <a:pt x="1322474" y="1213104"/>
                  </a:lnTo>
                  <a:lnTo>
                    <a:pt x="1327046" y="1207008"/>
                  </a:lnTo>
                  <a:lnTo>
                    <a:pt x="1599842" y="761708"/>
                  </a:lnTo>
                  <a:lnTo>
                    <a:pt x="1599842" y="688848"/>
                  </a:lnTo>
                  <a:lnTo>
                    <a:pt x="1602890" y="678180"/>
                  </a:lnTo>
                  <a:close/>
                </a:path>
                <a:path w="2141854" h="1217929">
                  <a:moveTo>
                    <a:pt x="1479446" y="36576"/>
                  </a:moveTo>
                  <a:lnTo>
                    <a:pt x="1465730" y="41148"/>
                  </a:lnTo>
                  <a:lnTo>
                    <a:pt x="1473832" y="41148"/>
                  </a:lnTo>
                  <a:lnTo>
                    <a:pt x="1479446" y="36576"/>
                  </a:lnTo>
                  <a:close/>
                </a:path>
                <a:path w="2141854" h="1217929">
                  <a:moveTo>
                    <a:pt x="1473832" y="41148"/>
                  </a:moveTo>
                  <a:lnTo>
                    <a:pt x="1465730" y="41148"/>
                  </a:lnTo>
                  <a:lnTo>
                    <a:pt x="1465730" y="47745"/>
                  </a:lnTo>
                  <a:lnTo>
                    <a:pt x="1473832" y="41148"/>
                  </a:lnTo>
                  <a:close/>
                </a:path>
                <a:path w="2141854" h="1217929">
                  <a:moveTo>
                    <a:pt x="1479446" y="41148"/>
                  </a:moveTo>
                  <a:lnTo>
                    <a:pt x="1479446" y="36576"/>
                  </a:lnTo>
                  <a:lnTo>
                    <a:pt x="1473832" y="41148"/>
                  </a:lnTo>
                  <a:lnTo>
                    <a:pt x="1479446" y="41148"/>
                  </a:lnTo>
                  <a:close/>
                </a:path>
                <a:path w="2141854" h="1217929">
                  <a:moveTo>
                    <a:pt x="2121050" y="210312"/>
                  </a:moveTo>
                  <a:lnTo>
                    <a:pt x="2121050" y="167640"/>
                  </a:lnTo>
                  <a:lnTo>
                    <a:pt x="2105810" y="204216"/>
                  </a:lnTo>
                  <a:lnTo>
                    <a:pt x="2069564" y="167640"/>
                  </a:lnTo>
                  <a:lnTo>
                    <a:pt x="1619654" y="167640"/>
                  </a:lnTo>
                  <a:lnTo>
                    <a:pt x="1612058" y="169259"/>
                  </a:lnTo>
                  <a:lnTo>
                    <a:pt x="1605748" y="173736"/>
                  </a:lnTo>
                  <a:lnTo>
                    <a:pt x="1601438" y="180498"/>
                  </a:lnTo>
                  <a:lnTo>
                    <a:pt x="1599842" y="188976"/>
                  </a:lnTo>
                  <a:lnTo>
                    <a:pt x="1599842" y="683131"/>
                  </a:lnTo>
                  <a:lnTo>
                    <a:pt x="1602890" y="678180"/>
                  </a:lnTo>
                  <a:lnTo>
                    <a:pt x="1602890" y="756733"/>
                  </a:lnTo>
                  <a:lnTo>
                    <a:pt x="1619654" y="729368"/>
                  </a:lnTo>
                  <a:lnTo>
                    <a:pt x="1619654" y="210312"/>
                  </a:lnTo>
                  <a:lnTo>
                    <a:pt x="1640990" y="188976"/>
                  </a:lnTo>
                  <a:lnTo>
                    <a:pt x="1640990" y="210312"/>
                  </a:lnTo>
                  <a:lnTo>
                    <a:pt x="2121050" y="210312"/>
                  </a:lnTo>
                  <a:close/>
                </a:path>
                <a:path w="2141854" h="1217929">
                  <a:moveTo>
                    <a:pt x="1602890" y="756733"/>
                  </a:moveTo>
                  <a:lnTo>
                    <a:pt x="1602890" y="678180"/>
                  </a:lnTo>
                  <a:lnTo>
                    <a:pt x="1599842" y="688848"/>
                  </a:lnTo>
                  <a:lnTo>
                    <a:pt x="1599842" y="761708"/>
                  </a:lnTo>
                  <a:lnTo>
                    <a:pt x="1602890" y="756733"/>
                  </a:lnTo>
                  <a:close/>
                </a:path>
                <a:path w="2141854" h="1217929">
                  <a:moveTo>
                    <a:pt x="1640990" y="210312"/>
                  </a:moveTo>
                  <a:lnTo>
                    <a:pt x="1640990" y="188976"/>
                  </a:lnTo>
                  <a:lnTo>
                    <a:pt x="1619654" y="210312"/>
                  </a:lnTo>
                  <a:lnTo>
                    <a:pt x="1640990" y="210312"/>
                  </a:lnTo>
                  <a:close/>
                </a:path>
                <a:path w="2141854" h="1217929">
                  <a:moveTo>
                    <a:pt x="1640990" y="696468"/>
                  </a:moveTo>
                  <a:lnTo>
                    <a:pt x="1640990" y="210312"/>
                  </a:lnTo>
                  <a:lnTo>
                    <a:pt x="1619654" y="210312"/>
                  </a:lnTo>
                  <a:lnTo>
                    <a:pt x="1619654" y="729368"/>
                  </a:lnTo>
                  <a:lnTo>
                    <a:pt x="1637942" y="699516"/>
                  </a:lnTo>
                  <a:lnTo>
                    <a:pt x="1640990" y="696468"/>
                  </a:lnTo>
                  <a:close/>
                </a:path>
                <a:path w="2141854" h="1217929">
                  <a:moveTo>
                    <a:pt x="1953410" y="41148"/>
                  </a:moveTo>
                  <a:lnTo>
                    <a:pt x="1938170" y="35052"/>
                  </a:lnTo>
                  <a:lnTo>
                    <a:pt x="1944211" y="41148"/>
                  </a:lnTo>
                  <a:lnTo>
                    <a:pt x="1953410" y="41148"/>
                  </a:lnTo>
                  <a:close/>
                </a:path>
                <a:path w="2141854" h="1217929">
                  <a:moveTo>
                    <a:pt x="1944211" y="41148"/>
                  </a:moveTo>
                  <a:lnTo>
                    <a:pt x="1938170" y="35052"/>
                  </a:lnTo>
                  <a:lnTo>
                    <a:pt x="1938170" y="41148"/>
                  </a:lnTo>
                  <a:lnTo>
                    <a:pt x="1944211" y="41148"/>
                  </a:lnTo>
                  <a:close/>
                </a:path>
                <a:path w="2141854" h="1217929">
                  <a:moveTo>
                    <a:pt x="1953410" y="50430"/>
                  </a:moveTo>
                  <a:lnTo>
                    <a:pt x="1953410" y="41148"/>
                  </a:lnTo>
                  <a:lnTo>
                    <a:pt x="1944211" y="41148"/>
                  </a:lnTo>
                  <a:lnTo>
                    <a:pt x="1953410" y="50430"/>
                  </a:lnTo>
                  <a:close/>
                </a:path>
                <a:path w="2141854" h="1217929">
                  <a:moveTo>
                    <a:pt x="2121050" y="167640"/>
                  </a:moveTo>
                  <a:lnTo>
                    <a:pt x="2069564" y="167640"/>
                  </a:lnTo>
                  <a:lnTo>
                    <a:pt x="2105810" y="204216"/>
                  </a:lnTo>
                  <a:lnTo>
                    <a:pt x="2121050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155822" y="3971034"/>
            <a:ext cx="450215" cy="13665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3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320"/>
              </a:spcBef>
            </a:pPr>
            <a:r>
              <a:rPr sz="3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89948" y="5806944"/>
            <a:ext cx="3201670" cy="17322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735"/>
              </a:spcBef>
              <a:tabLst>
                <a:tab pos="1957070" algn="l"/>
                <a:tab pos="2804160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00"/>
              </a:spcBef>
              <a:tabLst>
                <a:tab pos="1729739" algn="l"/>
              </a:tabLst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aseline="27100" dirty="0">
                <a:latin typeface="Times New Roman"/>
                <a:cs typeface="Times New Roman"/>
              </a:rPr>
              <a:t>*</a:t>
            </a:r>
            <a:r>
              <a:rPr sz="3075" spc="405" baseline="2710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x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i="1" spc="-25" dirty="0">
                <a:latin typeface="Times New Roman"/>
                <a:cs typeface="Times New Roman"/>
              </a:rPr>
              <a:t>z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aseline="27100" dirty="0">
                <a:latin typeface="Times New Roman"/>
                <a:cs typeface="Times New Roman"/>
              </a:rPr>
              <a:t>*</a:t>
            </a:r>
            <a:r>
              <a:rPr sz="3075" spc="427" baseline="2710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x</a:t>
            </a:r>
            <a:r>
              <a:rPr sz="30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i="1" spc="-20" dirty="0">
                <a:latin typeface="Times New Roman"/>
                <a:cs typeface="Times New Roman"/>
              </a:rPr>
              <a:t>y</a:t>
            </a:r>
            <a:endParaRPr sz="305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135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719962" y="6864096"/>
            <a:ext cx="568960" cy="295910"/>
            <a:chOff x="3719962" y="6864096"/>
            <a:chExt cx="568960" cy="295910"/>
          </a:xfrm>
        </p:grpSpPr>
        <p:sp>
          <p:nvSpPr>
            <p:cNvPr id="48" name="object 48"/>
            <p:cNvSpPr/>
            <p:nvPr/>
          </p:nvSpPr>
          <p:spPr>
            <a:xfrm>
              <a:off x="3835785" y="6885432"/>
              <a:ext cx="337185" cy="251460"/>
            </a:xfrm>
            <a:custGeom>
              <a:avLst/>
              <a:gdLst/>
              <a:ahLst/>
              <a:cxnLst/>
              <a:rect l="l" t="t" r="r" b="b"/>
              <a:pathLst>
                <a:path w="337185" h="251459">
                  <a:moveTo>
                    <a:pt x="336803" y="188975"/>
                  </a:moveTo>
                  <a:lnTo>
                    <a:pt x="252983" y="188975"/>
                  </a:lnTo>
                  <a:lnTo>
                    <a:pt x="252983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9163" y="251459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19962" y="6864096"/>
              <a:ext cx="568960" cy="295910"/>
            </a:xfrm>
            <a:custGeom>
              <a:avLst/>
              <a:gdLst/>
              <a:ahLst/>
              <a:cxnLst/>
              <a:rect l="l" t="t" r="r" b="b"/>
              <a:pathLst>
                <a:path w="568960" h="295909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332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9832" y="211517"/>
                  </a:lnTo>
                  <a:lnTo>
                    <a:pt x="179832" y="210312"/>
                  </a:lnTo>
                  <a:lnTo>
                    <a:pt x="199644" y="188976"/>
                  </a:lnTo>
                  <a:close/>
                </a:path>
                <a:path w="568960" h="295909">
                  <a:moveTo>
                    <a:pt x="284226" y="250427"/>
                  </a:move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1695"/>
                  </a:lnTo>
                  <a:lnTo>
                    <a:pt x="277368" y="292803"/>
                  </a:lnTo>
                  <a:lnTo>
                    <a:pt x="277368" y="252984"/>
                  </a:lnTo>
                  <a:lnTo>
                    <a:pt x="284226" y="250427"/>
                  </a:lnTo>
                  <a:close/>
                </a:path>
                <a:path w="568960" h="295909">
                  <a:moveTo>
                    <a:pt x="220980" y="271695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332"/>
                  </a:lnTo>
                  <a:lnTo>
                    <a:pt x="220980" y="271695"/>
                  </a:lnTo>
                  <a:close/>
                </a:path>
                <a:path w="568960" h="295909">
                  <a:moveTo>
                    <a:pt x="388620" y="188976"/>
                  </a:moveTo>
                  <a:lnTo>
                    <a:pt x="388620" y="0"/>
                  </a:lnTo>
                  <a:lnTo>
                    <a:pt x="179832" y="0"/>
                  </a:lnTo>
                  <a:lnTo>
                    <a:pt x="179832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7472" y="42672"/>
                  </a:lnTo>
                  <a:lnTo>
                    <a:pt x="347472" y="21336"/>
                  </a:lnTo>
                  <a:lnTo>
                    <a:pt x="368808" y="42672"/>
                  </a:lnTo>
                  <a:lnTo>
                    <a:pt x="368808" y="188976"/>
                  </a:lnTo>
                  <a:lnTo>
                    <a:pt x="388620" y="188976"/>
                  </a:lnTo>
                  <a:close/>
                </a:path>
                <a:path w="568960" h="295909">
                  <a:moveTo>
                    <a:pt x="220980" y="226854"/>
                  </a:moveTo>
                  <a:lnTo>
                    <a:pt x="220980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9832" y="210312"/>
                  </a:lnTo>
                  <a:lnTo>
                    <a:pt x="179832" y="211517"/>
                  </a:lnTo>
                  <a:lnTo>
                    <a:pt x="220980" y="226854"/>
                  </a:lnTo>
                  <a:close/>
                </a:path>
                <a:path w="568960" h="295909">
                  <a:moveTo>
                    <a:pt x="220980" y="42672"/>
                  </a:moveTo>
                  <a:lnTo>
                    <a:pt x="220980" y="21336"/>
                  </a:lnTo>
                  <a:lnTo>
                    <a:pt x="199644" y="42672"/>
                  </a:lnTo>
                  <a:lnTo>
                    <a:pt x="220980" y="42672"/>
                  </a:lnTo>
                  <a:close/>
                </a:path>
                <a:path w="568960" h="295909">
                  <a:moveTo>
                    <a:pt x="291084" y="252984"/>
                  </a:moveTo>
                  <a:lnTo>
                    <a:pt x="284226" y="250427"/>
                  </a:lnTo>
                  <a:lnTo>
                    <a:pt x="277368" y="252984"/>
                  </a:lnTo>
                  <a:lnTo>
                    <a:pt x="291084" y="252984"/>
                  </a:lnTo>
                  <a:close/>
                </a:path>
                <a:path w="568960" h="295909">
                  <a:moveTo>
                    <a:pt x="291084" y="293361"/>
                  </a:moveTo>
                  <a:lnTo>
                    <a:pt x="291084" y="252984"/>
                  </a:lnTo>
                  <a:lnTo>
                    <a:pt x="277368" y="252984"/>
                  </a:lnTo>
                  <a:lnTo>
                    <a:pt x="277368" y="292803"/>
                  </a:lnTo>
                  <a:lnTo>
                    <a:pt x="284988" y="295656"/>
                  </a:lnTo>
                  <a:lnTo>
                    <a:pt x="291084" y="293361"/>
                  </a:lnTo>
                  <a:close/>
                </a:path>
                <a:path w="568960" h="295909">
                  <a:moveTo>
                    <a:pt x="452628" y="231648"/>
                  </a:moveTo>
                  <a:lnTo>
                    <a:pt x="445008" y="190500"/>
                  </a:lnTo>
                  <a:lnTo>
                    <a:pt x="284226" y="250427"/>
                  </a:lnTo>
                  <a:lnTo>
                    <a:pt x="291084" y="252984"/>
                  </a:lnTo>
                  <a:lnTo>
                    <a:pt x="291084" y="293361"/>
                  </a:lnTo>
                  <a:lnTo>
                    <a:pt x="347472" y="272140"/>
                  </a:lnTo>
                  <a:lnTo>
                    <a:pt x="347472" y="231648"/>
                  </a:lnTo>
                  <a:lnTo>
                    <a:pt x="452628" y="231648"/>
                  </a:lnTo>
                  <a:close/>
                </a:path>
                <a:path w="568960" h="295909">
                  <a:moveTo>
                    <a:pt x="368808" y="42672"/>
                  </a:moveTo>
                  <a:lnTo>
                    <a:pt x="347472" y="21336"/>
                  </a:lnTo>
                  <a:lnTo>
                    <a:pt x="347472" y="42672"/>
                  </a:lnTo>
                  <a:lnTo>
                    <a:pt x="368808" y="42672"/>
                  </a:lnTo>
                  <a:close/>
                </a:path>
                <a:path w="568960" h="295909">
                  <a:moveTo>
                    <a:pt x="388620" y="211517"/>
                  </a:moveTo>
                  <a:lnTo>
                    <a:pt x="388620" y="210312"/>
                  </a:lnTo>
                  <a:lnTo>
                    <a:pt x="368808" y="188976"/>
                  </a:lnTo>
                  <a:lnTo>
                    <a:pt x="368808" y="42672"/>
                  </a:lnTo>
                  <a:lnTo>
                    <a:pt x="347472" y="42672"/>
                  </a:lnTo>
                  <a:lnTo>
                    <a:pt x="347472" y="226854"/>
                  </a:lnTo>
                  <a:lnTo>
                    <a:pt x="388620" y="211517"/>
                  </a:lnTo>
                  <a:close/>
                </a:path>
                <a:path w="568960" h="295909">
                  <a:moveTo>
                    <a:pt x="452628" y="232565"/>
                  </a:moveTo>
                  <a:lnTo>
                    <a:pt x="452628" y="231648"/>
                  </a:lnTo>
                  <a:lnTo>
                    <a:pt x="347472" y="231648"/>
                  </a:lnTo>
                  <a:lnTo>
                    <a:pt x="347472" y="272140"/>
                  </a:lnTo>
                  <a:lnTo>
                    <a:pt x="452628" y="232565"/>
                  </a:lnTo>
                  <a:close/>
                </a:path>
                <a:path w="568960" h="295909">
                  <a:moveTo>
                    <a:pt x="568452" y="188976"/>
                  </a:moveTo>
                  <a:lnTo>
                    <a:pt x="368808" y="188976"/>
                  </a:lnTo>
                  <a:lnTo>
                    <a:pt x="388620" y="210312"/>
                  </a:lnTo>
                  <a:lnTo>
                    <a:pt x="388620" y="211517"/>
                  </a:lnTo>
                  <a:lnTo>
                    <a:pt x="445008" y="190500"/>
                  </a:lnTo>
                  <a:lnTo>
                    <a:pt x="452628" y="231648"/>
                  </a:lnTo>
                  <a:lnTo>
                    <a:pt x="452628" y="232565"/>
                  </a:lnTo>
                  <a:lnTo>
                    <a:pt x="56845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198750" y="7043417"/>
            <a:ext cx="2329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18582" y="6864096"/>
            <a:ext cx="567055" cy="295910"/>
            <a:chOff x="7918582" y="6864096"/>
            <a:chExt cx="567055" cy="295910"/>
          </a:xfrm>
        </p:grpSpPr>
        <p:sp>
          <p:nvSpPr>
            <p:cNvPr id="52" name="object 52"/>
            <p:cNvSpPr/>
            <p:nvPr/>
          </p:nvSpPr>
          <p:spPr>
            <a:xfrm>
              <a:off x="8034406" y="6885432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59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8582" y="6864096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09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8308" y="210949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09">
                  <a:moveTo>
                    <a:pt x="291084" y="292788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47303"/>
                  </a:ln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2984"/>
                  </a:lnTo>
                  <a:lnTo>
                    <a:pt x="283464" y="250169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09">
                  <a:moveTo>
                    <a:pt x="220980" y="272140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09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5948" y="42672"/>
                  </a:lnTo>
                  <a:lnTo>
                    <a:pt x="345948" y="21336"/>
                  </a:lnTo>
                  <a:lnTo>
                    <a:pt x="367284" y="42672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09">
                  <a:moveTo>
                    <a:pt x="220980" y="226854"/>
                  </a:moveTo>
                  <a:lnTo>
                    <a:pt x="220980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0949"/>
                  </a:lnTo>
                  <a:lnTo>
                    <a:pt x="220980" y="226854"/>
                  </a:lnTo>
                  <a:close/>
                </a:path>
                <a:path w="567054" h="295909">
                  <a:moveTo>
                    <a:pt x="220980" y="42672"/>
                  </a:moveTo>
                  <a:lnTo>
                    <a:pt x="220980" y="21336"/>
                  </a:lnTo>
                  <a:lnTo>
                    <a:pt x="199644" y="42672"/>
                  </a:lnTo>
                  <a:lnTo>
                    <a:pt x="220980" y="42672"/>
                  </a:lnTo>
                  <a:close/>
                </a:path>
                <a:path w="567054" h="295909">
                  <a:moveTo>
                    <a:pt x="291084" y="252984"/>
                  </a:moveTo>
                  <a:lnTo>
                    <a:pt x="283464" y="250169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4" h="295909">
                  <a:moveTo>
                    <a:pt x="451104" y="231648"/>
                  </a:moveTo>
                  <a:lnTo>
                    <a:pt x="445008" y="190500"/>
                  </a:lnTo>
                  <a:lnTo>
                    <a:pt x="283464" y="250169"/>
                  </a:lnTo>
                  <a:lnTo>
                    <a:pt x="291084" y="252984"/>
                  </a:lnTo>
                  <a:lnTo>
                    <a:pt x="291084" y="292788"/>
                  </a:lnTo>
                  <a:lnTo>
                    <a:pt x="345948" y="272140"/>
                  </a:lnTo>
                  <a:lnTo>
                    <a:pt x="345948" y="231648"/>
                  </a:lnTo>
                  <a:lnTo>
                    <a:pt x="451104" y="231648"/>
                  </a:lnTo>
                  <a:close/>
                </a:path>
                <a:path w="567054" h="295909">
                  <a:moveTo>
                    <a:pt x="367284" y="42672"/>
                  </a:moveTo>
                  <a:lnTo>
                    <a:pt x="345948" y="21336"/>
                  </a:lnTo>
                  <a:lnTo>
                    <a:pt x="345948" y="42672"/>
                  </a:lnTo>
                  <a:lnTo>
                    <a:pt x="367284" y="42672"/>
                  </a:lnTo>
                  <a:close/>
                </a:path>
                <a:path w="567054" h="295909">
                  <a:moveTo>
                    <a:pt x="388620" y="211328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2672"/>
                  </a:lnTo>
                  <a:lnTo>
                    <a:pt x="345948" y="42672"/>
                  </a:lnTo>
                  <a:lnTo>
                    <a:pt x="345948" y="227089"/>
                  </a:lnTo>
                  <a:lnTo>
                    <a:pt x="388620" y="211328"/>
                  </a:lnTo>
                  <a:close/>
                </a:path>
                <a:path w="567054" h="295909">
                  <a:moveTo>
                    <a:pt x="451104" y="232565"/>
                  </a:moveTo>
                  <a:lnTo>
                    <a:pt x="451104" y="231648"/>
                  </a:lnTo>
                  <a:lnTo>
                    <a:pt x="345948" y="231648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09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1328"/>
                  </a:lnTo>
                  <a:lnTo>
                    <a:pt x="445008" y="190500"/>
                  </a:lnTo>
                  <a:lnTo>
                    <a:pt x="451104" y="231648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8874129" y="6361175"/>
            <a:ext cx="251460" cy="41275"/>
          </a:xfrm>
          <a:custGeom>
            <a:avLst/>
            <a:gdLst/>
            <a:ahLst/>
            <a:cxnLst/>
            <a:rect l="l" t="t" r="r" b="b"/>
            <a:pathLst>
              <a:path w="251459" h="41275">
                <a:moveTo>
                  <a:pt x="251459" y="41147"/>
                </a:moveTo>
                <a:lnTo>
                  <a:pt x="251459" y="0"/>
                </a:lnTo>
                <a:lnTo>
                  <a:pt x="0" y="0"/>
                </a:lnTo>
                <a:lnTo>
                  <a:pt x="0" y="41147"/>
                </a:lnTo>
                <a:lnTo>
                  <a:pt x="2514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424810" y="5900417"/>
            <a:ext cx="1443990" cy="10013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8365">
              <a:lnSpc>
                <a:spcPts val="4095"/>
              </a:lnSpc>
              <a:spcBef>
                <a:spcPts val="125"/>
              </a:spcBef>
            </a:pPr>
            <a:r>
              <a:rPr sz="3500" b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ts val="3554"/>
              </a:lnSpc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aseline="27100" dirty="0">
                <a:latin typeface="Times New Roman"/>
                <a:cs typeface="Times New Roman"/>
              </a:rPr>
              <a:t>*</a:t>
            </a:r>
            <a:r>
              <a:rPr sz="3075" spc="405" baseline="2710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x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866765" y="5856732"/>
            <a:ext cx="1784985" cy="546100"/>
            <a:chOff x="7866765" y="5856732"/>
            <a:chExt cx="1784985" cy="546100"/>
          </a:xfrm>
        </p:grpSpPr>
        <p:sp>
          <p:nvSpPr>
            <p:cNvPr id="57" name="object 57"/>
            <p:cNvSpPr/>
            <p:nvPr/>
          </p:nvSpPr>
          <p:spPr>
            <a:xfrm>
              <a:off x="7866765" y="5856732"/>
              <a:ext cx="251460" cy="43180"/>
            </a:xfrm>
            <a:custGeom>
              <a:avLst/>
              <a:gdLst/>
              <a:ahLst/>
              <a:cxnLst/>
              <a:rect l="l" t="t" r="r" b="b"/>
              <a:pathLst>
                <a:path w="251459" h="43179">
                  <a:moveTo>
                    <a:pt x="251459" y="42671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25145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25589" y="5878068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104253" y="5856732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271389" y="5885177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7866765" y="4177284"/>
            <a:ext cx="1351915" cy="2225040"/>
            <a:chOff x="7866765" y="4177284"/>
            <a:chExt cx="1351915" cy="2225040"/>
          </a:xfrm>
        </p:grpSpPr>
        <p:sp>
          <p:nvSpPr>
            <p:cNvPr id="62" name="object 62"/>
            <p:cNvSpPr/>
            <p:nvPr/>
          </p:nvSpPr>
          <p:spPr>
            <a:xfrm>
              <a:off x="7866761" y="5361444"/>
              <a:ext cx="1259205" cy="1041400"/>
            </a:xfrm>
            <a:custGeom>
              <a:avLst/>
              <a:gdLst/>
              <a:ahLst/>
              <a:cxnLst/>
              <a:rect l="l" t="t" r="r" b="b"/>
              <a:pathLst>
                <a:path w="1259204" h="1041400">
                  <a:moveTo>
                    <a:pt x="251460" y="999731"/>
                  </a:moveTo>
                  <a:lnTo>
                    <a:pt x="0" y="999731"/>
                  </a:lnTo>
                  <a:lnTo>
                    <a:pt x="0" y="1040879"/>
                  </a:lnTo>
                  <a:lnTo>
                    <a:pt x="251460" y="1040879"/>
                  </a:lnTo>
                  <a:lnTo>
                    <a:pt x="251460" y="999731"/>
                  </a:lnTo>
                  <a:close/>
                </a:path>
                <a:path w="1259204" h="1041400">
                  <a:moveTo>
                    <a:pt x="882396" y="32004"/>
                  </a:moveTo>
                  <a:lnTo>
                    <a:pt x="854964" y="0"/>
                  </a:lnTo>
                  <a:lnTo>
                    <a:pt x="822960" y="25908"/>
                  </a:lnTo>
                  <a:lnTo>
                    <a:pt x="850392" y="57912"/>
                  </a:lnTo>
                  <a:lnTo>
                    <a:pt x="882396" y="32004"/>
                  </a:lnTo>
                  <a:close/>
                </a:path>
                <a:path w="1259204" h="1041400">
                  <a:moveTo>
                    <a:pt x="935736" y="96012"/>
                  </a:moveTo>
                  <a:lnTo>
                    <a:pt x="909828" y="64008"/>
                  </a:lnTo>
                  <a:lnTo>
                    <a:pt x="876300" y="91440"/>
                  </a:lnTo>
                  <a:lnTo>
                    <a:pt x="903732" y="123444"/>
                  </a:lnTo>
                  <a:lnTo>
                    <a:pt x="935736" y="96012"/>
                  </a:lnTo>
                  <a:close/>
                </a:path>
                <a:path w="1259204" h="1041400">
                  <a:moveTo>
                    <a:pt x="989076" y="160020"/>
                  </a:moveTo>
                  <a:lnTo>
                    <a:pt x="963168" y="128016"/>
                  </a:lnTo>
                  <a:lnTo>
                    <a:pt x="931164" y="155448"/>
                  </a:lnTo>
                  <a:lnTo>
                    <a:pt x="957072" y="187452"/>
                  </a:lnTo>
                  <a:lnTo>
                    <a:pt x="989076" y="160020"/>
                  </a:lnTo>
                  <a:close/>
                </a:path>
                <a:path w="1259204" h="1041400">
                  <a:moveTo>
                    <a:pt x="1043940" y="225552"/>
                  </a:moveTo>
                  <a:lnTo>
                    <a:pt x="1016508" y="193548"/>
                  </a:lnTo>
                  <a:lnTo>
                    <a:pt x="984504" y="219456"/>
                  </a:lnTo>
                  <a:lnTo>
                    <a:pt x="1011936" y="251460"/>
                  </a:lnTo>
                  <a:lnTo>
                    <a:pt x="1043940" y="225552"/>
                  </a:lnTo>
                  <a:close/>
                </a:path>
                <a:path w="1259204" h="1041400">
                  <a:moveTo>
                    <a:pt x="1097280" y="289560"/>
                  </a:moveTo>
                  <a:lnTo>
                    <a:pt x="1069848" y="257556"/>
                  </a:lnTo>
                  <a:lnTo>
                    <a:pt x="1037844" y="284988"/>
                  </a:lnTo>
                  <a:lnTo>
                    <a:pt x="1065276" y="316992"/>
                  </a:lnTo>
                  <a:lnTo>
                    <a:pt x="1097280" y="289560"/>
                  </a:lnTo>
                  <a:close/>
                </a:path>
                <a:path w="1259204" h="1041400">
                  <a:moveTo>
                    <a:pt x="1150620" y="353568"/>
                  </a:moveTo>
                  <a:lnTo>
                    <a:pt x="1124712" y="321564"/>
                  </a:lnTo>
                  <a:lnTo>
                    <a:pt x="1091184" y="348996"/>
                  </a:lnTo>
                  <a:lnTo>
                    <a:pt x="1118616" y="381000"/>
                  </a:lnTo>
                  <a:lnTo>
                    <a:pt x="1150620" y="353568"/>
                  </a:lnTo>
                  <a:close/>
                </a:path>
                <a:path w="1259204" h="1041400">
                  <a:moveTo>
                    <a:pt x="1205484" y="419100"/>
                  </a:moveTo>
                  <a:lnTo>
                    <a:pt x="1178052" y="387096"/>
                  </a:lnTo>
                  <a:lnTo>
                    <a:pt x="1146048" y="413004"/>
                  </a:lnTo>
                  <a:lnTo>
                    <a:pt x="1171956" y="445008"/>
                  </a:lnTo>
                  <a:lnTo>
                    <a:pt x="1205484" y="419100"/>
                  </a:lnTo>
                  <a:close/>
                </a:path>
                <a:path w="1259204" h="1041400">
                  <a:moveTo>
                    <a:pt x="1258824" y="483108"/>
                  </a:moveTo>
                  <a:lnTo>
                    <a:pt x="1231392" y="451104"/>
                  </a:lnTo>
                  <a:lnTo>
                    <a:pt x="1199388" y="477012"/>
                  </a:lnTo>
                  <a:lnTo>
                    <a:pt x="1214335" y="495287"/>
                  </a:lnTo>
                  <a:lnTo>
                    <a:pt x="1007364" y="495287"/>
                  </a:lnTo>
                  <a:lnTo>
                    <a:pt x="1007364" y="537959"/>
                  </a:lnTo>
                  <a:lnTo>
                    <a:pt x="1258824" y="537959"/>
                  </a:lnTo>
                  <a:lnTo>
                    <a:pt x="1258824" y="495287"/>
                  </a:lnTo>
                  <a:lnTo>
                    <a:pt x="1244612" y="495287"/>
                  </a:lnTo>
                  <a:lnTo>
                    <a:pt x="1258824" y="483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94297" y="48691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72961" y="48478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34277" y="419861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12942" y="4177284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28/57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680077" y="3973777"/>
            <a:ext cx="367665" cy="136398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  <a:spcBef>
                <a:spcPts val="1845"/>
              </a:spcBef>
            </a:pP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33019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5400" y="1282699"/>
            <a:ext cx="8935085" cy="580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55904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300" spc="-25" dirty="0">
                <a:latin typeface="Times New Roman"/>
                <a:cs typeface="Times New Roman"/>
              </a:rPr>
              <a:t>);</a:t>
            </a:r>
            <a:endParaRPr sz="3300">
              <a:latin typeface="Times New Roman"/>
              <a:cs typeface="Times New Roman"/>
            </a:endParaRPr>
          </a:p>
          <a:p>
            <a:pPr marL="255904" indent="-243204">
              <a:lnSpc>
                <a:spcPts val="3865"/>
              </a:lnSpc>
              <a:spcBef>
                <a:spcPts val="10"/>
              </a:spcBef>
              <a:buFont typeface="Times New Roman"/>
              <a:buChar char="•"/>
              <a:tabLst>
                <a:tab pos="255904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Follow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A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každé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A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N</a:t>
            </a:r>
            <a:endParaRPr sz="3300">
              <a:latin typeface="Times New Roman"/>
              <a:cs typeface="Times New Roman"/>
            </a:endParaRPr>
          </a:p>
          <a:p>
            <a:pPr marL="255904" indent="-243204">
              <a:lnSpc>
                <a:spcPts val="3650"/>
              </a:lnSpc>
              <a:buFont typeface="Times New Roman"/>
              <a:buChar char="•"/>
              <a:tabLst>
                <a:tab pos="255904" algn="l"/>
              </a:tabLst>
            </a:pPr>
            <a:r>
              <a:rPr sz="3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ts val="3640"/>
              </a:lnSpc>
              <a:buFont typeface="Times New Roman"/>
              <a:buChar char="•"/>
              <a:tabLst>
                <a:tab pos="255904" algn="l"/>
              </a:tabLst>
            </a:pPr>
            <a:r>
              <a:rPr sz="3200" i="1" dirty="0">
                <a:latin typeface="Times New Roman"/>
                <a:cs typeface="Times New Roman"/>
              </a:rPr>
              <a:t>Follow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:=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{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200" spc="-20" dirty="0">
                <a:latin typeface="Times New Roman"/>
                <a:cs typeface="Times New Roman"/>
              </a:rPr>
              <a:t>};</a:t>
            </a:r>
            <a:endParaRPr sz="3200">
              <a:latin typeface="Times New Roman"/>
              <a:cs typeface="Times New Roman"/>
            </a:endParaRPr>
          </a:p>
          <a:p>
            <a:pPr marL="12700" marR="155575" indent="243204">
              <a:lnSpc>
                <a:spcPts val="3650"/>
              </a:lnSpc>
              <a:spcBef>
                <a:spcPts val="180"/>
              </a:spcBef>
              <a:buFont typeface="Times New Roman"/>
              <a:buChar char="•"/>
              <a:tabLst>
                <a:tab pos="255904" algn="l"/>
              </a:tabLst>
            </a:pPr>
            <a:r>
              <a:rPr sz="3200" b="1" dirty="0">
                <a:latin typeface="Times New Roman"/>
                <a:cs typeface="Times New Roman"/>
              </a:rPr>
              <a:t>Používej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následující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pravidlo,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dokud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bude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možné </a:t>
            </a:r>
            <a:r>
              <a:rPr sz="3200" b="1" dirty="0">
                <a:latin typeface="Times New Roman"/>
                <a:cs typeface="Times New Roman"/>
              </a:rPr>
              <a:t>měnit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nějakou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množinu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Follow</a:t>
            </a:r>
            <a:r>
              <a:rPr sz="3200" b="1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ts val="3760"/>
              </a:lnSpc>
              <a:buFont typeface="Times New Roman"/>
              <a:buChar char="•"/>
              <a:tabLst>
                <a:tab pos="255904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4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i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</a:t>
            </a:r>
            <a:r>
              <a:rPr sz="3200" u="none" spc="-20" dirty="0">
                <a:latin typeface="Times New Roman"/>
                <a:cs typeface="Times New Roman"/>
              </a:rPr>
              <a:t> </a:t>
            </a:r>
            <a:r>
              <a:rPr sz="3200" b="1" i="1" u="none" spc="-25" dirty="0">
                <a:latin typeface="Times New Roman"/>
                <a:cs typeface="Times New Roman"/>
              </a:rPr>
              <a:t>x</a:t>
            </a:r>
            <a:r>
              <a:rPr sz="3200" b="1" i="1" u="none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200" b="1" i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200" b="1" i="1" u="none" spc="-2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</a:t>
            </a:r>
            <a:r>
              <a:rPr sz="3200" u="none" spc="-2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P</a:t>
            </a:r>
            <a:r>
              <a:rPr sz="3200" i="1" u="none" spc="-20" dirty="0">
                <a:latin typeface="Times New Roman"/>
                <a:cs typeface="Times New Roman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760095" lvl="1" indent="-243204">
              <a:lnSpc>
                <a:spcPts val="3820"/>
              </a:lnSpc>
              <a:buFont typeface="Times New Roman"/>
              <a:buChar char="•"/>
              <a:tabLst>
                <a:tab pos="76009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2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 </a:t>
            </a:r>
            <a:r>
              <a:rPr sz="3200" u="none" dirty="0">
                <a:latin typeface="Symbol"/>
                <a:cs typeface="Symbol"/>
              </a:rPr>
              <a:t></a:t>
            </a:r>
            <a:r>
              <a:rPr sz="3200" u="none" spc="-3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spc="-5" dirty="0">
                <a:latin typeface="Times New Roman"/>
                <a:cs typeface="Times New Roman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1019810">
              <a:lnSpc>
                <a:spcPts val="3820"/>
              </a:lnSpc>
            </a:pPr>
            <a:r>
              <a:rPr sz="3200" dirty="0">
                <a:latin typeface="Times New Roman"/>
                <a:cs typeface="Times New Roman"/>
              </a:rPr>
              <a:t>přidej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všechny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Follow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  <a:p>
            <a:pPr marL="760095" lvl="1" indent="-243204">
              <a:lnSpc>
                <a:spcPts val="3829"/>
              </a:lnSpc>
              <a:spcBef>
                <a:spcPts val="10"/>
              </a:spcBef>
              <a:buFont typeface="Times New Roman"/>
              <a:buChar char="•"/>
              <a:tabLst>
                <a:tab pos="760095" algn="l"/>
              </a:tabLst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200" b="1" u="none" spc="-60" dirty="0">
                <a:latin typeface="Times New Roman"/>
                <a:cs typeface="Times New Roman"/>
              </a:rPr>
              <a:t> </a:t>
            </a:r>
            <a:r>
              <a:rPr sz="3200" i="1" u="none" dirty="0">
                <a:latin typeface="Times New Roman"/>
                <a:cs typeface="Times New Roman"/>
              </a:rPr>
              <a:t>Empty</a:t>
            </a:r>
            <a:r>
              <a:rPr sz="3200" u="none" dirty="0">
                <a:latin typeface="Times New Roman"/>
                <a:cs typeface="Times New Roman"/>
              </a:rPr>
              <a:t>(</a:t>
            </a:r>
            <a:r>
              <a:rPr sz="32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200" u="none" dirty="0">
                <a:latin typeface="Times New Roman"/>
                <a:cs typeface="Times New Roman"/>
              </a:rPr>
              <a:t>)</a:t>
            </a:r>
            <a:r>
              <a:rPr sz="3200" u="none" spc="-40" dirty="0">
                <a:latin typeface="Times New Roman"/>
                <a:cs typeface="Times New Roman"/>
              </a:rPr>
              <a:t> </a:t>
            </a:r>
            <a:r>
              <a:rPr sz="3200" b="1" u="none" dirty="0">
                <a:latin typeface="Times New Roman"/>
                <a:cs typeface="Times New Roman"/>
              </a:rPr>
              <a:t>=</a:t>
            </a:r>
            <a:r>
              <a:rPr sz="3200" b="1" u="none" spc="-5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{</a:t>
            </a:r>
            <a:r>
              <a:rPr sz="3200" u="none" dirty="0">
                <a:latin typeface="Symbol"/>
                <a:cs typeface="Symbol"/>
              </a:rPr>
              <a:t></a:t>
            </a:r>
            <a:r>
              <a:rPr sz="3200" u="none" dirty="0">
                <a:latin typeface="Times New Roman"/>
                <a:cs typeface="Times New Roman"/>
              </a:rPr>
              <a:t>}</a:t>
            </a:r>
            <a:r>
              <a:rPr sz="3200" u="none" spc="-60" dirty="0">
                <a:latin typeface="Times New Roman"/>
                <a:cs typeface="Times New Roman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200">
              <a:latin typeface="Times New Roman"/>
              <a:cs typeface="Times New Roman"/>
            </a:endParaRPr>
          </a:p>
          <a:p>
            <a:pPr marL="1122045">
              <a:lnSpc>
                <a:spcPts val="3829"/>
              </a:lnSpc>
            </a:pPr>
            <a:r>
              <a:rPr sz="3200" dirty="0">
                <a:latin typeface="Times New Roman"/>
                <a:cs typeface="Times New Roman"/>
              </a:rPr>
              <a:t>přidej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všechny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Follow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do</a:t>
            </a:r>
            <a:endParaRPr sz="3200">
              <a:latin typeface="Times New Roman"/>
              <a:cs typeface="Times New Roman"/>
            </a:endParaRPr>
          </a:p>
          <a:p>
            <a:pPr marL="1125220">
              <a:lnSpc>
                <a:spcPct val="100000"/>
              </a:lnSpc>
            </a:pPr>
            <a:r>
              <a:rPr sz="3200" i="1" spc="-10" dirty="0">
                <a:latin typeface="Times New Roman"/>
                <a:cs typeface="Times New Roman"/>
              </a:rPr>
              <a:t>Follow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);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144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5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Follow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A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29/57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Výběr</a:t>
            </a:r>
            <a:r>
              <a:rPr sz="4700" spc="45" dirty="0"/>
              <a:t> </a:t>
            </a:r>
            <a:r>
              <a:rPr sz="4700" dirty="0"/>
              <a:t>pravidla</a:t>
            </a:r>
            <a:r>
              <a:rPr sz="4700" spc="35" dirty="0"/>
              <a:t> </a:t>
            </a:r>
            <a:r>
              <a:rPr sz="4700" dirty="0"/>
              <a:t>pomocí</a:t>
            </a:r>
            <a:r>
              <a:rPr sz="4700" spc="45" dirty="0"/>
              <a:t> </a:t>
            </a:r>
            <a:r>
              <a:rPr sz="4700" spc="-10" dirty="0"/>
              <a:t>tabulky</a:t>
            </a:r>
            <a:endParaRPr sz="4700"/>
          </a:p>
        </p:txBody>
      </p:sp>
      <p:grpSp>
        <p:nvGrpSpPr>
          <p:cNvPr id="6" name="object 6"/>
          <p:cNvGrpSpPr/>
          <p:nvPr/>
        </p:nvGrpSpPr>
        <p:grpSpPr>
          <a:xfrm>
            <a:off x="877133" y="1322832"/>
            <a:ext cx="3484879" cy="2981325"/>
            <a:chOff x="877133" y="1322832"/>
            <a:chExt cx="3484879" cy="2981325"/>
          </a:xfrm>
        </p:grpSpPr>
        <p:sp>
          <p:nvSpPr>
            <p:cNvPr id="7" name="object 7"/>
            <p:cNvSpPr/>
            <p:nvPr/>
          </p:nvSpPr>
          <p:spPr>
            <a:xfrm>
              <a:off x="897517" y="1932431"/>
              <a:ext cx="3442970" cy="2350135"/>
            </a:xfrm>
            <a:custGeom>
              <a:avLst/>
              <a:gdLst/>
              <a:ahLst/>
              <a:cxnLst/>
              <a:rect l="l" t="t" r="r" b="b"/>
              <a:pathLst>
                <a:path w="3442970" h="2350135">
                  <a:moveTo>
                    <a:pt x="3442712" y="1274063"/>
                  </a:moveTo>
                  <a:lnTo>
                    <a:pt x="2459732" y="0"/>
                  </a:lnTo>
                  <a:lnTo>
                    <a:pt x="1865372" y="0"/>
                  </a:lnTo>
                  <a:lnTo>
                    <a:pt x="0" y="2331719"/>
                  </a:lnTo>
                  <a:lnTo>
                    <a:pt x="21335" y="2350007"/>
                  </a:lnTo>
                  <a:lnTo>
                    <a:pt x="1498088" y="2350007"/>
                  </a:lnTo>
                  <a:lnTo>
                    <a:pt x="1930904" y="1135379"/>
                  </a:lnTo>
                  <a:lnTo>
                    <a:pt x="2449064" y="1135379"/>
                  </a:lnTo>
                  <a:lnTo>
                    <a:pt x="2459828" y="1208960"/>
                  </a:lnTo>
                  <a:lnTo>
                    <a:pt x="2472210" y="1259306"/>
                  </a:lnTo>
                  <a:lnTo>
                    <a:pt x="2488307" y="1313687"/>
                  </a:lnTo>
                  <a:lnTo>
                    <a:pt x="2507405" y="1368355"/>
                  </a:lnTo>
                  <a:lnTo>
                    <a:pt x="2528789" y="1419558"/>
                  </a:lnTo>
                  <a:lnTo>
                    <a:pt x="2551744" y="1463545"/>
                  </a:lnTo>
                  <a:lnTo>
                    <a:pt x="2575556" y="1496567"/>
                  </a:lnTo>
                  <a:lnTo>
                    <a:pt x="2611328" y="1527428"/>
                  </a:lnTo>
                  <a:lnTo>
                    <a:pt x="2653958" y="1549907"/>
                  </a:lnTo>
                  <a:lnTo>
                    <a:pt x="2700143" y="1564004"/>
                  </a:lnTo>
                  <a:lnTo>
                    <a:pt x="2746583" y="1569719"/>
                  </a:lnTo>
                  <a:lnTo>
                    <a:pt x="2789975" y="1567052"/>
                  </a:lnTo>
                  <a:lnTo>
                    <a:pt x="2827016" y="1556003"/>
                  </a:lnTo>
                  <a:lnTo>
                    <a:pt x="2864677" y="1503868"/>
                  </a:lnTo>
                  <a:lnTo>
                    <a:pt x="2876442" y="1463950"/>
                  </a:lnTo>
                  <a:lnTo>
                    <a:pt x="2888687" y="1420701"/>
                  </a:lnTo>
                  <a:lnTo>
                    <a:pt x="2905305" y="1378544"/>
                  </a:lnTo>
                  <a:lnTo>
                    <a:pt x="2930186" y="1341906"/>
                  </a:lnTo>
                  <a:lnTo>
                    <a:pt x="2967224" y="1315211"/>
                  </a:lnTo>
                  <a:lnTo>
                    <a:pt x="2999056" y="1309100"/>
                  </a:lnTo>
                  <a:lnTo>
                    <a:pt x="3033097" y="1309385"/>
                  </a:lnTo>
                  <a:lnTo>
                    <a:pt x="3068961" y="1314456"/>
                  </a:lnTo>
                  <a:lnTo>
                    <a:pt x="3106261" y="1322703"/>
                  </a:lnTo>
                  <a:lnTo>
                    <a:pt x="3144610" y="1332515"/>
                  </a:lnTo>
                  <a:lnTo>
                    <a:pt x="3183621" y="1342281"/>
                  </a:lnTo>
                  <a:lnTo>
                    <a:pt x="3222907" y="1350391"/>
                  </a:lnTo>
                  <a:lnTo>
                    <a:pt x="3262080" y="1355234"/>
                  </a:lnTo>
                  <a:lnTo>
                    <a:pt x="3300754" y="1355198"/>
                  </a:lnTo>
                  <a:lnTo>
                    <a:pt x="3338541" y="1348674"/>
                  </a:lnTo>
                  <a:lnTo>
                    <a:pt x="3375054" y="1334051"/>
                  </a:lnTo>
                  <a:lnTo>
                    <a:pt x="3409907" y="1309718"/>
                  </a:lnTo>
                  <a:lnTo>
                    <a:pt x="3442712" y="12740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133" y="1911096"/>
              <a:ext cx="3484879" cy="2392680"/>
            </a:xfrm>
            <a:custGeom>
              <a:avLst/>
              <a:gdLst/>
              <a:ahLst/>
              <a:cxnLst/>
              <a:rect l="l" t="t" r="r" b="b"/>
              <a:pathLst>
                <a:path w="3484879" h="2392679">
                  <a:moveTo>
                    <a:pt x="3484432" y="1296162"/>
                  </a:moveTo>
                  <a:lnTo>
                    <a:pt x="2496880" y="7620"/>
                  </a:lnTo>
                  <a:lnTo>
                    <a:pt x="2486212" y="0"/>
                  </a:lnTo>
                  <a:lnTo>
                    <a:pt x="1878136" y="0"/>
                  </a:lnTo>
                  <a:lnTo>
                    <a:pt x="3619" y="2339340"/>
                  </a:lnTo>
                  <a:lnTo>
                    <a:pt x="0" y="2354389"/>
                  </a:lnTo>
                  <a:lnTo>
                    <a:pt x="2119" y="2361842"/>
                  </a:lnTo>
                  <a:lnTo>
                    <a:pt x="6667" y="2368296"/>
                  </a:lnTo>
                  <a:lnTo>
                    <a:pt x="28003" y="2386584"/>
                  </a:lnTo>
                  <a:lnTo>
                    <a:pt x="31051" y="2391156"/>
                  </a:lnTo>
                  <a:lnTo>
                    <a:pt x="34099" y="2391918"/>
                  </a:lnTo>
                  <a:lnTo>
                    <a:pt x="34099" y="2337816"/>
                  </a:lnTo>
                  <a:lnTo>
                    <a:pt x="48323" y="2350008"/>
                  </a:lnTo>
                  <a:lnTo>
                    <a:pt x="49329" y="2350008"/>
                  </a:lnTo>
                  <a:lnTo>
                    <a:pt x="1885756" y="52593"/>
                  </a:lnTo>
                  <a:lnTo>
                    <a:pt x="1885756" y="41148"/>
                  </a:lnTo>
                  <a:lnTo>
                    <a:pt x="1900996" y="33528"/>
                  </a:lnTo>
                  <a:lnTo>
                    <a:pt x="1900996" y="41148"/>
                  </a:lnTo>
                  <a:lnTo>
                    <a:pt x="2463352" y="41148"/>
                  </a:lnTo>
                  <a:lnTo>
                    <a:pt x="2463352" y="33528"/>
                  </a:lnTo>
                  <a:lnTo>
                    <a:pt x="2480116" y="41148"/>
                  </a:lnTo>
                  <a:lnTo>
                    <a:pt x="2480116" y="55256"/>
                  </a:lnTo>
                  <a:lnTo>
                    <a:pt x="3436633" y="1295020"/>
                  </a:lnTo>
                  <a:lnTo>
                    <a:pt x="3446332" y="1281684"/>
                  </a:lnTo>
                  <a:lnTo>
                    <a:pt x="3446332" y="1345082"/>
                  </a:lnTo>
                  <a:lnTo>
                    <a:pt x="3452428" y="1339596"/>
                  </a:lnTo>
                  <a:lnTo>
                    <a:pt x="3479860" y="1309116"/>
                  </a:lnTo>
                  <a:lnTo>
                    <a:pt x="3483289" y="1302924"/>
                  </a:lnTo>
                  <a:lnTo>
                    <a:pt x="3484432" y="1296162"/>
                  </a:lnTo>
                  <a:close/>
                </a:path>
                <a:path w="3484879" h="2392679">
                  <a:moveTo>
                    <a:pt x="48323" y="2350008"/>
                  </a:moveTo>
                  <a:lnTo>
                    <a:pt x="34099" y="2337816"/>
                  </a:lnTo>
                  <a:lnTo>
                    <a:pt x="37147" y="2365248"/>
                  </a:lnTo>
                  <a:lnTo>
                    <a:pt x="41719" y="2359528"/>
                  </a:lnTo>
                  <a:lnTo>
                    <a:pt x="41719" y="2350008"/>
                  </a:lnTo>
                  <a:lnTo>
                    <a:pt x="48323" y="2350008"/>
                  </a:lnTo>
                  <a:close/>
                </a:path>
                <a:path w="3484879" h="2392679">
                  <a:moveTo>
                    <a:pt x="55435" y="2392680"/>
                  </a:moveTo>
                  <a:lnTo>
                    <a:pt x="55435" y="2356104"/>
                  </a:lnTo>
                  <a:lnTo>
                    <a:pt x="47334" y="2352503"/>
                  </a:lnTo>
                  <a:lnTo>
                    <a:pt x="37147" y="2365248"/>
                  </a:lnTo>
                  <a:lnTo>
                    <a:pt x="34099" y="2337816"/>
                  </a:lnTo>
                  <a:lnTo>
                    <a:pt x="34099" y="2391918"/>
                  </a:lnTo>
                  <a:lnTo>
                    <a:pt x="37147" y="2392680"/>
                  </a:lnTo>
                  <a:lnTo>
                    <a:pt x="55435" y="2392680"/>
                  </a:lnTo>
                  <a:close/>
                </a:path>
                <a:path w="3484879" h="2392679">
                  <a:moveTo>
                    <a:pt x="48920" y="2350519"/>
                  </a:moveTo>
                  <a:lnTo>
                    <a:pt x="48323" y="2350008"/>
                  </a:lnTo>
                  <a:lnTo>
                    <a:pt x="41719" y="2350008"/>
                  </a:lnTo>
                  <a:lnTo>
                    <a:pt x="47334" y="2352503"/>
                  </a:lnTo>
                  <a:lnTo>
                    <a:pt x="48920" y="2350519"/>
                  </a:lnTo>
                  <a:close/>
                </a:path>
                <a:path w="3484879" h="2392679">
                  <a:moveTo>
                    <a:pt x="47334" y="2352503"/>
                  </a:moveTo>
                  <a:lnTo>
                    <a:pt x="41719" y="2350008"/>
                  </a:lnTo>
                  <a:lnTo>
                    <a:pt x="41719" y="2359528"/>
                  </a:lnTo>
                  <a:lnTo>
                    <a:pt x="47334" y="2352503"/>
                  </a:lnTo>
                  <a:close/>
                </a:path>
                <a:path w="3484879" h="2392679">
                  <a:moveTo>
                    <a:pt x="55435" y="2356104"/>
                  </a:moveTo>
                  <a:lnTo>
                    <a:pt x="48920" y="2350519"/>
                  </a:lnTo>
                  <a:lnTo>
                    <a:pt x="47334" y="2352503"/>
                  </a:lnTo>
                  <a:lnTo>
                    <a:pt x="55435" y="2356104"/>
                  </a:lnTo>
                  <a:close/>
                </a:path>
                <a:path w="3484879" h="2392679">
                  <a:moveTo>
                    <a:pt x="49329" y="2350008"/>
                  </a:moveTo>
                  <a:lnTo>
                    <a:pt x="48323" y="2350008"/>
                  </a:lnTo>
                  <a:lnTo>
                    <a:pt x="48920" y="2350519"/>
                  </a:lnTo>
                  <a:lnTo>
                    <a:pt x="49329" y="2350008"/>
                  </a:lnTo>
                  <a:close/>
                </a:path>
                <a:path w="3484879" h="2392679">
                  <a:moveTo>
                    <a:pt x="1504084" y="2350008"/>
                  </a:moveTo>
                  <a:lnTo>
                    <a:pt x="49329" y="2350008"/>
                  </a:lnTo>
                  <a:lnTo>
                    <a:pt x="48920" y="2350519"/>
                  </a:lnTo>
                  <a:lnTo>
                    <a:pt x="55435" y="2356104"/>
                  </a:lnTo>
                  <a:lnTo>
                    <a:pt x="55435" y="2392680"/>
                  </a:lnTo>
                  <a:lnTo>
                    <a:pt x="1498660" y="2392680"/>
                  </a:lnTo>
                  <a:lnTo>
                    <a:pt x="1498660" y="2365248"/>
                  </a:lnTo>
                  <a:lnTo>
                    <a:pt x="1504084" y="2350008"/>
                  </a:lnTo>
                  <a:close/>
                </a:path>
                <a:path w="3484879" h="2392679">
                  <a:moveTo>
                    <a:pt x="1518472" y="2350008"/>
                  </a:moveTo>
                  <a:lnTo>
                    <a:pt x="1504084" y="2350008"/>
                  </a:lnTo>
                  <a:lnTo>
                    <a:pt x="1498660" y="2365248"/>
                  </a:lnTo>
                  <a:lnTo>
                    <a:pt x="1518472" y="2350008"/>
                  </a:lnTo>
                  <a:close/>
                </a:path>
                <a:path w="3484879" h="2392679">
                  <a:moveTo>
                    <a:pt x="1518472" y="2392680"/>
                  </a:moveTo>
                  <a:lnTo>
                    <a:pt x="1518472" y="2350008"/>
                  </a:lnTo>
                  <a:lnTo>
                    <a:pt x="1498660" y="2365248"/>
                  </a:lnTo>
                  <a:lnTo>
                    <a:pt x="1498660" y="2392680"/>
                  </a:lnTo>
                  <a:lnTo>
                    <a:pt x="1518472" y="2392680"/>
                  </a:lnTo>
                  <a:close/>
                </a:path>
                <a:path w="3484879" h="2392679">
                  <a:moveTo>
                    <a:pt x="2845876" y="1554480"/>
                  </a:moveTo>
                  <a:lnTo>
                    <a:pt x="2841304" y="1557528"/>
                  </a:lnTo>
                  <a:lnTo>
                    <a:pt x="2836732" y="1559052"/>
                  </a:lnTo>
                  <a:lnTo>
                    <a:pt x="2826064" y="1563624"/>
                  </a:lnTo>
                  <a:lnTo>
                    <a:pt x="2815396" y="1566672"/>
                  </a:lnTo>
                  <a:lnTo>
                    <a:pt x="2801680" y="1569720"/>
                  </a:lnTo>
                  <a:lnTo>
                    <a:pt x="2787964" y="1569720"/>
                  </a:lnTo>
                  <a:lnTo>
                    <a:pt x="2772724" y="1571244"/>
                  </a:lnTo>
                  <a:lnTo>
                    <a:pt x="2757484" y="1569720"/>
                  </a:lnTo>
                  <a:lnTo>
                    <a:pt x="2740720" y="1568196"/>
                  </a:lnTo>
                  <a:lnTo>
                    <a:pt x="2723956" y="1565148"/>
                  </a:lnTo>
                  <a:lnTo>
                    <a:pt x="2708716" y="1560576"/>
                  </a:lnTo>
                  <a:lnTo>
                    <a:pt x="2691952" y="1556004"/>
                  </a:lnTo>
                  <a:lnTo>
                    <a:pt x="2676712" y="1549908"/>
                  </a:lnTo>
                  <a:lnTo>
                    <a:pt x="2621848" y="1514856"/>
                  </a:lnTo>
                  <a:lnTo>
                    <a:pt x="2595940" y="1482852"/>
                  </a:lnTo>
                  <a:lnTo>
                    <a:pt x="2583748" y="1464564"/>
                  </a:lnTo>
                  <a:lnTo>
                    <a:pt x="2579176" y="1453896"/>
                  </a:lnTo>
                  <a:lnTo>
                    <a:pt x="2568508" y="1431036"/>
                  </a:lnTo>
                  <a:lnTo>
                    <a:pt x="2547172" y="1382268"/>
                  </a:lnTo>
                  <a:lnTo>
                    <a:pt x="2538028" y="1354836"/>
                  </a:lnTo>
                  <a:lnTo>
                    <a:pt x="2528884" y="1328928"/>
                  </a:lnTo>
                  <a:lnTo>
                    <a:pt x="2519740" y="1301496"/>
                  </a:lnTo>
                  <a:lnTo>
                    <a:pt x="2513644" y="1275588"/>
                  </a:lnTo>
                  <a:lnTo>
                    <a:pt x="2506024" y="1249680"/>
                  </a:lnTo>
                  <a:lnTo>
                    <a:pt x="2501452" y="1225296"/>
                  </a:lnTo>
                  <a:lnTo>
                    <a:pt x="2498404" y="1214628"/>
                  </a:lnTo>
                  <a:lnTo>
                    <a:pt x="2496880" y="1203960"/>
                  </a:lnTo>
                  <a:lnTo>
                    <a:pt x="2493832" y="1193292"/>
                  </a:lnTo>
                  <a:lnTo>
                    <a:pt x="2492308" y="1184148"/>
                  </a:lnTo>
                  <a:lnTo>
                    <a:pt x="2492308" y="1175004"/>
                  </a:lnTo>
                  <a:lnTo>
                    <a:pt x="2490784" y="1167384"/>
                  </a:lnTo>
                  <a:lnTo>
                    <a:pt x="2490784" y="1155192"/>
                  </a:lnTo>
                  <a:lnTo>
                    <a:pt x="2488950" y="1147595"/>
                  </a:lnTo>
                  <a:lnTo>
                    <a:pt x="2484117" y="1141285"/>
                  </a:lnTo>
                  <a:lnTo>
                    <a:pt x="2477282" y="1136975"/>
                  </a:lnTo>
                  <a:lnTo>
                    <a:pt x="2469448" y="1135380"/>
                  </a:lnTo>
                  <a:lnTo>
                    <a:pt x="1942144" y="1135380"/>
                  </a:lnTo>
                  <a:lnTo>
                    <a:pt x="1934524" y="1139952"/>
                  </a:lnTo>
                  <a:lnTo>
                    <a:pt x="1931476" y="1149096"/>
                  </a:lnTo>
                  <a:lnTo>
                    <a:pt x="1504084" y="2350008"/>
                  </a:lnTo>
                  <a:lnTo>
                    <a:pt x="1518472" y="2350008"/>
                  </a:lnTo>
                  <a:lnTo>
                    <a:pt x="1518472" y="2392680"/>
                  </a:lnTo>
                  <a:lnTo>
                    <a:pt x="1526092" y="2392680"/>
                  </a:lnTo>
                  <a:lnTo>
                    <a:pt x="1535236" y="2386584"/>
                  </a:lnTo>
                  <a:lnTo>
                    <a:pt x="1538284" y="2378964"/>
                  </a:lnTo>
                  <a:lnTo>
                    <a:pt x="1951288" y="1218480"/>
                  </a:lnTo>
                  <a:lnTo>
                    <a:pt x="1951288" y="1176528"/>
                  </a:lnTo>
                  <a:lnTo>
                    <a:pt x="1971100" y="1162812"/>
                  </a:lnTo>
                  <a:lnTo>
                    <a:pt x="1971100" y="1176528"/>
                  </a:lnTo>
                  <a:lnTo>
                    <a:pt x="2448112" y="1176528"/>
                  </a:lnTo>
                  <a:lnTo>
                    <a:pt x="2448112" y="1156716"/>
                  </a:lnTo>
                  <a:lnTo>
                    <a:pt x="2469448" y="1176528"/>
                  </a:lnTo>
                  <a:lnTo>
                    <a:pt x="2469448" y="1273302"/>
                  </a:lnTo>
                  <a:lnTo>
                    <a:pt x="2472496" y="1286256"/>
                  </a:lnTo>
                  <a:lnTo>
                    <a:pt x="2480116" y="1313688"/>
                  </a:lnTo>
                  <a:lnTo>
                    <a:pt x="2489260" y="1341120"/>
                  </a:lnTo>
                  <a:lnTo>
                    <a:pt x="2498404" y="1370076"/>
                  </a:lnTo>
                  <a:lnTo>
                    <a:pt x="2519740" y="1424940"/>
                  </a:lnTo>
                  <a:lnTo>
                    <a:pt x="2530408" y="1449324"/>
                  </a:lnTo>
                  <a:lnTo>
                    <a:pt x="2542600" y="1473708"/>
                  </a:lnTo>
                  <a:lnTo>
                    <a:pt x="2547172" y="1484376"/>
                  </a:lnTo>
                  <a:lnTo>
                    <a:pt x="2573080" y="1524000"/>
                  </a:lnTo>
                  <a:lnTo>
                    <a:pt x="2609656" y="1559052"/>
                  </a:lnTo>
                  <a:lnTo>
                    <a:pt x="2643184" y="1580388"/>
                  </a:lnTo>
                  <a:lnTo>
                    <a:pt x="2679760" y="1595628"/>
                  </a:lnTo>
                  <a:lnTo>
                    <a:pt x="2716336" y="1606296"/>
                  </a:lnTo>
                  <a:lnTo>
                    <a:pt x="2736148" y="1609344"/>
                  </a:lnTo>
                  <a:lnTo>
                    <a:pt x="2754436" y="1612392"/>
                  </a:lnTo>
                  <a:lnTo>
                    <a:pt x="2791012" y="1612392"/>
                  </a:lnTo>
                  <a:lnTo>
                    <a:pt x="2809300" y="1610868"/>
                  </a:lnTo>
                  <a:lnTo>
                    <a:pt x="2826064" y="1607820"/>
                  </a:lnTo>
                  <a:lnTo>
                    <a:pt x="2842828" y="1603248"/>
                  </a:lnTo>
                  <a:lnTo>
                    <a:pt x="2844352" y="1602486"/>
                  </a:lnTo>
                  <a:lnTo>
                    <a:pt x="2844352" y="1556004"/>
                  </a:lnTo>
                  <a:lnTo>
                    <a:pt x="2845876" y="1554480"/>
                  </a:lnTo>
                  <a:close/>
                </a:path>
                <a:path w="3484879" h="2392679">
                  <a:moveTo>
                    <a:pt x="1900996" y="33528"/>
                  </a:moveTo>
                  <a:lnTo>
                    <a:pt x="1885756" y="41148"/>
                  </a:lnTo>
                  <a:lnTo>
                    <a:pt x="1894905" y="41148"/>
                  </a:lnTo>
                  <a:lnTo>
                    <a:pt x="1900996" y="33528"/>
                  </a:lnTo>
                  <a:close/>
                </a:path>
                <a:path w="3484879" h="2392679">
                  <a:moveTo>
                    <a:pt x="1894905" y="41148"/>
                  </a:moveTo>
                  <a:lnTo>
                    <a:pt x="1885756" y="41148"/>
                  </a:lnTo>
                  <a:lnTo>
                    <a:pt x="1885756" y="52593"/>
                  </a:lnTo>
                  <a:lnTo>
                    <a:pt x="1894905" y="41148"/>
                  </a:lnTo>
                  <a:close/>
                </a:path>
                <a:path w="3484879" h="2392679">
                  <a:moveTo>
                    <a:pt x="1900996" y="41148"/>
                  </a:moveTo>
                  <a:lnTo>
                    <a:pt x="1900996" y="33528"/>
                  </a:lnTo>
                  <a:lnTo>
                    <a:pt x="1894905" y="41148"/>
                  </a:lnTo>
                  <a:lnTo>
                    <a:pt x="1900996" y="41148"/>
                  </a:lnTo>
                  <a:close/>
                </a:path>
                <a:path w="3484879" h="2392679">
                  <a:moveTo>
                    <a:pt x="1971100" y="1162812"/>
                  </a:moveTo>
                  <a:lnTo>
                    <a:pt x="1951288" y="1176528"/>
                  </a:lnTo>
                  <a:lnTo>
                    <a:pt x="1966219" y="1176528"/>
                  </a:lnTo>
                  <a:lnTo>
                    <a:pt x="1971100" y="1162812"/>
                  </a:lnTo>
                  <a:close/>
                </a:path>
                <a:path w="3484879" h="2392679">
                  <a:moveTo>
                    <a:pt x="1966219" y="1176528"/>
                  </a:moveTo>
                  <a:lnTo>
                    <a:pt x="1951288" y="1176528"/>
                  </a:lnTo>
                  <a:lnTo>
                    <a:pt x="1951288" y="1218480"/>
                  </a:lnTo>
                  <a:lnTo>
                    <a:pt x="1966219" y="1176528"/>
                  </a:lnTo>
                  <a:close/>
                </a:path>
                <a:path w="3484879" h="2392679">
                  <a:moveTo>
                    <a:pt x="1971100" y="1176528"/>
                  </a:moveTo>
                  <a:lnTo>
                    <a:pt x="1971100" y="1162812"/>
                  </a:lnTo>
                  <a:lnTo>
                    <a:pt x="1966219" y="1176528"/>
                  </a:lnTo>
                  <a:lnTo>
                    <a:pt x="1971100" y="1176528"/>
                  </a:lnTo>
                  <a:close/>
                </a:path>
                <a:path w="3484879" h="2392679">
                  <a:moveTo>
                    <a:pt x="2469448" y="1176528"/>
                  </a:moveTo>
                  <a:lnTo>
                    <a:pt x="2448112" y="1156716"/>
                  </a:lnTo>
                  <a:lnTo>
                    <a:pt x="2448112" y="1164336"/>
                  </a:lnTo>
                  <a:lnTo>
                    <a:pt x="2449636" y="1171956"/>
                  </a:lnTo>
                  <a:lnTo>
                    <a:pt x="2449636" y="1176528"/>
                  </a:lnTo>
                  <a:lnTo>
                    <a:pt x="2469448" y="1176528"/>
                  </a:lnTo>
                  <a:close/>
                </a:path>
                <a:path w="3484879" h="2392679">
                  <a:moveTo>
                    <a:pt x="2449636" y="1176528"/>
                  </a:moveTo>
                  <a:lnTo>
                    <a:pt x="2449636" y="1171956"/>
                  </a:lnTo>
                  <a:lnTo>
                    <a:pt x="2448112" y="1164336"/>
                  </a:lnTo>
                  <a:lnTo>
                    <a:pt x="2448112" y="1176528"/>
                  </a:lnTo>
                  <a:lnTo>
                    <a:pt x="2449636" y="1176528"/>
                  </a:lnTo>
                  <a:close/>
                </a:path>
                <a:path w="3484879" h="2392679">
                  <a:moveTo>
                    <a:pt x="2469448" y="1273302"/>
                  </a:moveTo>
                  <a:lnTo>
                    <a:pt x="2469448" y="1176528"/>
                  </a:lnTo>
                  <a:lnTo>
                    <a:pt x="2449636" y="1176528"/>
                  </a:lnTo>
                  <a:lnTo>
                    <a:pt x="2449636" y="1181100"/>
                  </a:lnTo>
                  <a:lnTo>
                    <a:pt x="2451160" y="1190244"/>
                  </a:lnTo>
                  <a:lnTo>
                    <a:pt x="2452684" y="1200912"/>
                  </a:lnTo>
                  <a:lnTo>
                    <a:pt x="2455732" y="1211580"/>
                  </a:lnTo>
                  <a:lnTo>
                    <a:pt x="2457256" y="1222248"/>
                  </a:lnTo>
                  <a:lnTo>
                    <a:pt x="2460304" y="1234440"/>
                  </a:lnTo>
                  <a:lnTo>
                    <a:pt x="2469448" y="1273302"/>
                  </a:lnTo>
                  <a:close/>
                </a:path>
                <a:path w="3484879" h="2392679">
                  <a:moveTo>
                    <a:pt x="2480116" y="41148"/>
                  </a:moveTo>
                  <a:lnTo>
                    <a:pt x="2463352" y="33528"/>
                  </a:lnTo>
                  <a:lnTo>
                    <a:pt x="2469231" y="41148"/>
                  </a:lnTo>
                  <a:lnTo>
                    <a:pt x="2480116" y="41148"/>
                  </a:lnTo>
                  <a:close/>
                </a:path>
                <a:path w="3484879" h="2392679">
                  <a:moveTo>
                    <a:pt x="2469231" y="41148"/>
                  </a:moveTo>
                  <a:lnTo>
                    <a:pt x="2463352" y="33528"/>
                  </a:lnTo>
                  <a:lnTo>
                    <a:pt x="2463352" y="41148"/>
                  </a:lnTo>
                  <a:lnTo>
                    <a:pt x="2469231" y="41148"/>
                  </a:lnTo>
                  <a:close/>
                </a:path>
                <a:path w="3484879" h="2392679">
                  <a:moveTo>
                    <a:pt x="2480116" y="55256"/>
                  </a:moveTo>
                  <a:lnTo>
                    <a:pt x="2480116" y="41148"/>
                  </a:lnTo>
                  <a:lnTo>
                    <a:pt x="2469231" y="41148"/>
                  </a:lnTo>
                  <a:lnTo>
                    <a:pt x="2480116" y="55256"/>
                  </a:lnTo>
                  <a:close/>
                </a:path>
                <a:path w="3484879" h="2392679">
                  <a:moveTo>
                    <a:pt x="3446332" y="1345082"/>
                  </a:moveTo>
                  <a:lnTo>
                    <a:pt x="3446332" y="1307592"/>
                  </a:lnTo>
                  <a:lnTo>
                    <a:pt x="3436633" y="1295020"/>
                  </a:lnTo>
                  <a:lnTo>
                    <a:pt x="3434140" y="1298448"/>
                  </a:lnTo>
                  <a:lnTo>
                    <a:pt x="3421948" y="1310640"/>
                  </a:lnTo>
                  <a:lnTo>
                    <a:pt x="3383848" y="1338072"/>
                  </a:lnTo>
                  <a:lnTo>
                    <a:pt x="3330508" y="1354836"/>
                  </a:lnTo>
                  <a:lnTo>
                    <a:pt x="3316792" y="1356360"/>
                  </a:lnTo>
                  <a:lnTo>
                    <a:pt x="3287836" y="1356360"/>
                  </a:lnTo>
                  <a:lnTo>
                    <a:pt x="3228400" y="1347216"/>
                  </a:lnTo>
                  <a:lnTo>
                    <a:pt x="3165916" y="1331976"/>
                  </a:lnTo>
                  <a:lnTo>
                    <a:pt x="3133912" y="1324356"/>
                  </a:lnTo>
                  <a:lnTo>
                    <a:pt x="3103432" y="1316736"/>
                  </a:lnTo>
                  <a:lnTo>
                    <a:pt x="3088192" y="1313688"/>
                  </a:lnTo>
                  <a:lnTo>
                    <a:pt x="3071428" y="1312164"/>
                  </a:lnTo>
                  <a:lnTo>
                    <a:pt x="3040948" y="1309116"/>
                  </a:lnTo>
                  <a:lnTo>
                    <a:pt x="3025708" y="1309116"/>
                  </a:lnTo>
                  <a:lnTo>
                    <a:pt x="3011992" y="1310640"/>
                  </a:lnTo>
                  <a:lnTo>
                    <a:pt x="2996752" y="1312164"/>
                  </a:lnTo>
                  <a:lnTo>
                    <a:pt x="2981512" y="1316736"/>
                  </a:lnTo>
                  <a:lnTo>
                    <a:pt x="2978464" y="1316736"/>
                  </a:lnTo>
                  <a:lnTo>
                    <a:pt x="2978464" y="1318260"/>
                  </a:lnTo>
                  <a:lnTo>
                    <a:pt x="2940364" y="1344168"/>
                  </a:lnTo>
                  <a:lnTo>
                    <a:pt x="2912932" y="1377696"/>
                  </a:lnTo>
                  <a:lnTo>
                    <a:pt x="2894644" y="1417320"/>
                  </a:lnTo>
                  <a:lnTo>
                    <a:pt x="2882452" y="1456944"/>
                  </a:lnTo>
                  <a:lnTo>
                    <a:pt x="2877880" y="1476756"/>
                  </a:lnTo>
                  <a:lnTo>
                    <a:pt x="2871784" y="1495044"/>
                  </a:lnTo>
                  <a:lnTo>
                    <a:pt x="2856544" y="1539240"/>
                  </a:lnTo>
                  <a:lnTo>
                    <a:pt x="2844352" y="1556004"/>
                  </a:lnTo>
                  <a:lnTo>
                    <a:pt x="2844352" y="1602486"/>
                  </a:lnTo>
                  <a:lnTo>
                    <a:pt x="2858068" y="1595628"/>
                  </a:lnTo>
                  <a:lnTo>
                    <a:pt x="2865688" y="1591056"/>
                  </a:lnTo>
                  <a:lnTo>
                    <a:pt x="2870260" y="1588008"/>
                  </a:lnTo>
                  <a:lnTo>
                    <a:pt x="2871784" y="1586484"/>
                  </a:lnTo>
                  <a:lnTo>
                    <a:pt x="2873308" y="1586484"/>
                  </a:lnTo>
                  <a:lnTo>
                    <a:pt x="2902264" y="1540764"/>
                  </a:lnTo>
                  <a:lnTo>
                    <a:pt x="2917504" y="1487424"/>
                  </a:lnTo>
                  <a:lnTo>
                    <a:pt x="2923600" y="1469136"/>
                  </a:lnTo>
                  <a:lnTo>
                    <a:pt x="2940364" y="1417320"/>
                  </a:lnTo>
                  <a:lnTo>
                    <a:pt x="2963224" y="1380744"/>
                  </a:lnTo>
                  <a:lnTo>
                    <a:pt x="2967796" y="1374648"/>
                  </a:lnTo>
                  <a:lnTo>
                    <a:pt x="2973892" y="1370076"/>
                  </a:lnTo>
                  <a:lnTo>
                    <a:pt x="2979988" y="1363980"/>
                  </a:lnTo>
                  <a:lnTo>
                    <a:pt x="2987608" y="1360932"/>
                  </a:lnTo>
                  <a:lnTo>
                    <a:pt x="2992180" y="1358646"/>
                  </a:lnTo>
                  <a:lnTo>
                    <a:pt x="2992180" y="1357884"/>
                  </a:lnTo>
                  <a:lnTo>
                    <a:pt x="2996752" y="1356360"/>
                  </a:lnTo>
                  <a:lnTo>
                    <a:pt x="2996752" y="1356577"/>
                  </a:lnTo>
                  <a:lnTo>
                    <a:pt x="3002848" y="1354836"/>
                  </a:lnTo>
                  <a:lnTo>
                    <a:pt x="3015040" y="1351788"/>
                  </a:lnTo>
                  <a:lnTo>
                    <a:pt x="3051616" y="1351788"/>
                  </a:lnTo>
                  <a:lnTo>
                    <a:pt x="3079048" y="1354836"/>
                  </a:lnTo>
                  <a:lnTo>
                    <a:pt x="3094288" y="1357884"/>
                  </a:lnTo>
                  <a:lnTo>
                    <a:pt x="3123244" y="1365504"/>
                  </a:lnTo>
                  <a:lnTo>
                    <a:pt x="3219256" y="1388364"/>
                  </a:lnTo>
                  <a:lnTo>
                    <a:pt x="3252784" y="1394460"/>
                  </a:lnTo>
                  <a:lnTo>
                    <a:pt x="3269548" y="1395984"/>
                  </a:lnTo>
                  <a:lnTo>
                    <a:pt x="3287836" y="1397508"/>
                  </a:lnTo>
                  <a:lnTo>
                    <a:pt x="3321364" y="1397508"/>
                  </a:lnTo>
                  <a:lnTo>
                    <a:pt x="3371656" y="1388364"/>
                  </a:lnTo>
                  <a:lnTo>
                    <a:pt x="3420424" y="1363980"/>
                  </a:lnTo>
                  <a:lnTo>
                    <a:pt x="3437188" y="1353312"/>
                  </a:lnTo>
                  <a:lnTo>
                    <a:pt x="3446332" y="1345082"/>
                  </a:lnTo>
                  <a:close/>
                </a:path>
                <a:path w="3484879" h="2392679">
                  <a:moveTo>
                    <a:pt x="2996752" y="1356360"/>
                  </a:moveTo>
                  <a:lnTo>
                    <a:pt x="2992180" y="1357884"/>
                  </a:lnTo>
                  <a:lnTo>
                    <a:pt x="2995736" y="1356868"/>
                  </a:lnTo>
                  <a:lnTo>
                    <a:pt x="2996752" y="1356360"/>
                  </a:lnTo>
                  <a:close/>
                </a:path>
                <a:path w="3484879" h="2392679">
                  <a:moveTo>
                    <a:pt x="2995736" y="1356868"/>
                  </a:moveTo>
                  <a:lnTo>
                    <a:pt x="2992180" y="1357884"/>
                  </a:lnTo>
                  <a:lnTo>
                    <a:pt x="2992180" y="1358646"/>
                  </a:lnTo>
                  <a:lnTo>
                    <a:pt x="2995736" y="1356868"/>
                  </a:lnTo>
                  <a:close/>
                </a:path>
                <a:path w="3484879" h="2392679">
                  <a:moveTo>
                    <a:pt x="2996752" y="1356577"/>
                  </a:moveTo>
                  <a:lnTo>
                    <a:pt x="2996752" y="1356360"/>
                  </a:lnTo>
                  <a:lnTo>
                    <a:pt x="2995736" y="1356868"/>
                  </a:lnTo>
                  <a:lnTo>
                    <a:pt x="2996752" y="1356577"/>
                  </a:lnTo>
                  <a:close/>
                </a:path>
                <a:path w="3484879" h="2392679">
                  <a:moveTo>
                    <a:pt x="3446332" y="1307592"/>
                  </a:moveTo>
                  <a:lnTo>
                    <a:pt x="3446332" y="1281684"/>
                  </a:lnTo>
                  <a:lnTo>
                    <a:pt x="3436633" y="1295020"/>
                  </a:lnTo>
                  <a:lnTo>
                    <a:pt x="3446332" y="130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4602" y="1344167"/>
              <a:ext cx="588645" cy="614680"/>
            </a:xfrm>
            <a:custGeom>
              <a:avLst/>
              <a:gdLst/>
              <a:ahLst/>
              <a:cxnLst/>
              <a:rect l="l" t="t" r="r" b="b"/>
              <a:pathLst>
                <a:path w="588645" h="614680">
                  <a:moveTo>
                    <a:pt x="588263" y="61417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8263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266" y="1322832"/>
              <a:ext cx="631190" cy="657225"/>
            </a:xfrm>
            <a:custGeom>
              <a:avLst/>
              <a:gdLst/>
              <a:ahLst/>
              <a:cxnLst/>
              <a:rect l="l" t="t" r="r" b="b"/>
              <a:pathLst>
                <a:path w="631189" h="657225">
                  <a:moveTo>
                    <a:pt x="630936" y="656844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9600" y="42672"/>
                  </a:lnTo>
                  <a:lnTo>
                    <a:pt x="609600" y="656844"/>
                  </a:lnTo>
                  <a:lnTo>
                    <a:pt x="630936" y="656844"/>
                  </a:lnTo>
                  <a:close/>
                </a:path>
                <a:path w="631189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31189" h="657225">
                  <a:moveTo>
                    <a:pt x="609600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588264" y="656844"/>
                  </a:lnTo>
                  <a:lnTo>
                    <a:pt x="588264" y="635508"/>
                  </a:lnTo>
                  <a:lnTo>
                    <a:pt x="609600" y="614172"/>
                  </a:lnTo>
                  <a:close/>
                </a:path>
                <a:path w="631189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31189" h="657225">
                  <a:moveTo>
                    <a:pt x="609600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9600" y="42672"/>
                  </a:lnTo>
                  <a:close/>
                </a:path>
                <a:path w="631189" h="657225">
                  <a:moveTo>
                    <a:pt x="609600" y="614172"/>
                  </a:moveTo>
                  <a:lnTo>
                    <a:pt x="609600" y="42672"/>
                  </a:lnTo>
                  <a:lnTo>
                    <a:pt x="588264" y="42672"/>
                  </a:lnTo>
                  <a:lnTo>
                    <a:pt x="588264" y="614172"/>
                  </a:lnTo>
                  <a:lnTo>
                    <a:pt x="609600" y="614172"/>
                  </a:lnTo>
                  <a:close/>
                </a:path>
                <a:path w="631189" h="657225">
                  <a:moveTo>
                    <a:pt x="609600" y="656844"/>
                  </a:moveTo>
                  <a:lnTo>
                    <a:pt x="609600" y="614172"/>
                  </a:lnTo>
                  <a:lnTo>
                    <a:pt x="588264" y="635508"/>
                  </a:lnTo>
                  <a:lnTo>
                    <a:pt x="588264" y="656844"/>
                  </a:lnTo>
                  <a:lnTo>
                    <a:pt x="609600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14788" y="1368043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3266" y="2414016"/>
            <a:ext cx="631190" cy="657225"/>
            <a:chOff x="2723266" y="2414016"/>
            <a:chExt cx="631190" cy="657225"/>
          </a:xfrm>
        </p:grpSpPr>
        <p:sp>
          <p:nvSpPr>
            <p:cNvPr id="13" name="object 13"/>
            <p:cNvSpPr/>
            <p:nvPr/>
          </p:nvSpPr>
          <p:spPr>
            <a:xfrm>
              <a:off x="2744601" y="2435351"/>
              <a:ext cx="588645" cy="614680"/>
            </a:xfrm>
            <a:custGeom>
              <a:avLst/>
              <a:gdLst/>
              <a:ahLst/>
              <a:cxnLst/>
              <a:rect l="l" t="t" r="r" b="b"/>
              <a:pathLst>
                <a:path w="588645" h="614680">
                  <a:moveTo>
                    <a:pt x="588263" y="61417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8263" y="61417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3266" y="2414016"/>
              <a:ext cx="631190" cy="657225"/>
            </a:xfrm>
            <a:custGeom>
              <a:avLst/>
              <a:gdLst/>
              <a:ahLst/>
              <a:cxnLst/>
              <a:rect l="l" t="t" r="r" b="b"/>
              <a:pathLst>
                <a:path w="631189" h="657225">
                  <a:moveTo>
                    <a:pt x="630936" y="656844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9600" y="42672"/>
                  </a:lnTo>
                  <a:lnTo>
                    <a:pt x="609600" y="656844"/>
                  </a:lnTo>
                  <a:lnTo>
                    <a:pt x="630936" y="656844"/>
                  </a:lnTo>
                  <a:close/>
                </a:path>
                <a:path w="631189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31189" h="657225">
                  <a:moveTo>
                    <a:pt x="609600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588264" y="656844"/>
                  </a:lnTo>
                  <a:lnTo>
                    <a:pt x="588264" y="635508"/>
                  </a:lnTo>
                  <a:lnTo>
                    <a:pt x="609600" y="614172"/>
                  </a:lnTo>
                  <a:close/>
                </a:path>
                <a:path w="631189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31189" h="657225">
                  <a:moveTo>
                    <a:pt x="609600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9600" y="42672"/>
                  </a:lnTo>
                  <a:close/>
                </a:path>
                <a:path w="631189" h="657225">
                  <a:moveTo>
                    <a:pt x="609600" y="614172"/>
                  </a:moveTo>
                  <a:lnTo>
                    <a:pt x="609600" y="42672"/>
                  </a:lnTo>
                  <a:lnTo>
                    <a:pt x="588264" y="42672"/>
                  </a:lnTo>
                  <a:lnTo>
                    <a:pt x="588264" y="614172"/>
                  </a:lnTo>
                  <a:lnTo>
                    <a:pt x="609600" y="614172"/>
                  </a:lnTo>
                  <a:close/>
                </a:path>
                <a:path w="631189" h="657225">
                  <a:moveTo>
                    <a:pt x="609600" y="656844"/>
                  </a:moveTo>
                  <a:lnTo>
                    <a:pt x="609600" y="614172"/>
                  </a:lnTo>
                  <a:lnTo>
                    <a:pt x="588264" y="635508"/>
                  </a:lnTo>
                  <a:lnTo>
                    <a:pt x="588264" y="656844"/>
                  </a:lnTo>
                  <a:lnTo>
                    <a:pt x="609600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93452" y="2459227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87986" y="4261104"/>
            <a:ext cx="631190" cy="547370"/>
            <a:chOff x="2387986" y="4261104"/>
            <a:chExt cx="631190" cy="547370"/>
          </a:xfrm>
        </p:grpSpPr>
        <p:sp>
          <p:nvSpPr>
            <p:cNvPr id="17" name="object 17"/>
            <p:cNvSpPr/>
            <p:nvPr/>
          </p:nvSpPr>
          <p:spPr>
            <a:xfrm>
              <a:off x="2409322" y="4282440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7986" y="4261104"/>
              <a:ext cx="631190" cy="547370"/>
            </a:xfrm>
            <a:custGeom>
              <a:avLst/>
              <a:gdLst/>
              <a:ahLst/>
              <a:cxnLst/>
              <a:rect l="l" t="t" r="r" b="b"/>
              <a:pathLst>
                <a:path w="631189" h="547370">
                  <a:moveTo>
                    <a:pt x="630936" y="547116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7116"/>
                  </a:lnTo>
                  <a:lnTo>
                    <a:pt x="630936" y="547116"/>
                  </a:lnTo>
                  <a:close/>
                </a:path>
                <a:path w="631189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1189" h="54737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589788" y="547116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1189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631189" h="54737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1189" h="54737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1189" h="547370">
                  <a:moveTo>
                    <a:pt x="611124" y="547116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7116"/>
                  </a:lnTo>
                  <a:lnTo>
                    <a:pt x="611124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9320" y="4289550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6181" y="1994916"/>
            <a:ext cx="5835650" cy="2813685"/>
            <a:chOff x="876181" y="1994916"/>
            <a:chExt cx="5835650" cy="2813685"/>
          </a:xfrm>
        </p:grpSpPr>
        <p:sp>
          <p:nvSpPr>
            <p:cNvPr id="21" name="object 21"/>
            <p:cNvSpPr/>
            <p:nvPr/>
          </p:nvSpPr>
          <p:spPr>
            <a:xfrm>
              <a:off x="897517" y="4282439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6172" y="4261116"/>
              <a:ext cx="1556385" cy="547370"/>
            </a:xfrm>
            <a:custGeom>
              <a:avLst/>
              <a:gdLst/>
              <a:ahLst/>
              <a:cxnLst/>
              <a:rect l="l" t="t" r="r" b="b"/>
              <a:pathLst>
                <a:path w="1556385" h="547370">
                  <a:moveTo>
                    <a:pt x="1556004" y="0"/>
                  </a:moveTo>
                  <a:lnTo>
                    <a:pt x="1513332" y="0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051356" y="504444"/>
                  </a:lnTo>
                  <a:lnTo>
                    <a:pt x="1050036" y="356603"/>
                  </a:lnTo>
                  <a:lnTo>
                    <a:pt x="1007364" y="358127"/>
                  </a:lnTo>
                  <a:lnTo>
                    <a:pt x="1010018" y="504444"/>
                  </a:lnTo>
                  <a:lnTo>
                    <a:pt x="548246" y="504444"/>
                  </a:lnTo>
                  <a:lnTo>
                    <a:pt x="545592" y="356603"/>
                  </a:lnTo>
                  <a:lnTo>
                    <a:pt x="504444" y="358127"/>
                  </a:lnTo>
                  <a:lnTo>
                    <a:pt x="50576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504634" y="42672"/>
                  </a:lnTo>
                  <a:lnTo>
                    <a:pt x="505968" y="190487"/>
                  </a:lnTo>
                  <a:lnTo>
                    <a:pt x="548640" y="188963"/>
                  </a:lnTo>
                  <a:lnTo>
                    <a:pt x="545973" y="42672"/>
                  </a:lnTo>
                  <a:lnTo>
                    <a:pt x="1007745" y="42672"/>
                  </a:lnTo>
                  <a:lnTo>
                    <a:pt x="1010412" y="190487"/>
                  </a:lnTo>
                  <a:lnTo>
                    <a:pt x="1051560" y="188963"/>
                  </a:lnTo>
                  <a:lnTo>
                    <a:pt x="1050226" y="42672"/>
                  </a:lnTo>
                  <a:lnTo>
                    <a:pt x="1513332" y="4267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42672" y="547116"/>
                  </a:lnTo>
                  <a:lnTo>
                    <a:pt x="1513332" y="547116"/>
                  </a:lnTo>
                  <a:lnTo>
                    <a:pt x="1534668" y="547116"/>
                  </a:lnTo>
                  <a:lnTo>
                    <a:pt x="1556004" y="547116"/>
                  </a:lnTo>
                  <a:lnTo>
                    <a:pt x="1556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1261" y="3012947"/>
              <a:ext cx="459105" cy="1344295"/>
            </a:xfrm>
            <a:custGeom>
              <a:avLst/>
              <a:gdLst/>
              <a:ahLst/>
              <a:cxnLst/>
              <a:rect l="l" t="t" r="r" b="b"/>
              <a:pathLst>
                <a:path w="459105" h="1344295">
                  <a:moveTo>
                    <a:pt x="458723" y="32003"/>
                  </a:moveTo>
                  <a:lnTo>
                    <a:pt x="251459" y="0"/>
                  </a:lnTo>
                  <a:lnTo>
                    <a:pt x="103631" y="996695"/>
                  </a:lnTo>
                  <a:lnTo>
                    <a:pt x="0" y="981455"/>
                  </a:lnTo>
                  <a:lnTo>
                    <a:pt x="156971" y="1344167"/>
                  </a:lnTo>
                  <a:lnTo>
                    <a:pt x="414527" y="1043939"/>
                  </a:lnTo>
                  <a:lnTo>
                    <a:pt x="310895" y="1028699"/>
                  </a:lnTo>
                  <a:lnTo>
                    <a:pt x="458723" y="320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6210" y="2990088"/>
              <a:ext cx="518159" cy="1407160"/>
            </a:xfrm>
            <a:custGeom>
              <a:avLst/>
              <a:gdLst/>
              <a:ahLst/>
              <a:cxnLst/>
              <a:rect l="l" t="t" r="r" b="b"/>
              <a:pathLst>
                <a:path w="518160" h="1407160">
                  <a:moveTo>
                    <a:pt x="120344" y="996524"/>
                  </a:moveTo>
                  <a:lnTo>
                    <a:pt x="0" y="978408"/>
                  </a:lnTo>
                  <a:lnTo>
                    <a:pt x="32004" y="1052122"/>
                  </a:lnTo>
                  <a:lnTo>
                    <a:pt x="32004" y="1025652"/>
                  </a:lnTo>
                  <a:lnTo>
                    <a:pt x="53340" y="996696"/>
                  </a:lnTo>
                  <a:lnTo>
                    <a:pt x="68345" y="1031035"/>
                  </a:lnTo>
                  <a:lnTo>
                    <a:pt x="117348" y="1038295"/>
                  </a:lnTo>
                  <a:lnTo>
                    <a:pt x="117348" y="1016508"/>
                  </a:lnTo>
                  <a:lnTo>
                    <a:pt x="120344" y="996524"/>
                  </a:lnTo>
                  <a:close/>
                </a:path>
                <a:path w="518160" h="1407160">
                  <a:moveTo>
                    <a:pt x="68345" y="1031035"/>
                  </a:moveTo>
                  <a:lnTo>
                    <a:pt x="53340" y="996696"/>
                  </a:lnTo>
                  <a:lnTo>
                    <a:pt x="32004" y="1025652"/>
                  </a:lnTo>
                  <a:lnTo>
                    <a:pt x="68345" y="1031035"/>
                  </a:lnTo>
                  <a:close/>
                </a:path>
                <a:path w="518160" h="1407160">
                  <a:moveTo>
                    <a:pt x="198242" y="1328298"/>
                  </a:moveTo>
                  <a:lnTo>
                    <a:pt x="68345" y="1031035"/>
                  </a:lnTo>
                  <a:lnTo>
                    <a:pt x="32004" y="1025652"/>
                  </a:lnTo>
                  <a:lnTo>
                    <a:pt x="32004" y="1052122"/>
                  </a:lnTo>
                  <a:lnTo>
                    <a:pt x="176784" y="1385590"/>
                  </a:lnTo>
                  <a:lnTo>
                    <a:pt x="176784" y="1353312"/>
                  </a:lnTo>
                  <a:lnTo>
                    <a:pt x="198242" y="1328298"/>
                  </a:lnTo>
                  <a:close/>
                </a:path>
                <a:path w="518160" h="1407160">
                  <a:moveTo>
                    <a:pt x="141732" y="999744"/>
                  </a:moveTo>
                  <a:lnTo>
                    <a:pt x="120344" y="996524"/>
                  </a:lnTo>
                  <a:lnTo>
                    <a:pt x="117348" y="1016508"/>
                  </a:lnTo>
                  <a:lnTo>
                    <a:pt x="141732" y="999744"/>
                  </a:lnTo>
                  <a:close/>
                </a:path>
                <a:path w="518160" h="1407160">
                  <a:moveTo>
                    <a:pt x="141732" y="1041908"/>
                  </a:moveTo>
                  <a:lnTo>
                    <a:pt x="141732" y="999744"/>
                  </a:lnTo>
                  <a:lnTo>
                    <a:pt x="117348" y="1016508"/>
                  </a:lnTo>
                  <a:lnTo>
                    <a:pt x="117348" y="1038295"/>
                  </a:lnTo>
                  <a:lnTo>
                    <a:pt x="141732" y="1041908"/>
                  </a:lnTo>
                  <a:close/>
                </a:path>
                <a:path w="518160" h="1407160">
                  <a:moveTo>
                    <a:pt x="518160" y="36576"/>
                  </a:moveTo>
                  <a:lnTo>
                    <a:pt x="269748" y="0"/>
                  </a:lnTo>
                  <a:lnTo>
                    <a:pt x="120344" y="996524"/>
                  </a:lnTo>
                  <a:lnTo>
                    <a:pt x="141732" y="999744"/>
                  </a:lnTo>
                  <a:lnTo>
                    <a:pt x="141732" y="1041908"/>
                  </a:lnTo>
                  <a:lnTo>
                    <a:pt x="155448" y="1043940"/>
                  </a:lnTo>
                  <a:lnTo>
                    <a:pt x="283464" y="188793"/>
                  </a:lnTo>
                  <a:lnTo>
                    <a:pt x="283464" y="44196"/>
                  </a:lnTo>
                  <a:lnTo>
                    <a:pt x="307848" y="25908"/>
                  </a:lnTo>
                  <a:lnTo>
                    <a:pt x="307848" y="47781"/>
                  </a:lnTo>
                  <a:lnTo>
                    <a:pt x="470972" y="71770"/>
                  </a:lnTo>
                  <a:lnTo>
                    <a:pt x="473964" y="51816"/>
                  </a:lnTo>
                  <a:lnTo>
                    <a:pt x="490728" y="74676"/>
                  </a:lnTo>
                  <a:lnTo>
                    <a:pt x="490728" y="221672"/>
                  </a:lnTo>
                  <a:lnTo>
                    <a:pt x="518160" y="36576"/>
                  </a:lnTo>
                  <a:close/>
                </a:path>
                <a:path w="518160" h="1407160">
                  <a:moveTo>
                    <a:pt x="211836" y="1359408"/>
                  </a:moveTo>
                  <a:lnTo>
                    <a:pt x="198242" y="1328298"/>
                  </a:lnTo>
                  <a:lnTo>
                    <a:pt x="176784" y="1353312"/>
                  </a:lnTo>
                  <a:lnTo>
                    <a:pt x="211836" y="1359408"/>
                  </a:lnTo>
                  <a:close/>
                </a:path>
                <a:path w="518160" h="1407160">
                  <a:moveTo>
                    <a:pt x="211836" y="1376469"/>
                  </a:moveTo>
                  <a:lnTo>
                    <a:pt x="211836" y="1359408"/>
                  </a:lnTo>
                  <a:lnTo>
                    <a:pt x="176784" y="1353312"/>
                  </a:lnTo>
                  <a:lnTo>
                    <a:pt x="176784" y="1385590"/>
                  </a:lnTo>
                  <a:lnTo>
                    <a:pt x="185928" y="1406652"/>
                  </a:lnTo>
                  <a:lnTo>
                    <a:pt x="211836" y="1376469"/>
                  </a:lnTo>
                  <a:close/>
                </a:path>
                <a:path w="518160" h="1407160">
                  <a:moveTo>
                    <a:pt x="446532" y="1103048"/>
                  </a:moveTo>
                  <a:lnTo>
                    <a:pt x="446532" y="1086612"/>
                  </a:lnTo>
                  <a:lnTo>
                    <a:pt x="410145" y="1081287"/>
                  </a:lnTo>
                  <a:lnTo>
                    <a:pt x="198242" y="1328298"/>
                  </a:lnTo>
                  <a:lnTo>
                    <a:pt x="211836" y="1359408"/>
                  </a:lnTo>
                  <a:lnTo>
                    <a:pt x="211836" y="1376469"/>
                  </a:lnTo>
                  <a:lnTo>
                    <a:pt x="446532" y="1103048"/>
                  </a:lnTo>
                  <a:close/>
                </a:path>
                <a:path w="518160" h="1407160">
                  <a:moveTo>
                    <a:pt x="307848" y="25908"/>
                  </a:moveTo>
                  <a:lnTo>
                    <a:pt x="283464" y="44196"/>
                  </a:lnTo>
                  <a:lnTo>
                    <a:pt x="304644" y="47310"/>
                  </a:lnTo>
                  <a:lnTo>
                    <a:pt x="307848" y="25908"/>
                  </a:lnTo>
                  <a:close/>
                </a:path>
                <a:path w="518160" h="1407160">
                  <a:moveTo>
                    <a:pt x="304644" y="47310"/>
                  </a:moveTo>
                  <a:lnTo>
                    <a:pt x="283464" y="44196"/>
                  </a:lnTo>
                  <a:lnTo>
                    <a:pt x="283464" y="188793"/>
                  </a:lnTo>
                  <a:lnTo>
                    <a:pt x="304644" y="47310"/>
                  </a:lnTo>
                  <a:close/>
                </a:path>
                <a:path w="518160" h="1407160">
                  <a:moveTo>
                    <a:pt x="307848" y="47781"/>
                  </a:moveTo>
                  <a:lnTo>
                    <a:pt x="307848" y="25908"/>
                  </a:lnTo>
                  <a:lnTo>
                    <a:pt x="304644" y="47310"/>
                  </a:lnTo>
                  <a:lnTo>
                    <a:pt x="307848" y="47781"/>
                  </a:lnTo>
                  <a:close/>
                </a:path>
                <a:path w="518160" h="1407160">
                  <a:moveTo>
                    <a:pt x="490728" y="221672"/>
                  </a:moveTo>
                  <a:lnTo>
                    <a:pt x="490728" y="74676"/>
                  </a:lnTo>
                  <a:lnTo>
                    <a:pt x="470972" y="71770"/>
                  </a:lnTo>
                  <a:lnTo>
                    <a:pt x="321564" y="1068324"/>
                  </a:lnTo>
                  <a:lnTo>
                    <a:pt x="348996" y="1072338"/>
                  </a:lnTo>
                  <a:lnTo>
                    <a:pt x="348996" y="1030224"/>
                  </a:lnTo>
                  <a:lnTo>
                    <a:pt x="370419" y="1033449"/>
                  </a:lnTo>
                  <a:lnTo>
                    <a:pt x="490728" y="221672"/>
                  </a:lnTo>
                  <a:close/>
                </a:path>
                <a:path w="518160" h="1407160">
                  <a:moveTo>
                    <a:pt x="370419" y="1033449"/>
                  </a:moveTo>
                  <a:lnTo>
                    <a:pt x="348996" y="1030224"/>
                  </a:lnTo>
                  <a:lnTo>
                    <a:pt x="367284" y="1054608"/>
                  </a:lnTo>
                  <a:lnTo>
                    <a:pt x="370419" y="1033449"/>
                  </a:lnTo>
                  <a:close/>
                </a:path>
                <a:path w="518160" h="1407160">
                  <a:moveTo>
                    <a:pt x="490728" y="1051560"/>
                  </a:moveTo>
                  <a:lnTo>
                    <a:pt x="370419" y="1033449"/>
                  </a:lnTo>
                  <a:lnTo>
                    <a:pt x="367284" y="1054608"/>
                  </a:lnTo>
                  <a:lnTo>
                    <a:pt x="348996" y="1030224"/>
                  </a:lnTo>
                  <a:lnTo>
                    <a:pt x="348996" y="1072338"/>
                  </a:lnTo>
                  <a:lnTo>
                    <a:pt x="410145" y="1081287"/>
                  </a:lnTo>
                  <a:lnTo>
                    <a:pt x="434340" y="1053084"/>
                  </a:lnTo>
                  <a:lnTo>
                    <a:pt x="446532" y="1086612"/>
                  </a:lnTo>
                  <a:lnTo>
                    <a:pt x="446532" y="1103048"/>
                  </a:lnTo>
                  <a:lnTo>
                    <a:pt x="490728" y="1051560"/>
                  </a:lnTo>
                  <a:close/>
                </a:path>
                <a:path w="518160" h="1407160">
                  <a:moveTo>
                    <a:pt x="446532" y="1086612"/>
                  </a:moveTo>
                  <a:lnTo>
                    <a:pt x="434340" y="1053084"/>
                  </a:lnTo>
                  <a:lnTo>
                    <a:pt x="410145" y="1081287"/>
                  </a:lnTo>
                  <a:lnTo>
                    <a:pt x="446532" y="1086612"/>
                  </a:lnTo>
                  <a:close/>
                </a:path>
                <a:path w="518160" h="1407160">
                  <a:moveTo>
                    <a:pt x="490728" y="74676"/>
                  </a:moveTo>
                  <a:lnTo>
                    <a:pt x="473964" y="51816"/>
                  </a:lnTo>
                  <a:lnTo>
                    <a:pt x="470972" y="71770"/>
                  </a:lnTo>
                  <a:lnTo>
                    <a:pt x="490728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5510" y="293979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5698" y="291846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7593" y="293979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26258" y="291846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87317" y="293979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65982" y="291846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3773" y="201625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42438" y="199491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12623" y="2038603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6297" y="2500883"/>
            <a:ext cx="1615440" cy="457200"/>
          </a:xfrm>
          <a:custGeom>
            <a:avLst/>
            <a:gdLst/>
            <a:ahLst/>
            <a:cxnLst/>
            <a:rect l="l" t="t" r="r" b="b"/>
            <a:pathLst>
              <a:path w="1615440" h="457200">
                <a:moveTo>
                  <a:pt x="1615440" y="419100"/>
                </a:moveTo>
                <a:lnTo>
                  <a:pt x="608076" y="0"/>
                </a:lnTo>
                <a:lnTo>
                  <a:pt x="599681" y="19062"/>
                </a:lnTo>
                <a:lnTo>
                  <a:pt x="599452" y="19011"/>
                </a:lnTo>
                <a:lnTo>
                  <a:pt x="586740" y="1524"/>
                </a:lnTo>
                <a:lnTo>
                  <a:pt x="0" y="422148"/>
                </a:lnTo>
                <a:lnTo>
                  <a:pt x="24384" y="455676"/>
                </a:lnTo>
                <a:lnTo>
                  <a:pt x="569125" y="65163"/>
                </a:lnTo>
                <a:lnTo>
                  <a:pt x="495300" y="434340"/>
                </a:lnTo>
                <a:lnTo>
                  <a:pt x="536448" y="441960"/>
                </a:lnTo>
                <a:lnTo>
                  <a:pt x="615226" y="48056"/>
                </a:lnTo>
                <a:lnTo>
                  <a:pt x="1598676" y="457200"/>
                </a:lnTo>
                <a:lnTo>
                  <a:pt x="161544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79579" y="2878326"/>
            <a:ext cx="20129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22630" algn="l"/>
              </a:tabLst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14456" y="1954783"/>
            <a:ext cx="12750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spc="-40" dirty="0">
                <a:latin typeface="Times New Roman"/>
                <a:cs typeface="Times New Roman"/>
              </a:rPr>
              <a:t>Pr.:</a:t>
            </a:r>
            <a:r>
              <a:rPr sz="3300" b="1" spc="-14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r</a:t>
            </a:r>
            <a:r>
              <a:rPr sz="3300" b="1" spc="-37" baseline="-20202" dirty="0">
                <a:latin typeface="Times New Roman"/>
                <a:cs typeface="Times New Roman"/>
              </a:rPr>
              <a:t>1</a:t>
            </a:r>
            <a:r>
              <a:rPr sz="3300" b="1" spc="-2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93970" y="1994916"/>
            <a:ext cx="2057400" cy="1469390"/>
            <a:chOff x="7593970" y="1994916"/>
            <a:chExt cx="2057400" cy="1469390"/>
          </a:xfrm>
        </p:grpSpPr>
        <p:sp>
          <p:nvSpPr>
            <p:cNvPr id="38" name="object 38"/>
            <p:cNvSpPr/>
            <p:nvPr/>
          </p:nvSpPr>
          <p:spPr>
            <a:xfrm>
              <a:off x="7615306" y="293979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93970" y="291846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85866" y="293979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64530" y="2918460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25590" y="293979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04254" y="2918460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02046" y="2016251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80710" y="1994916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50894" y="2038603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54569" y="2500883"/>
            <a:ext cx="1615440" cy="457200"/>
          </a:xfrm>
          <a:custGeom>
            <a:avLst/>
            <a:gdLst/>
            <a:ahLst/>
            <a:cxnLst/>
            <a:rect l="l" t="t" r="r" b="b"/>
            <a:pathLst>
              <a:path w="1615440" h="457200">
                <a:moveTo>
                  <a:pt x="1615440" y="419100"/>
                </a:moveTo>
                <a:lnTo>
                  <a:pt x="608076" y="0"/>
                </a:lnTo>
                <a:lnTo>
                  <a:pt x="599681" y="19062"/>
                </a:lnTo>
                <a:lnTo>
                  <a:pt x="599452" y="19011"/>
                </a:lnTo>
                <a:lnTo>
                  <a:pt x="586740" y="1524"/>
                </a:lnTo>
                <a:lnTo>
                  <a:pt x="0" y="422148"/>
                </a:lnTo>
                <a:lnTo>
                  <a:pt x="24384" y="455676"/>
                </a:lnTo>
                <a:lnTo>
                  <a:pt x="569125" y="65163"/>
                </a:lnTo>
                <a:lnTo>
                  <a:pt x="495300" y="434340"/>
                </a:lnTo>
                <a:lnTo>
                  <a:pt x="536448" y="441960"/>
                </a:lnTo>
                <a:lnTo>
                  <a:pt x="615226" y="48056"/>
                </a:lnTo>
                <a:lnTo>
                  <a:pt x="1598676" y="457200"/>
                </a:lnTo>
                <a:lnTo>
                  <a:pt x="161544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313302" y="2878326"/>
            <a:ext cx="13233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7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585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2727" y="1954783"/>
            <a:ext cx="1336040" cy="141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spc="-40" dirty="0">
                <a:latin typeface="Times New Roman"/>
                <a:cs typeface="Times New Roman"/>
              </a:rPr>
              <a:t>Pr.:</a:t>
            </a:r>
            <a:r>
              <a:rPr sz="3300" b="1" spc="-14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r</a:t>
            </a:r>
            <a:r>
              <a:rPr sz="3300" b="1" spc="-37" baseline="-20202" dirty="0">
                <a:latin typeface="Times New Roman"/>
                <a:cs typeface="Times New Roman"/>
              </a:rPr>
              <a:t>2</a:t>
            </a:r>
            <a:r>
              <a:rPr sz="3300" b="1" spc="-2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345"/>
              </a:spcBef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73458" y="5274564"/>
            <a:ext cx="1039494" cy="567055"/>
          </a:xfrm>
          <a:custGeom>
            <a:avLst/>
            <a:gdLst/>
            <a:ahLst/>
            <a:cxnLst/>
            <a:rect l="l" t="t" r="r" b="b"/>
            <a:pathLst>
              <a:path w="1039494" h="567054">
                <a:moveTo>
                  <a:pt x="1039368" y="566928"/>
                </a:moveTo>
                <a:lnTo>
                  <a:pt x="1039368" y="0"/>
                </a:lnTo>
                <a:lnTo>
                  <a:pt x="0" y="0"/>
                </a:lnTo>
                <a:lnTo>
                  <a:pt x="0" y="566928"/>
                </a:lnTo>
                <a:lnTo>
                  <a:pt x="15240" y="566928"/>
                </a:lnTo>
                <a:lnTo>
                  <a:pt x="15240" y="32004"/>
                </a:lnTo>
                <a:lnTo>
                  <a:pt x="32004" y="15240"/>
                </a:lnTo>
                <a:lnTo>
                  <a:pt x="32004" y="32004"/>
                </a:lnTo>
                <a:lnTo>
                  <a:pt x="1007364" y="32004"/>
                </a:lnTo>
                <a:lnTo>
                  <a:pt x="1007364" y="15240"/>
                </a:lnTo>
                <a:lnTo>
                  <a:pt x="1022604" y="32004"/>
                </a:lnTo>
                <a:lnTo>
                  <a:pt x="1022604" y="566928"/>
                </a:lnTo>
                <a:lnTo>
                  <a:pt x="1039368" y="566928"/>
                </a:lnTo>
                <a:close/>
              </a:path>
              <a:path w="1039494" h="567054">
                <a:moveTo>
                  <a:pt x="32004" y="32004"/>
                </a:moveTo>
                <a:lnTo>
                  <a:pt x="32004" y="15240"/>
                </a:lnTo>
                <a:lnTo>
                  <a:pt x="15240" y="32004"/>
                </a:lnTo>
                <a:lnTo>
                  <a:pt x="32004" y="32004"/>
                </a:lnTo>
                <a:close/>
              </a:path>
              <a:path w="1039494" h="567054">
                <a:moveTo>
                  <a:pt x="32004" y="534924"/>
                </a:moveTo>
                <a:lnTo>
                  <a:pt x="32004" y="32004"/>
                </a:lnTo>
                <a:lnTo>
                  <a:pt x="15240" y="32004"/>
                </a:lnTo>
                <a:lnTo>
                  <a:pt x="15240" y="534924"/>
                </a:lnTo>
                <a:lnTo>
                  <a:pt x="32004" y="534924"/>
                </a:lnTo>
                <a:close/>
              </a:path>
              <a:path w="1039494" h="567054">
                <a:moveTo>
                  <a:pt x="1022604" y="534924"/>
                </a:moveTo>
                <a:lnTo>
                  <a:pt x="15240" y="534924"/>
                </a:lnTo>
                <a:lnTo>
                  <a:pt x="32004" y="551688"/>
                </a:lnTo>
                <a:lnTo>
                  <a:pt x="32004" y="566928"/>
                </a:lnTo>
                <a:lnTo>
                  <a:pt x="1007364" y="566928"/>
                </a:lnTo>
                <a:lnTo>
                  <a:pt x="1007364" y="551688"/>
                </a:lnTo>
                <a:lnTo>
                  <a:pt x="1022604" y="534924"/>
                </a:lnTo>
                <a:close/>
              </a:path>
              <a:path w="1039494" h="567054">
                <a:moveTo>
                  <a:pt x="32004" y="566928"/>
                </a:moveTo>
                <a:lnTo>
                  <a:pt x="32004" y="551688"/>
                </a:lnTo>
                <a:lnTo>
                  <a:pt x="15240" y="534924"/>
                </a:lnTo>
                <a:lnTo>
                  <a:pt x="15240" y="566928"/>
                </a:lnTo>
                <a:lnTo>
                  <a:pt x="32004" y="566928"/>
                </a:lnTo>
                <a:close/>
              </a:path>
              <a:path w="1039494" h="567054">
                <a:moveTo>
                  <a:pt x="1022604" y="32004"/>
                </a:moveTo>
                <a:lnTo>
                  <a:pt x="1007364" y="15240"/>
                </a:lnTo>
                <a:lnTo>
                  <a:pt x="1007364" y="32004"/>
                </a:lnTo>
                <a:lnTo>
                  <a:pt x="1022604" y="32004"/>
                </a:lnTo>
                <a:close/>
              </a:path>
              <a:path w="1039494" h="567054">
                <a:moveTo>
                  <a:pt x="1022604" y="534924"/>
                </a:moveTo>
                <a:lnTo>
                  <a:pt x="1022604" y="32004"/>
                </a:lnTo>
                <a:lnTo>
                  <a:pt x="1007364" y="32004"/>
                </a:lnTo>
                <a:lnTo>
                  <a:pt x="1007364" y="534924"/>
                </a:lnTo>
                <a:lnTo>
                  <a:pt x="1022604" y="534924"/>
                </a:lnTo>
                <a:close/>
              </a:path>
              <a:path w="1039494" h="567054">
                <a:moveTo>
                  <a:pt x="1022604" y="566928"/>
                </a:moveTo>
                <a:lnTo>
                  <a:pt x="1022604" y="534924"/>
                </a:lnTo>
                <a:lnTo>
                  <a:pt x="1007364" y="551688"/>
                </a:lnTo>
                <a:lnTo>
                  <a:pt x="1007364" y="566928"/>
                </a:lnTo>
                <a:lnTo>
                  <a:pt x="1022604" y="56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352432" y="5316725"/>
            <a:ext cx="2768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980822" y="5274564"/>
            <a:ext cx="1207135" cy="567055"/>
            <a:chOff x="2980822" y="5274564"/>
            <a:chExt cx="1207135" cy="567055"/>
          </a:xfrm>
        </p:grpSpPr>
        <p:sp>
          <p:nvSpPr>
            <p:cNvPr id="53" name="object 53"/>
            <p:cNvSpPr/>
            <p:nvPr/>
          </p:nvSpPr>
          <p:spPr>
            <a:xfrm>
              <a:off x="2996061" y="5289803"/>
              <a:ext cx="1176655" cy="536575"/>
            </a:xfrm>
            <a:custGeom>
              <a:avLst/>
              <a:gdLst/>
              <a:ahLst/>
              <a:cxnLst/>
              <a:rect l="l" t="t" r="r" b="b"/>
              <a:pathLst>
                <a:path w="1176654" h="536575">
                  <a:moveTo>
                    <a:pt x="1176527" y="536447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536447"/>
                  </a:lnTo>
                  <a:lnTo>
                    <a:pt x="1176527" y="53644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80822" y="5274564"/>
              <a:ext cx="1207135" cy="567055"/>
            </a:xfrm>
            <a:custGeom>
              <a:avLst/>
              <a:gdLst/>
              <a:ahLst/>
              <a:cxnLst/>
              <a:rect l="l" t="t" r="r" b="b"/>
              <a:pathLst>
                <a:path w="1207135" h="567054">
                  <a:moveTo>
                    <a:pt x="1207008" y="566928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1175004" y="32004"/>
                  </a:lnTo>
                  <a:lnTo>
                    <a:pt x="1175004" y="15240"/>
                  </a:lnTo>
                  <a:lnTo>
                    <a:pt x="1191768" y="32004"/>
                  </a:lnTo>
                  <a:lnTo>
                    <a:pt x="1191768" y="566928"/>
                  </a:lnTo>
                  <a:lnTo>
                    <a:pt x="1207008" y="566928"/>
                  </a:lnTo>
                  <a:close/>
                </a:path>
                <a:path w="1207135" h="56705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207135" h="567054">
                  <a:moveTo>
                    <a:pt x="32004" y="53492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207135" h="567054">
                  <a:moveTo>
                    <a:pt x="1191768" y="534924"/>
                  </a:moveTo>
                  <a:lnTo>
                    <a:pt x="15240" y="534924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1175004" y="566928"/>
                  </a:lnTo>
                  <a:lnTo>
                    <a:pt x="1175004" y="551688"/>
                  </a:lnTo>
                  <a:lnTo>
                    <a:pt x="1191768" y="534924"/>
                  </a:lnTo>
                  <a:close/>
                </a:path>
                <a:path w="1207135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207135" h="567054">
                  <a:moveTo>
                    <a:pt x="1191768" y="32004"/>
                  </a:moveTo>
                  <a:lnTo>
                    <a:pt x="1175004" y="15240"/>
                  </a:lnTo>
                  <a:lnTo>
                    <a:pt x="1175004" y="32004"/>
                  </a:lnTo>
                  <a:lnTo>
                    <a:pt x="1191768" y="32004"/>
                  </a:lnTo>
                  <a:close/>
                </a:path>
                <a:path w="1207135" h="567054">
                  <a:moveTo>
                    <a:pt x="1191768" y="534924"/>
                  </a:moveTo>
                  <a:lnTo>
                    <a:pt x="1191768" y="32004"/>
                  </a:lnTo>
                  <a:lnTo>
                    <a:pt x="1175004" y="32004"/>
                  </a:lnTo>
                  <a:lnTo>
                    <a:pt x="1175004" y="534924"/>
                  </a:lnTo>
                  <a:lnTo>
                    <a:pt x="1191768" y="534924"/>
                  </a:lnTo>
                  <a:close/>
                </a:path>
                <a:path w="1207135" h="567054">
                  <a:moveTo>
                    <a:pt x="1191768" y="566928"/>
                  </a:moveTo>
                  <a:lnTo>
                    <a:pt x="1191768" y="534924"/>
                  </a:lnTo>
                  <a:lnTo>
                    <a:pt x="1175004" y="551688"/>
                  </a:lnTo>
                  <a:lnTo>
                    <a:pt x="1175004" y="566928"/>
                  </a:lnTo>
                  <a:lnTo>
                    <a:pt x="1191768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487812" y="5316725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55826" y="5274564"/>
            <a:ext cx="1039494" cy="567055"/>
          </a:xfrm>
          <a:custGeom>
            <a:avLst/>
            <a:gdLst/>
            <a:ahLst/>
            <a:cxnLst/>
            <a:rect l="l" t="t" r="r" b="b"/>
            <a:pathLst>
              <a:path w="1039495" h="567054">
                <a:moveTo>
                  <a:pt x="1039368" y="566928"/>
                </a:moveTo>
                <a:lnTo>
                  <a:pt x="1039368" y="0"/>
                </a:lnTo>
                <a:lnTo>
                  <a:pt x="0" y="0"/>
                </a:lnTo>
                <a:lnTo>
                  <a:pt x="0" y="566928"/>
                </a:lnTo>
                <a:lnTo>
                  <a:pt x="16764" y="566928"/>
                </a:lnTo>
                <a:lnTo>
                  <a:pt x="16764" y="32004"/>
                </a:lnTo>
                <a:lnTo>
                  <a:pt x="32004" y="15240"/>
                </a:lnTo>
                <a:lnTo>
                  <a:pt x="32004" y="32004"/>
                </a:lnTo>
                <a:lnTo>
                  <a:pt x="1008888" y="32004"/>
                </a:lnTo>
                <a:lnTo>
                  <a:pt x="1008888" y="15240"/>
                </a:lnTo>
                <a:lnTo>
                  <a:pt x="1024128" y="32004"/>
                </a:lnTo>
                <a:lnTo>
                  <a:pt x="1024128" y="566928"/>
                </a:lnTo>
                <a:lnTo>
                  <a:pt x="1039368" y="566928"/>
                </a:lnTo>
                <a:close/>
              </a:path>
              <a:path w="1039495" h="567054">
                <a:moveTo>
                  <a:pt x="32004" y="32004"/>
                </a:moveTo>
                <a:lnTo>
                  <a:pt x="32004" y="15240"/>
                </a:lnTo>
                <a:lnTo>
                  <a:pt x="16764" y="32004"/>
                </a:lnTo>
                <a:lnTo>
                  <a:pt x="32004" y="32004"/>
                </a:lnTo>
                <a:close/>
              </a:path>
              <a:path w="1039495" h="567054">
                <a:moveTo>
                  <a:pt x="32004" y="534924"/>
                </a:moveTo>
                <a:lnTo>
                  <a:pt x="32004" y="32004"/>
                </a:lnTo>
                <a:lnTo>
                  <a:pt x="16764" y="32004"/>
                </a:lnTo>
                <a:lnTo>
                  <a:pt x="16764" y="534924"/>
                </a:lnTo>
                <a:lnTo>
                  <a:pt x="32004" y="534924"/>
                </a:lnTo>
                <a:close/>
              </a:path>
              <a:path w="1039495" h="567054">
                <a:moveTo>
                  <a:pt x="1024128" y="534924"/>
                </a:moveTo>
                <a:lnTo>
                  <a:pt x="16764" y="534924"/>
                </a:lnTo>
                <a:lnTo>
                  <a:pt x="32004" y="551688"/>
                </a:lnTo>
                <a:lnTo>
                  <a:pt x="32004" y="566928"/>
                </a:lnTo>
                <a:lnTo>
                  <a:pt x="1008888" y="566928"/>
                </a:lnTo>
                <a:lnTo>
                  <a:pt x="1008888" y="551688"/>
                </a:lnTo>
                <a:lnTo>
                  <a:pt x="1024128" y="534924"/>
                </a:lnTo>
                <a:close/>
              </a:path>
              <a:path w="1039495" h="567054">
                <a:moveTo>
                  <a:pt x="32004" y="566928"/>
                </a:moveTo>
                <a:lnTo>
                  <a:pt x="32004" y="551688"/>
                </a:lnTo>
                <a:lnTo>
                  <a:pt x="16764" y="534924"/>
                </a:lnTo>
                <a:lnTo>
                  <a:pt x="16764" y="566928"/>
                </a:lnTo>
                <a:lnTo>
                  <a:pt x="32004" y="566928"/>
                </a:lnTo>
                <a:close/>
              </a:path>
              <a:path w="1039495" h="567054">
                <a:moveTo>
                  <a:pt x="1024128" y="32004"/>
                </a:moveTo>
                <a:lnTo>
                  <a:pt x="1008888" y="15240"/>
                </a:lnTo>
                <a:lnTo>
                  <a:pt x="1008888" y="32004"/>
                </a:lnTo>
                <a:lnTo>
                  <a:pt x="1024128" y="32004"/>
                </a:lnTo>
                <a:close/>
              </a:path>
              <a:path w="1039495" h="567054">
                <a:moveTo>
                  <a:pt x="1024128" y="534924"/>
                </a:moveTo>
                <a:lnTo>
                  <a:pt x="1024128" y="32004"/>
                </a:lnTo>
                <a:lnTo>
                  <a:pt x="1008888" y="32004"/>
                </a:lnTo>
                <a:lnTo>
                  <a:pt x="1008888" y="534924"/>
                </a:lnTo>
                <a:lnTo>
                  <a:pt x="1024128" y="534924"/>
                </a:lnTo>
                <a:close/>
              </a:path>
              <a:path w="1039495" h="567054">
                <a:moveTo>
                  <a:pt x="1024128" y="566928"/>
                </a:moveTo>
                <a:lnTo>
                  <a:pt x="1024128" y="534924"/>
                </a:lnTo>
                <a:lnTo>
                  <a:pt x="1008888" y="551688"/>
                </a:lnTo>
                <a:lnTo>
                  <a:pt x="1008888" y="566928"/>
                </a:lnTo>
                <a:lnTo>
                  <a:pt x="1024128" y="566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36323" y="5316725"/>
            <a:ext cx="2768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66097" y="5806440"/>
            <a:ext cx="1039494" cy="1560830"/>
            <a:chOff x="966097" y="5806440"/>
            <a:chExt cx="1039494" cy="1560830"/>
          </a:xfrm>
        </p:grpSpPr>
        <p:sp>
          <p:nvSpPr>
            <p:cNvPr id="59" name="object 59"/>
            <p:cNvSpPr/>
            <p:nvPr/>
          </p:nvSpPr>
          <p:spPr>
            <a:xfrm>
              <a:off x="966097" y="6800088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0" y="30480"/>
                  </a:lnTo>
                  <a:lnTo>
                    <a:pt x="1007360" y="15240"/>
                  </a:lnTo>
                  <a:lnTo>
                    <a:pt x="1022600" y="30480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7054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2600" y="30480"/>
                  </a:moveTo>
                  <a:lnTo>
                    <a:pt x="1007360" y="15240"/>
                  </a:lnTo>
                  <a:lnTo>
                    <a:pt x="1007360" y="30480"/>
                  </a:lnTo>
                  <a:lnTo>
                    <a:pt x="1022600" y="30480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022600" y="30480"/>
                  </a:lnTo>
                  <a:lnTo>
                    <a:pt x="1007360" y="30480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1022600" y="566928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1337" y="5821679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66097" y="5806440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1007360" y="32004"/>
                  </a:lnTo>
                  <a:lnTo>
                    <a:pt x="1007360" y="15240"/>
                  </a:lnTo>
                  <a:lnTo>
                    <a:pt x="1022600" y="32004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039494" h="567054">
                  <a:moveTo>
                    <a:pt x="32004" y="53492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2600" y="32004"/>
                  </a:moveTo>
                  <a:lnTo>
                    <a:pt x="1007360" y="15240"/>
                  </a:lnTo>
                  <a:lnTo>
                    <a:pt x="1007360" y="32004"/>
                  </a:lnTo>
                  <a:lnTo>
                    <a:pt x="1022600" y="32004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022600" y="32004"/>
                  </a:lnTo>
                  <a:lnTo>
                    <a:pt x="1007360" y="32004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1022600" y="566928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1337" y="6297167"/>
              <a:ext cx="1007744" cy="536575"/>
            </a:xfrm>
            <a:custGeom>
              <a:avLst/>
              <a:gdLst/>
              <a:ahLst/>
              <a:cxnLst/>
              <a:rect l="l" t="t" r="r" b="b"/>
              <a:pathLst>
                <a:path w="1007744" h="536575">
                  <a:moveTo>
                    <a:pt x="1007363" y="53644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6447"/>
                  </a:lnTo>
                  <a:lnTo>
                    <a:pt x="1007363" y="53644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66097" y="6281928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1007360" y="32004"/>
                  </a:lnTo>
                  <a:lnTo>
                    <a:pt x="1007360" y="15240"/>
                  </a:lnTo>
                  <a:lnTo>
                    <a:pt x="1022600" y="32004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039494" h="567054">
                  <a:moveTo>
                    <a:pt x="32004" y="53492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1688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2600" y="32004"/>
                  </a:moveTo>
                  <a:lnTo>
                    <a:pt x="1007360" y="15240"/>
                  </a:lnTo>
                  <a:lnTo>
                    <a:pt x="1007360" y="32004"/>
                  </a:lnTo>
                  <a:lnTo>
                    <a:pt x="1022600" y="32004"/>
                  </a:lnTo>
                  <a:close/>
                </a:path>
                <a:path w="1039494" h="567054">
                  <a:moveTo>
                    <a:pt x="1022600" y="534924"/>
                  </a:moveTo>
                  <a:lnTo>
                    <a:pt x="1022600" y="32004"/>
                  </a:lnTo>
                  <a:lnTo>
                    <a:pt x="1007360" y="32004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7054">
                  <a:moveTo>
                    <a:pt x="1022600" y="566928"/>
                  </a:moveTo>
                  <a:lnTo>
                    <a:pt x="1022600" y="534924"/>
                  </a:lnTo>
                  <a:lnTo>
                    <a:pt x="1007360" y="551688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089032" y="6373297"/>
            <a:ext cx="82041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73458" y="5806440"/>
            <a:ext cx="3221990" cy="1556385"/>
            <a:chOff x="1973458" y="5806440"/>
            <a:chExt cx="3221990" cy="1556385"/>
          </a:xfrm>
        </p:grpSpPr>
        <p:sp>
          <p:nvSpPr>
            <p:cNvPr id="66" name="object 66"/>
            <p:cNvSpPr/>
            <p:nvPr/>
          </p:nvSpPr>
          <p:spPr>
            <a:xfrm>
              <a:off x="1988698" y="6487668"/>
              <a:ext cx="1007744" cy="127000"/>
            </a:xfrm>
            <a:custGeom>
              <a:avLst/>
              <a:gdLst/>
              <a:ahLst/>
              <a:cxnLst/>
              <a:rect l="l" t="t" r="r" b="b"/>
              <a:pathLst>
                <a:path w="1007744" h="127000">
                  <a:moveTo>
                    <a:pt x="903732" y="83820"/>
                  </a:moveTo>
                  <a:lnTo>
                    <a:pt x="903732" y="42672"/>
                  </a:lnTo>
                  <a:lnTo>
                    <a:pt x="0" y="41148"/>
                  </a:lnTo>
                  <a:lnTo>
                    <a:pt x="0" y="82296"/>
                  </a:lnTo>
                  <a:lnTo>
                    <a:pt x="882396" y="83784"/>
                  </a:lnTo>
                  <a:lnTo>
                    <a:pt x="903732" y="83820"/>
                  </a:lnTo>
                  <a:close/>
                </a:path>
                <a:path w="1007744" h="127000">
                  <a:moveTo>
                    <a:pt x="1007364" y="64008"/>
                  </a:moveTo>
                  <a:lnTo>
                    <a:pt x="882396" y="0"/>
                  </a:lnTo>
                  <a:lnTo>
                    <a:pt x="882396" y="42636"/>
                  </a:lnTo>
                  <a:lnTo>
                    <a:pt x="903732" y="42672"/>
                  </a:lnTo>
                  <a:lnTo>
                    <a:pt x="903732" y="115824"/>
                  </a:lnTo>
                  <a:lnTo>
                    <a:pt x="1007364" y="64008"/>
                  </a:lnTo>
                  <a:close/>
                </a:path>
                <a:path w="1007744" h="127000">
                  <a:moveTo>
                    <a:pt x="903732" y="115824"/>
                  </a:moveTo>
                  <a:lnTo>
                    <a:pt x="903732" y="83820"/>
                  </a:lnTo>
                  <a:lnTo>
                    <a:pt x="882396" y="83784"/>
                  </a:lnTo>
                  <a:lnTo>
                    <a:pt x="882396" y="126492"/>
                  </a:lnTo>
                  <a:lnTo>
                    <a:pt x="903732" y="1158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96062" y="5821679"/>
              <a:ext cx="1176655" cy="1525905"/>
            </a:xfrm>
            <a:custGeom>
              <a:avLst/>
              <a:gdLst/>
              <a:ahLst/>
              <a:cxnLst/>
              <a:rect l="l" t="t" r="r" b="b"/>
              <a:pathLst>
                <a:path w="1176654" h="1525904">
                  <a:moveTo>
                    <a:pt x="1176527" y="1525523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1525523"/>
                  </a:lnTo>
                  <a:lnTo>
                    <a:pt x="1176527" y="15255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80822" y="5806440"/>
              <a:ext cx="1207135" cy="1556385"/>
            </a:xfrm>
            <a:custGeom>
              <a:avLst/>
              <a:gdLst/>
              <a:ahLst/>
              <a:cxnLst/>
              <a:rect l="l" t="t" r="r" b="b"/>
              <a:pathLst>
                <a:path w="1207135" h="1556384">
                  <a:moveTo>
                    <a:pt x="1207008" y="155600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1175004" y="32004"/>
                  </a:lnTo>
                  <a:lnTo>
                    <a:pt x="1175004" y="15240"/>
                  </a:lnTo>
                  <a:lnTo>
                    <a:pt x="1191768" y="32004"/>
                  </a:lnTo>
                  <a:lnTo>
                    <a:pt x="1191768" y="1556004"/>
                  </a:lnTo>
                  <a:lnTo>
                    <a:pt x="1207008" y="1556004"/>
                  </a:lnTo>
                  <a:close/>
                </a:path>
                <a:path w="1207135" h="155638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207135" h="1556384">
                  <a:moveTo>
                    <a:pt x="32004" y="152552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525524"/>
                  </a:lnTo>
                  <a:lnTo>
                    <a:pt x="32004" y="1525524"/>
                  </a:lnTo>
                  <a:close/>
                </a:path>
                <a:path w="1207135" h="1556384">
                  <a:moveTo>
                    <a:pt x="1191768" y="1525524"/>
                  </a:moveTo>
                  <a:lnTo>
                    <a:pt x="15240" y="1525524"/>
                  </a:lnTo>
                  <a:lnTo>
                    <a:pt x="32004" y="1540764"/>
                  </a:lnTo>
                  <a:lnTo>
                    <a:pt x="32004" y="1556004"/>
                  </a:lnTo>
                  <a:lnTo>
                    <a:pt x="1175004" y="1556004"/>
                  </a:lnTo>
                  <a:lnTo>
                    <a:pt x="1175004" y="1540764"/>
                  </a:lnTo>
                  <a:lnTo>
                    <a:pt x="1191768" y="1525524"/>
                  </a:lnTo>
                  <a:close/>
                </a:path>
                <a:path w="1207135" h="1556384">
                  <a:moveTo>
                    <a:pt x="32004" y="1556004"/>
                  </a:moveTo>
                  <a:lnTo>
                    <a:pt x="32004" y="1540764"/>
                  </a:lnTo>
                  <a:lnTo>
                    <a:pt x="15240" y="1525524"/>
                  </a:lnTo>
                  <a:lnTo>
                    <a:pt x="15240" y="1556004"/>
                  </a:lnTo>
                  <a:lnTo>
                    <a:pt x="32004" y="1556004"/>
                  </a:lnTo>
                  <a:close/>
                </a:path>
                <a:path w="1207135" h="1556384">
                  <a:moveTo>
                    <a:pt x="1191768" y="32004"/>
                  </a:moveTo>
                  <a:lnTo>
                    <a:pt x="1175004" y="15240"/>
                  </a:lnTo>
                  <a:lnTo>
                    <a:pt x="1175004" y="32004"/>
                  </a:lnTo>
                  <a:lnTo>
                    <a:pt x="1191768" y="32004"/>
                  </a:lnTo>
                  <a:close/>
                </a:path>
                <a:path w="1207135" h="1556384">
                  <a:moveTo>
                    <a:pt x="1191768" y="1525524"/>
                  </a:moveTo>
                  <a:lnTo>
                    <a:pt x="1191768" y="32004"/>
                  </a:lnTo>
                  <a:lnTo>
                    <a:pt x="1175004" y="32004"/>
                  </a:lnTo>
                  <a:lnTo>
                    <a:pt x="1175004" y="1525524"/>
                  </a:lnTo>
                  <a:lnTo>
                    <a:pt x="1191768" y="1525524"/>
                  </a:lnTo>
                  <a:close/>
                </a:path>
                <a:path w="1207135" h="1556384">
                  <a:moveTo>
                    <a:pt x="1191768" y="1556004"/>
                  </a:moveTo>
                  <a:lnTo>
                    <a:pt x="1191768" y="1525524"/>
                  </a:lnTo>
                  <a:lnTo>
                    <a:pt x="1175004" y="1540764"/>
                  </a:lnTo>
                  <a:lnTo>
                    <a:pt x="1175004" y="1556004"/>
                  </a:lnTo>
                  <a:lnTo>
                    <a:pt x="1191768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88698" y="6297167"/>
              <a:ext cx="3191510" cy="532130"/>
            </a:xfrm>
            <a:custGeom>
              <a:avLst/>
              <a:gdLst/>
              <a:ahLst/>
              <a:cxnLst/>
              <a:rect l="l" t="t" r="r" b="b"/>
              <a:pathLst>
                <a:path w="3191510" h="532129">
                  <a:moveTo>
                    <a:pt x="3191255" y="531875"/>
                  </a:moveTo>
                  <a:lnTo>
                    <a:pt x="3191255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3191255" y="5318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73453" y="5806452"/>
              <a:ext cx="3221990" cy="1556385"/>
            </a:xfrm>
            <a:custGeom>
              <a:avLst/>
              <a:gdLst/>
              <a:ahLst/>
              <a:cxnLst/>
              <a:rect l="l" t="t" r="r" b="b"/>
              <a:pathLst>
                <a:path w="3221990" h="1556384">
                  <a:moveTo>
                    <a:pt x="3221736" y="0"/>
                  </a:moveTo>
                  <a:lnTo>
                    <a:pt x="3191256" y="0"/>
                  </a:lnTo>
                  <a:lnTo>
                    <a:pt x="3191256" y="32004"/>
                  </a:lnTo>
                  <a:lnTo>
                    <a:pt x="3191256" y="475488"/>
                  </a:lnTo>
                  <a:lnTo>
                    <a:pt x="3191256" y="507492"/>
                  </a:lnTo>
                  <a:lnTo>
                    <a:pt x="3191256" y="1007364"/>
                  </a:lnTo>
                  <a:lnTo>
                    <a:pt x="3191256" y="1039368"/>
                  </a:lnTo>
                  <a:lnTo>
                    <a:pt x="3191256" y="1525524"/>
                  </a:lnTo>
                  <a:lnTo>
                    <a:pt x="32004" y="1525524"/>
                  </a:lnTo>
                  <a:lnTo>
                    <a:pt x="32004" y="1039368"/>
                  </a:lnTo>
                  <a:lnTo>
                    <a:pt x="3191256" y="1039368"/>
                  </a:lnTo>
                  <a:lnTo>
                    <a:pt x="3191256" y="1007364"/>
                  </a:lnTo>
                  <a:lnTo>
                    <a:pt x="32004" y="1007364"/>
                  </a:lnTo>
                  <a:lnTo>
                    <a:pt x="32004" y="507492"/>
                  </a:lnTo>
                  <a:lnTo>
                    <a:pt x="3191256" y="507492"/>
                  </a:lnTo>
                  <a:lnTo>
                    <a:pt x="3191256" y="475488"/>
                  </a:lnTo>
                  <a:lnTo>
                    <a:pt x="32004" y="475488"/>
                  </a:lnTo>
                  <a:lnTo>
                    <a:pt x="32004" y="32004"/>
                  </a:lnTo>
                  <a:lnTo>
                    <a:pt x="3191256" y="32004"/>
                  </a:lnTo>
                  <a:lnTo>
                    <a:pt x="3191256" y="0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0" y="1039368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32004" y="1556004"/>
                  </a:lnTo>
                  <a:lnTo>
                    <a:pt x="3191256" y="1556004"/>
                  </a:lnTo>
                  <a:lnTo>
                    <a:pt x="3206496" y="1556004"/>
                  </a:lnTo>
                  <a:lnTo>
                    <a:pt x="3221736" y="1556004"/>
                  </a:lnTo>
                  <a:lnTo>
                    <a:pt x="3221736" y="1039368"/>
                  </a:lnTo>
                  <a:lnTo>
                    <a:pt x="3221736" y="475488"/>
                  </a:lnTo>
                  <a:lnTo>
                    <a:pt x="3221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96062" y="6283451"/>
              <a:ext cx="1176655" cy="567055"/>
            </a:xfrm>
            <a:custGeom>
              <a:avLst/>
              <a:gdLst/>
              <a:ahLst/>
              <a:cxnLst/>
              <a:rect l="l" t="t" r="r" b="b"/>
              <a:pathLst>
                <a:path w="1176654" h="567054">
                  <a:moveTo>
                    <a:pt x="1176527" y="566927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176527" y="5669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65582" y="6252972"/>
              <a:ext cx="1237615" cy="629920"/>
            </a:xfrm>
            <a:custGeom>
              <a:avLst/>
              <a:gdLst/>
              <a:ahLst/>
              <a:cxnLst/>
              <a:rect l="l" t="t" r="r" b="b"/>
              <a:pathLst>
                <a:path w="1237614" h="629920">
                  <a:moveTo>
                    <a:pt x="1237488" y="629412"/>
                  </a:moveTo>
                  <a:lnTo>
                    <a:pt x="1237488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30480" y="629412"/>
                  </a:lnTo>
                  <a:lnTo>
                    <a:pt x="30480" y="62484"/>
                  </a:lnTo>
                  <a:lnTo>
                    <a:pt x="62484" y="30480"/>
                  </a:lnTo>
                  <a:lnTo>
                    <a:pt x="62484" y="62484"/>
                  </a:lnTo>
                  <a:lnTo>
                    <a:pt x="1175004" y="62484"/>
                  </a:lnTo>
                  <a:lnTo>
                    <a:pt x="1175004" y="30480"/>
                  </a:lnTo>
                  <a:lnTo>
                    <a:pt x="1207008" y="62484"/>
                  </a:lnTo>
                  <a:lnTo>
                    <a:pt x="1207008" y="629412"/>
                  </a:lnTo>
                  <a:lnTo>
                    <a:pt x="1237488" y="629412"/>
                  </a:lnTo>
                  <a:close/>
                </a:path>
                <a:path w="1237614" h="629920">
                  <a:moveTo>
                    <a:pt x="62484" y="62484"/>
                  </a:moveTo>
                  <a:lnTo>
                    <a:pt x="62484" y="30480"/>
                  </a:lnTo>
                  <a:lnTo>
                    <a:pt x="30480" y="62484"/>
                  </a:lnTo>
                  <a:lnTo>
                    <a:pt x="62484" y="62484"/>
                  </a:lnTo>
                  <a:close/>
                </a:path>
                <a:path w="1237614" h="629920">
                  <a:moveTo>
                    <a:pt x="62484" y="565404"/>
                  </a:moveTo>
                  <a:lnTo>
                    <a:pt x="62484" y="62484"/>
                  </a:lnTo>
                  <a:lnTo>
                    <a:pt x="30480" y="62484"/>
                  </a:lnTo>
                  <a:lnTo>
                    <a:pt x="30480" y="565404"/>
                  </a:lnTo>
                  <a:lnTo>
                    <a:pt x="62484" y="565404"/>
                  </a:lnTo>
                  <a:close/>
                </a:path>
                <a:path w="1237614" h="629920">
                  <a:moveTo>
                    <a:pt x="1207008" y="565404"/>
                  </a:moveTo>
                  <a:lnTo>
                    <a:pt x="30480" y="565404"/>
                  </a:lnTo>
                  <a:lnTo>
                    <a:pt x="62484" y="597408"/>
                  </a:lnTo>
                  <a:lnTo>
                    <a:pt x="62484" y="629412"/>
                  </a:lnTo>
                  <a:lnTo>
                    <a:pt x="1175004" y="629412"/>
                  </a:lnTo>
                  <a:lnTo>
                    <a:pt x="1175004" y="597408"/>
                  </a:lnTo>
                  <a:lnTo>
                    <a:pt x="1207008" y="565404"/>
                  </a:lnTo>
                  <a:close/>
                </a:path>
                <a:path w="1237614" h="629920">
                  <a:moveTo>
                    <a:pt x="62484" y="629412"/>
                  </a:moveTo>
                  <a:lnTo>
                    <a:pt x="62484" y="597408"/>
                  </a:lnTo>
                  <a:lnTo>
                    <a:pt x="30480" y="565404"/>
                  </a:lnTo>
                  <a:lnTo>
                    <a:pt x="30480" y="629412"/>
                  </a:lnTo>
                  <a:lnTo>
                    <a:pt x="62484" y="629412"/>
                  </a:lnTo>
                  <a:close/>
                </a:path>
                <a:path w="1237614" h="629920">
                  <a:moveTo>
                    <a:pt x="1207008" y="62484"/>
                  </a:moveTo>
                  <a:lnTo>
                    <a:pt x="1175004" y="30480"/>
                  </a:lnTo>
                  <a:lnTo>
                    <a:pt x="1175004" y="62484"/>
                  </a:lnTo>
                  <a:lnTo>
                    <a:pt x="1207008" y="62484"/>
                  </a:lnTo>
                  <a:close/>
                </a:path>
                <a:path w="1237614" h="629920">
                  <a:moveTo>
                    <a:pt x="1207008" y="565404"/>
                  </a:moveTo>
                  <a:lnTo>
                    <a:pt x="1207008" y="62484"/>
                  </a:lnTo>
                  <a:lnTo>
                    <a:pt x="1175004" y="62484"/>
                  </a:lnTo>
                  <a:lnTo>
                    <a:pt x="1175004" y="565404"/>
                  </a:lnTo>
                  <a:lnTo>
                    <a:pt x="1207008" y="565404"/>
                  </a:lnTo>
                  <a:close/>
                </a:path>
                <a:path w="1237614" h="629920">
                  <a:moveTo>
                    <a:pt x="1207008" y="629412"/>
                  </a:moveTo>
                  <a:lnTo>
                    <a:pt x="1207008" y="565404"/>
                  </a:lnTo>
                  <a:lnTo>
                    <a:pt x="1175004" y="597408"/>
                  </a:lnTo>
                  <a:lnTo>
                    <a:pt x="1175004" y="629412"/>
                  </a:lnTo>
                  <a:lnTo>
                    <a:pt x="1207008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024516" y="6313421"/>
            <a:ext cx="10185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85405" y="4105445"/>
            <a:ext cx="1313815" cy="316484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565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ts val="2875"/>
              </a:lnSpc>
              <a:spcBef>
                <a:spcPts val="1380"/>
              </a:spcBef>
            </a:pPr>
            <a:r>
              <a:rPr sz="2600" b="1" spc="-10" dirty="0">
                <a:latin typeface="Times New Roman"/>
                <a:cs typeface="Times New Roman"/>
              </a:rPr>
              <a:t>Tabulka:</a:t>
            </a:r>
            <a:endParaRPr sz="2600">
              <a:latin typeface="Times New Roman"/>
              <a:cs typeface="Times New Roman"/>
            </a:endParaRPr>
          </a:p>
          <a:p>
            <a:pPr marL="400685">
              <a:lnSpc>
                <a:spcPts val="3954"/>
              </a:lnSpc>
            </a:pPr>
            <a:r>
              <a:rPr sz="3500" spc="-50" dirty="0">
                <a:latin typeface="Symbol"/>
                <a:cs typeface="Symbol"/>
              </a:rPr>
              <a:t></a:t>
            </a:r>
            <a:endParaRPr sz="3500">
              <a:latin typeface="Symbol"/>
              <a:cs typeface="Symbol"/>
            </a:endParaRPr>
          </a:p>
          <a:p>
            <a:pPr marL="372110">
              <a:lnSpc>
                <a:spcPct val="100000"/>
              </a:lnSpc>
              <a:spcBef>
                <a:spcPts val="67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62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96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530479" y="5482841"/>
            <a:ext cx="41516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Použij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baseline="-20202" dirty="0"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X</a:t>
            </a:r>
            <a:r>
              <a:rPr sz="3300" spc="-15" baseline="-20202" dirty="0">
                <a:latin typeface="Times New Roman"/>
                <a:cs typeface="Times New Roman"/>
              </a:rPr>
              <a:t>1</a:t>
            </a:r>
            <a:r>
              <a:rPr sz="3300" i="1" spc="-10" dirty="0">
                <a:latin typeface="Times New Roman"/>
                <a:cs typeface="Times New Roman"/>
              </a:rPr>
              <a:t>X</a:t>
            </a:r>
            <a:r>
              <a:rPr sz="3300" spc="-15" baseline="-20202" dirty="0">
                <a:latin typeface="Times New Roman"/>
                <a:cs typeface="Times New Roman"/>
              </a:rPr>
              <a:t>2</a:t>
            </a:r>
            <a:r>
              <a:rPr sz="3300" spc="-10" dirty="0">
                <a:latin typeface="Times New Roman"/>
                <a:cs typeface="Times New Roman"/>
              </a:rPr>
              <a:t>…</a:t>
            </a:r>
            <a:r>
              <a:rPr sz="3300" i="1" spc="-10" dirty="0">
                <a:latin typeface="Times New Roman"/>
                <a:cs typeface="Times New Roman"/>
              </a:rPr>
              <a:t>X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631053" y="5725157"/>
            <a:ext cx="1657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spc="-50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12191" y="6741665"/>
            <a:ext cx="4285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Použij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baseline="-20202" dirty="0"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Y</a:t>
            </a:r>
            <a:r>
              <a:rPr sz="3300" spc="-15" baseline="-20202" dirty="0">
                <a:latin typeface="Times New Roman"/>
                <a:cs typeface="Times New Roman"/>
              </a:rPr>
              <a:t>1</a:t>
            </a:r>
            <a:r>
              <a:rPr sz="3300" i="1" spc="-10" dirty="0">
                <a:latin typeface="Times New Roman"/>
                <a:cs typeface="Times New Roman"/>
              </a:rPr>
              <a:t>Y</a:t>
            </a:r>
            <a:r>
              <a:rPr sz="3300" spc="-15" baseline="-20202" dirty="0">
                <a:latin typeface="Times New Roman"/>
                <a:cs typeface="Times New Roman"/>
              </a:rPr>
              <a:t>2</a:t>
            </a:r>
            <a:r>
              <a:rPr sz="3300" spc="-10" dirty="0">
                <a:latin typeface="Times New Roman"/>
                <a:cs typeface="Times New Roman"/>
              </a:rPr>
              <a:t>…</a:t>
            </a:r>
            <a:r>
              <a:rPr sz="3300" i="1" spc="-10" dirty="0">
                <a:latin typeface="Times New Roman"/>
                <a:cs typeface="Times New Roman"/>
              </a:rPr>
              <a:t>Y</a:t>
            </a:r>
            <a:r>
              <a:rPr sz="3300" i="1" spc="-15" baseline="-20202" dirty="0">
                <a:latin typeface="Times New Roman"/>
                <a:cs typeface="Times New Roman"/>
              </a:rPr>
              <a:t>m</a:t>
            </a:r>
            <a:endParaRPr sz="3300" baseline="-20202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46882" y="5961888"/>
            <a:ext cx="1196340" cy="861060"/>
            <a:chOff x="5746882" y="5961888"/>
            <a:chExt cx="1196340" cy="861060"/>
          </a:xfrm>
        </p:grpSpPr>
        <p:sp>
          <p:nvSpPr>
            <p:cNvPr id="79" name="object 79"/>
            <p:cNvSpPr/>
            <p:nvPr/>
          </p:nvSpPr>
          <p:spPr>
            <a:xfrm>
              <a:off x="6415918" y="5961888"/>
              <a:ext cx="527685" cy="370840"/>
            </a:xfrm>
            <a:custGeom>
              <a:avLst/>
              <a:gdLst/>
              <a:ahLst/>
              <a:cxnLst/>
              <a:rect l="l" t="t" r="r" b="b"/>
              <a:pathLst>
                <a:path w="527684" h="370839">
                  <a:moveTo>
                    <a:pt x="340252" y="174084"/>
                  </a:moveTo>
                  <a:lnTo>
                    <a:pt x="294177" y="105471"/>
                  </a:lnTo>
                  <a:lnTo>
                    <a:pt x="0" y="300228"/>
                  </a:lnTo>
                  <a:lnTo>
                    <a:pt x="47244" y="370332"/>
                  </a:lnTo>
                  <a:lnTo>
                    <a:pt x="340252" y="174084"/>
                  </a:lnTo>
                  <a:close/>
                </a:path>
                <a:path w="527684" h="370839">
                  <a:moveTo>
                    <a:pt x="527304" y="0"/>
                  </a:moveTo>
                  <a:lnTo>
                    <a:pt x="246888" y="35052"/>
                  </a:lnTo>
                  <a:lnTo>
                    <a:pt x="294177" y="105471"/>
                  </a:lnTo>
                  <a:lnTo>
                    <a:pt x="329184" y="82296"/>
                  </a:lnTo>
                  <a:lnTo>
                    <a:pt x="374904" y="150876"/>
                  </a:lnTo>
                  <a:lnTo>
                    <a:pt x="374904" y="225684"/>
                  </a:lnTo>
                  <a:lnTo>
                    <a:pt x="387096" y="243840"/>
                  </a:lnTo>
                  <a:lnTo>
                    <a:pt x="527304" y="0"/>
                  </a:lnTo>
                  <a:close/>
                </a:path>
                <a:path w="527684" h="370839">
                  <a:moveTo>
                    <a:pt x="374904" y="150876"/>
                  </a:moveTo>
                  <a:lnTo>
                    <a:pt x="329184" y="82296"/>
                  </a:lnTo>
                  <a:lnTo>
                    <a:pt x="294177" y="105471"/>
                  </a:lnTo>
                  <a:lnTo>
                    <a:pt x="340252" y="174084"/>
                  </a:lnTo>
                  <a:lnTo>
                    <a:pt x="374904" y="150876"/>
                  </a:lnTo>
                  <a:close/>
                </a:path>
                <a:path w="527684" h="370839">
                  <a:moveTo>
                    <a:pt x="374904" y="225684"/>
                  </a:moveTo>
                  <a:lnTo>
                    <a:pt x="374904" y="150876"/>
                  </a:lnTo>
                  <a:lnTo>
                    <a:pt x="340252" y="174084"/>
                  </a:lnTo>
                  <a:lnTo>
                    <a:pt x="374904" y="2256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66693" y="6129527"/>
              <a:ext cx="672465" cy="672465"/>
            </a:xfrm>
            <a:custGeom>
              <a:avLst/>
              <a:gdLst/>
              <a:ahLst/>
              <a:cxnLst/>
              <a:rect l="l" t="t" r="r" b="b"/>
              <a:pathLst>
                <a:path w="672464" h="672465">
                  <a:moveTo>
                    <a:pt x="672083" y="336803"/>
                  </a:moveTo>
                  <a:lnTo>
                    <a:pt x="668465" y="287052"/>
                  </a:lnTo>
                  <a:lnTo>
                    <a:pt x="657950" y="239561"/>
                  </a:lnTo>
                  <a:lnTo>
                    <a:pt x="641045" y="194852"/>
                  </a:lnTo>
                  <a:lnTo>
                    <a:pt x="618259" y="153447"/>
                  </a:lnTo>
                  <a:lnTo>
                    <a:pt x="590101" y="115869"/>
                  </a:lnTo>
                  <a:lnTo>
                    <a:pt x="557079" y="82640"/>
                  </a:lnTo>
                  <a:lnTo>
                    <a:pt x="519702" y="54282"/>
                  </a:lnTo>
                  <a:lnTo>
                    <a:pt x="478477" y="31316"/>
                  </a:lnTo>
                  <a:lnTo>
                    <a:pt x="433914" y="14266"/>
                  </a:lnTo>
                  <a:lnTo>
                    <a:pt x="386520" y="3653"/>
                  </a:lnTo>
                  <a:lnTo>
                    <a:pt x="336803" y="0"/>
                  </a:lnTo>
                  <a:lnTo>
                    <a:pt x="291119" y="3076"/>
                  </a:lnTo>
                  <a:lnTo>
                    <a:pt x="247297" y="12036"/>
                  </a:lnTo>
                  <a:lnTo>
                    <a:pt x="205739" y="26479"/>
                  </a:lnTo>
                  <a:lnTo>
                    <a:pt x="166849" y="46002"/>
                  </a:lnTo>
                  <a:lnTo>
                    <a:pt x="131028" y="70202"/>
                  </a:lnTo>
                  <a:lnTo>
                    <a:pt x="98678" y="98678"/>
                  </a:lnTo>
                  <a:lnTo>
                    <a:pt x="70202" y="131028"/>
                  </a:lnTo>
                  <a:lnTo>
                    <a:pt x="46002" y="166849"/>
                  </a:lnTo>
                  <a:lnTo>
                    <a:pt x="26479" y="205739"/>
                  </a:lnTo>
                  <a:lnTo>
                    <a:pt x="12036" y="247297"/>
                  </a:lnTo>
                  <a:lnTo>
                    <a:pt x="3076" y="291119"/>
                  </a:lnTo>
                  <a:lnTo>
                    <a:pt x="0" y="336803"/>
                  </a:lnTo>
                  <a:lnTo>
                    <a:pt x="3653" y="386176"/>
                  </a:lnTo>
                  <a:lnTo>
                    <a:pt x="14266" y="433357"/>
                  </a:lnTo>
                  <a:lnTo>
                    <a:pt x="31316" y="477818"/>
                  </a:lnTo>
                  <a:lnTo>
                    <a:pt x="54282" y="519029"/>
                  </a:lnTo>
                  <a:lnTo>
                    <a:pt x="82640" y="556461"/>
                  </a:lnTo>
                  <a:lnTo>
                    <a:pt x="115869" y="589586"/>
                  </a:lnTo>
                  <a:lnTo>
                    <a:pt x="153447" y="617874"/>
                  </a:lnTo>
                  <a:lnTo>
                    <a:pt x="194852" y="640797"/>
                  </a:lnTo>
                  <a:lnTo>
                    <a:pt x="239561" y="657826"/>
                  </a:lnTo>
                  <a:lnTo>
                    <a:pt x="287052" y="668431"/>
                  </a:lnTo>
                  <a:lnTo>
                    <a:pt x="336803" y="672083"/>
                  </a:lnTo>
                  <a:lnTo>
                    <a:pt x="386520" y="668431"/>
                  </a:lnTo>
                  <a:lnTo>
                    <a:pt x="433914" y="657826"/>
                  </a:lnTo>
                  <a:lnTo>
                    <a:pt x="478477" y="640797"/>
                  </a:lnTo>
                  <a:lnTo>
                    <a:pt x="519702" y="617874"/>
                  </a:lnTo>
                  <a:lnTo>
                    <a:pt x="557079" y="589586"/>
                  </a:lnTo>
                  <a:lnTo>
                    <a:pt x="590101" y="556461"/>
                  </a:lnTo>
                  <a:lnTo>
                    <a:pt x="618259" y="519029"/>
                  </a:lnTo>
                  <a:lnTo>
                    <a:pt x="641045" y="477818"/>
                  </a:lnTo>
                  <a:lnTo>
                    <a:pt x="657950" y="433357"/>
                  </a:lnTo>
                  <a:lnTo>
                    <a:pt x="668465" y="386176"/>
                  </a:lnTo>
                  <a:lnTo>
                    <a:pt x="672083" y="3368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46882" y="6109716"/>
              <a:ext cx="713740" cy="713740"/>
            </a:xfrm>
            <a:custGeom>
              <a:avLst/>
              <a:gdLst/>
              <a:ahLst/>
              <a:cxnLst/>
              <a:rect l="l" t="t" r="r" b="b"/>
              <a:pathLst>
                <a:path w="713739" h="713740">
                  <a:moveTo>
                    <a:pt x="713232" y="373380"/>
                  </a:moveTo>
                  <a:lnTo>
                    <a:pt x="713232" y="336804"/>
                  </a:lnTo>
                  <a:lnTo>
                    <a:pt x="711708" y="318516"/>
                  </a:lnTo>
                  <a:lnTo>
                    <a:pt x="708660" y="301752"/>
                  </a:lnTo>
                  <a:lnTo>
                    <a:pt x="705612" y="283464"/>
                  </a:lnTo>
                  <a:lnTo>
                    <a:pt x="702564" y="266700"/>
                  </a:lnTo>
                  <a:lnTo>
                    <a:pt x="696468" y="249936"/>
                  </a:lnTo>
                  <a:lnTo>
                    <a:pt x="691896" y="233172"/>
                  </a:lnTo>
                  <a:lnTo>
                    <a:pt x="670560" y="185928"/>
                  </a:lnTo>
                  <a:lnTo>
                    <a:pt x="630936" y="128016"/>
                  </a:lnTo>
                  <a:lnTo>
                    <a:pt x="595884" y="91440"/>
                  </a:lnTo>
                  <a:lnTo>
                    <a:pt x="556260" y="59436"/>
                  </a:lnTo>
                  <a:lnTo>
                    <a:pt x="525780" y="42672"/>
                  </a:lnTo>
                  <a:lnTo>
                    <a:pt x="510540" y="33528"/>
                  </a:lnTo>
                  <a:lnTo>
                    <a:pt x="461772" y="15240"/>
                  </a:lnTo>
                  <a:lnTo>
                    <a:pt x="409956" y="3048"/>
                  </a:lnTo>
                  <a:lnTo>
                    <a:pt x="393192" y="1651"/>
                  </a:lnTo>
                  <a:lnTo>
                    <a:pt x="374904" y="0"/>
                  </a:lnTo>
                  <a:lnTo>
                    <a:pt x="338328" y="0"/>
                  </a:lnTo>
                  <a:lnTo>
                    <a:pt x="303276" y="2921"/>
                  </a:lnTo>
                  <a:lnTo>
                    <a:pt x="249936" y="15240"/>
                  </a:lnTo>
                  <a:lnTo>
                    <a:pt x="185928" y="42672"/>
                  </a:lnTo>
                  <a:lnTo>
                    <a:pt x="156972" y="60960"/>
                  </a:lnTo>
                  <a:lnTo>
                    <a:pt x="141732" y="70104"/>
                  </a:lnTo>
                  <a:lnTo>
                    <a:pt x="129540" y="80772"/>
                  </a:lnTo>
                  <a:lnTo>
                    <a:pt x="115824" y="92964"/>
                  </a:lnTo>
                  <a:lnTo>
                    <a:pt x="103632" y="103632"/>
                  </a:lnTo>
                  <a:lnTo>
                    <a:pt x="91440" y="115824"/>
                  </a:lnTo>
                  <a:lnTo>
                    <a:pt x="70104" y="143256"/>
                  </a:lnTo>
                  <a:lnTo>
                    <a:pt x="60960" y="156972"/>
                  </a:lnTo>
                  <a:lnTo>
                    <a:pt x="50292" y="170688"/>
                  </a:lnTo>
                  <a:lnTo>
                    <a:pt x="27432" y="217932"/>
                  </a:lnTo>
                  <a:lnTo>
                    <a:pt x="10668" y="268224"/>
                  </a:lnTo>
                  <a:lnTo>
                    <a:pt x="6096" y="284988"/>
                  </a:lnTo>
                  <a:lnTo>
                    <a:pt x="3048" y="301752"/>
                  </a:lnTo>
                  <a:lnTo>
                    <a:pt x="0" y="338328"/>
                  </a:lnTo>
                  <a:lnTo>
                    <a:pt x="0" y="374904"/>
                  </a:lnTo>
                  <a:lnTo>
                    <a:pt x="10668" y="445008"/>
                  </a:lnTo>
                  <a:lnTo>
                    <a:pt x="21336" y="478536"/>
                  </a:lnTo>
                  <a:lnTo>
                    <a:pt x="27432" y="495300"/>
                  </a:lnTo>
                  <a:lnTo>
                    <a:pt x="35052" y="510540"/>
                  </a:lnTo>
                  <a:lnTo>
                    <a:pt x="41148" y="523951"/>
                  </a:lnTo>
                  <a:lnTo>
                    <a:pt x="41148" y="355092"/>
                  </a:lnTo>
                  <a:lnTo>
                    <a:pt x="42672" y="339852"/>
                  </a:lnTo>
                  <a:lnTo>
                    <a:pt x="42672" y="323088"/>
                  </a:lnTo>
                  <a:lnTo>
                    <a:pt x="51816" y="277368"/>
                  </a:lnTo>
                  <a:lnTo>
                    <a:pt x="79248" y="205740"/>
                  </a:lnTo>
                  <a:lnTo>
                    <a:pt x="123444" y="143256"/>
                  </a:lnTo>
                  <a:lnTo>
                    <a:pt x="144780" y="123444"/>
                  </a:lnTo>
                  <a:lnTo>
                    <a:pt x="156972" y="112776"/>
                  </a:lnTo>
                  <a:lnTo>
                    <a:pt x="193548" y="86868"/>
                  </a:lnTo>
                  <a:lnTo>
                    <a:pt x="248412" y="59436"/>
                  </a:lnTo>
                  <a:lnTo>
                    <a:pt x="309372" y="44196"/>
                  </a:lnTo>
                  <a:lnTo>
                    <a:pt x="341376" y="41148"/>
                  </a:lnTo>
                  <a:lnTo>
                    <a:pt x="373380" y="41148"/>
                  </a:lnTo>
                  <a:lnTo>
                    <a:pt x="388620" y="42672"/>
                  </a:lnTo>
                  <a:lnTo>
                    <a:pt x="405384" y="45720"/>
                  </a:lnTo>
                  <a:lnTo>
                    <a:pt x="420624" y="47244"/>
                  </a:lnTo>
                  <a:lnTo>
                    <a:pt x="435864" y="51816"/>
                  </a:lnTo>
                  <a:lnTo>
                    <a:pt x="451104" y="54864"/>
                  </a:lnTo>
                  <a:lnTo>
                    <a:pt x="464820" y="60960"/>
                  </a:lnTo>
                  <a:lnTo>
                    <a:pt x="480060" y="65532"/>
                  </a:lnTo>
                  <a:lnTo>
                    <a:pt x="493776" y="73152"/>
                  </a:lnTo>
                  <a:lnTo>
                    <a:pt x="507492" y="79248"/>
                  </a:lnTo>
                  <a:lnTo>
                    <a:pt x="519684" y="86868"/>
                  </a:lnTo>
                  <a:lnTo>
                    <a:pt x="533400" y="94488"/>
                  </a:lnTo>
                  <a:lnTo>
                    <a:pt x="557784" y="112776"/>
                  </a:lnTo>
                  <a:lnTo>
                    <a:pt x="600456" y="155448"/>
                  </a:lnTo>
                  <a:lnTo>
                    <a:pt x="609600" y="167640"/>
                  </a:lnTo>
                  <a:lnTo>
                    <a:pt x="617220" y="179832"/>
                  </a:lnTo>
                  <a:lnTo>
                    <a:pt x="626364" y="193548"/>
                  </a:lnTo>
                  <a:lnTo>
                    <a:pt x="633984" y="205740"/>
                  </a:lnTo>
                  <a:lnTo>
                    <a:pt x="640080" y="219456"/>
                  </a:lnTo>
                  <a:lnTo>
                    <a:pt x="646176" y="234696"/>
                  </a:lnTo>
                  <a:lnTo>
                    <a:pt x="652272" y="248412"/>
                  </a:lnTo>
                  <a:lnTo>
                    <a:pt x="664464" y="292608"/>
                  </a:lnTo>
                  <a:lnTo>
                    <a:pt x="672084" y="356616"/>
                  </a:lnTo>
                  <a:lnTo>
                    <a:pt x="672084" y="522732"/>
                  </a:lnTo>
                  <a:lnTo>
                    <a:pt x="678180" y="510540"/>
                  </a:lnTo>
                  <a:lnTo>
                    <a:pt x="697992" y="461772"/>
                  </a:lnTo>
                  <a:lnTo>
                    <a:pt x="705612" y="426720"/>
                  </a:lnTo>
                  <a:lnTo>
                    <a:pt x="708660" y="409956"/>
                  </a:lnTo>
                  <a:lnTo>
                    <a:pt x="711708" y="391668"/>
                  </a:lnTo>
                  <a:lnTo>
                    <a:pt x="713232" y="373380"/>
                  </a:lnTo>
                  <a:close/>
                </a:path>
                <a:path w="713739" h="713740">
                  <a:moveTo>
                    <a:pt x="672084" y="522732"/>
                  </a:moveTo>
                  <a:lnTo>
                    <a:pt x="672084" y="356616"/>
                  </a:lnTo>
                  <a:lnTo>
                    <a:pt x="667512" y="403860"/>
                  </a:lnTo>
                  <a:lnTo>
                    <a:pt x="664464" y="420624"/>
                  </a:lnTo>
                  <a:lnTo>
                    <a:pt x="661416" y="435864"/>
                  </a:lnTo>
                  <a:lnTo>
                    <a:pt x="656844" y="449580"/>
                  </a:lnTo>
                  <a:lnTo>
                    <a:pt x="652272" y="464820"/>
                  </a:lnTo>
                  <a:lnTo>
                    <a:pt x="624840" y="519684"/>
                  </a:lnTo>
                  <a:lnTo>
                    <a:pt x="589788" y="568452"/>
                  </a:lnTo>
                  <a:lnTo>
                    <a:pt x="519684" y="626364"/>
                  </a:lnTo>
                  <a:lnTo>
                    <a:pt x="505968" y="632460"/>
                  </a:lnTo>
                  <a:lnTo>
                    <a:pt x="492252" y="640080"/>
                  </a:lnTo>
                  <a:lnTo>
                    <a:pt x="434340" y="661416"/>
                  </a:lnTo>
                  <a:lnTo>
                    <a:pt x="388620" y="669036"/>
                  </a:lnTo>
                  <a:lnTo>
                    <a:pt x="371856" y="670560"/>
                  </a:lnTo>
                  <a:lnTo>
                    <a:pt x="339852" y="670560"/>
                  </a:lnTo>
                  <a:lnTo>
                    <a:pt x="277368" y="661416"/>
                  </a:lnTo>
                  <a:lnTo>
                    <a:pt x="233172" y="646176"/>
                  </a:lnTo>
                  <a:lnTo>
                    <a:pt x="192024" y="624840"/>
                  </a:lnTo>
                  <a:lnTo>
                    <a:pt x="155448" y="598932"/>
                  </a:lnTo>
                  <a:lnTo>
                    <a:pt x="112776" y="556260"/>
                  </a:lnTo>
                  <a:lnTo>
                    <a:pt x="86868" y="518160"/>
                  </a:lnTo>
                  <a:lnTo>
                    <a:pt x="79248" y="505968"/>
                  </a:lnTo>
                  <a:lnTo>
                    <a:pt x="73152" y="492252"/>
                  </a:lnTo>
                  <a:lnTo>
                    <a:pt x="65532" y="478536"/>
                  </a:lnTo>
                  <a:lnTo>
                    <a:pt x="60960" y="463296"/>
                  </a:lnTo>
                  <a:lnTo>
                    <a:pt x="54864" y="449580"/>
                  </a:lnTo>
                  <a:lnTo>
                    <a:pt x="51816" y="434340"/>
                  </a:lnTo>
                  <a:lnTo>
                    <a:pt x="47244" y="419100"/>
                  </a:lnTo>
                  <a:lnTo>
                    <a:pt x="45720" y="403860"/>
                  </a:lnTo>
                  <a:lnTo>
                    <a:pt x="42672" y="387096"/>
                  </a:lnTo>
                  <a:lnTo>
                    <a:pt x="42672" y="371856"/>
                  </a:lnTo>
                  <a:lnTo>
                    <a:pt x="41148" y="355092"/>
                  </a:lnTo>
                  <a:lnTo>
                    <a:pt x="41148" y="523951"/>
                  </a:lnTo>
                  <a:lnTo>
                    <a:pt x="42672" y="527304"/>
                  </a:lnTo>
                  <a:lnTo>
                    <a:pt x="51816" y="541020"/>
                  </a:lnTo>
                  <a:lnTo>
                    <a:pt x="60960" y="556260"/>
                  </a:lnTo>
                  <a:lnTo>
                    <a:pt x="117348" y="620268"/>
                  </a:lnTo>
                  <a:lnTo>
                    <a:pt x="156972" y="652272"/>
                  </a:lnTo>
                  <a:lnTo>
                    <a:pt x="202692" y="678180"/>
                  </a:lnTo>
                  <a:lnTo>
                    <a:pt x="217932" y="684276"/>
                  </a:lnTo>
                  <a:lnTo>
                    <a:pt x="234696" y="691896"/>
                  </a:lnTo>
                  <a:lnTo>
                    <a:pt x="284988" y="705612"/>
                  </a:lnTo>
                  <a:lnTo>
                    <a:pt x="303276" y="708660"/>
                  </a:lnTo>
                  <a:lnTo>
                    <a:pt x="320040" y="711708"/>
                  </a:lnTo>
                  <a:lnTo>
                    <a:pt x="339852" y="711835"/>
                  </a:lnTo>
                  <a:lnTo>
                    <a:pt x="356616" y="713232"/>
                  </a:lnTo>
                  <a:lnTo>
                    <a:pt x="371856" y="711962"/>
                  </a:lnTo>
                  <a:lnTo>
                    <a:pt x="373380" y="711835"/>
                  </a:lnTo>
                  <a:lnTo>
                    <a:pt x="393192" y="711708"/>
                  </a:lnTo>
                  <a:lnTo>
                    <a:pt x="411480" y="708660"/>
                  </a:lnTo>
                  <a:lnTo>
                    <a:pt x="463296" y="696468"/>
                  </a:lnTo>
                  <a:lnTo>
                    <a:pt x="512064" y="676656"/>
                  </a:lnTo>
                  <a:lnTo>
                    <a:pt x="556260" y="652272"/>
                  </a:lnTo>
                  <a:lnTo>
                    <a:pt x="597408" y="620268"/>
                  </a:lnTo>
                  <a:lnTo>
                    <a:pt x="620268" y="595884"/>
                  </a:lnTo>
                  <a:lnTo>
                    <a:pt x="632460" y="582168"/>
                  </a:lnTo>
                  <a:lnTo>
                    <a:pt x="643128" y="568452"/>
                  </a:lnTo>
                  <a:lnTo>
                    <a:pt x="661416" y="541020"/>
                  </a:lnTo>
                  <a:lnTo>
                    <a:pt x="670560" y="525780"/>
                  </a:lnTo>
                  <a:lnTo>
                    <a:pt x="67208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950595" y="6098537"/>
            <a:ext cx="3054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172585" y="6423659"/>
            <a:ext cx="2771140" cy="546100"/>
          </a:xfrm>
          <a:custGeom>
            <a:avLst/>
            <a:gdLst/>
            <a:ahLst/>
            <a:cxnLst/>
            <a:rect l="l" t="t" r="r" b="b"/>
            <a:pathLst>
              <a:path w="2771140" h="546100">
                <a:moveTo>
                  <a:pt x="1594104" y="0"/>
                </a:moveTo>
                <a:lnTo>
                  <a:pt x="0" y="0"/>
                </a:lnTo>
                <a:lnTo>
                  <a:pt x="0" y="83820"/>
                </a:lnTo>
                <a:lnTo>
                  <a:pt x="1594104" y="83820"/>
                </a:lnTo>
                <a:lnTo>
                  <a:pt x="1594104" y="0"/>
                </a:lnTo>
                <a:close/>
              </a:path>
              <a:path w="2771140" h="546100">
                <a:moveTo>
                  <a:pt x="2770632" y="545604"/>
                </a:moveTo>
                <a:lnTo>
                  <a:pt x="2630424" y="301764"/>
                </a:lnTo>
                <a:lnTo>
                  <a:pt x="2583573" y="371513"/>
                </a:lnTo>
                <a:lnTo>
                  <a:pt x="2290572" y="175272"/>
                </a:lnTo>
                <a:lnTo>
                  <a:pt x="2243328" y="245376"/>
                </a:lnTo>
                <a:lnTo>
                  <a:pt x="2536875" y="441071"/>
                </a:lnTo>
                <a:lnTo>
                  <a:pt x="2490216" y="510552"/>
                </a:lnTo>
                <a:lnTo>
                  <a:pt x="2618232" y="526554"/>
                </a:lnTo>
                <a:lnTo>
                  <a:pt x="2770632" y="5456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960001" y="3337560"/>
            <a:ext cx="3569335" cy="588645"/>
            <a:chOff x="960001" y="3337560"/>
            <a:chExt cx="3569335" cy="588645"/>
          </a:xfrm>
        </p:grpSpPr>
        <p:sp>
          <p:nvSpPr>
            <p:cNvPr id="85" name="object 85"/>
            <p:cNvSpPr/>
            <p:nvPr/>
          </p:nvSpPr>
          <p:spPr>
            <a:xfrm>
              <a:off x="981337" y="3358896"/>
              <a:ext cx="3526790" cy="546100"/>
            </a:xfrm>
            <a:custGeom>
              <a:avLst/>
              <a:gdLst/>
              <a:ahLst/>
              <a:cxnLst/>
              <a:rect l="l" t="t" r="r" b="b"/>
              <a:pathLst>
                <a:path w="3526790" h="546100">
                  <a:moveTo>
                    <a:pt x="3526535" y="545591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3526535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0001" y="3337560"/>
              <a:ext cx="3569335" cy="588645"/>
            </a:xfrm>
            <a:custGeom>
              <a:avLst/>
              <a:gdLst/>
              <a:ahLst/>
              <a:cxnLst/>
              <a:rect l="l" t="t" r="r" b="b"/>
              <a:pathLst>
                <a:path w="3569335" h="588645">
                  <a:moveTo>
                    <a:pt x="3569205" y="588264"/>
                  </a:moveTo>
                  <a:lnTo>
                    <a:pt x="3569205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526533" y="42672"/>
                  </a:lnTo>
                  <a:lnTo>
                    <a:pt x="3526533" y="21336"/>
                  </a:lnTo>
                  <a:lnTo>
                    <a:pt x="3547869" y="42672"/>
                  </a:lnTo>
                  <a:lnTo>
                    <a:pt x="3547869" y="588264"/>
                  </a:lnTo>
                  <a:lnTo>
                    <a:pt x="3569205" y="588264"/>
                  </a:lnTo>
                  <a:close/>
                </a:path>
                <a:path w="3569335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569335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3569335" h="588645">
                  <a:moveTo>
                    <a:pt x="3547869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3526533" y="588264"/>
                  </a:lnTo>
                  <a:lnTo>
                    <a:pt x="3526533" y="566928"/>
                  </a:lnTo>
                  <a:lnTo>
                    <a:pt x="3547869" y="547116"/>
                  </a:lnTo>
                  <a:close/>
                </a:path>
                <a:path w="3569335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3569335" h="588645">
                  <a:moveTo>
                    <a:pt x="3547869" y="42672"/>
                  </a:moveTo>
                  <a:lnTo>
                    <a:pt x="3526533" y="21336"/>
                  </a:lnTo>
                  <a:lnTo>
                    <a:pt x="3526533" y="42672"/>
                  </a:lnTo>
                  <a:lnTo>
                    <a:pt x="3547869" y="42672"/>
                  </a:lnTo>
                  <a:close/>
                </a:path>
                <a:path w="3569335" h="588645">
                  <a:moveTo>
                    <a:pt x="3547869" y="547116"/>
                  </a:moveTo>
                  <a:lnTo>
                    <a:pt x="3547869" y="42672"/>
                  </a:lnTo>
                  <a:lnTo>
                    <a:pt x="3526533" y="42672"/>
                  </a:lnTo>
                  <a:lnTo>
                    <a:pt x="3526533" y="547116"/>
                  </a:lnTo>
                  <a:lnTo>
                    <a:pt x="3547869" y="547116"/>
                  </a:lnTo>
                  <a:close/>
                </a:path>
                <a:path w="3569335" h="588645">
                  <a:moveTo>
                    <a:pt x="3547869" y="588264"/>
                  </a:moveTo>
                  <a:lnTo>
                    <a:pt x="3547869" y="547116"/>
                  </a:lnTo>
                  <a:lnTo>
                    <a:pt x="3526533" y="566928"/>
                  </a:lnTo>
                  <a:lnTo>
                    <a:pt x="3526533" y="588264"/>
                  </a:lnTo>
                  <a:lnTo>
                    <a:pt x="3547869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101224" y="3385818"/>
            <a:ext cx="32823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Které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pravidlo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použít?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318894" y="4177284"/>
            <a:ext cx="546100" cy="546100"/>
            <a:chOff x="4318894" y="4177284"/>
            <a:chExt cx="546100" cy="546100"/>
          </a:xfrm>
        </p:grpSpPr>
        <p:sp>
          <p:nvSpPr>
            <p:cNvPr id="89" name="object 89"/>
            <p:cNvSpPr/>
            <p:nvPr/>
          </p:nvSpPr>
          <p:spPr>
            <a:xfrm>
              <a:off x="4340229" y="419861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18894" y="417728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486031" y="4205730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823338" y="4177284"/>
            <a:ext cx="2225040" cy="546100"/>
            <a:chOff x="4823338" y="4177284"/>
            <a:chExt cx="2225040" cy="546100"/>
          </a:xfrm>
        </p:grpSpPr>
        <p:sp>
          <p:nvSpPr>
            <p:cNvPr id="93" name="object 93"/>
            <p:cNvSpPr/>
            <p:nvPr/>
          </p:nvSpPr>
          <p:spPr>
            <a:xfrm>
              <a:off x="4843149" y="4198619"/>
              <a:ext cx="2184400" cy="504825"/>
            </a:xfrm>
            <a:custGeom>
              <a:avLst/>
              <a:gdLst/>
              <a:ahLst/>
              <a:cxnLst/>
              <a:rect l="l" t="t" r="r" b="b"/>
              <a:pathLst>
                <a:path w="2184400" h="504825">
                  <a:moveTo>
                    <a:pt x="2183891" y="504443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218389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23338" y="4177284"/>
              <a:ext cx="2225040" cy="546100"/>
            </a:xfrm>
            <a:custGeom>
              <a:avLst/>
              <a:gdLst/>
              <a:ahLst/>
              <a:cxnLst/>
              <a:rect l="l" t="t" r="r" b="b"/>
              <a:pathLst>
                <a:path w="2225040" h="546100">
                  <a:moveTo>
                    <a:pt x="2225040" y="545592"/>
                  </a:moveTo>
                  <a:lnTo>
                    <a:pt x="222504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182368" y="42672"/>
                  </a:lnTo>
                  <a:lnTo>
                    <a:pt x="2182368" y="21336"/>
                  </a:lnTo>
                  <a:lnTo>
                    <a:pt x="2203704" y="42672"/>
                  </a:lnTo>
                  <a:lnTo>
                    <a:pt x="2203704" y="545592"/>
                  </a:lnTo>
                  <a:lnTo>
                    <a:pt x="2225040" y="545592"/>
                  </a:lnTo>
                  <a:close/>
                </a:path>
                <a:path w="222504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22504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2225040" h="546100">
                  <a:moveTo>
                    <a:pt x="2203704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2182368" y="545592"/>
                  </a:lnTo>
                  <a:lnTo>
                    <a:pt x="2182368" y="525780"/>
                  </a:lnTo>
                  <a:lnTo>
                    <a:pt x="2203704" y="504444"/>
                  </a:lnTo>
                  <a:close/>
                </a:path>
                <a:path w="222504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2225040" h="546100">
                  <a:moveTo>
                    <a:pt x="2203704" y="42672"/>
                  </a:moveTo>
                  <a:lnTo>
                    <a:pt x="2182368" y="21336"/>
                  </a:lnTo>
                  <a:lnTo>
                    <a:pt x="2182368" y="42672"/>
                  </a:lnTo>
                  <a:lnTo>
                    <a:pt x="2203704" y="42672"/>
                  </a:lnTo>
                  <a:close/>
                </a:path>
                <a:path w="2225040" h="546100">
                  <a:moveTo>
                    <a:pt x="2203704" y="504444"/>
                  </a:moveTo>
                  <a:lnTo>
                    <a:pt x="2203704" y="42672"/>
                  </a:lnTo>
                  <a:lnTo>
                    <a:pt x="2182368" y="42672"/>
                  </a:lnTo>
                  <a:lnTo>
                    <a:pt x="2182368" y="504444"/>
                  </a:lnTo>
                  <a:lnTo>
                    <a:pt x="2203704" y="504444"/>
                  </a:lnTo>
                  <a:close/>
                </a:path>
                <a:path w="2225040" h="546100">
                  <a:moveTo>
                    <a:pt x="2203704" y="545592"/>
                  </a:moveTo>
                  <a:lnTo>
                    <a:pt x="2203704" y="504444"/>
                  </a:lnTo>
                  <a:lnTo>
                    <a:pt x="2182368" y="525780"/>
                  </a:lnTo>
                  <a:lnTo>
                    <a:pt x="2182368" y="545592"/>
                  </a:lnTo>
                  <a:lnTo>
                    <a:pt x="220370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789559" y="4205730"/>
            <a:ext cx="38036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i="1" spc="-25" dirty="0">
                <a:latin typeface="Times New Roman"/>
                <a:cs typeface="Times New Roman"/>
              </a:rPr>
              <a:t>x</a:t>
            </a:r>
            <a:r>
              <a:rPr sz="2850" b="1" spc="-37" baseline="-20467" dirty="0"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317370" y="3421379"/>
            <a:ext cx="3485515" cy="1301750"/>
            <a:chOff x="4317370" y="3421379"/>
            <a:chExt cx="3485515" cy="1301750"/>
          </a:xfrm>
        </p:grpSpPr>
        <p:sp>
          <p:nvSpPr>
            <p:cNvPr id="97" name="object 97"/>
            <p:cNvSpPr/>
            <p:nvPr/>
          </p:nvSpPr>
          <p:spPr>
            <a:xfrm>
              <a:off x="5242433" y="4198619"/>
              <a:ext cx="1386840" cy="504825"/>
            </a:xfrm>
            <a:custGeom>
              <a:avLst/>
              <a:gdLst/>
              <a:ahLst/>
              <a:cxnLst/>
              <a:rect l="l" t="t" r="r" b="b"/>
              <a:pathLst>
                <a:path w="1386840" h="504825">
                  <a:moveTo>
                    <a:pt x="44196" y="504444"/>
                  </a:moveTo>
                  <a:lnTo>
                    <a:pt x="42672" y="335280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138684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1386840" h="504825">
                  <a:moveTo>
                    <a:pt x="463296" y="504444"/>
                  </a:moveTo>
                  <a:lnTo>
                    <a:pt x="461772" y="335280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138684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  <a:path w="1386840" h="504825">
                  <a:moveTo>
                    <a:pt x="967740" y="504444"/>
                  </a:moveTo>
                  <a:lnTo>
                    <a:pt x="966216" y="335280"/>
                  </a:lnTo>
                  <a:lnTo>
                    <a:pt x="923544" y="336804"/>
                  </a:lnTo>
                  <a:lnTo>
                    <a:pt x="925068" y="504444"/>
                  </a:lnTo>
                  <a:lnTo>
                    <a:pt x="967740" y="504444"/>
                  </a:lnTo>
                  <a:close/>
                </a:path>
                <a:path w="1386840" h="504825">
                  <a:moveTo>
                    <a:pt x="967740" y="167640"/>
                  </a:moveTo>
                  <a:lnTo>
                    <a:pt x="966216" y="0"/>
                  </a:lnTo>
                  <a:lnTo>
                    <a:pt x="923544" y="0"/>
                  </a:lnTo>
                  <a:lnTo>
                    <a:pt x="925068" y="167640"/>
                  </a:lnTo>
                  <a:lnTo>
                    <a:pt x="967740" y="167640"/>
                  </a:lnTo>
                  <a:close/>
                </a:path>
                <a:path w="1386840" h="504825">
                  <a:moveTo>
                    <a:pt x="1386840" y="504444"/>
                  </a:moveTo>
                  <a:lnTo>
                    <a:pt x="1385316" y="335280"/>
                  </a:lnTo>
                  <a:lnTo>
                    <a:pt x="1344168" y="336804"/>
                  </a:lnTo>
                  <a:lnTo>
                    <a:pt x="1345692" y="504444"/>
                  </a:lnTo>
                  <a:lnTo>
                    <a:pt x="1386840" y="504444"/>
                  </a:lnTo>
                  <a:close/>
                </a:path>
                <a:path w="1386840" h="504825">
                  <a:moveTo>
                    <a:pt x="1386840" y="167640"/>
                  </a:moveTo>
                  <a:lnTo>
                    <a:pt x="1385316" y="0"/>
                  </a:lnTo>
                  <a:lnTo>
                    <a:pt x="1344168" y="0"/>
                  </a:lnTo>
                  <a:lnTo>
                    <a:pt x="1345692" y="167640"/>
                  </a:lnTo>
                  <a:lnTo>
                    <a:pt x="1386840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40229" y="3442715"/>
              <a:ext cx="923925" cy="756285"/>
            </a:xfrm>
            <a:custGeom>
              <a:avLst/>
              <a:gdLst/>
              <a:ahLst/>
              <a:cxnLst/>
              <a:rect l="l" t="t" r="r" b="b"/>
              <a:pathLst>
                <a:path w="923925" h="756285">
                  <a:moveTo>
                    <a:pt x="923543" y="755903"/>
                  </a:moveTo>
                  <a:lnTo>
                    <a:pt x="839723" y="0"/>
                  </a:lnTo>
                  <a:lnTo>
                    <a:pt x="335279" y="0"/>
                  </a:lnTo>
                  <a:lnTo>
                    <a:pt x="0" y="755903"/>
                  </a:lnTo>
                  <a:lnTo>
                    <a:pt x="92354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17370" y="3421379"/>
              <a:ext cx="967740" cy="798830"/>
            </a:xfrm>
            <a:custGeom>
              <a:avLst/>
              <a:gdLst/>
              <a:ahLst/>
              <a:cxnLst/>
              <a:rect l="l" t="t" r="r" b="b"/>
              <a:pathLst>
                <a:path w="967739" h="798829">
                  <a:moveTo>
                    <a:pt x="967740" y="780288"/>
                  </a:moveTo>
                  <a:lnTo>
                    <a:pt x="967740" y="775716"/>
                  </a:lnTo>
                  <a:lnTo>
                    <a:pt x="883920" y="19812"/>
                  </a:lnTo>
                  <a:lnTo>
                    <a:pt x="881443" y="12215"/>
                  </a:lnTo>
                  <a:lnTo>
                    <a:pt x="876681" y="5905"/>
                  </a:lnTo>
                  <a:lnTo>
                    <a:pt x="870204" y="1595"/>
                  </a:lnTo>
                  <a:lnTo>
                    <a:pt x="862584" y="0"/>
                  </a:lnTo>
                  <a:lnTo>
                    <a:pt x="350520" y="0"/>
                  </a:lnTo>
                  <a:lnTo>
                    <a:pt x="342900" y="6096"/>
                  </a:lnTo>
                  <a:lnTo>
                    <a:pt x="339852" y="13716"/>
                  </a:lnTo>
                  <a:lnTo>
                    <a:pt x="3048" y="769620"/>
                  </a:lnTo>
                  <a:lnTo>
                    <a:pt x="0" y="775716"/>
                  </a:lnTo>
                  <a:lnTo>
                    <a:pt x="1524" y="783336"/>
                  </a:lnTo>
                  <a:lnTo>
                    <a:pt x="4572" y="789432"/>
                  </a:lnTo>
                  <a:lnTo>
                    <a:pt x="9144" y="795528"/>
                  </a:lnTo>
                  <a:lnTo>
                    <a:pt x="15240" y="798576"/>
                  </a:lnTo>
                  <a:lnTo>
                    <a:pt x="22860" y="798576"/>
                  </a:lnTo>
                  <a:lnTo>
                    <a:pt x="22860" y="755904"/>
                  </a:lnTo>
                  <a:lnTo>
                    <a:pt x="54728" y="755904"/>
                  </a:lnTo>
                  <a:lnTo>
                    <a:pt x="358140" y="74944"/>
                  </a:lnTo>
                  <a:lnTo>
                    <a:pt x="358140" y="42672"/>
                  </a:lnTo>
                  <a:lnTo>
                    <a:pt x="377952" y="30480"/>
                  </a:lnTo>
                  <a:lnTo>
                    <a:pt x="377952" y="42672"/>
                  </a:lnTo>
                  <a:lnTo>
                    <a:pt x="841248" y="42672"/>
                  </a:lnTo>
                  <a:lnTo>
                    <a:pt x="841248" y="24384"/>
                  </a:lnTo>
                  <a:lnTo>
                    <a:pt x="862584" y="42672"/>
                  </a:lnTo>
                  <a:lnTo>
                    <a:pt x="862584" y="216795"/>
                  </a:lnTo>
                  <a:lnTo>
                    <a:pt x="922364" y="755904"/>
                  </a:lnTo>
                  <a:lnTo>
                    <a:pt x="946404" y="755904"/>
                  </a:lnTo>
                  <a:lnTo>
                    <a:pt x="946404" y="798576"/>
                  </a:lnTo>
                  <a:lnTo>
                    <a:pt x="952500" y="798576"/>
                  </a:lnTo>
                  <a:lnTo>
                    <a:pt x="958596" y="795528"/>
                  </a:lnTo>
                  <a:lnTo>
                    <a:pt x="961644" y="790956"/>
                  </a:lnTo>
                  <a:lnTo>
                    <a:pt x="966216" y="786384"/>
                  </a:lnTo>
                  <a:lnTo>
                    <a:pt x="967740" y="780288"/>
                  </a:lnTo>
                  <a:close/>
                </a:path>
                <a:path w="967739" h="798829">
                  <a:moveTo>
                    <a:pt x="54728" y="755904"/>
                  </a:moveTo>
                  <a:lnTo>
                    <a:pt x="22860" y="755904"/>
                  </a:lnTo>
                  <a:lnTo>
                    <a:pt x="41148" y="786384"/>
                  </a:lnTo>
                  <a:lnTo>
                    <a:pt x="54728" y="755904"/>
                  </a:lnTo>
                  <a:close/>
                </a:path>
                <a:path w="967739" h="798829">
                  <a:moveTo>
                    <a:pt x="946404" y="798576"/>
                  </a:moveTo>
                  <a:lnTo>
                    <a:pt x="946404" y="755904"/>
                  </a:lnTo>
                  <a:lnTo>
                    <a:pt x="925068" y="780288"/>
                  </a:lnTo>
                  <a:lnTo>
                    <a:pt x="922364" y="755904"/>
                  </a:lnTo>
                  <a:lnTo>
                    <a:pt x="54728" y="755904"/>
                  </a:lnTo>
                  <a:lnTo>
                    <a:pt x="41148" y="786384"/>
                  </a:lnTo>
                  <a:lnTo>
                    <a:pt x="22860" y="755904"/>
                  </a:lnTo>
                  <a:lnTo>
                    <a:pt x="22860" y="798576"/>
                  </a:lnTo>
                  <a:lnTo>
                    <a:pt x="946404" y="798576"/>
                  </a:lnTo>
                  <a:close/>
                </a:path>
                <a:path w="967739" h="798829">
                  <a:moveTo>
                    <a:pt x="377952" y="30480"/>
                  </a:moveTo>
                  <a:lnTo>
                    <a:pt x="358140" y="42672"/>
                  </a:lnTo>
                  <a:lnTo>
                    <a:pt x="372519" y="42672"/>
                  </a:lnTo>
                  <a:lnTo>
                    <a:pt x="377952" y="30480"/>
                  </a:lnTo>
                  <a:close/>
                </a:path>
                <a:path w="967739" h="798829">
                  <a:moveTo>
                    <a:pt x="372519" y="42672"/>
                  </a:moveTo>
                  <a:lnTo>
                    <a:pt x="358140" y="42672"/>
                  </a:lnTo>
                  <a:lnTo>
                    <a:pt x="358140" y="74944"/>
                  </a:lnTo>
                  <a:lnTo>
                    <a:pt x="372519" y="42672"/>
                  </a:lnTo>
                  <a:close/>
                </a:path>
                <a:path w="967739" h="798829">
                  <a:moveTo>
                    <a:pt x="377952" y="42672"/>
                  </a:moveTo>
                  <a:lnTo>
                    <a:pt x="377952" y="30480"/>
                  </a:lnTo>
                  <a:lnTo>
                    <a:pt x="372519" y="42672"/>
                  </a:lnTo>
                  <a:lnTo>
                    <a:pt x="377952" y="42672"/>
                  </a:lnTo>
                  <a:close/>
                </a:path>
                <a:path w="967739" h="798829">
                  <a:moveTo>
                    <a:pt x="862584" y="42672"/>
                  </a:moveTo>
                  <a:lnTo>
                    <a:pt x="841248" y="24384"/>
                  </a:lnTo>
                  <a:lnTo>
                    <a:pt x="843275" y="42672"/>
                  </a:lnTo>
                  <a:lnTo>
                    <a:pt x="862584" y="42672"/>
                  </a:lnTo>
                  <a:close/>
                </a:path>
                <a:path w="967739" h="798829">
                  <a:moveTo>
                    <a:pt x="843275" y="42672"/>
                  </a:moveTo>
                  <a:lnTo>
                    <a:pt x="841248" y="24384"/>
                  </a:lnTo>
                  <a:lnTo>
                    <a:pt x="841248" y="42672"/>
                  </a:lnTo>
                  <a:lnTo>
                    <a:pt x="843275" y="42672"/>
                  </a:lnTo>
                  <a:close/>
                </a:path>
                <a:path w="967739" h="798829">
                  <a:moveTo>
                    <a:pt x="862584" y="216795"/>
                  </a:moveTo>
                  <a:lnTo>
                    <a:pt x="862584" y="42672"/>
                  </a:lnTo>
                  <a:lnTo>
                    <a:pt x="843275" y="42672"/>
                  </a:lnTo>
                  <a:lnTo>
                    <a:pt x="862584" y="216795"/>
                  </a:lnTo>
                  <a:close/>
                </a:path>
                <a:path w="967739" h="798829">
                  <a:moveTo>
                    <a:pt x="946404" y="755904"/>
                  </a:moveTo>
                  <a:lnTo>
                    <a:pt x="922364" y="755904"/>
                  </a:lnTo>
                  <a:lnTo>
                    <a:pt x="925068" y="780288"/>
                  </a:lnTo>
                  <a:lnTo>
                    <a:pt x="9464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63773" y="3442715"/>
              <a:ext cx="1763395" cy="756285"/>
            </a:xfrm>
            <a:custGeom>
              <a:avLst/>
              <a:gdLst/>
              <a:ahLst/>
              <a:cxnLst/>
              <a:rect l="l" t="t" r="r" b="b"/>
              <a:pathLst>
                <a:path w="1763395" h="756285">
                  <a:moveTo>
                    <a:pt x="1763267" y="755903"/>
                  </a:moveTo>
                  <a:lnTo>
                    <a:pt x="1427987" y="0"/>
                  </a:lnTo>
                  <a:lnTo>
                    <a:pt x="83819" y="0"/>
                  </a:lnTo>
                  <a:lnTo>
                    <a:pt x="0" y="755903"/>
                  </a:lnTo>
                  <a:lnTo>
                    <a:pt x="1763267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42438" y="3421379"/>
              <a:ext cx="1805939" cy="798830"/>
            </a:xfrm>
            <a:custGeom>
              <a:avLst/>
              <a:gdLst/>
              <a:ahLst/>
              <a:cxnLst/>
              <a:rect l="l" t="t" r="r" b="b"/>
              <a:pathLst>
                <a:path w="1805940" h="798829">
                  <a:moveTo>
                    <a:pt x="1805940" y="783336"/>
                  </a:moveTo>
                  <a:lnTo>
                    <a:pt x="1805940" y="775716"/>
                  </a:lnTo>
                  <a:lnTo>
                    <a:pt x="1802892" y="769620"/>
                  </a:lnTo>
                  <a:lnTo>
                    <a:pt x="1467612" y="13716"/>
                  </a:lnTo>
                  <a:lnTo>
                    <a:pt x="1464564" y="6096"/>
                  </a:lnTo>
                  <a:lnTo>
                    <a:pt x="1456944" y="0"/>
                  </a:lnTo>
                  <a:lnTo>
                    <a:pt x="105156" y="0"/>
                  </a:lnTo>
                  <a:lnTo>
                    <a:pt x="0" y="775716"/>
                  </a:lnTo>
                  <a:lnTo>
                    <a:pt x="0" y="780288"/>
                  </a:lnTo>
                  <a:lnTo>
                    <a:pt x="1524" y="786384"/>
                  </a:lnTo>
                  <a:lnTo>
                    <a:pt x="6096" y="790956"/>
                  </a:lnTo>
                  <a:lnTo>
                    <a:pt x="9144" y="795528"/>
                  </a:lnTo>
                  <a:lnTo>
                    <a:pt x="15240" y="798576"/>
                  </a:lnTo>
                  <a:lnTo>
                    <a:pt x="21336" y="798576"/>
                  </a:lnTo>
                  <a:lnTo>
                    <a:pt x="21336" y="755904"/>
                  </a:lnTo>
                  <a:lnTo>
                    <a:pt x="45375" y="755904"/>
                  </a:lnTo>
                  <a:lnTo>
                    <a:pt x="105156" y="216795"/>
                  </a:lnTo>
                  <a:lnTo>
                    <a:pt x="105156" y="42672"/>
                  </a:lnTo>
                  <a:lnTo>
                    <a:pt x="126492" y="24384"/>
                  </a:lnTo>
                  <a:lnTo>
                    <a:pt x="126492" y="42672"/>
                  </a:lnTo>
                  <a:lnTo>
                    <a:pt x="1429512" y="42672"/>
                  </a:lnTo>
                  <a:lnTo>
                    <a:pt x="1429512" y="30480"/>
                  </a:lnTo>
                  <a:lnTo>
                    <a:pt x="1449324" y="42672"/>
                  </a:lnTo>
                  <a:lnTo>
                    <a:pt x="1449324" y="75147"/>
                  </a:lnTo>
                  <a:lnTo>
                    <a:pt x="1751272" y="755904"/>
                  </a:lnTo>
                  <a:lnTo>
                    <a:pt x="1784604" y="755904"/>
                  </a:lnTo>
                  <a:lnTo>
                    <a:pt x="1784604" y="798576"/>
                  </a:lnTo>
                  <a:lnTo>
                    <a:pt x="1792224" y="798576"/>
                  </a:lnTo>
                  <a:lnTo>
                    <a:pt x="1798320" y="795528"/>
                  </a:lnTo>
                  <a:lnTo>
                    <a:pt x="1801368" y="789432"/>
                  </a:lnTo>
                  <a:lnTo>
                    <a:pt x="1805940" y="783336"/>
                  </a:lnTo>
                  <a:close/>
                </a:path>
                <a:path w="1805940" h="798829">
                  <a:moveTo>
                    <a:pt x="45375" y="755904"/>
                  </a:moveTo>
                  <a:lnTo>
                    <a:pt x="21336" y="755904"/>
                  </a:lnTo>
                  <a:lnTo>
                    <a:pt x="42672" y="780288"/>
                  </a:lnTo>
                  <a:lnTo>
                    <a:pt x="45375" y="755904"/>
                  </a:lnTo>
                  <a:close/>
                </a:path>
                <a:path w="1805940" h="798829">
                  <a:moveTo>
                    <a:pt x="1784604" y="798576"/>
                  </a:moveTo>
                  <a:lnTo>
                    <a:pt x="1784604" y="755904"/>
                  </a:lnTo>
                  <a:lnTo>
                    <a:pt x="1764792" y="786384"/>
                  </a:lnTo>
                  <a:lnTo>
                    <a:pt x="1751272" y="755904"/>
                  </a:lnTo>
                  <a:lnTo>
                    <a:pt x="45375" y="755904"/>
                  </a:lnTo>
                  <a:lnTo>
                    <a:pt x="42672" y="780288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1784604" y="798576"/>
                  </a:lnTo>
                  <a:close/>
                </a:path>
                <a:path w="1805940" h="798829">
                  <a:moveTo>
                    <a:pt x="126492" y="24384"/>
                  </a:moveTo>
                  <a:lnTo>
                    <a:pt x="105156" y="42672"/>
                  </a:lnTo>
                  <a:lnTo>
                    <a:pt x="124464" y="42672"/>
                  </a:lnTo>
                  <a:lnTo>
                    <a:pt x="126492" y="24384"/>
                  </a:lnTo>
                  <a:close/>
                </a:path>
                <a:path w="1805940" h="798829">
                  <a:moveTo>
                    <a:pt x="124464" y="42672"/>
                  </a:moveTo>
                  <a:lnTo>
                    <a:pt x="105156" y="42672"/>
                  </a:lnTo>
                  <a:lnTo>
                    <a:pt x="105156" y="216795"/>
                  </a:lnTo>
                  <a:lnTo>
                    <a:pt x="124464" y="42672"/>
                  </a:lnTo>
                  <a:close/>
                </a:path>
                <a:path w="1805940" h="798829">
                  <a:moveTo>
                    <a:pt x="126492" y="42672"/>
                  </a:moveTo>
                  <a:lnTo>
                    <a:pt x="126492" y="24384"/>
                  </a:lnTo>
                  <a:lnTo>
                    <a:pt x="124464" y="42672"/>
                  </a:lnTo>
                  <a:lnTo>
                    <a:pt x="126492" y="42672"/>
                  </a:lnTo>
                  <a:close/>
                </a:path>
                <a:path w="1805940" h="798829">
                  <a:moveTo>
                    <a:pt x="1449324" y="42672"/>
                  </a:moveTo>
                  <a:lnTo>
                    <a:pt x="1429512" y="30480"/>
                  </a:lnTo>
                  <a:lnTo>
                    <a:pt x="1434919" y="42672"/>
                  </a:lnTo>
                  <a:lnTo>
                    <a:pt x="1449324" y="42672"/>
                  </a:lnTo>
                  <a:close/>
                </a:path>
                <a:path w="1805940" h="798829">
                  <a:moveTo>
                    <a:pt x="1434919" y="42672"/>
                  </a:moveTo>
                  <a:lnTo>
                    <a:pt x="1429512" y="30480"/>
                  </a:lnTo>
                  <a:lnTo>
                    <a:pt x="1429512" y="42672"/>
                  </a:lnTo>
                  <a:lnTo>
                    <a:pt x="1434919" y="42672"/>
                  </a:lnTo>
                  <a:close/>
                </a:path>
                <a:path w="1805940" h="798829">
                  <a:moveTo>
                    <a:pt x="1449324" y="75147"/>
                  </a:moveTo>
                  <a:lnTo>
                    <a:pt x="1449324" y="42672"/>
                  </a:lnTo>
                  <a:lnTo>
                    <a:pt x="1434919" y="42672"/>
                  </a:lnTo>
                  <a:lnTo>
                    <a:pt x="1449324" y="75147"/>
                  </a:lnTo>
                  <a:close/>
                </a:path>
                <a:path w="1805940" h="798829">
                  <a:moveTo>
                    <a:pt x="1784604" y="755904"/>
                  </a:moveTo>
                  <a:lnTo>
                    <a:pt x="1751272" y="755904"/>
                  </a:lnTo>
                  <a:lnTo>
                    <a:pt x="1764792" y="786384"/>
                  </a:lnTo>
                  <a:lnTo>
                    <a:pt x="17846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78501" y="419861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57166" y="417728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424302" y="4205730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761609" y="4177284"/>
            <a:ext cx="2225040" cy="546100"/>
            <a:chOff x="7761609" y="4177284"/>
            <a:chExt cx="2225040" cy="546100"/>
          </a:xfrm>
        </p:grpSpPr>
        <p:sp>
          <p:nvSpPr>
            <p:cNvPr id="106" name="object 106"/>
            <p:cNvSpPr/>
            <p:nvPr/>
          </p:nvSpPr>
          <p:spPr>
            <a:xfrm>
              <a:off x="7782945" y="4198619"/>
              <a:ext cx="2182495" cy="504825"/>
            </a:xfrm>
            <a:custGeom>
              <a:avLst/>
              <a:gdLst/>
              <a:ahLst/>
              <a:cxnLst/>
              <a:rect l="l" t="t" r="r" b="b"/>
              <a:pathLst>
                <a:path w="2182495" h="504825">
                  <a:moveTo>
                    <a:pt x="2182367" y="504443"/>
                  </a:moveTo>
                  <a:lnTo>
                    <a:pt x="218236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218236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61609" y="4177284"/>
              <a:ext cx="2225040" cy="546100"/>
            </a:xfrm>
            <a:custGeom>
              <a:avLst/>
              <a:gdLst/>
              <a:ahLst/>
              <a:cxnLst/>
              <a:rect l="l" t="t" r="r" b="b"/>
              <a:pathLst>
                <a:path w="2225040" h="546100">
                  <a:moveTo>
                    <a:pt x="2225040" y="545592"/>
                  </a:moveTo>
                  <a:lnTo>
                    <a:pt x="222504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182368" y="42672"/>
                  </a:lnTo>
                  <a:lnTo>
                    <a:pt x="2182368" y="21336"/>
                  </a:lnTo>
                  <a:lnTo>
                    <a:pt x="2203704" y="42672"/>
                  </a:lnTo>
                  <a:lnTo>
                    <a:pt x="2203704" y="545592"/>
                  </a:lnTo>
                  <a:lnTo>
                    <a:pt x="2225040" y="545592"/>
                  </a:lnTo>
                  <a:close/>
                </a:path>
                <a:path w="222504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22504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2225040" h="546100">
                  <a:moveTo>
                    <a:pt x="2203704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2182368" y="545592"/>
                  </a:lnTo>
                  <a:lnTo>
                    <a:pt x="2182368" y="525780"/>
                  </a:lnTo>
                  <a:lnTo>
                    <a:pt x="2203704" y="504444"/>
                  </a:lnTo>
                  <a:close/>
                </a:path>
                <a:path w="222504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2225040" h="546100">
                  <a:moveTo>
                    <a:pt x="2203704" y="42672"/>
                  </a:moveTo>
                  <a:lnTo>
                    <a:pt x="2182368" y="21336"/>
                  </a:lnTo>
                  <a:lnTo>
                    <a:pt x="2182368" y="42672"/>
                  </a:lnTo>
                  <a:lnTo>
                    <a:pt x="2203704" y="42672"/>
                  </a:lnTo>
                  <a:close/>
                </a:path>
                <a:path w="2225040" h="546100">
                  <a:moveTo>
                    <a:pt x="2203704" y="504444"/>
                  </a:moveTo>
                  <a:lnTo>
                    <a:pt x="2203704" y="42672"/>
                  </a:lnTo>
                  <a:lnTo>
                    <a:pt x="2182368" y="42672"/>
                  </a:lnTo>
                  <a:lnTo>
                    <a:pt x="2182368" y="504444"/>
                  </a:lnTo>
                  <a:lnTo>
                    <a:pt x="2203704" y="504444"/>
                  </a:lnTo>
                  <a:close/>
                </a:path>
                <a:path w="2225040" h="546100">
                  <a:moveTo>
                    <a:pt x="2203704" y="545592"/>
                  </a:moveTo>
                  <a:lnTo>
                    <a:pt x="2203704" y="504444"/>
                  </a:lnTo>
                  <a:lnTo>
                    <a:pt x="2182368" y="525780"/>
                  </a:lnTo>
                  <a:lnTo>
                    <a:pt x="2182368" y="545592"/>
                  </a:lnTo>
                  <a:lnTo>
                    <a:pt x="220370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727830" y="4205730"/>
            <a:ext cx="38036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i="1" spc="-25" dirty="0">
                <a:latin typeface="Times New Roman"/>
                <a:cs typeface="Times New Roman"/>
              </a:rPr>
              <a:t>x</a:t>
            </a:r>
            <a:r>
              <a:rPr sz="2850" b="1" spc="-37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7257166" y="3421379"/>
            <a:ext cx="2731135" cy="1282065"/>
            <a:chOff x="7257166" y="3421379"/>
            <a:chExt cx="2731135" cy="1282065"/>
          </a:xfrm>
        </p:grpSpPr>
        <p:sp>
          <p:nvSpPr>
            <p:cNvPr id="110" name="object 110"/>
            <p:cNvSpPr/>
            <p:nvPr/>
          </p:nvSpPr>
          <p:spPr>
            <a:xfrm>
              <a:off x="8180705" y="4198619"/>
              <a:ext cx="1388745" cy="504825"/>
            </a:xfrm>
            <a:custGeom>
              <a:avLst/>
              <a:gdLst/>
              <a:ahLst/>
              <a:cxnLst/>
              <a:rect l="l" t="t" r="r" b="b"/>
              <a:pathLst>
                <a:path w="1388745" h="504825">
                  <a:moveTo>
                    <a:pt x="44196" y="504444"/>
                  </a:moveTo>
                  <a:lnTo>
                    <a:pt x="42672" y="335280"/>
                  </a:lnTo>
                  <a:lnTo>
                    <a:pt x="0" y="336804"/>
                  </a:lnTo>
                  <a:lnTo>
                    <a:pt x="3048" y="504444"/>
                  </a:lnTo>
                  <a:lnTo>
                    <a:pt x="44196" y="504444"/>
                  </a:lnTo>
                  <a:close/>
                </a:path>
                <a:path w="1388745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3048" y="167640"/>
                  </a:lnTo>
                  <a:lnTo>
                    <a:pt x="44196" y="167640"/>
                  </a:lnTo>
                  <a:close/>
                </a:path>
                <a:path w="1388745" h="504825">
                  <a:moveTo>
                    <a:pt x="464820" y="504444"/>
                  </a:moveTo>
                  <a:lnTo>
                    <a:pt x="461772" y="335280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4820" y="504444"/>
                  </a:lnTo>
                  <a:close/>
                </a:path>
                <a:path w="1388745" h="504825">
                  <a:moveTo>
                    <a:pt x="464820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4820" y="167640"/>
                  </a:lnTo>
                  <a:close/>
                </a:path>
                <a:path w="1388745" h="504825">
                  <a:moveTo>
                    <a:pt x="967740" y="504444"/>
                  </a:moveTo>
                  <a:lnTo>
                    <a:pt x="966216" y="335280"/>
                  </a:lnTo>
                  <a:lnTo>
                    <a:pt x="923544" y="336804"/>
                  </a:lnTo>
                  <a:lnTo>
                    <a:pt x="926592" y="504444"/>
                  </a:lnTo>
                  <a:lnTo>
                    <a:pt x="967740" y="504444"/>
                  </a:lnTo>
                  <a:close/>
                </a:path>
                <a:path w="1388745" h="504825">
                  <a:moveTo>
                    <a:pt x="967740" y="167640"/>
                  </a:moveTo>
                  <a:lnTo>
                    <a:pt x="966216" y="0"/>
                  </a:lnTo>
                  <a:lnTo>
                    <a:pt x="923544" y="0"/>
                  </a:lnTo>
                  <a:lnTo>
                    <a:pt x="926592" y="167640"/>
                  </a:lnTo>
                  <a:lnTo>
                    <a:pt x="967740" y="167640"/>
                  </a:lnTo>
                  <a:close/>
                </a:path>
                <a:path w="1388745" h="504825">
                  <a:moveTo>
                    <a:pt x="1388364" y="504444"/>
                  </a:moveTo>
                  <a:lnTo>
                    <a:pt x="1385316" y="335280"/>
                  </a:lnTo>
                  <a:lnTo>
                    <a:pt x="1344168" y="336804"/>
                  </a:lnTo>
                  <a:lnTo>
                    <a:pt x="1345692" y="504444"/>
                  </a:lnTo>
                  <a:lnTo>
                    <a:pt x="1388364" y="504444"/>
                  </a:lnTo>
                  <a:close/>
                </a:path>
                <a:path w="1388745" h="504825">
                  <a:moveTo>
                    <a:pt x="1388364" y="167640"/>
                  </a:moveTo>
                  <a:lnTo>
                    <a:pt x="1385316" y="0"/>
                  </a:lnTo>
                  <a:lnTo>
                    <a:pt x="1344168" y="0"/>
                  </a:lnTo>
                  <a:lnTo>
                    <a:pt x="1345692" y="167640"/>
                  </a:lnTo>
                  <a:lnTo>
                    <a:pt x="1388364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78501" y="3442715"/>
              <a:ext cx="923925" cy="756285"/>
            </a:xfrm>
            <a:custGeom>
              <a:avLst/>
              <a:gdLst/>
              <a:ahLst/>
              <a:cxnLst/>
              <a:rect l="l" t="t" r="r" b="b"/>
              <a:pathLst>
                <a:path w="923925" h="756285">
                  <a:moveTo>
                    <a:pt x="923543" y="755903"/>
                  </a:moveTo>
                  <a:lnTo>
                    <a:pt x="839723" y="0"/>
                  </a:lnTo>
                  <a:lnTo>
                    <a:pt x="336803" y="0"/>
                  </a:lnTo>
                  <a:lnTo>
                    <a:pt x="0" y="755903"/>
                  </a:lnTo>
                  <a:lnTo>
                    <a:pt x="92354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57166" y="3421379"/>
              <a:ext cx="966469" cy="798830"/>
            </a:xfrm>
            <a:custGeom>
              <a:avLst/>
              <a:gdLst/>
              <a:ahLst/>
              <a:cxnLst/>
              <a:rect l="l" t="t" r="r" b="b"/>
              <a:pathLst>
                <a:path w="966470" h="798829">
                  <a:moveTo>
                    <a:pt x="966216" y="780288"/>
                  </a:moveTo>
                  <a:lnTo>
                    <a:pt x="966216" y="775716"/>
                  </a:lnTo>
                  <a:lnTo>
                    <a:pt x="882396" y="19812"/>
                  </a:lnTo>
                  <a:lnTo>
                    <a:pt x="879919" y="12215"/>
                  </a:lnTo>
                  <a:lnTo>
                    <a:pt x="875157" y="5905"/>
                  </a:lnTo>
                  <a:lnTo>
                    <a:pt x="868680" y="1595"/>
                  </a:lnTo>
                  <a:lnTo>
                    <a:pt x="861060" y="0"/>
                  </a:lnTo>
                  <a:lnTo>
                    <a:pt x="348996" y="0"/>
                  </a:lnTo>
                  <a:lnTo>
                    <a:pt x="341376" y="6096"/>
                  </a:lnTo>
                  <a:lnTo>
                    <a:pt x="338328" y="13716"/>
                  </a:lnTo>
                  <a:lnTo>
                    <a:pt x="3048" y="769620"/>
                  </a:lnTo>
                  <a:lnTo>
                    <a:pt x="0" y="775716"/>
                  </a:lnTo>
                  <a:lnTo>
                    <a:pt x="0" y="783336"/>
                  </a:lnTo>
                  <a:lnTo>
                    <a:pt x="4572" y="789432"/>
                  </a:lnTo>
                  <a:lnTo>
                    <a:pt x="7620" y="795528"/>
                  </a:lnTo>
                  <a:lnTo>
                    <a:pt x="13716" y="798576"/>
                  </a:lnTo>
                  <a:lnTo>
                    <a:pt x="21336" y="798576"/>
                  </a:lnTo>
                  <a:lnTo>
                    <a:pt x="21336" y="755904"/>
                  </a:lnTo>
                  <a:lnTo>
                    <a:pt x="54667" y="755904"/>
                  </a:lnTo>
                  <a:lnTo>
                    <a:pt x="358140" y="71711"/>
                  </a:lnTo>
                  <a:lnTo>
                    <a:pt x="358140" y="42672"/>
                  </a:lnTo>
                  <a:lnTo>
                    <a:pt x="376428" y="30480"/>
                  </a:lnTo>
                  <a:lnTo>
                    <a:pt x="376428" y="42672"/>
                  </a:lnTo>
                  <a:lnTo>
                    <a:pt x="839724" y="42672"/>
                  </a:lnTo>
                  <a:lnTo>
                    <a:pt x="839724" y="24384"/>
                  </a:lnTo>
                  <a:lnTo>
                    <a:pt x="861060" y="42672"/>
                  </a:lnTo>
                  <a:lnTo>
                    <a:pt x="861060" y="216795"/>
                  </a:lnTo>
                  <a:lnTo>
                    <a:pt x="920840" y="755904"/>
                  </a:lnTo>
                  <a:lnTo>
                    <a:pt x="944880" y="755904"/>
                  </a:lnTo>
                  <a:lnTo>
                    <a:pt x="944880" y="798576"/>
                  </a:lnTo>
                  <a:lnTo>
                    <a:pt x="950976" y="798576"/>
                  </a:lnTo>
                  <a:lnTo>
                    <a:pt x="957072" y="795528"/>
                  </a:lnTo>
                  <a:lnTo>
                    <a:pt x="960120" y="790956"/>
                  </a:lnTo>
                  <a:lnTo>
                    <a:pt x="964692" y="786384"/>
                  </a:lnTo>
                  <a:lnTo>
                    <a:pt x="966216" y="780288"/>
                  </a:lnTo>
                  <a:close/>
                </a:path>
                <a:path w="966470" h="798829">
                  <a:moveTo>
                    <a:pt x="54667" y="755904"/>
                  </a:moveTo>
                  <a:lnTo>
                    <a:pt x="21336" y="755904"/>
                  </a:lnTo>
                  <a:lnTo>
                    <a:pt x="41148" y="786384"/>
                  </a:lnTo>
                  <a:lnTo>
                    <a:pt x="54667" y="755904"/>
                  </a:lnTo>
                  <a:close/>
                </a:path>
                <a:path w="966470" h="798829">
                  <a:moveTo>
                    <a:pt x="944880" y="798576"/>
                  </a:moveTo>
                  <a:lnTo>
                    <a:pt x="944880" y="755904"/>
                  </a:lnTo>
                  <a:lnTo>
                    <a:pt x="923544" y="780288"/>
                  </a:lnTo>
                  <a:lnTo>
                    <a:pt x="920840" y="755904"/>
                  </a:lnTo>
                  <a:lnTo>
                    <a:pt x="54667" y="755904"/>
                  </a:lnTo>
                  <a:lnTo>
                    <a:pt x="41148" y="786384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944880" y="798576"/>
                  </a:lnTo>
                  <a:close/>
                </a:path>
                <a:path w="966470" h="798829">
                  <a:moveTo>
                    <a:pt x="376428" y="30480"/>
                  </a:moveTo>
                  <a:lnTo>
                    <a:pt x="358140" y="42672"/>
                  </a:lnTo>
                  <a:lnTo>
                    <a:pt x="371020" y="42672"/>
                  </a:lnTo>
                  <a:lnTo>
                    <a:pt x="376428" y="30480"/>
                  </a:lnTo>
                  <a:close/>
                </a:path>
                <a:path w="966470" h="798829">
                  <a:moveTo>
                    <a:pt x="371020" y="42672"/>
                  </a:moveTo>
                  <a:lnTo>
                    <a:pt x="358140" y="42672"/>
                  </a:lnTo>
                  <a:lnTo>
                    <a:pt x="358140" y="71711"/>
                  </a:lnTo>
                  <a:lnTo>
                    <a:pt x="371020" y="42672"/>
                  </a:lnTo>
                  <a:close/>
                </a:path>
                <a:path w="966470" h="798829">
                  <a:moveTo>
                    <a:pt x="376428" y="42672"/>
                  </a:moveTo>
                  <a:lnTo>
                    <a:pt x="376428" y="30480"/>
                  </a:lnTo>
                  <a:lnTo>
                    <a:pt x="371020" y="42672"/>
                  </a:lnTo>
                  <a:lnTo>
                    <a:pt x="376428" y="42672"/>
                  </a:lnTo>
                  <a:close/>
                </a:path>
                <a:path w="966470" h="798829">
                  <a:moveTo>
                    <a:pt x="861060" y="42672"/>
                  </a:moveTo>
                  <a:lnTo>
                    <a:pt x="839724" y="24384"/>
                  </a:lnTo>
                  <a:lnTo>
                    <a:pt x="841751" y="42672"/>
                  </a:lnTo>
                  <a:lnTo>
                    <a:pt x="861060" y="42672"/>
                  </a:lnTo>
                  <a:close/>
                </a:path>
                <a:path w="966470" h="798829">
                  <a:moveTo>
                    <a:pt x="841751" y="42672"/>
                  </a:moveTo>
                  <a:lnTo>
                    <a:pt x="839724" y="24384"/>
                  </a:lnTo>
                  <a:lnTo>
                    <a:pt x="839724" y="42672"/>
                  </a:lnTo>
                  <a:lnTo>
                    <a:pt x="841751" y="42672"/>
                  </a:lnTo>
                  <a:close/>
                </a:path>
                <a:path w="966470" h="798829">
                  <a:moveTo>
                    <a:pt x="861060" y="216795"/>
                  </a:moveTo>
                  <a:lnTo>
                    <a:pt x="861060" y="42672"/>
                  </a:lnTo>
                  <a:lnTo>
                    <a:pt x="841751" y="42672"/>
                  </a:lnTo>
                  <a:lnTo>
                    <a:pt x="861060" y="216795"/>
                  </a:lnTo>
                  <a:close/>
                </a:path>
                <a:path w="966470" h="798829">
                  <a:moveTo>
                    <a:pt x="944880" y="755904"/>
                  </a:moveTo>
                  <a:lnTo>
                    <a:pt x="920840" y="755904"/>
                  </a:lnTo>
                  <a:lnTo>
                    <a:pt x="923544" y="780288"/>
                  </a:lnTo>
                  <a:lnTo>
                    <a:pt x="944880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02045" y="3442715"/>
              <a:ext cx="1763395" cy="756285"/>
            </a:xfrm>
            <a:custGeom>
              <a:avLst/>
              <a:gdLst/>
              <a:ahLst/>
              <a:cxnLst/>
              <a:rect l="l" t="t" r="r" b="b"/>
              <a:pathLst>
                <a:path w="1763395" h="756285">
                  <a:moveTo>
                    <a:pt x="1763267" y="755903"/>
                  </a:moveTo>
                  <a:lnTo>
                    <a:pt x="1427987" y="0"/>
                  </a:lnTo>
                  <a:lnTo>
                    <a:pt x="83819" y="0"/>
                  </a:lnTo>
                  <a:lnTo>
                    <a:pt x="0" y="755903"/>
                  </a:lnTo>
                  <a:lnTo>
                    <a:pt x="1763267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180710" y="3421379"/>
              <a:ext cx="1807845" cy="798830"/>
            </a:xfrm>
            <a:custGeom>
              <a:avLst/>
              <a:gdLst/>
              <a:ahLst/>
              <a:cxnLst/>
              <a:rect l="l" t="t" r="r" b="b"/>
              <a:pathLst>
                <a:path w="1807845" h="798829">
                  <a:moveTo>
                    <a:pt x="1807464" y="775716"/>
                  </a:moveTo>
                  <a:lnTo>
                    <a:pt x="1804416" y="769620"/>
                  </a:lnTo>
                  <a:lnTo>
                    <a:pt x="1467612" y="13716"/>
                  </a:lnTo>
                  <a:lnTo>
                    <a:pt x="1464564" y="6096"/>
                  </a:lnTo>
                  <a:lnTo>
                    <a:pt x="1456944" y="0"/>
                  </a:lnTo>
                  <a:lnTo>
                    <a:pt x="105156" y="0"/>
                  </a:lnTo>
                  <a:lnTo>
                    <a:pt x="97559" y="1595"/>
                  </a:lnTo>
                  <a:lnTo>
                    <a:pt x="91249" y="5905"/>
                  </a:lnTo>
                  <a:lnTo>
                    <a:pt x="86939" y="12215"/>
                  </a:lnTo>
                  <a:lnTo>
                    <a:pt x="85344" y="19812"/>
                  </a:lnTo>
                  <a:lnTo>
                    <a:pt x="0" y="775716"/>
                  </a:lnTo>
                  <a:lnTo>
                    <a:pt x="0" y="780288"/>
                  </a:lnTo>
                  <a:lnTo>
                    <a:pt x="1524" y="786384"/>
                  </a:lnTo>
                  <a:lnTo>
                    <a:pt x="10668" y="795528"/>
                  </a:lnTo>
                  <a:lnTo>
                    <a:pt x="15240" y="798576"/>
                  </a:lnTo>
                  <a:lnTo>
                    <a:pt x="21336" y="798576"/>
                  </a:lnTo>
                  <a:lnTo>
                    <a:pt x="21336" y="755904"/>
                  </a:lnTo>
                  <a:lnTo>
                    <a:pt x="45375" y="755904"/>
                  </a:lnTo>
                  <a:lnTo>
                    <a:pt x="105156" y="216795"/>
                  </a:lnTo>
                  <a:lnTo>
                    <a:pt x="105156" y="42672"/>
                  </a:lnTo>
                  <a:lnTo>
                    <a:pt x="126492" y="24384"/>
                  </a:lnTo>
                  <a:lnTo>
                    <a:pt x="126492" y="42672"/>
                  </a:lnTo>
                  <a:lnTo>
                    <a:pt x="1429512" y="42672"/>
                  </a:lnTo>
                  <a:lnTo>
                    <a:pt x="1429512" y="30480"/>
                  </a:lnTo>
                  <a:lnTo>
                    <a:pt x="1449324" y="42672"/>
                  </a:lnTo>
                  <a:lnTo>
                    <a:pt x="1449324" y="74944"/>
                  </a:lnTo>
                  <a:lnTo>
                    <a:pt x="1752735" y="755904"/>
                  </a:lnTo>
                  <a:lnTo>
                    <a:pt x="1784604" y="755904"/>
                  </a:lnTo>
                  <a:lnTo>
                    <a:pt x="1784604" y="798576"/>
                  </a:lnTo>
                  <a:lnTo>
                    <a:pt x="1792224" y="798576"/>
                  </a:lnTo>
                  <a:lnTo>
                    <a:pt x="1798320" y="795528"/>
                  </a:lnTo>
                  <a:lnTo>
                    <a:pt x="1802892" y="789432"/>
                  </a:lnTo>
                  <a:lnTo>
                    <a:pt x="1805940" y="783336"/>
                  </a:lnTo>
                  <a:lnTo>
                    <a:pt x="1807464" y="775716"/>
                  </a:lnTo>
                  <a:close/>
                </a:path>
                <a:path w="1807845" h="798829">
                  <a:moveTo>
                    <a:pt x="45375" y="755904"/>
                  </a:moveTo>
                  <a:lnTo>
                    <a:pt x="21336" y="755904"/>
                  </a:lnTo>
                  <a:lnTo>
                    <a:pt x="42672" y="780288"/>
                  </a:lnTo>
                  <a:lnTo>
                    <a:pt x="45375" y="755904"/>
                  </a:lnTo>
                  <a:close/>
                </a:path>
                <a:path w="1807845" h="798829">
                  <a:moveTo>
                    <a:pt x="1784604" y="798576"/>
                  </a:moveTo>
                  <a:lnTo>
                    <a:pt x="1784604" y="755904"/>
                  </a:lnTo>
                  <a:lnTo>
                    <a:pt x="1766316" y="786384"/>
                  </a:lnTo>
                  <a:lnTo>
                    <a:pt x="1752735" y="755904"/>
                  </a:lnTo>
                  <a:lnTo>
                    <a:pt x="45375" y="755904"/>
                  </a:lnTo>
                  <a:lnTo>
                    <a:pt x="42672" y="780288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1784604" y="798576"/>
                  </a:lnTo>
                  <a:close/>
                </a:path>
                <a:path w="1807845" h="798829">
                  <a:moveTo>
                    <a:pt x="126492" y="24384"/>
                  </a:moveTo>
                  <a:lnTo>
                    <a:pt x="105156" y="42672"/>
                  </a:lnTo>
                  <a:lnTo>
                    <a:pt x="124464" y="42672"/>
                  </a:lnTo>
                  <a:lnTo>
                    <a:pt x="126492" y="24384"/>
                  </a:lnTo>
                  <a:close/>
                </a:path>
                <a:path w="1807845" h="798829">
                  <a:moveTo>
                    <a:pt x="124464" y="42672"/>
                  </a:moveTo>
                  <a:lnTo>
                    <a:pt x="105156" y="42672"/>
                  </a:lnTo>
                  <a:lnTo>
                    <a:pt x="105156" y="216795"/>
                  </a:lnTo>
                  <a:lnTo>
                    <a:pt x="124464" y="42672"/>
                  </a:lnTo>
                  <a:close/>
                </a:path>
                <a:path w="1807845" h="798829">
                  <a:moveTo>
                    <a:pt x="126492" y="42672"/>
                  </a:moveTo>
                  <a:lnTo>
                    <a:pt x="126492" y="24384"/>
                  </a:lnTo>
                  <a:lnTo>
                    <a:pt x="124464" y="42672"/>
                  </a:lnTo>
                  <a:lnTo>
                    <a:pt x="126492" y="42672"/>
                  </a:lnTo>
                  <a:close/>
                </a:path>
                <a:path w="1807845" h="798829">
                  <a:moveTo>
                    <a:pt x="1449324" y="42672"/>
                  </a:moveTo>
                  <a:lnTo>
                    <a:pt x="1429512" y="30480"/>
                  </a:lnTo>
                  <a:lnTo>
                    <a:pt x="1434944" y="42672"/>
                  </a:lnTo>
                  <a:lnTo>
                    <a:pt x="1449324" y="42672"/>
                  </a:lnTo>
                  <a:close/>
                </a:path>
                <a:path w="1807845" h="798829">
                  <a:moveTo>
                    <a:pt x="1434944" y="42672"/>
                  </a:moveTo>
                  <a:lnTo>
                    <a:pt x="1429512" y="30480"/>
                  </a:lnTo>
                  <a:lnTo>
                    <a:pt x="1429512" y="42672"/>
                  </a:lnTo>
                  <a:lnTo>
                    <a:pt x="1434944" y="42672"/>
                  </a:lnTo>
                  <a:close/>
                </a:path>
                <a:path w="1807845" h="798829">
                  <a:moveTo>
                    <a:pt x="1449324" y="74944"/>
                  </a:moveTo>
                  <a:lnTo>
                    <a:pt x="1449324" y="42672"/>
                  </a:lnTo>
                  <a:lnTo>
                    <a:pt x="1434944" y="42672"/>
                  </a:lnTo>
                  <a:lnTo>
                    <a:pt x="1449324" y="74944"/>
                  </a:lnTo>
                  <a:close/>
                </a:path>
                <a:path w="1807845" h="798829">
                  <a:moveTo>
                    <a:pt x="1784604" y="755904"/>
                  </a:moveTo>
                  <a:lnTo>
                    <a:pt x="1752735" y="755904"/>
                  </a:lnTo>
                  <a:lnTo>
                    <a:pt x="1766316" y="786384"/>
                  </a:lnTo>
                  <a:lnTo>
                    <a:pt x="17846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3/57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Předchozí</a:t>
            </a:r>
            <a:r>
              <a:rPr sz="4850" spc="-185" dirty="0"/>
              <a:t> </a:t>
            </a:r>
            <a:r>
              <a:rPr sz="4850" dirty="0"/>
              <a:t>algoritmus:</a:t>
            </a:r>
            <a:r>
              <a:rPr sz="4850" spc="-165" dirty="0"/>
              <a:t> </a:t>
            </a:r>
            <a:r>
              <a:rPr sz="4850" spc="-10" dirty="0"/>
              <a:t>Ilustrace</a:t>
            </a:r>
            <a:endParaRPr sz="4850"/>
          </a:p>
        </p:txBody>
      </p:sp>
      <p:sp>
        <p:nvSpPr>
          <p:cNvPr id="6" name="object 6"/>
          <p:cNvSpPr txBox="1"/>
          <p:nvPr/>
        </p:nvSpPr>
        <p:spPr>
          <a:xfrm>
            <a:off x="1069225" y="1261363"/>
            <a:ext cx="29165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1)</a:t>
            </a:r>
            <a:r>
              <a:rPr sz="2850" b="1" spc="-3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Follow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{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5345" y="1344167"/>
            <a:ext cx="3740150" cy="5226050"/>
            <a:chOff x="1045345" y="1344167"/>
            <a:chExt cx="3740150" cy="5226050"/>
          </a:xfrm>
        </p:grpSpPr>
        <p:sp>
          <p:nvSpPr>
            <p:cNvPr id="8" name="object 8"/>
            <p:cNvSpPr/>
            <p:nvPr/>
          </p:nvSpPr>
          <p:spPr>
            <a:xfrm>
              <a:off x="1065157" y="4177283"/>
              <a:ext cx="3191510" cy="43180"/>
            </a:xfrm>
            <a:custGeom>
              <a:avLst/>
              <a:gdLst/>
              <a:ahLst/>
              <a:cxnLst/>
              <a:rect l="l" t="t" r="r" b="b"/>
              <a:pathLst>
                <a:path w="3191510" h="43179">
                  <a:moveTo>
                    <a:pt x="3191255" y="42671"/>
                  </a:moveTo>
                  <a:lnTo>
                    <a:pt x="3191255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3191255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35073" y="1344167"/>
              <a:ext cx="43180" cy="2854960"/>
            </a:xfrm>
            <a:custGeom>
              <a:avLst/>
              <a:gdLst/>
              <a:ahLst/>
              <a:cxnLst/>
              <a:rect l="l" t="t" r="r" b="b"/>
              <a:pathLst>
                <a:path w="43179" h="2854960">
                  <a:moveTo>
                    <a:pt x="42671" y="2854451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2854451"/>
                  </a:lnTo>
                  <a:lnTo>
                    <a:pt x="42671" y="2854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6061" y="604570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6250" y="60243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6061" y="5626607"/>
              <a:ext cx="1767839" cy="419100"/>
            </a:xfrm>
            <a:custGeom>
              <a:avLst/>
              <a:gdLst/>
              <a:ahLst/>
              <a:cxnLst/>
              <a:rect l="l" t="t" r="r" b="b"/>
              <a:pathLst>
                <a:path w="1767839" h="419100">
                  <a:moveTo>
                    <a:pt x="1767839" y="419099"/>
                  </a:moveTo>
                  <a:lnTo>
                    <a:pt x="1263395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176783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6250" y="5605272"/>
              <a:ext cx="1809114" cy="462280"/>
            </a:xfrm>
            <a:custGeom>
              <a:avLst/>
              <a:gdLst/>
              <a:ahLst/>
              <a:cxnLst/>
              <a:rect l="l" t="t" r="r" b="b"/>
              <a:pathLst>
                <a:path w="1809114" h="462279">
                  <a:moveTo>
                    <a:pt x="1808630" y="441269"/>
                  </a:moveTo>
                  <a:lnTo>
                    <a:pt x="1296924" y="4572"/>
                  </a:lnTo>
                  <a:lnTo>
                    <a:pt x="1287780" y="0"/>
                  </a:lnTo>
                  <a:lnTo>
                    <a:pt x="19812" y="0"/>
                  </a:lnTo>
                  <a:lnTo>
                    <a:pt x="12215" y="1619"/>
                  </a:lnTo>
                  <a:lnTo>
                    <a:pt x="5905" y="6096"/>
                  </a:lnTo>
                  <a:lnTo>
                    <a:pt x="1595" y="12858"/>
                  </a:lnTo>
                  <a:lnTo>
                    <a:pt x="0" y="21336"/>
                  </a:lnTo>
                  <a:lnTo>
                    <a:pt x="0" y="440436"/>
                  </a:lnTo>
                  <a:lnTo>
                    <a:pt x="1595" y="448913"/>
                  </a:lnTo>
                  <a:lnTo>
                    <a:pt x="5905" y="455676"/>
                  </a:lnTo>
                  <a:lnTo>
                    <a:pt x="12215" y="46015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269492" y="41148"/>
                  </a:lnTo>
                  <a:lnTo>
                    <a:pt x="1269492" y="36576"/>
                  </a:lnTo>
                  <a:lnTo>
                    <a:pt x="1283208" y="41148"/>
                  </a:lnTo>
                  <a:lnTo>
                    <a:pt x="1283208" y="48012"/>
                  </a:lnTo>
                  <a:lnTo>
                    <a:pt x="1728243" y="419100"/>
                  </a:lnTo>
                  <a:lnTo>
                    <a:pt x="1787652" y="419100"/>
                  </a:lnTo>
                  <a:lnTo>
                    <a:pt x="1787652" y="461772"/>
                  </a:lnTo>
                  <a:lnTo>
                    <a:pt x="1795272" y="461772"/>
                  </a:lnTo>
                  <a:lnTo>
                    <a:pt x="1804416" y="455676"/>
                  </a:lnTo>
                  <a:lnTo>
                    <a:pt x="1807464" y="448056"/>
                  </a:lnTo>
                  <a:lnTo>
                    <a:pt x="1808630" y="441269"/>
                  </a:lnTo>
                  <a:close/>
                </a:path>
                <a:path w="1809114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809114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1809114" h="462279">
                  <a:moveTo>
                    <a:pt x="1787652" y="461772"/>
                  </a:moveTo>
                  <a:lnTo>
                    <a:pt x="1787652" y="419100"/>
                  </a:lnTo>
                  <a:lnTo>
                    <a:pt x="1773936" y="457200"/>
                  </a:lnTo>
                  <a:lnTo>
                    <a:pt x="1728243" y="419100"/>
                  </a:ln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1787652" y="461772"/>
                  </a:lnTo>
                  <a:close/>
                </a:path>
                <a:path w="1809114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1809114" h="462279">
                  <a:moveTo>
                    <a:pt x="1283208" y="41148"/>
                  </a:moveTo>
                  <a:lnTo>
                    <a:pt x="1269492" y="36576"/>
                  </a:lnTo>
                  <a:lnTo>
                    <a:pt x="1274975" y="41148"/>
                  </a:lnTo>
                  <a:lnTo>
                    <a:pt x="1283208" y="41148"/>
                  </a:lnTo>
                  <a:close/>
                </a:path>
                <a:path w="1809114" h="462279">
                  <a:moveTo>
                    <a:pt x="1274975" y="41148"/>
                  </a:moveTo>
                  <a:lnTo>
                    <a:pt x="1269492" y="36576"/>
                  </a:lnTo>
                  <a:lnTo>
                    <a:pt x="1269492" y="41148"/>
                  </a:lnTo>
                  <a:lnTo>
                    <a:pt x="1274975" y="41148"/>
                  </a:lnTo>
                  <a:close/>
                </a:path>
                <a:path w="1809114" h="462279">
                  <a:moveTo>
                    <a:pt x="1283208" y="48012"/>
                  </a:moveTo>
                  <a:lnTo>
                    <a:pt x="1283208" y="41148"/>
                  </a:lnTo>
                  <a:lnTo>
                    <a:pt x="1274975" y="41148"/>
                  </a:lnTo>
                  <a:lnTo>
                    <a:pt x="1283208" y="48012"/>
                  </a:lnTo>
                  <a:close/>
                </a:path>
                <a:path w="1809114" h="462279">
                  <a:moveTo>
                    <a:pt x="1787652" y="419100"/>
                  </a:moveTo>
                  <a:lnTo>
                    <a:pt x="1728243" y="419100"/>
                  </a:lnTo>
                  <a:lnTo>
                    <a:pt x="1773936" y="457200"/>
                  </a:lnTo>
                  <a:lnTo>
                    <a:pt x="1787652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0506" y="6045707"/>
              <a:ext cx="1259205" cy="504825"/>
            </a:xfrm>
            <a:custGeom>
              <a:avLst/>
              <a:gdLst/>
              <a:ahLst/>
              <a:cxnLst/>
              <a:rect l="l" t="t" r="r" b="b"/>
              <a:pathLst>
                <a:path w="1259204" h="504825">
                  <a:moveTo>
                    <a:pt x="1258823" y="504443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5882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9165" y="6024384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0"/>
                  </a:moveTo>
                  <a:lnTo>
                    <a:pt x="1260348" y="0"/>
                  </a:lnTo>
                  <a:lnTo>
                    <a:pt x="1260348" y="42672"/>
                  </a:lnTo>
                  <a:lnTo>
                    <a:pt x="1260348" y="504444"/>
                  </a:lnTo>
                  <a:lnTo>
                    <a:pt x="883716" y="504444"/>
                  </a:lnTo>
                  <a:lnTo>
                    <a:pt x="882396" y="356603"/>
                  </a:lnTo>
                  <a:lnTo>
                    <a:pt x="839724" y="358127"/>
                  </a:lnTo>
                  <a:lnTo>
                    <a:pt x="841044" y="504444"/>
                  </a:lnTo>
                  <a:lnTo>
                    <a:pt x="463092" y="504444"/>
                  </a:lnTo>
                  <a:lnTo>
                    <a:pt x="461772" y="356603"/>
                  </a:lnTo>
                  <a:lnTo>
                    <a:pt x="420624" y="358127"/>
                  </a:lnTo>
                  <a:lnTo>
                    <a:pt x="42194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420814" y="42672"/>
                  </a:lnTo>
                  <a:lnTo>
                    <a:pt x="422148" y="188963"/>
                  </a:lnTo>
                  <a:lnTo>
                    <a:pt x="463296" y="188963"/>
                  </a:lnTo>
                  <a:lnTo>
                    <a:pt x="461962" y="42672"/>
                  </a:lnTo>
                  <a:lnTo>
                    <a:pt x="839914" y="42672"/>
                  </a:lnTo>
                  <a:lnTo>
                    <a:pt x="841248" y="188963"/>
                  </a:lnTo>
                  <a:lnTo>
                    <a:pt x="883920" y="188963"/>
                  </a:lnTo>
                  <a:lnTo>
                    <a:pt x="882586" y="42672"/>
                  </a:lnTo>
                  <a:lnTo>
                    <a:pt x="1260348" y="42672"/>
                  </a:lnTo>
                  <a:lnTo>
                    <a:pt x="126034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80160" y="545592"/>
                  </a:lnTo>
                  <a:lnTo>
                    <a:pt x="1301496" y="5455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93142" y="176326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1806" y="174345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5157" y="3442715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345" y="3421380"/>
              <a:ext cx="1300480" cy="547370"/>
            </a:xfrm>
            <a:custGeom>
              <a:avLst/>
              <a:gdLst/>
              <a:ahLst/>
              <a:cxnLst/>
              <a:rect l="l" t="t" r="r" b="b"/>
              <a:pathLst>
                <a:path w="1300480" h="547370">
                  <a:moveTo>
                    <a:pt x="1299968" y="547116"/>
                  </a:moveTo>
                  <a:lnTo>
                    <a:pt x="1299968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19812" y="5471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0" y="42672"/>
                  </a:lnTo>
                  <a:lnTo>
                    <a:pt x="1258820" y="21336"/>
                  </a:lnTo>
                  <a:lnTo>
                    <a:pt x="1280156" y="42672"/>
                  </a:lnTo>
                  <a:lnTo>
                    <a:pt x="1280156" y="547116"/>
                  </a:lnTo>
                  <a:lnTo>
                    <a:pt x="1299968" y="547116"/>
                  </a:lnTo>
                  <a:close/>
                </a:path>
                <a:path w="1300480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300480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300480" h="547370">
                  <a:moveTo>
                    <a:pt x="12801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1258820" y="547116"/>
                  </a:lnTo>
                  <a:lnTo>
                    <a:pt x="1258820" y="525780"/>
                  </a:lnTo>
                  <a:lnTo>
                    <a:pt x="1280156" y="504444"/>
                  </a:lnTo>
                  <a:close/>
                </a:path>
                <a:path w="1300480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1300480" h="547370">
                  <a:moveTo>
                    <a:pt x="1280156" y="42672"/>
                  </a:moveTo>
                  <a:lnTo>
                    <a:pt x="1258820" y="21336"/>
                  </a:lnTo>
                  <a:lnTo>
                    <a:pt x="1258820" y="42672"/>
                  </a:lnTo>
                  <a:lnTo>
                    <a:pt x="1280156" y="42672"/>
                  </a:lnTo>
                  <a:close/>
                </a:path>
                <a:path w="1300480" h="547370">
                  <a:moveTo>
                    <a:pt x="1280156" y="504444"/>
                  </a:moveTo>
                  <a:lnTo>
                    <a:pt x="1280156" y="42672"/>
                  </a:lnTo>
                  <a:lnTo>
                    <a:pt x="1258820" y="42672"/>
                  </a:lnTo>
                  <a:lnTo>
                    <a:pt x="1258820" y="504444"/>
                  </a:lnTo>
                  <a:lnTo>
                    <a:pt x="1280156" y="504444"/>
                  </a:lnTo>
                  <a:close/>
                </a:path>
                <a:path w="1300480" h="547370">
                  <a:moveTo>
                    <a:pt x="1280156" y="547116"/>
                  </a:moveTo>
                  <a:lnTo>
                    <a:pt x="1280156" y="504444"/>
                  </a:lnTo>
                  <a:lnTo>
                    <a:pt x="1258820" y="525780"/>
                  </a:lnTo>
                  <a:lnTo>
                    <a:pt x="1258820" y="547116"/>
                  </a:lnTo>
                  <a:lnTo>
                    <a:pt x="12801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34629" y="3449826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4178" y="2246376"/>
            <a:ext cx="2212975" cy="1701164"/>
            <a:chOff x="1044178" y="2246376"/>
            <a:chExt cx="2212975" cy="1701164"/>
          </a:xfrm>
        </p:grpSpPr>
        <p:sp>
          <p:nvSpPr>
            <p:cNvPr id="22" name="object 22"/>
            <p:cNvSpPr/>
            <p:nvPr/>
          </p:nvSpPr>
          <p:spPr>
            <a:xfrm>
              <a:off x="1464437" y="3442715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4444"/>
                  </a:moveTo>
                  <a:lnTo>
                    <a:pt x="42672" y="335280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9164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5280"/>
                  </a:lnTo>
                  <a:lnTo>
                    <a:pt x="419100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19100" y="0"/>
                  </a:lnTo>
                  <a:lnTo>
                    <a:pt x="422148" y="169164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5157" y="2267711"/>
              <a:ext cx="2170430" cy="1175385"/>
            </a:xfrm>
            <a:custGeom>
              <a:avLst/>
              <a:gdLst/>
              <a:ahLst/>
              <a:cxnLst/>
              <a:rect l="l" t="t" r="r" b="b"/>
              <a:pathLst>
                <a:path w="2170430" h="1175385">
                  <a:moveTo>
                    <a:pt x="2170172" y="448055"/>
                  </a:moveTo>
                  <a:lnTo>
                    <a:pt x="1930904" y="0"/>
                  </a:lnTo>
                  <a:lnTo>
                    <a:pt x="1444748" y="0"/>
                  </a:lnTo>
                  <a:lnTo>
                    <a:pt x="0" y="1175003"/>
                  </a:lnTo>
                  <a:lnTo>
                    <a:pt x="1287776" y="1175003"/>
                  </a:lnTo>
                  <a:lnTo>
                    <a:pt x="1330054" y="1155510"/>
                  </a:lnTo>
                  <a:lnTo>
                    <a:pt x="1362567" y="1131017"/>
                  </a:lnTo>
                  <a:lnTo>
                    <a:pt x="1402970" y="1069800"/>
                  </a:lnTo>
                  <a:lnTo>
                    <a:pt x="1418328" y="996878"/>
                  </a:lnTo>
                  <a:lnTo>
                    <a:pt x="1419535" y="957756"/>
                  </a:lnTo>
                  <a:lnTo>
                    <a:pt x="1417983" y="917779"/>
                  </a:lnTo>
                  <a:lnTo>
                    <a:pt x="1414841" y="877641"/>
                  </a:lnTo>
                  <a:lnTo>
                    <a:pt x="1411277" y="838030"/>
                  </a:lnTo>
                  <a:lnTo>
                    <a:pt x="1408457" y="799639"/>
                  </a:lnTo>
                  <a:lnTo>
                    <a:pt x="1409724" y="729278"/>
                  </a:lnTo>
                  <a:lnTo>
                    <a:pt x="1427984" y="672083"/>
                  </a:lnTo>
                  <a:lnTo>
                    <a:pt x="1457527" y="627926"/>
                  </a:lnTo>
                  <a:lnTo>
                    <a:pt x="1490016" y="588002"/>
                  </a:lnTo>
                  <a:lnTo>
                    <a:pt x="1525256" y="552256"/>
                  </a:lnTo>
                  <a:lnTo>
                    <a:pt x="1563049" y="520636"/>
                  </a:lnTo>
                  <a:lnTo>
                    <a:pt x="1603200" y="493088"/>
                  </a:lnTo>
                  <a:lnTo>
                    <a:pt x="1645512" y="469558"/>
                  </a:lnTo>
                  <a:lnTo>
                    <a:pt x="1689788" y="449993"/>
                  </a:lnTo>
                  <a:lnTo>
                    <a:pt x="1735832" y="434339"/>
                  </a:lnTo>
                  <a:lnTo>
                    <a:pt x="1777086" y="427770"/>
                  </a:lnTo>
                  <a:lnTo>
                    <a:pt x="1825188" y="428597"/>
                  </a:lnTo>
                  <a:lnTo>
                    <a:pt x="1877752" y="434710"/>
                  </a:lnTo>
                  <a:lnTo>
                    <a:pt x="1932392" y="443996"/>
                  </a:lnTo>
                  <a:lnTo>
                    <a:pt x="1986721" y="454342"/>
                  </a:lnTo>
                  <a:lnTo>
                    <a:pt x="2038353" y="463637"/>
                  </a:lnTo>
                  <a:lnTo>
                    <a:pt x="2084900" y="469768"/>
                  </a:lnTo>
                  <a:lnTo>
                    <a:pt x="2123977" y="470623"/>
                  </a:lnTo>
                  <a:lnTo>
                    <a:pt x="2153197" y="464089"/>
                  </a:lnTo>
                  <a:lnTo>
                    <a:pt x="2170172" y="44805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4178" y="2246376"/>
              <a:ext cx="2212975" cy="1217930"/>
            </a:xfrm>
            <a:custGeom>
              <a:avLst/>
              <a:gdLst/>
              <a:ahLst/>
              <a:cxnLst/>
              <a:rect l="l" t="t" r="r" b="b"/>
              <a:pathLst>
                <a:path w="2212975" h="1217929">
                  <a:moveTo>
                    <a:pt x="2212487" y="473964"/>
                  </a:moveTo>
                  <a:lnTo>
                    <a:pt x="2212487" y="466344"/>
                  </a:lnTo>
                  <a:lnTo>
                    <a:pt x="2209439" y="458724"/>
                  </a:lnTo>
                  <a:lnTo>
                    <a:pt x="1971695" y="12192"/>
                  </a:lnTo>
                  <a:lnTo>
                    <a:pt x="1967123" y="4572"/>
                  </a:lnTo>
                  <a:lnTo>
                    <a:pt x="1961027" y="0"/>
                  </a:lnTo>
                  <a:lnTo>
                    <a:pt x="1461155" y="0"/>
                  </a:lnTo>
                  <a:lnTo>
                    <a:pt x="1456583" y="1524"/>
                  </a:lnTo>
                  <a:lnTo>
                    <a:pt x="1453535" y="4572"/>
                  </a:lnTo>
                  <a:lnTo>
                    <a:pt x="8786" y="1181100"/>
                  </a:lnTo>
                  <a:lnTo>
                    <a:pt x="3952" y="1185314"/>
                  </a:lnTo>
                  <a:lnTo>
                    <a:pt x="976" y="1190815"/>
                  </a:lnTo>
                  <a:lnTo>
                    <a:pt x="0" y="1197173"/>
                  </a:lnTo>
                  <a:lnTo>
                    <a:pt x="1166" y="1203960"/>
                  </a:lnTo>
                  <a:lnTo>
                    <a:pt x="4214" y="1211580"/>
                  </a:lnTo>
                  <a:lnTo>
                    <a:pt x="13358" y="1217676"/>
                  </a:lnTo>
                  <a:lnTo>
                    <a:pt x="20978" y="1217676"/>
                  </a:lnTo>
                  <a:lnTo>
                    <a:pt x="20978" y="1176528"/>
                  </a:lnTo>
                  <a:lnTo>
                    <a:pt x="79667" y="1176528"/>
                  </a:lnTo>
                  <a:lnTo>
                    <a:pt x="1465727" y="49255"/>
                  </a:lnTo>
                  <a:lnTo>
                    <a:pt x="1465727" y="42672"/>
                  </a:lnTo>
                  <a:lnTo>
                    <a:pt x="1479443" y="38100"/>
                  </a:lnTo>
                  <a:lnTo>
                    <a:pt x="1479443" y="42672"/>
                  </a:lnTo>
                  <a:lnTo>
                    <a:pt x="1933595" y="42672"/>
                  </a:lnTo>
                  <a:lnTo>
                    <a:pt x="1933595" y="30480"/>
                  </a:lnTo>
                  <a:lnTo>
                    <a:pt x="1951883" y="42672"/>
                  </a:lnTo>
                  <a:lnTo>
                    <a:pt x="1951883" y="64945"/>
                  </a:lnTo>
                  <a:lnTo>
                    <a:pt x="2164629" y="465889"/>
                  </a:lnTo>
                  <a:lnTo>
                    <a:pt x="2166767" y="464820"/>
                  </a:lnTo>
                  <a:lnTo>
                    <a:pt x="2171339" y="460248"/>
                  </a:lnTo>
                  <a:lnTo>
                    <a:pt x="2171339" y="460756"/>
                  </a:lnTo>
                  <a:lnTo>
                    <a:pt x="2172863" y="458724"/>
                  </a:lnTo>
                  <a:lnTo>
                    <a:pt x="2172863" y="507492"/>
                  </a:lnTo>
                  <a:lnTo>
                    <a:pt x="2183531" y="504444"/>
                  </a:lnTo>
                  <a:lnTo>
                    <a:pt x="2183531" y="502920"/>
                  </a:lnTo>
                  <a:lnTo>
                    <a:pt x="2185055" y="502920"/>
                  </a:lnTo>
                  <a:lnTo>
                    <a:pt x="2186579" y="501396"/>
                  </a:lnTo>
                  <a:lnTo>
                    <a:pt x="2192675" y="498348"/>
                  </a:lnTo>
                  <a:lnTo>
                    <a:pt x="2194199" y="496824"/>
                  </a:lnTo>
                  <a:lnTo>
                    <a:pt x="2195723" y="496824"/>
                  </a:lnTo>
                  <a:lnTo>
                    <a:pt x="2195723" y="495300"/>
                  </a:lnTo>
                  <a:lnTo>
                    <a:pt x="2201819" y="490728"/>
                  </a:lnTo>
                  <a:lnTo>
                    <a:pt x="2201819" y="489204"/>
                  </a:lnTo>
                  <a:lnTo>
                    <a:pt x="2204867" y="486156"/>
                  </a:lnTo>
                  <a:lnTo>
                    <a:pt x="2207915" y="480060"/>
                  </a:lnTo>
                  <a:lnTo>
                    <a:pt x="2212487" y="473964"/>
                  </a:lnTo>
                  <a:close/>
                </a:path>
                <a:path w="2212975" h="1217929">
                  <a:moveTo>
                    <a:pt x="79667" y="1176528"/>
                  </a:moveTo>
                  <a:lnTo>
                    <a:pt x="20978" y="1176528"/>
                  </a:lnTo>
                  <a:lnTo>
                    <a:pt x="34694" y="1213104"/>
                  </a:lnTo>
                  <a:lnTo>
                    <a:pt x="79667" y="1176528"/>
                  </a:lnTo>
                  <a:close/>
                </a:path>
                <a:path w="2212975" h="1217929">
                  <a:moveTo>
                    <a:pt x="1308755" y="1217676"/>
                  </a:moveTo>
                  <a:lnTo>
                    <a:pt x="1308755" y="1176528"/>
                  </a:lnTo>
                  <a:lnTo>
                    <a:pt x="79667" y="1176528"/>
                  </a:lnTo>
                  <a:lnTo>
                    <a:pt x="34694" y="1213104"/>
                  </a:lnTo>
                  <a:lnTo>
                    <a:pt x="20978" y="1176528"/>
                  </a:lnTo>
                  <a:lnTo>
                    <a:pt x="20978" y="1217676"/>
                  </a:lnTo>
                  <a:lnTo>
                    <a:pt x="1308755" y="1217676"/>
                  </a:lnTo>
                  <a:close/>
                </a:path>
                <a:path w="2212975" h="1217929">
                  <a:moveTo>
                    <a:pt x="1420007" y="1143000"/>
                  </a:moveTo>
                  <a:lnTo>
                    <a:pt x="1420007" y="995172"/>
                  </a:lnTo>
                  <a:lnTo>
                    <a:pt x="1418483" y="1013460"/>
                  </a:lnTo>
                  <a:lnTo>
                    <a:pt x="1415435" y="1045464"/>
                  </a:lnTo>
                  <a:lnTo>
                    <a:pt x="1410863" y="1062228"/>
                  </a:lnTo>
                  <a:lnTo>
                    <a:pt x="1407815" y="1075944"/>
                  </a:lnTo>
                  <a:lnTo>
                    <a:pt x="1401719" y="1091184"/>
                  </a:lnTo>
                  <a:lnTo>
                    <a:pt x="1395623" y="1103376"/>
                  </a:lnTo>
                  <a:lnTo>
                    <a:pt x="1388003" y="1117092"/>
                  </a:lnTo>
                  <a:lnTo>
                    <a:pt x="1377335" y="1127760"/>
                  </a:lnTo>
                  <a:lnTo>
                    <a:pt x="1366667" y="1139952"/>
                  </a:lnTo>
                  <a:lnTo>
                    <a:pt x="1354475" y="1150620"/>
                  </a:lnTo>
                  <a:lnTo>
                    <a:pt x="1339235" y="1159764"/>
                  </a:lnTo>
                  <a:lnTo>
                    <a:pt x="1330091" y="1164336"/>
                  </a:lnTo>
                  <a:lnTo>
                    <a:pt x="1322471" y="1168908"/>
                  </a:lnTo>
                  <a:lnTo>
                    <a:pt x="1311803" y="1173480"/>
                  </a:lnTo>
                  <a:lnTo>
                    <a:pt x="1301135" y="1176528"/>
                  </a:lnTo>
                  <a:lnTo>
                    <a:pt x="1308755" y="1176528"/>
                  </a:lnTo>
                  <a:lnTo>
                    <a:pt x="1308755" y="1217676"/>
                  </a:lnTo>
                  <a:lnTo>
                    <a:pt x="1313327" y="1217676"/>
                  </a:lnTo>
                  <a:lnTo>
                    <a:pt x="1316375" y="1216152"/>
                  </a:lnTo>
                  <a:lnTo>
                    <a:pt x="1359047" y="1197864"/>
                  </a:lnTo>
                  <a:lnTo>
                    <a:pt x="1377335" y="1185672"/>
                  </a:lnTo>
                  <a:lnTo>
                    <a:pt x="1407815" y="1158240"/>
                  </a:lnTo>
                  <a:lnTo>
                    <a:pt x="1420007" y="1143000"/>
                  </a:lnTo>
                  <a:close/>
                </a:path>
                <a:path w="2212975" h="1217929">
                  <a:moveTo>
                    <a:pt x="2172863" y="507492"/>
                  </a:moveTo>
                  <a:lnTo>
                    <a:pt x="2172863" y="458724"/>
                  </a:lnTo>
                  <a:lnTo>
                    <a:pt x="2171339" y="478536"/>
                  </a:lnTo>
                  <a:lnTo>
                    <a:pt x="2164769" y="466152"/>
                  </a:lnTo>
                  <a:lnTo>
                    <a:pt x="2162195" y="467868"/>
                  </a:lnTo>
                  <a:lnTo>
                    <a:pt x="2156099" y="469392"/>
                  </a:lnTo>
                  <a:lnTo>
                    <a:pt x="2146955" y="470916"/>
                  </a:lnTo>
                  <a:lnTo>
                    <a:pt x="2114951" y="470916"/>
                  </a:lnTo>
                  <a:lnTo>
                    <a:pt x="2102759" y="469392"/>
                  </a:lnTo>
                  <a:lnTo>
                    <a:pt x="2075327" y="466344"/>
                  </a:lnTo>
                  <a:lnTo>
                    <a:pt x="2044847" y="460248"/>
                  </a:lnTo>
                  <a:lnTo>
                    <a:pt x="1977791" y="448056"/>
                  </a:lnTo>
                  <a:lnTo>
                    <a:pt x="1942739" y="441960"/>
                  </a:lnTo>
                  <a:lnTo>
                    <a:pt x="1909211" y="435864"/>
                  </a:lnTo>
                  <a:lnTo>
                    <a:pt x="1874159" y="431292"/>
                  </a:lnTo>
                  <a:lnTo>
                    <a:pt x="1823867" y="426720"/>
                  </a:lnTo>
                  <a:lnTo>
                    <a:pt x="1808627" y="426720"/>
                  </a:lnTo>
                  <a:lnTo>
                    <a:pt x="1778147" y="429768"/>
                  </a:lnTo>
                  <a:lnTo>
                    <a:pt x="1764431" y="431292"/>
                  </a:lnTo>
                  <a:lnTo>
                    <a:pt x="1750715" y="435864"/>
                  </a:lnTo>
                  <a:lnTo>
                    <a:pt x="1726331" y="443484"/>
                  </a:lnTo>
                  <a:lnTo>
                    <a:pt x="1679087" y="461772"/>
                  </a:lnTo>
                  <a:lnTo>
                    <a:pt x="1634891" y="483108"/>
                  </a:lnTo>
                  <a:lnTo>
                    <a:pt x="1592219" y="510540"/>
                  </a:lnTo>
                  <a:lnTo>
                    <a:pt x="1551071" y="541020"/>
                  </a:lnTo>
                  <a:lnTo>
                    <a:pt x="1512971" y="576072"/>
                  </a:lnTo>
                  <a:lnTo>
                    <a:pt x="1477919" y="615696"/>
                  </a:lnTo>
                  <a:lnTo>
                    <a:pt x="1445915" y="658368"/>
                  </a:lnTo>
                  <a:lnTo>
                    <a:pt x="1423055" y="696468"/>
                  </a:lnTo>
                  <a:lnTo>
                    <a:pt x="1409339" y="743712"/>
                  </a:lnTo>
                  <a:lnTo>
                    <a:pt x="1407815" y="760476"/>
                  </a:lnTo>
                  <a:lnTo>
                    <a:pt x="1407815" y="812292"/>
                  </a:lnTo>
                  <a:lnTo>
                    <a:pt x="1409339" y="848868"/>
                  </a:lnTo>
                  <a:lnTo>
                    <a:pt x="1413911" y="885444"/>
                  </a:lnTo>
                  <a:lnTo>
                    <a:pt x="1416959" y="923544"/>
                  </a:lnTo>
                  <a:lnTo>
                    <a:pt x="1418483" y="960120"/>
                  </a:lnTo>
                  <a:lnTo>
                    <a:pt x="1420007" y="978408"/>
                  </a:lnTo>
                  <a:lnTo>
                    <a:pt x="1420007" y="1143000"/>
                  </a:lnTo>
                  <a:lnTo>
                    <a:pt x="1430675" y="1126236"/>
                  </a:lnTo>
                  <a:lnTo>
                    <a:pt x="1439819" y="1109472"/>
                  </a:lnTo>
                  <a:lnTo>
                    <a:pt x="1448963" y="1082040"/>
                  </a:lnTo>
                  <a:lnTo>
                    <a:pt x="1448963" y="777240"/>
                  </a:lnTo>
                  <a:lnTo>
                    <a:pt x="1450487" y="762000"/>
                  </a:lnTo>
                  <a:lnTo>
                    <a:pt x="1458107" y="723900"/>
                  </a:lnTo>
                  <a:lnTo>
                    <a:pt x="1480967" y="681228"/>
                  </a:lnTo>
                  <a:lnTo>
                    <a:pt x="1511447" y="641604"/>
                  </a:lnTo>
                  <a:lnTo>
                    <a:pt x="1543451" y="605028"/>
                  </a:lnTo>
                  <a:lnTo>
                    <a:pt x="1578503" y="573024"/>
                  </a:lnTo>
                  <a:lnTo>
                    <a:pt x="1616603" y="544068"/>
                  </a:lnTo>
                  <a:lnTo>
                    <a:pt x="1656227" y="519684"/>
                  </a:lnTo>
                  <a:lnTo>
                    <a:pt x="1740047" y="481584"/>
                  </a:lnTo>
                  <a:lnTo>
                    <a:pt x="1762907" y="475488"/>
                  </a:lnTo>
                  <a:lnTo>
                    <a:pt x="1773575" y="472440"/>
                  </a:lnTo>
                  <a:lnTo>
                    <a:pt x="1797959" y="469392"/>
                  </a:lnTo>
                  <a:lnTo>
                    <a:pt x="1839107" y="469392"/>
                  </a:lnTo>
                  <a:lnTo>
                    <a:pt x="1869587" y="472440"/>
                  </a:lnTo>
                  <a:lnTo>
                    <a:pt x="1903115" y="477012"/>
                  </a:lnTo>
                  <a:lnTo>
                    <a:pt x="2037227" y="501396"/>
                  </a:lnTo>
                  <a:lnTo>
                    <a:pt x="2067707" y="507492"/>
                  </a:lnTo>
                  <a:lnTo>
                    <a:pt x="2098187" y="510540"/>
                  </a:lnTo>
                  <a:lnTo>
                    <a:pt x="2125619" y="513588"/>
                  </a:lnTo>
                  <a:lnTo>
                    <a:pt x="2137811" y="513588"/>
                  </a:lnTo>
                  <a:lnTo>
                    <a:pt x="2162195" y="510540"/>
                  </a:lnTo>
                  <a:lnTo>
                    <a:pt x="2172863" y="507492"/>
                  </a:lnTo>
                  <a:close/>
                </a:path>
                <a:path w="2212975" h="1217929">
                  <a:moveTo>
                    <a:pt x="1461155" y="996696"/>
                  </a:moveTo>
                  <a:lnTo>
                    <a:pt x="1461155" y="958596"/>
                  </a:lnTo>
                  <a:lnTo>
                    <a:pt x="1448963" y="810768"/>
                  </a:lnTo>
                  <a:lnTo>
                    <a:pt x="1448963" y="1082040"/>
                  </a:lnTo>
                  <a:lnTo>
                    <a:pt x="1452011" y="1072896"/>
                  </a:lnTo>
                  <a:lnTo>
                    <a:pt x="1458107" y="1036320"/>
                  </a:lnTo>
                  <a:lnTo>
                    <a:pt x="1461155" y="996696"/>
                  </a:lnTo>
                  <a:close/>
                </a:path>
                <a:path w="2212975" h="1217929">
                  <a:moveTo>
                    <a:pt x="1479443" y="38100"/>
                  </a:moveTo>
                  <a:lnTo>
                    <a:pt x="1465727" y="42672"/>
                  </a:lnTo>
                  <a:lnTo>
                    <a:pt x="1473822" y="42672"/>
                  </a:lnTo>
                  <a:lnTo>
                    <a:pt x="1479443" y="38100"/>
                  </a:lnTo>
                  <a:close/>
                </a:path>
                <a:path w="2212975" h="1217929">
                  <a:moveTo>
                    <a:pt x="1473822" y="42672"/>
                  </a:moveTo>
                  <a:lnTo>
                    <a:pt x="1465727" y="42672"/>
                  </a:lnTo>
                  <a:lnTo>
                    <a:pt x="1465727" y="49255"/>
                  </a:lnTo>
                  <a:lnTo>
                    <a:pt x="1473822" y="42672"/>
                  </a:lnTo>
                  <a:close/>
                </a:path>
                <a:path w="2212975" h="1217929">
                  <a:moveTo>
                    <a:pt x="1479443" y="42672"/>
                  </a:moveTo>
                  <a:lnTo>
                    <a:pt x="1479443" y="38100"/>
                  </a:lnTo>
                  <a:lnTo>
                    <a:pt x="1473822" y="42672"/>
                  </a:lnTo>
                  <a:lnTo>
                    <a:pt x="1479443" y="42672"/>
                  </a:lnTo>
                  <a:close/>
                </a:path>
                <a:path w="2212975" h="1217929">
                  <a:moveTo>
                    <a:pt x="1951883" y="42672"/>
                  </a:moveTo>
                  <a:lnTo>
                    <a:pt x="1933595" y="30480"/>
                  </a:lnTo>
                  <a:lnTo>
                    <a:pt x="1940065" y="42672"/>
                  </a:lnTo>
                  <a:lnTo>
                    <a:pt x="1951883" y="42672"/>
                  </a:lnTo>
                  <a:close/>
                </a:path>
                <a:path w="2212975" h="1217929">
                  <a:moveTo>
                    <a:pt x="1940065" y="42672"/>
                  </a:moveTo>
                  <a:lnTo>
                    <a:pt x="1933595" y="30480"/>
                  </a:lnTo>
                  <a:lnTo>
                    <a:pt x="1933595" y="42672"/>
                  </a:lnTo>
                  <a:lnTo>
                    <a:pt x="1940065" y="42672"/>
                  </a:lnTo>
                  <a:close/>
                </a:path>
                <a:path w="2212975" h="1217929">
                  <a:moveTo>
                    <a:pt x="1951883" y="64945"/>
                  </a:moveTo>
                  <a:lnTo>
                    <a:pt x="1951883" y="42672"/>
                  </a:lnTo>
                  <a:lnTo>
                    <a:pt x="1940065" y="42672"/>
                  </a:lnTo>
                  <a:lnTo>
                    <a:pt x="1951883" y="64945"/>
                  </a:lnTo>
                  <a:close/>
                </a:path>
                <a:path w="2212975" h="1217929">
                  <a:moveTo>
                    <a:pt x="2166767" y="464820"/>
                  </a:moveTo>
                  <a:lnTo>
                    <a:pt x="2164769" y="465819"/>
                  </a:lnTo>
                  <a:lnTo>
                    <a:pt x="2164629" y="465889"/>
                  </a:lnTo>
                  <a:lnTo>
                    <a:pt x="2164769" y="466152"/>
                  </a:lnTo>
                  <a:lnTo>
                    <a:pt x="2166767" y="464820"/>
                  </a:lnTo>
                  <a:close/>
                </a:path>
                <a:path w="2212975" h="1217929">
                  <a:moveTo>
                    <a:pt x="2169053" y="463677"/>
                  </a:moveTo>
                  <a:lnTo>
                    <a:pt x="2166767" y="464820"/>
                  </a:lnTo>
                  <a:lnTo>
                    <a:pt x="2164769" y="466152"/>
                  </a:lnTo>
                  <a:lnTo>
                    <a:pt x="2168291" y="472791"/>
                  </a:lnTo>
                  <a:lnTo>
                    <a:pt x="2168291" y="464820"/>
                  </a:lnTo>
                  <a:lnTo>
                    <a:pt x="2169053" y="463677"/>
                  </a:lnTo>
                  <a:close/>
                </a:path>
                <a:path w="2212975" h="1217929">
                  <a:moveTo>
                    <a:pt x="2171339" y="460248"/>
                  </a:moveTo>
                  <a:lnTo>
                    <a:pt x="2166767" y="464820"/>
                  </a:lnTo>
                  <a:lnTo>
                    <a:pt x="2169053" y="463677"/>
                  </a:lnTo>
                  <a:lnTo>
                    <a:pt x="2171339" y="460248"/>
                  </a:lnTo>
                  <a:close/>
                </a:path>
                <a:path w="2212975" h="1217929">
                  <a:moveTo>
                    <a:pt x="2169815" y="475663"/>
                  </a:moveTo>
                  <a:lnTo>
                    <a:pt x="2169815" y="463296"/>
                  </a:lnTo>
                  <a:lnTo>
                    <a:pt x="2169206" y="463600"/>
                  </a:lnTo>
                  <a:lnTo>
                    <a:pt x="2168291" y="464820"/>
                  </a:lnTo>
                  <a:lnTo>
                    <a:pt x="2168291" y="472791"/>
                  </a:lnTo>
                  <a:lnTo>
                    <a:pt x="2169815" y="475663"/>
                  </a:lnTo>
                  <a:close/>
                </a:path>
                <a:path w="2212975" h="1217929">
                  <a:moveTo>
                    <a:pt x="2171339" y="460756"/>
                  </a:moveTo>
                  <a:lnTo>
                    <a:pt x="2171339" y="460248"/>
                  </a:lnTo>
                  <a:lnTo>
                    <a:pt x="2169053" y="463677"/>
                  </a:lnTo>
                  <a:lnTo>
                    <a:pt x="2169206" y="463600"/>
                  </a:lnTo>
                  <a:lnTo>
                    <a:pt x="2171339" y="460756"/>
                  </a:lnTo>
                  <a:close/>
                </a:path>
                <a:path w="2212975" h="1217929">
                  <a:moveTo>
                    <a:pt x="2172863" y="458724"/>
                  </a:moveTo>
                  <a:lnTo>
                    <a:pt x="2169206" y="463600"/>
                  </a:lnTo>
                  <a:lnTo>
                    <a:pt x="2169815" y="463296"/>
                  </a:lnTo>
                  <a:lnTo>
                    <a:pt x="2169815" y="475663"/>
                  </a:lnTo>
                  <a:lnTo>
                    <a:pt x="2171339" y="478536"/>
                  </a:lnTo>
                  <a:lnTo>
                    <a:pt x="2172863" y="458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14560" y="1703323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59340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25502" y="3421379"/>
            <a:ext cx="1783080" cy="547370"/>
            <a:chOff x="2325502" y="3421379"/>
            <a:chExt cx="1783080" cy="547370"/>
          </a:xfrm>
        </p:grpSpPr>
        <p:sp>
          <p:nvSpPr>
            <p:cNvPr id="28" name="object 28"/>
            <p:cNvSpPr/>
            <p:nvPr/>
          </p:nvSpPr>
          <p:spPr>
            <a:xfrm>
              <a:off x="2325502" y="3421379"/>
              <a:ext cx="251460" cy="43180"/>
            </a:xfrm>
            <a:custGeom>
              <a:avLst/>
              <a:gdLst/>
              <a:ahLst/>
              <a:cxnLst/>
              <a:rect l="l" t="t" r="r" b="b"/>
              <a:pathLst>
                <a:path w="251460" h="43179">
                  <a:moveTo>
                    <a:pt x="251459" y="42671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25145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4325" y="3442715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2990" y="3421380"/>
              <a:ext cx="546100" cy="547370"/>
            </a:xfrm>
            <a:custGeom>
              <a:avLst/>
              <a:gdLst/>
              <a:ahLst/>
              <a:cxnLst/>
              <a:rect l="l" t="t" r="r" b="b"/>
              <a:pathLst>
                <a:path w="546100" h="547370">
                  <a:moveTo>
                    <a:pt x="545592" y="54711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7116"/>
                  </a:lnTo>
                  <a:lnTo>
                    <a:pt x="545592" y="547116"/>
                  </a:lnTo>
                  <a:close/>
                </a:path>
                <a:path w="546100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737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504444" y="547116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546100" h="54737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737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7370">
                  <a:moveTo>
                    <a:pt x="525780" y="547116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7116"/>
                  </a:lnTo>
                  <a:lnTo>
                    <a:pt x="525780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30128" y="3449826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5502" y="2593848"/>
            <a:ext cx="1277620" cy="2214880"/>
            <a:chOff x="2325502" y="2593848"/>
            <a:chExt cx="1277620" cy="2214880"/>
          </a:xfrm>
        </p:grpSpPr>
        <p:sp>
          <p:nvSpPr>
            <p:cNvPr id="33" name="object 33"/>
            <p:cNvSpPr/>
            <p:nvPr/>
          </p:nvSpPr>
          <p:spPr>
            <a:xfrm>
              <a:off x="2325497" y="2593860"/>
              <a:ext cx="1277620" cy="1374775"/>
            </a:xfrm>
            <a:custGeom>
              <a:avLst/>
              <a:gdLst/>
              <a:ahLst/>
              <a:cxnLst/>
              <a:rect l="l" t="t" r="r" b="b"/>
              <a:pathLst>
                <a:path w="1277620" h="1374775">
                  <a:moveTo>
                    <a:pt x="251460" y="1331963"/>
                  </a:moveTo>
                  <a:lnTo>
                    <a:pt x="0" y="1331963"/>
                  </a:lnTo>
                  <a:lnTo>
                    <a:pt x="0" y="1374635"/>
                  </a:lnTo>
                  <a:lnTo>
                    <a:pt x="251460" y="1374635"/>
                  </a:lnTo>
                  <a:lnTo>
                    <a:pt x="251460" y="1331963"/>
                  </a:lnTo>
                  <a:close/>
                </a:path>
                <a:path w="1277620" h="1374775">
                  <a:moveTo>
                    <a:pt x="876300" y="38100"/>
                  </a:moveTo>
                  <a:lnTo>
                    <a:pt x="858012" y="0"/>
                  </a:lnTo>
                  <a:lnTo>
                    <a:pt x="819912" y="18288"/>
                  </a:lnTo>
                  <a:lnTo>
                    <a:pt x="839724" y="56388"/>
                  </a:lnTo>
                  <a:lnTo>
                    <a:pt x="876300" y="38100"/>
                  </a:lnTo>
                  <a:close/>
                </a:path>
                <a:path w="1277620" h="1374775">
                  <a:moveTo>
                    <a:pt x="914400" y="112776"/>
                  </a:moveTo>
                  <a:lnTo>
                    <a:pt x="896112" y="74676"/>
                  </a:lnTo>
                  <a:lnTo>
                    <a:pt x="858012" y="94488"/>
                  </a:lnTo>
                  <a:lnTo>
                    <a:pt x="876300" y="131064"/>
                  </a:lnTo>
                  <a:lnTo>
                    <a:pt x="914400" y="112776"/>
                  </a:lnTo>
                  <a:close/>
                </a:path>
                <a:path w="1277620" h="1374775">
                  <a:moveTo>
                    <a:pt x="952500" y="187452"/>
                  </a:moveTo>
                  <a:lnTo>
                    <a:pt x="932688" y="150876"/>
                  </a:lnTo>
                  <a:lnTo>
                    <a:pt x="896112" y="169164"/>
                  </a:lnTo>
                  <a:lnTo>
                    <a:pt x="914400" y="207264"/>
                  </a:lnTo>
                  <a:lnTo>
                    <a:pt x="952500" y="187452"/>
                  </a:lnTo>
                  <a:close/>
                </a:path>
                <a:path w="1277620" h="1374775">
                  <a:moveTo>
                    <a:pt x="989076" y="263652"/>
                  </a:moveTo>
                  <a:lnTo>
                    <a:pt x="970788" y="225552"/>
                  </a:lnTo>
                  <a:lnTo>
                    <a:pt x="932688" y="243840"/>
                  </a:lnTo>
                  <a:lnTo>
                    <a:pt x="952500" y="281940"/>
                  </a:lnTo>
                  <a:lnTo>
                    <a:pt x="989076" y="263652"/>
                  </a:lnTo>
                  <a:close/>
                </a:path>
                <a:path w="1277620" h="1374775">
                  <a:moveTo>
                    <a:pt x="1027176" y="338328"/>
                  </a:moveTo>
                  <a:lnTo>
                    <a:pt x="1007364" y="300228"/>
                  </a:lnTo>
                  <a:lnTo>
                    <a:pt x="970788" y="320040"/>
                  </a:lnTo>
                  <a:lnTo>
                    <a:pt x="989076" y="356616"/>
                  </a:lnTo>
                  <a:lnTo>
                    <a:pt x="1027176" y="338328"/>
                  </a:lnTo>
                  <a:close/>
                </a:path>
                <a:path w="1277620" h="1374775">
                  <a:moveTo>
                    <a:pt x="1063752" y="413004"/>
                  </a:moveTo>
                  <a:lnTo>
                    <a:pt x="1045464" y="376428"/>
                  </a:lnTo>
                  <a:lnTo>
                    <a:pt x="1007364" y="394716"/>
                  </a:lnTo>
                  <a:lnTo>
                    <a:pt x="1027176" y="432816"/>
                  </a:lnTo>
                  <a:lnTo>
                    <a:pt x="1063752" y="413004"/>
                  </a:lnTo>
                  <a:close/>
                </a:path>
                <a:path w="1277620" h="1374775">
                  <a:moveTo>
                    <a:pt x="1101852" y="487680"/>
                  </a:moveTo>
                  <a:lnTo>
                    <a:pt x="1083564" y="451104"/>
                  </a:lnTo>
                  <a:lnTo>
                    <a:pt x="1045464" y="469392"/>
                  </a:lnTo>
                  <a:lnTo>
                    <a:pt x="1063752" y="507492"/>
                  </a:lnTo>
                  <a:lnTo>
                    <a:pt x="1101852" y="487680"/>
                  </a:lnTo>
                  <a:close/>
                </a:path>
                <a:path w="1277620" h="1374775">
                  <a:moveTo>
                    <a:pt x="1139952" y="563880"/>
                  </a:moveTo>
                  <a:lnTo>
                    <a:pt x="1120140" y="525780"/>
                  </a:lnTo>
                  <a:lnTo>
                    <a:pt x="1083564" y="544068"/>
                  </a:lnTo>
                  <a:lnTo>
                    <a:pt x="1101852" y="582168"/>
                  </a:lnTo>
                  <a:lnTo>
                    <a:pt x="1139952" y="563880"/>
                  </a:lnTo>
                  <a:close/>
                </a:path>
                <a:path w="1277620" h="1374775">
                  <a:moveTo>
                    <a:pt x="1176528" y="638556"/>
                  </a:moveTo>
                  <a:lnTo>
                    <a:pt x="1158240" y="600456"/>
                  </a:lnTo>
                  <a:lnTo>
                    <a:pt x="1120140" y="620268"/>
                  </a:lnTo>
                  <a:lnTo>
                    <a:pt x="1139952" y="656844"/>
                  </a:lnTo>
                  <a:lnTo>
                    <a:pt x="1176528" y="638556"/>
                  </a:lnTo>
                  <a:close/>
                </a:path>
                <a:path w="1277620" h="1374775">
                  <a:moveTo>
                    <a:pt x="1214628" y="713232"/>
                  </a:moveTo>
                  <a:lnTo>
                    <a:pt x="1196340" y="676656"/>
                  </a:lnTo>
                  <a:lnTo>
                    <a:pt x="1158240" y="694944"/>
                  </a:lnTo>
                  <a:lnTo>
                    <a:pt x="1176528" y="733044"/>
                  </a:lnTo>
                  <a:lnTo>
                    <a:pt x="1214628" y="713232"/>
                  </a:lnTo>
                  <a:close/>
                </a:path>
                <a:path w="1277620" h="1374775">
                  <a:moveTo>
                    <a:pt x="1252728" y="789432"/>
                  </a:moveTo>
                  <a:lnTo>
                    <a:pt x="1232916" y="751332"/>
                  </a:lnTo>
                  <a:lnTo>
                    <a:pt x="1196340" y="769620"/>
                  </a:lnTo>
                  <a:lnTo>
                    <a:pt x="1214628" y="807720"/>
                  </a:lnTo>
                  <a:lnTo>
                    <a:pt x="1252728" y="789432"/>
                  </a:lnTo>
                  <a:close/>
                </a:path>
                <a:path w="1277620" h="1374775">
                  <a:moveTo>
                    <a:pt x="1258824" y="1331963"/>
                  </a:moveTo>
                  <a:lnTo>
                    <a:pt x="1007364" y="1331963"/>
                  </a:lnTo>
                  <a:lnTo>
                    <a:pt x="1007364" y="1374635"/>
                  </a:lnTo>
                  <a:lnTo>
                    <a:pt x="1258824" y="1374635"/>
                  </a:lnTo>
                  <a:lnTo>
                    <a:pt x="1258824" y="1331963"/>
                  </a:lnTo>
                  <a:close/>
                </a:path>
                <a:path w="1277620" h="1374775">
                  <a:moveTo>
                    <a:pt x="1277112" y="839724"/>
                  </a:moveTo>
                  <a:lnTo>
                    <a:pt x="1271016" y="826008"/>
                  </a:lnTo>
                  <a:lnTo>
                    <a:pt x="1258824" y="832358"/>
                  </a:lnTo>
                  <a:lnTo>
                    <a:pt x="1258824" y="827519"/>
                  </a:lnTo>
                  <a:lnTo>
                    <a:pt x="1007364" y="827519"/>
                  </a:lnTo>
                  <a:lnTo>
                    <a:pt x="1007364" y="870191"/>
                  </a:lnTo>
                  <a:lnTo>
                    <a:pt x="1258824" y="870191"/>
                  </a:lnTo>
                  <a:lnTo>
                    <a:pt x="1258824" y="848868"/>
                  </a:lnTo>
                  <a:lnTo>
                    <a:pt x="1277112" y="839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09322" y="428243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7986" y="4261104"/>
              <a:ext cx="546100" cy="547370"/>
            </a:xfrm>
            <a:custGeom>
              <a:avLst/>
              <a:gdLst/>
              <a:ahLst/>
              <a:cxnLst/>
              <a:rect l="l" t="t" r="r" b="b"/>
              <a:pathLst>
                <a:path w="546100" h="547370">
                  <a:moveTo>
                    <a:pt x="545592" y="54711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7116"/>
                  </a:lnTo>
                  <a:lnTo>
                    <a:pt x="545592" y="547116"/>
                  </a:lnTo>
                  <a:close/>
                </a:path>
                <a:path w="546100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504444" y="547116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546100" h="54737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524256" y="547116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7116"/>
                  </a:lnTo>
                  <a:lnTo>
                    <a:pt x="5242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507880" y="4222494"/>
            <a:ext cx="305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5345" y="5100828"/>
            <a:ext cx="1300480" cy="546100"/>
            <a:chOff x="1045345" y="5100828"/>
            <a:chExt cx="1300480" cy="546100"/>
          </a:xfrm>
        </p:grpSpPr>
        <p:sp>
          <p:nvSpPr>
            <p:cNvPr id="38" name="object 38"/>
            <p:cNvSpPr/>
            <p:nvPr/>
          </p:nvSpPr>
          <p:spPr>
            <a:xfrm>
              <a:off x="1065157" y="5122163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5345" y="5100828"/>
              <a:ext cx="1300480" cy="546100"/>
            </a:xfrm>
            <a:custGeom>
              <a:avLst/>
              <a:gdLst/>
              <a:ahLst/>
              <a:cxnLst/>
              <a:rect l="l" t="t" r="r" b="b"/>
              <a:pathLst>
                <a:path w="1300480" h="546100">
                  <a:moveTo>
                    <a:pt x="1299968" y="545592"/>
                  </a:moveTo>
                  <a:lnTo>
                    <a:pt x="129996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0" y="42672"/>
                  </a:lnTo>
                  <a:lnTo>
                    <a:pt x="1258820" y="21336"/>
                  </a:lnTo>
                  <a:lnTo>
                    <a:pt x="1280156" y="42672"/>
                  </a:lnTo>
                  <a:lnTo>
                    <a:pt x="1280156" y="545592"/>
                  </a:lnTo>
                  <a:lnTo>
                    <a:pt x="1299968" y="545592"/>
                  </a:lnTo>
                  <a:close/>
                </a:path>
                <a:path w="130048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30048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300480" h="546100">
                  <a:moveTo>
                    <a:pt x="12801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1258820" y="545592"/>
                  </a:lnTo>
                  <a:lnTo>
                    <a:pt x="1258820" y="525780"/>
                  </a:lnTo>
                  <a:lnTo>
                    <a:pt x="1280156" y="504444"/>
                  </a:lnTo>
                  <a:close/>
                </a:path>
                <a:path w="130048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0480" h="546100">
                  <a:moveTo>
                    <a:pt x="1280156" y="42672"/>
                  </a:moveTo>
                  <a:lnTo>
                    <a:pt x="1258820" y="21336"/>
                  </a:lnTo>
                  <a:lnTo>
                    <a:pt x="1258820" y="42672"/>
                  </a:lnTo>
                  <a:lnTo>
                    <a:pt x="1280156" y="42672"/>
                  </a:lnTo>
                  <a:close/>
                </a:path>
                <a:path w="1300480" h="546100">
                  <a:moveTo>
                    <a:pt x="1280156" y="504444"/>
                  </a:moveTo>
                  <a:lnTo>
                    <a:pt x="1280156" y="42672"/>
                  </a:lnTo>
                  <a:lnTo>
                    <a:pt x="1258820" y="42672"/>
                  </a:lnTo>
                  <a:lnTo>
                    <a:pt x="1258820" y="504444"/>
                  </a:lnTo>
                  <a:lnTo>
                    <a:pt x="1280156" y="504444"/>
                  </a:lnTo>
                  <a:close/>
                </a:path>
                <a:path w="1300480" h="546100">
                  <a:moveTo>
                    <a:pt x="1280156" y="545592"/>
                  </a:moveTo>
                  <a:lnTo>
                    <a:pt x="1280156" y="504444"/>
                  </a:lnTo>
                  <a:lnTo>
                    <a:pt x="1258820" y="525780"/>
                  </a:lnTo>
                  <a:lnTo>
                    <a:pt x="1258820" y="545592"/>
                  </a:lnTo>
                  <a:lnTo>
                    <a:pt x="12801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89032" y="4220970"/>
            <a:ext cx="753110" cy="1370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2a:</a:t>
            </a:r>
            <a:endParaRPr sz="3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945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4445" y="5100828"/>
            <a:ext cx="2813685" cy="546100"/>
            <a:chOff x="1464445" y="5100828"/>
            <a:chExt cx="2813685" cy="546100"/>
          </a:xfrm>
        </p:grpSpPr>
        <p:sp>
          <p:nvSpPr>
            <p:cNvPr id="42" name="object 42"/>
            <p:cNvSpPr/>
            <p:nvPr/>
          </p:nvSpPr>
          <p:spPr>
            <a:xfrm>
              <a:off x="1464437" y="5122163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4444"/>
                  </a:moveTo>
                  <a:lnTo>
                    <a:pt x="42672" y="335280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5280"/>
                  </a:lnTo>
                  <a:lnTo>
                    <a:pt x="419100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19100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6061" y="5122163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6250" y="510082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30175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5780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4444"/>
                  </a:lnTo>
                  <a:lnTo>
                    <a:pt x="1258824" y="525780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77728" y="5129274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387986" y="5100828"/>
            <a:ext cx="1470660" cy="546100"/>
            <a:chOff x="2387986" y="5100828"/>
            <a:chExt cx="1470660" cy="546100"/>
          </a:xfrm>
        </p:grpSpPr>
        <p:sp>
          <p:nvSpPr>
            <p:cNvPr id="47" name="object 47"/>
            <p:cNvSpPr/>
            <p:nvPr/>
          </p:nvSpPr>
          <p:spPr>
            <a:xfrm>
              <a:off x="3395345" y="5122163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4444"/>
                  </a:moveTo>
                  <a:lnTo>
                    <a:pt x="42672" y="335280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5280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09322" y="512216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87986" y="510082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507880" y="5146037"/>
            <a:ext cx="305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47317" y="4767071"/>
            <a:ext cx="1945005" cy="375285"/>
          </a:xfrm>
          <a:custGeom>
            <a:avLst/>
            <a:gdLst/>
            <a:ahLst/>
            <a:cxnLst/>
            <a:rect l="l" t="t" r="r" b="b"/>
            <a:pathLst>
              <a:path w="1945004" h="375285">
                <a:moveTo>
                  <a:pt x="1944624" y="335280"/>
                </a:moveTo>
                <a:lnTo>
                  <a:pt x="1021080" y="0"/>
                </a:lnTo>
                <a:lnTo>
                  <a:pt x="1013460" y="19812"/>
                </a:lnTo>
                <a:lnTo>
                  <a:pt x="1007364" y="0"/>
                </a:lnTo>
                <a:lnTo>
                  <a:pt x="0" y="335280"/>
                </a:lnTo>
                <a:lnTo>
                  <a:pt x="12192" y="374904"/>
                </a:lnTo>
                <a:lnTo>
                  <a:pt x="992124" y="48755"/>
                </a:lnTo>
                <a:lnTo>
                  <a:pt x="992124" y="355092"/>
                </a:lnTo>
                <a:lnTo>
                  <a:pt x="1034796" y="355092"/>
                </a:lnTo>
                <a:lnTo>
                  <a:pt x="1034796" y="50139"/>
                </a:lnTo>
                <a:lnTo>
                  <a:pt x="1929384" y="374904"/>
                </a:lnTo>
                <a:lnTo>
                  <a:pt x="1944624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916312" y="6052817"/>
            <a:ext cx="1893570" cy="1271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14"/>
              </a:spcBef>
              <a:tabLst>
                <a:tab pos="109601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First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41677" y="5686056"/>
            <a:ext cx="1132840" cy="1283335"/>
          </a:xfrm>
          <a:custGeom>
            <a:avLst/>
            <a:gdLst/>
            <a:ahLst/>
            <a:cxnLst/>
            <a:rect l="l" t="t" r="r" b="b"/>
            <a:pathLst>
              <a:path w="1132839" h="1283334">
                <a:moveTo>
                  <a:pt x="370332" y="47244"/>
                </a:moveTo>
                <a:lnTo>
                  <a:pt x="300228" y="0"/>
                </a:lnTo>
                <a:lnTo>
                  <a:pt x="103822" y="294589"/>
                </a:lnTo>
                <a:lnTo>
                  <a:pt x="35052" y="248412"/>
                </a:lnTo>
                <a:lnTo>
                  <a:pt x="0" y="527304"/>
                </a:lnTo>
                <a:lnTo>
                  <a:pt x="80772" y="481355"/>
                </a:lnTo>
                <a:lnTo>
                  <a:pt x="243840" y="388620"/>
                </a:lnTo>
                <a:lnTo>
                  <a:pt x="174002" y="341718"/>
                </a:lnTo>
                <a:lnTo>
                  <a:pt x="370332" y="47244"/>
                </a:lnTo>
                <a:close/>
              </a:path>
              <a:path w="1132839" h="1283334">
                <a:moveTo>
                  <a:pt x="1132332" y="1031748"/>
                </a:moveTo>
                <a:lnTo>
                  <a:pt x="1048512" y="1031748"/>
                </a:lnTo>
                <a:lnTo>
                  <a:pt x="1048512" y="864108"/>
                </a:lnTo>
                <a:lnTo>
                  <a:pt x="964692" y="864108"/>
                </a:lnTo>
                <a:lnTo>
                  <a:pt x="964692" y="1031748"/>
                </a:lnTo>
                <a:lnTo>
                  <a:pt x="880872" y="1031748"/>
                </a:lnTo>
                <a:lnTo>
                  <a:pt x="964692" y="1198372"/>
                </a:lnTo>
                <a:lnTo>
                  <a:pt x="1007364" y="1283208"/>
                </a:lnTo>
                <a:lnTo>
                  <a:pt x="1048512" y="1200404"/>
                </a:lnTo>
                <a:lnTo>
                  <a:pt x="1132332" y="1031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6667378" y="4849368"/>
            <a:ext cx="3491865" cy="2231390"/>
            <a:chOff x="6667378" y="4849368"/>
            <a:chExt cx="3491865" cy="2231390"/>
          </a:xfrm>
        </p:grpSpPr>
        <p:sp>
          <p:nvSpPr>
            <p:cNvPr id="55" name="object 55"/>
            <p:cNvSpPr/>
            <p:nvPr/>
          </p:nvSpPr>
          <p:spPr>
            <a:xfrm>
              <a:off x="6667378" y="6129528"/>
              <a:ext cx="1301750" cy="951230"/>
            </a:xfrm>
            <a:custGeom>
              <a:avLst/>
              <a:gdLst/>
              <a:ahLst/>
              <a:cxnLst/>
              <a:rect l="l" t="t" r="r" b="b"/>
              <a:pathLst>
                <a:path w="1301750" h="951229">
                  <a:moveTo>
                    <a:pt x="1301496" y="896112"/>
                  </a:moveTo>
                  <a:lnTo>
                    <a:pt x="1293876" y="888492"/>
                  </a:lnTo>
                  <a:lnTo>
                    <a:pt x="1290828" y="883920"/>
                  </a:lnTo>
                  <a:lnTo>
                    <a:pt x="1287780" y="876300"/>
                  </a:lnTo>
                  <a:lnTo>
                    <a:pt x="1281684" y="865632"/>
                  </a:lnTo>
                  <a:lnTo>
                    <a:pt x="1274064" y="853440"/>
                  </a:lnTo>
                  <a:lnTo>
                    <a:pt x="1266444" y="839724"/>
                  </a:lnTo>
                  <a:lnTo>
                    <a:pt x="1261872" y="830580"/>
                  </a:lnTo>
                  <a:lnTo>
                    <a:pt x="1190244" y="873252"/>
                  </a:lnTo>
                  <a:lnTo>
                    <a:pt x="1193292" y="879348"/>
                  </a:lnTo>
                  <a:lnTo>
                    <a:pt x="1200912" y="893064"/>
                  </a:lnTo>
                  <a:lnTo>
                    <a:pt x="1207008" y="905256"/>
                  </a:lnTo>
                  <a:lnTo>
                    <a:pt x="1214628" y="918972"/>
                  </a:lnTo>
                  <a:lnTo>
                    <a:pt x="1222248" y="931164"/>
                  </a:lnTo>
                  <a:lnTo>
                    <a:pt x="1231392" y="944880"/>
                  </a:lnTo>
                  <a:lnTo>
                    <a:pt x="1237488" y="950976"/>
                  </a:lnTo>
                  <a:lnTo>
                    <a:pt x="1301496" y="896112"/>
                  </a:lnTo>
                  <a:close/>
                </a:path>
                <a:path w="1301750" h="951229">
                  <a:moveTo>
                    <a:pt x="1203960" y="757428"/>
                  </a:moveTo>
                  <a:lnTo>
                    <a:pt x="1193292" y="746760"/>
                  </a:lnTo>
                  <a:lnTo>
                    <a:pt x="1182624" y="737616"/>
                  </a:lnTo>
                  <a:lnTo>
                    <a:pt x="1171956" y="729996"/>
                  </a:lnTo>
                  <a:lnTo>
                    <a:pt x="1159764" y="720852"/>
                  </a:lnTo>
                  <a:lnTo>
                    <a:pt x="1147572" y="713232"/>
                  </a:lnTo>
                  <a:lnTo>
                    <a:pt x="1133856" y="705612"/>
                  </a:lnTo>
                  <a:lnTo>
                    <a:pt x="1124712" y="701040"/>
                  </a:lnTo>
                  <a:lnTo>
                    <a:pt x="1086612" y="775716"/>
                  </a:lnTo>
                  <a:lnTo>
                    <a:pt x="1092708" y="778764"/>
                  </a:lnTo>
                  <a:lnTo>
                    <a:pt x="1103376" y="784860"/>
                  </a:lnTo>
                  <a:lnTo>
                    <a:pt x="1112520" y="790956"/>
                  </a:lnTo>
                  <a:lnTo>
                    <a:pt x="1120140" y="797052"/>
                  </a:lnTo>
                  <a:lnTo>
                    <a:pt x="1129284" y="803148"/>
                  </a:lnTo>
                  <a:lnTo>
                    <a:pt x="1136904" y="809244"/>
                  </a:lnTo>
                  <a:lnTo>
                    <a:pt x="1143000" y="815340"/>
                  </a:lnTo>
                  <a:lnTo>
                    <a:pt x="1144524" y="815340"/>
                  </a:lnTo>
                  <a:lnTo>
                    <a:pt x="1203960" y="757428"/>
                  </a:lnTo>
                  <a:close/>
                </a:path>
                <a:path w="1301750" h="951229">
                  <a:moveTo>
                    <a:pt x="1037844" y="669036"/>
                  </a:moveTo>
                  <a:lnTo>
                    <a:pt x="1036320" y="669036"/>
                  </a:lnTo>
                  <a:lnTo>
                    <a:pt x="993648" y="659892"/>
                  </a:lnTo>
                  <a:lnTo>
                    <a:pt x="970788" y="656844"/>
                  </a:lnTo>
                  <a:lnTo>
                    <a:pt x="949452" y="653796"/>
                  </a:lnTo>
                  <a:lnTo>
                    <a:pt x="938784" y="736092"/>
                  </a:lnTo>
                  <a:lnTo>
                    <a:pt x="998220" y="745236"/>
                  </a:lnTo>
                  <a:lnTo>
                    <a:pt x="1014984" y="749808"/>
                  </a:lnTo>
                  <a:lnTo>
                    <a:pt x="1016508" y="749808"/>
                  </a:lnTo>
                  <a:lnTo>
                    <a:pt x="1037844" y="669036"/>
                  </a:lnTo>
                  <a:close/>
                </a:path>
                <a:path w="1301750" h="951229">
                  <a:moveTo>
                    <a:pt x="864108" y="644652"/>
                  </a:moveTo>
                  <a:lnTo>
                    <a:pt x="845820" y="643128"/>
                  </a:lnTo>
                  <a:lnTo>
                    <a:pt x="818388" y="640080"/>
                  </a:lnTo>
                  <a:lnTo>
                    <a:pt x="790956" y="638556"/>
                  </a:lnTo>
                  <a:lnTo>
                    <a:pt x="780288" y="637032"/>
                  </a:lnTo>
                  <a:lnTo>
                    <a:pt x="774192" y="720852"/>
                  </a:lnTo>
                  <a:lnTo>
                    <a:pt x="784860" y="722376"/>
                  </a:lnTo>
                  <a:lnTo>
                    <a:pt x="812292" y="723900"/>
                  </a:lnTo>
                  <a:lnTo>
                    <a:pt x="838200" y="726948"/>
                  </a:lnTo>
                  <a:lnTo>
                    <a:pt x="858012" y="728472"/>
                  </a:lnTo>
                  <a:lnTo>
                    <a:pt x="864108" y="644652"/>
                  </a:lnTo>
                  <a:close/>
                </a:path>
                <a:path w="1301750" h="951229">
                  <a:moveTo>
                    <a:pt x="696468" y="630936"/>
                  </a:moveTo>
                  <a:lnTo>
                    <a:pt x="679704" y="629412"/>
                  </a:lnTo>
                  <a:lnTo>
                    <a:pt x="623316" y="624840"/>
                  </a:lnTo>
                  <a:lnTo>
                    <a:pt x="614172" y="623316"/>
                  </a:lnTo>
                  <a:lnTo>
                    <a:pt x="605028" y="707136"/>
                  </a:lnTo>
                  <a:lnTo>
                    <a:pt x="615696" y="708660"/>
                  </a:lnTo>
                  <a:lnTo>
                    <a:pt x="672084" y="713232"/>
                  </a:lnTo>
                  <a:lnTo>
                    <a:pt x="690372" y="714756"/>
                  </a:lnTo>
                  <a:lnTo>
                    <a:pt x="696468" y="630936"/>
                  </a:lnTo>
                  <a:close/>
                </a:path>
                <a:path w="1301750" h="951229">
                  <a:moveTo>
                    <a:pt x="533400" y="612648"/>
                  </a:moveTo>
                  <a:lnTo>
                    <a:pt x="515112" y="611124"/>
                  </a:lnTo>
                  <a:lnTo>
                    <a:pt x="489204" y="606552"/>
                  </a:lnTo>
                  <a:lnTo>
                    <a:pt x="464820" y="600456"/>
                  </a:lnTo>
                  <a:lnTo>
                    <a:pt x="454152" y="598932"/>
                  </a:lnTo>
                  <a:lnTo>
                    <a:pt x="434340" y="679704"/>
                  </a:lnTo>
                  <a:lnTo>
                    <a:pt x="449580" y="682752"/>
                  </a:lnTo>
                  <a:lnTo>
                    <a:pt x="475488" y="688848"/>
                  </a:lnTo>
                  <a:lnTo>
                    <a:pt x="502920" y="693420"/>
                  </a:lnTo>
                  <a:lnTo>
                    <a:pt x="519684" y="696468"/>
                  </a:lnTo>
                  <a:lnTo>
                    <a:pt x="533400" y="612648"/>
                  </a:lnTo>
                  <a:close/>
                </a:path>
                <a:path w="1301750" h="951229">
                  <a:moveTo>
                    <a:pt x="263652" y="493776"/>
                  </a:moveTo>
                  <a:lnTo>
                    <a:pt x="256032" y="481584"/>
                  </a:lnTo>
                  <a:lnTo>
                    <a:pt x="246888" y="467868"/>
                  </a:lnTo>
                  <a:lnTo>
                    <a:pt x="228600" y="434340"/>
                  </a:lnTo>
                  <a:lnTo>
                    <a:pt x="225552" y="428244"/>
                  </a:lnTo>
                  <a:lnTo>
                    <a:pt x="149352" y="463296"/>
                  </a:lnTo>
                  <a:lnTo>
                    <a:pt x="164592" y="493776"/>
                  </a:lnTo>
                  <a:lnTo>
                    <a:pt x="175260" y="513588"/>
                  </a:lnTo>
                  <a:lnTo>
                    <a:pt x="188976" y="531876"/>
                  </a:lnTo>
                  <a:lnTo>
                    <a:pt x="196596" y="542544"/>
                  </a:lnTo>
                  <a:lnTo>
                    <a:pt x="263652" y="493776"/>
                  </a:lnTo>
                  <a:close/>
                </a:path>
                <a:path w="1301750" h="951229">
                  <a:moveTo>
                    <a:pt x="379476" y="577596"/>
                  </a:moveTo>
                  <a:lnTo>
                    <a:pt x="358140" y="568452"/>
                  </a:lnTo>
                  <a:lnTo>
                    <a:pt x="341376" y="560832"/>
                  </a:lnTo>
                  <a:lnTo>
                    <a:pt x="326136" y="551688"/>
                  </a:lnTo>
                  <a:lnTo>
                    <a:pt x="312420" y="542544"/>
                  </a:lnTo>
                  <a:lnTo>
                    <a:pt x="263652" y="611124"/>
                  </a:lnTo>
                  <a:lnTo>
                    <a:pt x="266700" y="612648"/>
                  </a:lnTo>
                  <a:lnTo>
                    <a:pt x="284988" y="624840"/>
                  </a:lnTo>
                  <a:lnTo>
                    <a:pt x="306324" y="637032"/>
                  </a:lnTo>
                  <a:lnTo>
                    <a:pt x="327660" y="646176"/>
                  </a:lnTo>
                  <a:lnTo>
                    <a:pt x="347472" y="655320"/>
                  </a:lnTo>
                  <a:lnTo>
                    <a:pt x="379476" y="577596"/>
                  </a:lnTo>
                  <a:close/>
                </a:path>
                <a:path w="1301750" h="951229">
                  <a:moveTo>
                    <a:pt x="196596" y="355092"/>
                  </a:moveTo>
                  <a:lnTo>
                    <a:pt x="184404" y="318516"/>
                  </a:lnTo>
                  <a:lnTo>
                    <a:pt x="173736" y="277368"/>
                  </a:lnTo>
                  <a:lnTo>
                    <a:pt x="91440" y="297180"/>
                  </a:lnTo>
                  <a:lnTo>
                    <a:pt x="92964" y="300228"/>
                  </a:lnTo>
                  <a:lnTo>
                    <a:pt x="105156" y="344424"/>
                  </a:lnTo>
                  <a:lnTo>
                    <a:pt x="115824" y="381000"/>
                  </a:lnTo>
                  <a:lnTo>
                    <a:pt x="196596" y="355092"/>
                  </a:lnTo>
                  <a:close/>
                </a:path>
                <a:path w="1301750" h="951229">
                  <a:moveTo>
                    <a:pt x="245364" y="217932"/>
                  </a:moveTo>
                  <a:lnTo>
                    <a:pt x="65532" y="0"/>
                  </a:lnTo>
                  <a:lnTo>
                    <a:pt x="0" y="274320"/>
                  </a:lnTo>
                  <a:lnTo>
                    <a:pt x="71628" y="257858"/>
                  </a:lnTo>
                  <a:lnTo>
                    <a:pt x="71628" y="214884"/>
                  </a:lnTo>
                  <a:lnTo>
                    <a:pt x="153924" y="195072"/>
                  </a:lnTo>
                  <a:lnTo>
                    <a:pt x="153924" y="238946"/>
                  </a:lnTo>
                  <a:lnTo>
                    <a:pt x="245364" y="217932"/>
                  </a:lnTo>
                  <a:close/>
                </a:path>
                <a:path w="1301750" h="951229">
                  <a:moveTo>
                    <a:pt x="153924" y="196596"/>
                  </a:moveTo>
                  <a:lnTo>
                    <a:pt x="153924" y="195072"/>
                  </a:lnTo>
                  <a:lnTo>
                    <a:pt x="71628" y="214884"/>
                  </a:lnTo>
                  <a:lnTo>
                    <a:pt x="73152" y="214884"/>
                  </a:lnTo>
                  <a:lnTo>
                    <a:pt x="153924" y="196596"/>
                  </a:lnTo>
                  <a:close/>
                </a:path>
                <a:path w="1301750" h="951229">
                  <a:moveTo>
                    <a:pt x="153924" y="238946"/>
                  </a:moveTo>
                  <a:lnTo>
                    <a:pt x="153924" y="196596"/>
                  </a:lnTo>
                  <a:lnTo>
                    <a:pt x="73152" y="214884"/>
                  </a:lnTo>
                  <a:lnTo>
                    <a:pt x="71628" y="214884"/>
                  </a:lnTo>
                  <a:lnTo>
                    <a:pt x="71628" y="257858"/>
                  </a:lnTo>
                  <a:lnTo>
                    <a:pt x="153924" y="2389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69685" y="5542788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49874" y="552145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69685" y="4870704"/>
              <a:ext cx="1767839" cy="672465"/>
            </a:xfrm>
            <a:custGeom>
              <a:avLst/>
              <a:gdLst/>
              <a:ahLst/>
              <a:cxnLst/>
              <a:rect l="l" t="t" r="r" b="b"/>
              <a:pathLst>
                <a:path w="1767840" h="672464">
                  <a:moveTo>
                    <a:pt x="1767839" y="672083"/>
                  </a:moveTo>
                  <a:lnTo>
                    <a:pt x="1263395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1767839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49874" y="4849368"/>
              <a:ext cx="1809114" cy="713740"/>
            </a:xfrm>
            <a:custGeom>
              <a:avLst/>
              <a:gdLst/>
              <a:ahLst/>
              <a:cxnLst/>
              <a:rect l="l" t="t" r="r" b="b"/>
              <a:pathLst>
                <a:path w="1809115" h="713739">
                  <a:moveTo>
                    <a:pt x="1808988" y="694944"/>
                  </a:moveTo>
                  <a:lnTo>
                    <a:pt x="1808988" y="685800"/>
                  </a:lnTo>
                  <a:lnTo>
                    <a:pt x="1295400" y="3048"/>
                  </a:lnTo>
                  <a:lnTo>
                    <a:pt x="1289304" y="0"/>
                  </a:lnTo>
                  <a:lnTo>
                    <a:pt x="19812" y="0"/>
                  </a:lnTo>
                  <a:lnTo>
                    <a:pt x="12215" y="1619"/>
                  </a:lnTo>
                  <a:lnTo>
                    <a:pt x="5905" y="6096"/>
                  </a:lnTo>
                  <a:lnTo>
                    <a:pt x="1595" y="12858"/>
                  </a:lnTo>
                  <a:lnTo>
                    <a:pt x="0" y="21336"/>
                  </a:lnTo>
                  <a:lnTo>
                    <a:pt x="0" y="693420"/>
                  </a:lnTo>
                  <a:lnTo>
                    <a:pt x="1595" y="701016"/>
                  </a:lnTo>
                  <a:lnTo>
                    <a:pt x="5905" y="707326"/>
                  </a:lnTo>
                  <a:lnTo>
                    <a:pt x="12215" y="711636"/>
                  </a:lnTo>
                  <a:lnTo>
                    <a:pt x="19812" y="71323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66444" y="42672"/>
                  </a:lnTo>
                  <a:lnTo>
                    <a:pt x="1266444" y="33528"/>
                  </a:lnTo>
                  <a:lnTo>
                    <a:pt x="1283208" y="42672"/>
                  </a:lnTo>
                  <a:lnTo>
                    <a:pt x="1283208" y="55863"/>
                  </a:lnTo>
                  <a:lnTo>
                    <a:pt x="1745723" y="672084"/>
                  </a:lnTo>
                  <a:lnTo>
                    <a:pt x="1787652" y="672084"/>
                  </a:lnTo>
                  <a:lnTo>
                    <a:pt x="1787652" y="713232"/>
                  </a:lnTo>
                  <a:lnTo>
                    <a:pt x="1795272" y="713232"/>
                  </a:lnTo>
                  <a:lnTo>
                    <a:pt x="1802892" y="708660"/>
                  </a:lnTo>
                  <a:lnTo>
                    <a:pt x="1805940" y="702564"/>
                  </a:lnTo>
                  <a:lnTo>
                    <a:pt x="1808988" y="694944"/>
                  </a:lnTo>
                  <a:close/>
                </a:path>
                <a:path w="1809115" h="71373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809115" h="713739">
                  <a:moveTo>
                    <a:pt x="41148" y="67208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1809115" h="713739">
                  <a:moveTo>
                    <a:pt x="1787652" y="713232"/>
                  </a:moveTo>
                  <a:lnTo>
                    <a:pt x="1787652" y="672084"/>
                  </a:lnTo>
                  <a:lnTo>
                    <a:pt x="1770888" y="705612"/>
                  </a:lnTo>
                  <a:lnTo>
                    <a:pt x="1745723" y="672084"/>
                  </a:lnTo>
                  <a:lnTo>
                    <a:pt x="19812" y="672084"/>
                  </a:lnTo>
                  <a:lnTo>
                    <a:pt x="41148" y="693420"/>
                  </a:lnTo>
                  <a:lnTo>
                    <a:pt x="41148" y="713232"/>
                  </a:lnTo>
                  <a:lnTo>
                    <a:pt x="1787652" y="713232"/>
                  </a:lnTo>
                  <a:close/>
                </a:path>
                <a:path w="1809115" h="713739">
                  <a:moveTo>
                    <a:pt x="41148" y="713232"/>
                  </a:moveTo>
                  <a:lnTo>
                    <a:pt x="41148" y="693420"/>
                  </a:lnTo>
                  <a:lnTo>
                    <a:pt x="19812" y="672084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1809115" h="713739">
                  <a:moveTo>
                    <a:pt x="1283208" y="42672"/>
                  </a:moveTo>
                  <a:lnTo>
                    <a:pt x="1266444" y="33528"/>
                  </a:lnTo>
                  <a:lnTo>
                    <a:pt x="1273307" y="42672"/>
                  </a:lnTo>
                  <a:lnTo>
                    <a:pt x="1283208" y="42672"/>
                  </a:lnTo>
                  <a:close/>
                </a:path>
                <a:path w="1809115" h="713739">
                  <a:moveTo>
                    <a:pt x="1273307" y="42672"/>
                  </a:moveTo>
                  <a:lnTo>
                    <a:pt x="1266444" y="33528"/>
                  </a:lnTo>
                  <a:lnTo>
                    <a:pt x="1266444" y="42672"/>
                  </a:lnTo>
                  <a:lnTo>
                    <a:pt x="1273307" y="42672"/>
                  </a:lnTo>
                  <a:close/>
                </a:path>
                <a:path w="1809115" h="713739">
                  <a:moveTo>
                    <a:pt x="1283208" y="55863"/>
                  </a:moveTo>
                  <a:lnTo>
                    <a:pt x="1283208" y="42672"/>
                  </a:lnTo>
                  <a:lnTo>
                    <a:pt x="1273307" y="42672"/>
                  </a:lnTo>
                  <a:lnTo>
                    <a:pt x="1283208" y="55863"/>
                  </a:lnTo>
                  <a:close/>
                </a:path>
                <a:path w="1809115" h="713739">
                  <a:moveTo>
                    <a:pt x="1787652" y="672084"/>
                  </a:moveTo>
                  <a:lnTo>
                    <a:pt x="1745723" y="672084"/>
                  </a:lnTo>
                  <a:lnTo>
                    <a:pt x="1770888" y="705612"/>
                  </a:lnTo>
                  <a:lnTo>
                    <a:pt x="1787652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74129" y="5542788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852794" y="5521452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60348" y="41148"/>
                  </a:lnTo>
                  <a:lnTo>
                    <a:pt x="1260348" y="21336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60348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60348" y="21336"/>
                  </a:lnTo>
                  <a:lnTo>
                    <a:pt x="1260348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60348" y="41148"/>
                  </a:lnTo>
                  <a:lnTo>
                    <a:pt x="1260348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60348" y="524256"/>
                  </a:lnTo>
                  <a:lnTo>
                    <a:pt x="1260348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7136" y="6156449"/>
            <a:ext cx="2329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42776" y="1261363"/>
            <a:ext cx="5625465" cy="276161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407034">
              <a:lnSpc>
                <a:spcPts val="3260"/>
              </a:lnSpc>
              <a:spcBef>
                <a:spcPts val="359"/>
              </a:spcBef>
            </a:pPr>
            <a:r>
              <a:rPr sz="2850" b="1" dirty="0">
                <a:latin typeface="Times New Roman"/>
                <a:cs typeface="Times New Roman"/>
              </a:rPr>
              <a:t>2)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Používej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následující </a:t>
            </a:r>
            <a:r>
              <a:rPr sz="2850" b="1" spc="-10" dirty="0">
                <a:latin typeface="Times New Roman"/>
                <a:cs typeface="Times New Roman"/>
              </a:rPr>
              <a:t>pravidlo, </a:t>
            </a:r>
            <a:r>
              <a:rPr sz="2850" b="1" dirty="0">
                <a:latin typeface="Times New Roman"/>
                <a:cs typeface="Times New Roman"/>
              </a:rPr>
              <a:t>dokud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bude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možné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měnit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Follow</a:t>
            </a:r>
            <a:r>
              <a:rPr sz="2850" b="1" spc="-10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231775" indent="-219075">
              <a:lnSpc>
                <a:spcPts val="3229"/>
              </a:lnSpc>
              <a:spcBef>
                <a:spcPts val="40"/>
              </a:spcBef>
              <a:buFont typeface="Times New Roman"/>
              <a:buChar char="•"/>
              <a:tabLst>
                <a:tab pos="231775" algn="l"/>
              </a:tabLst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u="none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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latin typeface="Times New Roman"/>
                <a:cs typeface="Times New Roman"/>
              </a:rPr>
              <a:t>x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5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2850" b="1" i="1" u="none" spc="-2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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i="1" u="none" dirty="0">
                <a:latin typeface="Times New Roman"/>
                <a:cs typeface="Times New Roman"/>
              </a:rPr>
              <a:t>P</a:t>
            </a:r>
            <a:r>
              <a:rPr sz="2850" i="1" u="none" spc="10" dirty="0">
                <a:latin typeface="Times New Roman"/>
                <a:cs typeface="Times New Roman"/>
              </a:rPr>
              <a:t> </a:t>
            </a:r>
            <a:r>
              <a:rPr sz="28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2850">
              <a:latin typeface="Times New Roman"/>
              <a:cs typeface="Times New Roman"/>
            </a:endParaRPr>
          </a:p>
          <a:p>
            <a:pPr marL="181610" marR="182880">
              <a:lnSpc>
                <a:spcPts val="2720"/>
              </a:lnSpc>
              <a:spcBef>
                <a:spcPts val="135"/>
              </a:spcBef>
            </a:pPr>
            <a:r>
              <a:rPr sz="2500" b="1" dirty="0">
                <a:latin typeface="Times New Roman"/>
                <a:cs typeface="Times New Roman"/>
              </a:rPr>
              <a:t>2a)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500" b="1" u="none" spc="25" dirty="0">
                <a:latin typeface="Times New Roman"/>
                <a:cs typeface="Times New Roman"/>
              </a:rPr>
              <a:t> </a:t>
            </a:r>
            <a:r>
              <a:rPr sz="25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2500" b="1" i="1" u="none" spc="5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Symbol"/>
                <a:cs typeface="Symbol"/>
              </a:rPr>
              <a:t></a:t>
            </a:r>
            <a:r>
              <a:rPr sz="2500" u="none" spc="3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Symbol"/>
                <a:cs typeface="Symbol"/>
              </a:rPr>
              <a:t></a:t>
            </a:r>
            <a:r>
              <a:rPr sz="2500" u="none" spc="45" dirty="0"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500" b="1" u="none" spc="3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přidej</a:t>
            </a:r>
            <a:r>
              <a:rPr sz="2500" u="none" spc="1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všechny</a:t>
            </a:r>
            <a:r>
              <a:rPr sz="2500" u="none" spc="35" dirty="0">
                <a:latin typeface="Times New Roman"/>
                <a:cs typeface="Times New Roman"/>
              </a:rPr>
              <a:t> </a:t>
            </a:r>
            <a:r>
              <a:rPr sz="2500" u="none" spc="-10" dirty="0">
                <a:latin typeface="Times New Roman"/>
                <a:cs typeface="Times New Roman"/>
              </a:rPr>
              <a:t>symboly </a:t>
            </a:r>
            <a:r>
              <a:rPr sz="2500" u="none" dirty="0">
                <a:latin typeface="Times New Roman"/>
                <a:cs typeface="Times New Roman"/>
              </a:rPr>
              <a:t>z</a:t>
            </a:r>
            <a:r>
              <a:rPr sz="2500" u="none" spc="35" dirty="0">
                <a:latin typeface="Times New Roman"/>
                <a:cs typeface="Times New Roman"/>
              </a:rPr>
              <a:t> </a:t>
            </a:r>
            <a:r>
              <a:rPr sz="2500" i="1" u="none" dirty="0">
                <a:latin typeface="Times New Roman"/>
                <a:cs typeface="Times New Roman"/>
              </a:rPr>
              <a:t>First</a:t>
            </a:r>
            <a:r>
              <a:rPr sz="2500" u="none" dirty="0">
                <a:latin typeface="Times New Roman"/>
                <a:cs typeface="Times New Roman"/>
              </a:rPr>
              <a:t>(</a:t>
            </a:r>
            <a:r>
              <a:rPr sz="25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2500" u="none" dirty="0">
                <a:latin typeface="Times New Roman"/>
                <a:cs typeface="Times New Roman"/>
              </a:rPr>
              <a:t>)</a:t>
            </a:r>
            <a:r>
              <a:rPr sz="2500" u="none" spc="3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do</a:t>
            </a:r>
            <a:r>
              <a:rPr sz="2500" u="none" spc="30" dirty="0">
                <a:latin typeface="Times New Roman"/>
                <a:cs typeface="Times New Roman"/>
              </a:rPr>
              <a:t> </a:t>
            </a:r>
            <a:r>
              <a:rPr sz="2500" i="1" u="none" spc="-10" dirty="0">
                <a:latin typeface="Times New Roman"/>
                <a:cs typeface="Times New Roman"/>
              </a:rPr>
              <a:t>Follow</a:t>
            </a:r>
            <a:r>
              <a:rPr sz="2500" u="none" spc="-10" dirty="0">
                <a:latin typeface="Times New Roman"/>
                <a:cs typeface="Times New Roman"/>
              </a:rPr>
              <a:t>(</a:t>
            </a:r>
            <a:r>
              <a:rPr sz="25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500" u="none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81610" marR="5080">
              <a:lnSpc>
                <a:spcPts val="2740"/>
              </a:lnSpc>
              <a:spcBef>
                <a:spcPts val="480"/>
              </a:spcBef>
            </a:pPr>
            <a:r>
              <a:rPr sz="2500" b="1" dirty="0">
                <a:latin typeface="Times New Roman"/>
                <a:cs typeface="Times New Roman"/>
              </a:rPr>
              <a:t>2b)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500" b="1" u="none" spc="35" dirty="0">
                <a:latin typeface="Times New Roman"/>
                <a:cs typeface="Times New Roman"/>
              </a:rPr>
              <a:t> </a:t>
            </a:r>
            <a:r>
              <a:rPr sz="2500" i="1" u="none" dirty="0">
                <a:latin typeface="Times New Roman"/>
                <a:cs typeface="Times New Roman"/>
              </a:rPr>
              <a:t>Empty</a:t>
            </a:r>
            <a:r>
              <a:rPr sz="2500" u="none" dirty="0">
                <a:latin typeface="Times New Roman"/>
                <a:cs typeface="Times New Roman"/>
              </a:rPr>
              <a:t>(</a:t>
            </a:r>
            <a:r>
              <a:rPr sz="25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2500" b="1" u="none" dirty="0">
                <a:latin typeface="Times New Roman"/>
                <a:cs typeface="Times New Roman"/>
              </a:rPr>
              <a:t>)</a:t>
            </a:r>
            <a:r>
              <a:rPr sz="2500" b="1" u="none" spc="25" dirty="0">
                <a:latin typeface="Times New Roman"/>
                <a:cs typeface="Times New Roman"/>
              </a:rPr>
              <a:t> </a:t>
            </a:r>
            <a:r>
              <a:rPr sz="2500" b="1" u="none" dirty="0">
                <a:latin typeface="Times New Roman"/>
                <a:cs typeface="Times New Roman"/>
              </a:rPr>
              <a:t>=</a:t>
            </a:r>
            <a:r>
              <a:rPr sz="2500" b="1" u="none" spc="3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{</a:t>
            </a:r>
            <a:r>
              <a:rPr sz="2500" u="none" dirty="0">
                <a:latin typeface="Symbol"/>
                <a:cs typeface="Symbol"/>
              </a:rPr>
              <a:t></a:t>
            </a:r>
            <a:r>
              <a:rPr sz="2500" u="none" dirty="0">
                <a:latin typeface="Times New Roman"/>
                <a:cs typeface="Times New Roman"/>
              </a:rPr>
              <a:t>}</a:t>
            </a:r>
            <a:r>
              <a:rPr sz="2500" u="none" spc="35" dirty="0"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500" b="1" u="none" spc="3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přidej</a:t>
            </a:r>
            <a:r>
              <a:rPr sz="2500" u="none" spc="15" dirty="0">
                <a:latin typeface="Times New Roman"/>
                <a:cs typeface="Times New Roman"/>
              </a:rPr>
              <a:t> </a:t>
            </a:r>
            <a:r>
              <a:rPr sz="2500" u="none" spc="-10" dirty="0">
                <a:latin typeface="Times New Roman"/>
                <a:cs typeface="Times New Roman"/>
              </a:rPr>
              <a:t>všechny </a:t>
            </a:r>
            <a:r>
              <a:rPr sz="2500" u="none" dirty="0">
                <a:latin typeface="Times New Roman"/>
                <a:cs typeface="Times New Roman"/>
              </a:rPr>
              <a:t>symboly</a:t>
            </a:r>
            <a:r>
              <a:rPr sz="2500" u="none" spc="4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z</a:t>
            </a:r>
            <a:r>
              <a:rPr sz="2500" u="none" spc="60" dirty="0">
                <a:latin typeface="Times New Roman"/>
                <a:cs typeface="Times New Roman"/>
              </a:rPr>
              <a:t> </a:t>
            </a:r>
            <a:r>
              <a:rPr sz="2500" i="1" u="none" dirty="0">
                <a:latin typeface="Times New Roman"/>
                <a:cs typeface="Times New Roman"/>
              </a:rPr>
              <a:t>Follow</a:t>
            </a:r>
            <a:r>
              <a:rPr sz="2500" u="none" dirty="0">
                <a:latin typeface="Times New Roman"/>
                <a:cs typeface="Times New Roman"/>
              </a:rPr>
              <a:t>(</a:t>
            </a:r>
            <a:r>
              <a:rPr sz="2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500" u="none" dirty="0">
                <a:latin typeface="Times New Roman"/>
                <a:cs typeface="Times New Roman"/>
              </a:rPr>
              <a:t>)</a:t>
            </a:r>
            <a:r>
              <a:rPr sz="2500" u="none" spc="2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do</a:t>
            </a:r>
            <a:r>
              <a:rPr sz="2500" u="none" spc="45" dirty="0">
                <a:latin typeface="Times New Roman"/>
                <a:cs typeface="Times New Roman"/>
              </a:rPr>
              <a:t> </a:t>
            </a:r>
            <a:r>
              <a:rPr sz="2500" i="1" u="none" spc="-10" dirty="0">
                <a:latin typeface="Times New Roman"/>
                <a:cs typeface="Times New Roman"/>
              </a:rPr>
              <a:t>Follow</a:t>
            </a:r>
            <a:r>
              <a:rPr sz="2500" u="none" spc="-10" dirty="0">
                <a:latin typeface="Times New Roman"/>
                <a:cs typeface="Times New Roman"/>
              </a:rPr>
              <a:t>(</a:t>
            </a:r>
            <a:r>
              <a:rPr sz="25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500" u="none" spc="-1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15486" y="5548373"/>
            <a:ext cx="10255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70585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349874" y="4346448"/>
            <a:ext cx="1386840" cy="1699260"/>
            <a:chOff x="8349874" y="4346448"/>
            <a:chExt cx="1386840" cy="1699260"/>
          </a:xfrm>
        </p:grpSpPr>
        <p:sp>
          <p:nvSpPr>
            <p:cNvPr id="66" name="object 66"/>
            <p:cNvSpPr/>
            <p:nvPr/>
          </p:nvSpPr>
          <p:spPr>
            <a:xfrm>
              <a:off x="9273413" y="5541263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2672" y="504444"/>
                  </a:moveTo>
                  <a:lnTo>
                    <a:pt x="41148" y="336804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2672" y="504444"/>
                  </a:lnTo>
                  <a:close/>
                </a:path>
                <a:path w="463550" h="504825">
                  <a:moveTo>
                    <a:pt x="42672" y="169164"/>
                  </a:moveTo>
                  <a:lnTo>
                    <a:pt x="41148" y="0"/>
                  </a:lnTo>
                  <a:lnTo>
                    <a:pt x="0" y="1524"/>
                  </a:lnTo>
                  <a:lnTo>
                    <a:pt x="1524" y="169164"/>
                  </a:lnTo>
                  <a:lnTo>
                    <a:pt x="42672" y="169164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6804"/>
                  </a:lnTo>
                  <a:lnTo>
                    <a:pt x="419100" y="336804"/>
                  </a:lnTo>
                  <a:lnTo>
                    <a:pt x="420624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9164"/>
                  </a:moveTo>
                  <a:lnTo>
                    <a:pt x="461772" y="0"/>
                  </a:lnTo>
                  <a:lnTo>
                    <a:pt x="419100" y="1524"/>
                  </a:lnTo>
                  <a:lnTo>
                    <a:pt x="420624" y="169164"/>
                  </a:lnTo>
                  <a:lnTo>
                    <a:pt x="463296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69685" y="4366260"/>
              <a:ext cx="1260475" cy="504825"/>
            </a:xfrm>
            <a:custGeom>
              <a:avLst/>
              <a:gdLst/>
              <a:ahLst/>
              <a:cxnLst/>
              <a:rect l="l" t="t" r="r" b="b"/>
              <a:pathLst>
                <a:path w="1260475" h="504825">
                  <a:moveTo>
                    <a:pt x="1260347" y="504443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26034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49874" y="434644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58824" y="41148"/>
                  </a:lnTo>
                  <a:lnTo>
                    <a:pt x="1258824" y="19812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30175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58824" y="19812"/>
                  </a:lnTo>
                  <a:lnTo>
                    <a:pt x="1258824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879722" y="4373370"/>
            <a:ext cx="3302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25" dirty="0">
                <a:latin typeface="Times New Roman"/>
                <a:cs typeface="Times New Roman"/>
              </a:rPr>
              <a:t>x</a:t>
            </a:r>
            <a:r>
              <a:rPr sz="2850" b="1" spc="-25" dirty="0"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845430" y="4346448"/>
            <a:ext cx="1386840" cy="546100"/>
            <a:chOff x="7845430" y="4346448"/>
            <a:chExt cx="1386840" cy="546100"/>
          </a:xfrm>
        </p:grpSpPr>
        <p:sp>
          <p:nvSpPr>
            <p:cNvPr id="71" name="object 71"/>
            <p:cNvSpPr/>
            <p:nvPr/>
          </p:nvSpPr>
          <p:spPr>
            <a:xfrm>
              <a:off x="8768969" y="4366259"/>
              <a:ext cx="463550" cy="504825"/>
            </a:xfrm>
            <a:custGeom>
              <a:avLst/>
              <a:gdLst/>
              <a:ahLst/>
              <a:cxnLst/>
              <a:rect l="l" t="t" r="r" b="b"/>
              <a:pathLst>
                <a:path w="463550" h="504825">
                  <a:moveTo>
                    <a:pt x="44196" y="504444"/>
                  </a:moveTo>
                  <a:lnTo>
                    <a:pt x="42672" y="336804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463550" h="504825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9164"/>
                  </a:lnTo>
                  <a:lnTo>
                    <a:pt x="44196" y="167640"/>
                  </a:lnTo>
                  <a:close/>
                </a:path>
                <a:path w="463550" h="504825">
                  <a:moveTo>
                    <a:pt x="463296" y="504444"/>
                  </a:moveTo>
                  <a:lnTo>
                    <a:pt x="461772" y="336804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3296" y="504444"/>
                  </a:lnTo>
                  <a:close/>
                </a:path>
                <a:path w="463550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9164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66766" y="4366260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45430" y="434644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965322" y="4390134"/>
            <a:ext cx="305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074798" y="5521452"/>
            <a:ext cx="1301750" cy="546100"/>
            <a:chOff x="5074798" y="5521452"/>
            <a:chExt cx="1301750" cy="546100"/>
          </a:xfrm>
        </p:grpSpPr>
        <p:sp>
          <p:nvSpPr>
            <p:cNvPr id="76" name="object 76"/>
            <p:cNvSpPr/>
            <p:nvPr/>
          </p:nvSpPr>
          <p:spPr>
            <a:xfrm>
              <a:off x="5096134" y="5542787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74798" y="5521452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58824" y="41148"/>
                  </a:lnTo>
                  <a:lnTo>
                    <a:pt x="1258824" y="21336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58824" y="21336"/>
                  </a:lnTo>
                  <a:lnTo>
                    <a:pt x="1258824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665607" y="5548373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493897" y="5521452"/>
            <a:ext cx="2813685" cy="546100"/>
            <a:chOff x="5493897" y="5521452"/>
            <a:chExt cx="2813685" cy="546100"/>
          </a:xfrm>
        </p:grpSpPr>
        <p:sp>
          <p:nvSpPr>
            <p:cNvPr id="80" name="object 80"/>
            <p:cNvSpPr/>
            <p:nvPr/>
          </p:nvSpPr>
          <p:spPr>
            <a:xfrm>
              <a:off x="5493893" y="5541263"/>
              <a:ext cx="464820" cy="504825"/>
            </a:xfrm>
            <a:custGeom>
              <a:avLst/>
              <a:gdLst/>
              <a:ahLst/>
              <a:cxnLst/>
              <a:rect l="l" t="t" r="r" b="b"/>
              <a:pathLst>
                <a:path w="464820" h="504825">
                  <a:moveTo>
                    <a:pt x="44196" y="504444"/>
                  </a:moveTo>
                  <a:lnTo>
                    <a:pt x="42672" y="336804"/>
                  </a:lnTo>
                  <a:lnTo>
                    <a:pt x="0" y="336804"/>
                  </a:lnTo>
                  <a:lnTo>
                    <a:pt x="3048" y="504444"/>
                  </a:lnTo>
                  <a:lnTo>
                    <a:pt x="44196" y="504444"/>
                  </a:lnTo>
                  <a:close/>
                </a:path>
                <a:path w="464820" h="504825">
                  <a:moveTo>
                    <a:pt x="44196" y="169164"/>
                  </a:moveTo>
                  <a:lnTo>
                    <a:pt x="42672" y="0"/>
                  </a:lnTo>
                  <a:lnTo>
                    <a:pt x="0" y="1524"/>
                  </a:lnTo>
                  <a:lnTo>
                    <a:pt x="3048" y="169164"/>
                  </a:lnTo>
                  <a:lnTo>
                    <a:pt x="44196" y="169164"/>
                  </a:lnTo>
                  <a:close/>
                </a:path>
                <a:path w="464820" h="504825">
                  <a:moveTo>
                    <a:pt x="464820" y="504444"/>
                  </a:moveTo>
                  <a:lnTo>
                    <a:pt x="461772" y="336804"/>
                  </a:lnTo>
                  <a:lnTo>
                    <a:pt x="420624" y="336804"/>
                  </a:lnTo>
                  <a:lnTo>
                    <a:pt x="422148" y="504444"/>
                  </a:lnTo>
                  <a:lnTo>
                    <a:pt x="464820" y="504444"/>
                  </a:lnTo>
                  <a:close/>
                </a:path>
                <a:path w="464820" h="504825">
                  <a:moveTo>
                    <a:pt x="464820" y="169164"/>
                  </a:moveTo>
                  <a:lnTo>
                    <a:pt x="461772" y="0"/>
                  </a:lnTo>
                  <a:lnTo>
                    <a:pt x="420624" y="1524"/>
                  </a:lnTo>
                  <a:lnTo>
                    <a:pt x="422148" y="169164"/>
                  </a:lnTo>
                  <a:lnTo>
                    <a:pt x="464820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27041" y="5542787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05701" y="5521464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0"/>
                  </a:moveTo>
                  <a:lnTo>
                    <a:pt x="1258824" y="0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883716" y="502920"/>
                  </a:lnTo>
                  <a:lnTo>
                    <a:pt x="882396" y="356603"/>
                  </a:lnTo>
                  <a:lnTo>
                    <a:pt x="839724" y="356603"/>
                  </a:lnTo>
                  <a:lnTo>
                    <a:pt x="841044" y="502920"/>
                  </a:lnTo>
                  <a:lnTo>
                    <a:pt x="463092" y="502920"/>
                  </a:lnTo>
                  <a:lnTo>
                    <a:pt x="461772" y="356603"/>
                  </a:lnTo>
                  <a:lnTo>
                    <a:pt x="420624" y="356603"/>
                  </a:lnTo>
                  <a:lnTo>
                    <a:pt x="4219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420801" y="41148"/>
                  </a:lnTo>
                  <a:lnTo>
                    <a:pt x="422148" y="188963"/>
                  </a:lnTo>
                  <a:lnTo>
                    <a:pt x="463296" y="188963"/>
                  </a:lnTo>
                  <a:lnTo>
                    <a:pt x="461962" y="41148"/>
                  </a:lnTo>
                  <a:lnTo>
                    <a:pt x="839901" y="41148"/>
                  </a:lnTo>
                  <a:lnTo>
                    <a:pt x="841248" y="188963"/>
                  </a:lnTo>
                  <a:lnTo>
                    <a:pt x="883920" y="188963"/>
                  </a:lnTo>
                  <a:lnTo>
                    <a:pt x="882586" y="41148"/>
                  </a:lnTo>
                  <a:lnTo>
                    <a:pt x="1258824" y="41148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258824" y="545592"/>
                  </a:lnTo>
                  <a:lnTo>
                    <a:pt x="1280160" y="545592"/>
                  </a:lnTo>
                  <a:lnTo>
                    <a:pt x="1301496" y="5455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38778" y="554278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17442" y="5521452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537335" y="5481317"/>
            <a:ext cx="305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678297" y="4850891"/>
            <a:ext cx="2458720" cy="711835"/>
          </a:xfrm>
          <a:custGeom>
            <a:avLst/>
            <a:gdLst/>
            <a:ahLst/>
            <a:cxnLst/>
            <a:rect l="l" t="t" r="r" b="b"/>
            <a:pathLst>
              <a:path w="2458720" h="711835">
                <a:moveTo>
                  <a:pt x="2458212" y="30480"/>
                </a:moveTo>
                <a:lnTo>
                  <a:pt x="2440432" y="20116"/>
                </a:lnTo>
                <a:lnTo>
                  <a:pt x="2430780" y="0"/>
                </a:lnTo>
                <a:lnTo>
                  <a:pt x="2360231" y="33248"/>
                </a:lnTo>
                <a:lnTo>
                  <a:pt x="2350008" y="0"/>
                </a:lnTo>
                <a:lnTo>
                  <a:pt x="0" y="670560"/>
                </a:lnTo>
                <a:lnTo>
                  <a:pt x="10668" y="711708"/>
                </a:lnTo>
                <a:lnTo>
                  <a:pt x="2322741" y="50901"/>
                </a:lnTo>
                <a:lnTo>
                  <a:pt x="1004316" y="672084"/>
                </a:lnTo>
                <a:lnTo>
                  <a:pt x="1021080" y="710184"/>
                </a:lnTo>
                <a:lnTo>
                  <a:pt x="2384552" y="68465"/>
                </a:lnTo>
                <a:lnTo>
                  <a:pt x="2002536" y="679704"/>
                </a:lnTo>
                <a:lnTo>
                  <a:pt x="2037588" y="702564"/>
                </a:lnTo>
                <a:lnTo>
                  <a:pt x="245821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106299" y="4388610"/>
            <a:ext cx="6489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2b: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995038" y="6024372"/>
            <a:ext cx="1752600" cy="944880"/>
            <a:chOff x="6995038" y="6024372"/>
            <a:chExt cx="1752600" cy="944880"/>
          </a:xfrm>
        </p:grpSpPr>
        <p:sp>
          <p:nvSpPr>
            <p:cNvPr id="89" name="object 89"/>
            <p:cNvSpPr/>
            <p:nvPr/>
          </p:nvSpPr>
          <p:spPr>
            <a:xfrm>
              <a:off x="8496178" y="6045708"/>
              <a:ext cx="251460" cy="923925"/>
            </a:xfrm>
            <a:custGeom>
              <a:avLst/>
              <a:gdLst/>
              <a:ahLst/>
              <a:cxnLst/>
              <a:rect l="l" t="t" r="r" b="b"/>
              <a:pathLst>
                <a:path w="251459" h="923925">
                  <a:moveTo>
                    <a:pt x="251460" y="672084"/>
                  </a:moveTo>
                  <a:lnTo>
                    <a:pt x="0" y="672084"/>
                  </a:lnTo>
                  <a:lnTo>
                    <a:pt x="83820" y="838714"/>
                  </a:lnTo>
                  <a:lnTo>
                    <a:pt x="83820" y="713232"/>
                  </a:lnTo>
                  <a:lnTo>
                    <a:pt x="167640" y="713232"/>
                  </a:lnTo>
                  <a:lnTo>
                    <a:pt x="167640" y="840746"/>
                  </a:lnTo>
                  <a:lnTo>
                    <a:pt x="251460" y="672084"/>
                  </a:lnTo>
                  <a:close/>
                </a:path>
                <a:path w="251459" h="923925">
                  <a:moveTo>
                    <a:pt x="167640" y="672084"/>
                  </a:moveTo>
                  <a:lnTo>
                    <a:pt x="167640" y="0"/>
                  </a:lnTo>
                  <a:lnTo>
                    <a:pt x="83820" y="0"/>
                  </a:lnTo>
                  <a:lnTo>
                    <a:pt x="83820" y="672084"/>
                  </a:lnTo>
                  <a:lnTo>
                    <a:pt x="167640" y="672084"/>
                  </a:lnTo>
                  <a:close/>
                </a:path>
                <a:path w="251459" h="923925">
                  <a:moveTo>
                    <a:pt x="167640" y="840746"/>
                  </a:moveTo>
                  <a:lnTo>
                    <a:pt x="167640" y="713232"/>
                  </a:lnTo>
                  <a:lnTo>
                    <a:pt x="83820" y="713232"/>
                  </a:lnTo>
                  <a:lnTo>
                    <a:pt x="83820" y="838714"/>
                  </a:lnTo>
                  <a:lnTo>
                    <a:pt x="126492" y="923544"/>
                  </a:lnTo>
                  <a:lnTo>
                    <a:pt x="167640" y="8407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529961" y="6045707"/>
              <a:ext cx="337185" cy="251460"/>
            </a:xfrm>
            <a:custGeom>
              <a:avLst/>
              <a:gdLst/>
              <a:ahLst/>
              <a:cxnLst/>
              <a:rect l="l" t="t" r="r" b="b"/>
              <a:pathLst>
                <a:path w="337184" h="251460">
                  <a:moveTo>
                    <a:pt x="336803" y="188975"/>
                  </a:moveTo>
                  <a:lnTo>
                    <a:pt x="252983" y="188975"/>
                  </a:lnTo>
                  <a:lnTo>
                    <a:pt x="252983" y="0"/>
                  </a:lnTo>
                  <a:lnTo>
                    <a:pt x="85343" y="0"/>
                  </a:lnTo>
                  <a:lnTo>
                    <a:pt x="85343" y="188975"/>
                  </a:lnTo>
                  <a:lnTo>
                    <a:pt x="0" y="188975"/>
                  </a:lnTo>
                  <a:lnTo>
                    <a:pt x="169163" y="251459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14138" y="6024372"/>
              <a:ext cx="568960" cy="295910"/>
            </a:xfrm>
            <a:custGeom>
              <a:avLst/>
              <a:gdLst/>
              <a:ahLst/>
              <a:cxnLst/>
              <a:rect l="l" t="t" r="r" b="b"/>
              <a:pathLst>
                <a:path w="568959" h="295910">
                  <a:moveTo>
                    <a:pt x="201168" y="188976"/>
                  </a:moveTo>
                  <a:lnTo>
                    <a:pt x="0" y="188976"/>
                  </a:lnTo>
                  <a:lnTo>
                    <a:pt x="115824" y="232332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9832" y="212029"/>
                  </a:lnTo>
                  <a:lnTo>
                    <a:pt x="179832" y="210312"/>
                  </a:lnTo>
                  <a:lnTo>
                    <a:pt x="201168" y="188976"/>
                  </a:lnTo>
                  <a:close/>
                </a:path>
                <a:path w="568959" h="295910">
                  <a:moveTo>
                    <a:pt x="284226" y="251889"/>
                  </a:move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1695"/>
                  </a:lnTo>
                  <a:lnTo>
                    <a:pt x="277368" y="292803"/>
                  </a:lnTo>
                  <a:lnTo>
                    <a:pt x="277368" y="254508"/>
                  </a:lnTo>
                  <a:lnTo>
                    <a:pt x="284226" y="251889"/>
                  </a:lnTo>
                  <a:close/>
                </a:path>
                <a:path w="568959" h="295910">
                  <a:moveTo>
                    <a:pt x="220980" y="271695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332"/>
                  </a:lnTo>
                  <a:lnTo>
                    <a:pt x="220980" y="271695"/>
                  </a:lnTo>
                  <a:close/>
                </a:path>
                <a:path w="568959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9832" y="0"/>
                  </a:lnTo>
                  <a:lnTo>
                    <a:pt x="179832" y="188976"/>
                  </a:lnTo>
                  <a:lnTo>
                    <a:pt x="201168" y="188976"/>
                  </a:lnTo>
                  <a:lnTo>
                    <a:pt x="201168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7472" y="42672"/>
                  </a:lnTo>
                  <a:lnTo>
                    <a:pt x="347472" y="21336"/>
                  </a:lnTo>
                  <a:lnTo>
                    <a:pt x="368808" y="42672"/>
                  </a:lnTo>
                  <a:lnTo>
                    <a:pt x="368808" y="188976"/>
                  </a:lnTo>
                  <a:lnTo>
                    <a:pt x="388620" y="188976"/>
                  </a:lnTo>
                  <a:close/>
                </a:path>
                <a:path w="568959" h="295910">
                  <a:moveTo>
                    <a:pt x="220980" y="227741"/>
                  </a:moveTo>
                  <a:lnTo>
                    <a:pt x="220980" y="42672"/>
                  </a:lnTo>
                  <a:lnTo>
                    <a:pt x="201168" y="42672"/>
                  </a:lnTo>
                  <a:lnTo>
                    <a:pt x="201168" y="188976"/>
                  </a:lnTo>
                  <a:lnTo>
                    <a:pt x="179832" y="210312"/>
                  </a:lnTo>
                  <a:lnTo>
                    <a:pt x="179832" y="212029"/>
                  </a:lnTo>
                  <a:lnTo>
                    <a:pt x="220980" y="227741"/>
                  </a:lnTo>
                  <a:close/>
                </a:path>
                <a:path w="568959" h="295910">
                  <a:moveTo>
                    <a:pt x="220980" y="42672"/>
                  </a:moveTo>
                  <a:lnTo>
                    <a:pt x="220980" y="21336"/>
                  </a:lnTo>
                  <a:lnTo>
                    <a:pt x="201168" y="42672"/>
                  </a:lnTo>
                  <a:lnTo>
                    <a:pt x="220980" y="42672"/>
                  </a:lnTo>
                  <a:close/>
                </a:path>
                <a:path w="568959" h="295910">
                  <a:moveTo>
                    <a:pt x="291084" y="254508"/>
                  </a:moveTo>
                  <a:lnTo>
                    <a:pt x="284226" y="251889"/>
                  </a:lnTo>
                  <a:lnTo>
                    <a:pt x="277368" y="254508"/>
                  </a:lnTo>
                  <a:lnTo>
                    <a:pt x="291084" y="254508"/>
                  </a:lnTo>
                  <a:close/>
                </a:path>
                <a:path w="568959" h="295910">
                  <a:moveTo>
                    <a:pt x="291084" y="293361"/>
                  </a:moveTo>
                  <a:lnTo>
                    <a:pt x="291084" y="254508"/>
                  </a:lnTo>
                  <a:lnTo>
                    <a:pt x="277368" y="254508"/>
                  </a:lnTo>
                  <a:lnTo>
                    <a:pt x="277368" y="292803"/>
                  </a:lnTo>
                  <a:lnTo>
                    <a:pt x="284988" y="295656"/>
                  </a:lnTo>
                  <a:lnTo>
                    <a:pt x="291084" y="293361"/>
                  </a:lnTo>
                  <a:close/>
                </a:path>
                <a:path w="568959" h="295910">
                  <a:moveTo>
                    <a:pt x="452628" y="231648"/>
                  </a:moveTo>
                  <a:lnTo>
                    <a:pt x="445008" y="190500"/>
                  </a:lnTo>
                  <a:lnTo>
                    <a:pt x="284226" y="251889"/>
                  </a:lnTo>
                  <a:lnTo>
                    <a:pt x="291084" y="254508"/>
                  </a:lnTo>
                  <a:lnTo>
                    <a:pt x="291084" y="293361"/>
                  </a:lnTo>
                  <a:lnTo>
                    <a:pt x="347472" y="272140"/>
                  </a:lnTo>
                  <a:lnTo>
                    <a:pt x="347472" y="231648"/>
                  </a:lnTo>
                  <a:lnTo>
                    <a:pt x="452628" y="231648"/>
                  </a:lnTo>
                  <a:close/>
                </a:path>
                <a:path w="568959" h="295910">
                  <a:moveTo>
                    <a:pt x="368808" y="42672"/>
                  </a:moveTo>
                  <a:lnTo>
                    <a:pt x="347472" y="21336"/>
                  </a:lnTo>
                  <a:lnTo>
                    <a:pt x="347472" y="42672"/>
                  </a:lnTo>
                  <a:lnTo>
                    <a:pt x="368808" y="42672"/>
                  </a:lnTo>
                  <a:close/>
                </a:path>
                <a:path w="568959" h="295910">
                  <a:moveTo>
                    <a:pt x="388620" y="212029"/>
                  </a:moveTo>
                  <a:lnTo>
                    <a:pt x="388620" y="210312"/>
                  </a:lnTo>
                  <a:lnTo>
                    <a:pt x="368808" y="188976"/>
                  </a:lnTo>
                  <a:lnTo>
                    <a:pt x="368808" y="42672"/>
                  </a:lnTo>
                  <a:lnTo>
                    <a:pt x="347472" y="42672"/>
                  </a:lnTo>
                  <a:lnTo>
                    <a:pt x="347472" y="227741"/>
                  </a:lnTo>
                  <a:lnTo>
                    <a:pt x="388620" y="212029"/>
                  </a:lnTo>
                  <a:close/>
                </a:path>
                <a:path w="568959" h="295910">
                  <a:moveTo>
                    <a:pt x="452628" y="232565"/>
                  </a:moveTo>
                  <a:lnTo>
                    <a:pt x="452628" y="231648"/>
                  </a:lnTo>
                  <a:lnTo>
                    <a:pt x="347472" y="231648"/>
                  </a:lnTo>
                  <a:lnTo>
                    <a:pt x="347472" y="272140"/>
                  </a:lnTo>
                  <a:lnTo>
                    <a:pt x="452628" y="232565"/>
                  </a:lnTo>
                  <a:close/>
                </a:path>
                <a:path w="568959" h="295910">
                  <a:moveTo>
                    <a:pt x="568452" y="188976"/>
                  </a:moveTo>
                  <a:lnTo>
                    <a:pt x="368808" y="188976"/>
                  </a:lnTo>
                  <a:lnTo>
                    <a:pt x="388620" y="210312"/>
                  </a:lnTo>
                  <a:lnTo>
                    <a:pt x="388620" y="212029"/>
                  </a:lnTo>
                  <a:lnTo>
                    <a:pt x="445008" y="190500"/>
                  </a:lnTo>
                  <a:lnTo>
                    <a:pt x="452628" y="231648"/>
                  </a:lnTo>
                  <a:lnTo>
                    <a:pt x="452628" y="232565"/>
                  </a:lnTo>
                  <a:lnTo>
                    <a:pt x="568452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110861" y="6045707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60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5038" y="602437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8308" y="211448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91084" y="292788"/>
                  </a:moveTo>
                  <a:lnTo>
                    <a:pt x="291084" y="254508"/>
                  </a:lnTo>
                  <a:lnTo>
                    <a:pt x="275844" y="254508"/>
                  </a:lnTo>
                  <a:lnTo>
                    <a:pt x="275844" y="248689"/>
                  </a:ln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4508"/>
                  </a:lnTo>
                  <a:lnTo>
                    <a:pt x="283464" y="251624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10">
                  <a:moveTo>
                    <a:pt x="220980" y="272140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5948" y="42672"/>
                  </a:lnTo>
                  <a:lnTo>
                    <a:pt x="345948" y="21336"/>
                  </a:lnTo>
                  <a:lnTo>
                    <a:pt x="367284" y="42672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20980" y="227741"/>
                  </a:moveTo>
                  <a:lnTo>
                    <a:pt x="220980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1448"/>
                  </a:lnTo>
                  <a:lnTo>
                    <a:pt x="220980" y="227741"/>
                  </a:lnTo>
                  <a:close/>
                </a:path>
                <a:path w="567054" h="295910">
                  <a:moveTo>
                    <a:pt x="220980" y="42672"/>
                  </a:moveTo>
                  <a:lnTo>
                    <a:pt x="220980" y="21336"/>
                  </a:lnTo>
                  <a:lnTo>
                    <a:pt x="199644" y="42672"/>
                  </a:lnTo>
                  <a:lnTo>
                    <a:pt x="220980" y="42672"/>
                  </a:lnTo>
                  <a:close/>
                </a:path>
                <a:path w="567054" h="295910">
                  <a:moveTo>
                    <a:pt x="291084" y="254508"/>
                  </a:moveTo>
                  <a:lnTo>
                    <a:pt x="283464" y="251624"/>
                  </a:lnTo>
                  <a:lnTo>
                    <a:pt x="275844" y="254508"/>
                  </a:lnTo>
                  <a:lnTo>
                    <a:pt x="291084" y="254508"/>
                  </a:lnTo>
                  <a:close/>
                </a:path>
                <a:path w="567054" h="295910">
                  <a:moveTo>
                    <a:pt x="451104" y="231648"/>
                  </a:moveTo>
                  <a:lnTo>
                    <a:pt x="445008" y="190500"/>
                  </a:lnTo>
                  <a:lnTo>
                    <a:pt x="283464" y="251624"/>
                  </a:lnTo>
                  <a:lnTo>
                    <a:pt x="291084" y="254508"/>
                  </a:lnTo>
                  <a:lnTo>
                    <a:pt x="291084" y="292788"/>
                  </a:lnTo>
                  <a:lnTo>
                    <a:pt x="345948" y="272140"/>
                  </a:lnTo>
                  <a:lnTo>
                    <a:pt x="345948" y="231648"/>
                  </a:lnTo>
                  <a:lnTo>
                    <a:pt x="451104" y="231648"/>
                  </a:lnTo>
                  <a:close/>
                </a:path>
                <a:path w="567054" h="295910">
                  <a:moveTo>
                    <a:pt x="367284" y="42672"/>
                  </a:moveTo>
                  <a:lnTo>
                    <a:pt x="345948" y="21336"/>
                  </a:lnTo>
                  <a:lnTo>
                    <a:pt x="345948" y="42672"/>
                  </a:lnTo>
                  <a:lnTo>
                    <a:pt x="367284" y="42672"/>
                  </a:lnTo>
                  <a:close/>
                </a:path>
                <a:path w="567054" h="295910">
                  <a:moveTo>
                    <a:pt x="388620" y="211836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2672"/>
                  </a:lnTo>
                  <a:lnTo>
                    <a:pt x="345948" y="42672"/>
                  </a:lnTo>
                  <a:lnTo>
                    <a:pt x="345948" y="227982"/>
                  </a:lnTo>
                  <a:lnTo>
                    <a:pt x="388620" y="211836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1648"/>
                  </a:lnTo>
                  <a:lnTo>
                    <a:pt x="345948" y="231648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1836"/>
                  </a:lnTo>
                  <a:lnTo>
                    <a:pt x="445008" y="190500"/>
                  </a:lnTo>
                  <a:lnTo>
                    <a:pt x="451104" y="231648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50585" y="6045707"/>
              <a:ext cx="335280" cy="251460"/>
            </a:xfrm>
            <a:custGeom>
              <a:avLst/>
              <a:gdLst/>
              <a:ahLst/>
              <a:cxnLst/>
              <a:rect l="l" t="t" r="r" b="b"/>
              <a:pathLst>
                <a:path w="335279" h="251460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1459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34762" y="6024372"/>
              <a:ext cx="567055" cy="295910"/>
            </a:xfrm>
            <a:custGeom>
              <a:avLst/>
              <a:gdLst/>
              <a:ahLst/>
              <a:cxnLst/>
              <a:rect l="l" t="t" r="r" b="b"/>
              <a:pathLst>
                <a:path w="567054" h="295910">
                  <a:moveTo>
                    <a:pt x="199644" y="188976"/>
                  </a:moveTo>
                  <a:lnTo>
                    <a:pt x="0" y="188976"/>
                  </a:lnTo>
                  <a:lnTo>
                    <a:pt x="115824" y="232565"/>
                  </a:lnTo>
                  <a:lnTo>
                    <a:pt x="115824" y="231648"/>
                  </a:lnTo>
                  <a:lnTo>
                    <a:pt x="123444" y="190500"/>
                  </a:lnTo>
                  <a:lnTo>
                    <a:pt x="178308" y="211448"/>
                  </a:lnTo>
                  <a:lnTo>
                    <a:pt x="178308" y="210312"/>
                  </a:lnTo>
                  <a:lnTo>
                    <a:pt x="199644" y="188976"/>
                  </a:lnTo>
                  <a:close/>
                </a:path>
                <a:path w="567054" h="295910">
                  <a:moveTo>
                    <a:pt x="283464" y="251598"/>
                  </a:moveTo>
                  <a:lnTo>
                    <a:pt x="123444" y="190500"/>
                  </a:lnTo>
                  <a:lnTo>
                    <a:pt x="115824" y="231648"/>
                  </a:lnTo>
                  <a:lnTo>
                    <a:pt x="220980" y="231648"/>
                  </a:lnTo>
                  <a:lnTo>
                    <a:pt x="220980" y="272140"/>
                  </a:lnTo>
                  <a:lnTo>
                    <a:pt x="275844" y="292788"/>
                  </a:lnTo>
                  <a:lnTo>
                    <a:pt x="275844" y="254508"/>
                  </a:lnTo>
                  <a:lnTo>
                    <a:pt x="283464" y="251598"/>
                  </a:lnTo>
                  <a:close/>
                </a:path>
                <a:path w="567054" h="295910">
                  <a:moveTo>
                    <a:pt x="220980" y="272140"/>
                  </a:moveTo>
                  <a:lnTo>
                    <a:pt x="220980" y="231648"/>
                  </a:lnTo>
                  <a:lnTo>
                    <a:pt x="115824" y="231648"/>
                  </a:lnTo>
                  <a:lnTo>
                    <a:pt x="115824" y="232565"/>
                  </a:lnTo>
                  <a:lnTo>
                    <a:pt x="220980" y="272140"/>
                  </a:lnTo>
                  <a:close/>
                </a:path>
                <a:path w="567054" h="295910">
                  <a:moveTo>
                    <a:pt x="388620" y="188976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8976"/>
                  </a:lnTo>
                  <a:lnTo>
                    <a:pt x="199644" y="188976"/>
                  </a:lnTo>
                  <a:lnTo>
                    <a:pt x="199644" y="42672"/>
                  </a:lnTo>
                  <a:lnTo>
                    <a:pt x="220980" y="21336"/>
                  </a:lnTo>
                  <a:lnTo>
                    <a:pt x="220980" y="42672"/>
                  </a:lnTo>
                  <a:lnTo>
                    <a:pt x="345948" y="42672"/>
                  </a:lnTo>
                  <a:lnTo>
                    <a:pt x="345948" y="21336"/>
                  </a:lnTo>
                  <a:lnTo>
                    <a:pt x="367284" y="42672"/>
                  </a:lnTo>
                  <a:lnTo>
                    <a:pt x="367284" y="188976"/>
                  </a:lnTo>
                  <a:lnTo>
                    <a:pt x="388620" y="188976"/>
                  </a:lnTo>
                  <a:close/>
                </a:path>
                <a:path w="567054" h="295910">
                  <a:moveTo>
                    <a:pt x="220980" y="227741"/>
                  </a:moveTo>
                  <a:lnTo>
                    <a:pt x="220980" y="42672"/>
                  </a:lnTo>
                  <a:lnTo>
                    <a:pt x="199644" y="42672"/>
                  </a:lnTo>
                  <a:lnTo>
                    <a:pt x="199644" y="188976"/>
                  </a:lnTo>
                  <a:lnTo>
                    <a:pt x="178308" y="210312"/>
                  </a:lnTo>
                  <a:lnTo>
                    <a:pt x="178308" y="211448"/>
                  </a:lnTo>
                  <a:lnTo>
                    <a:pt x="220980" y="227741"/>
                  </a:lnTo>
                  <a:close/>
                </a:path>
                <a:path w="567054" h="295910">
                  <a:moveTo>
                    <a:pt x="220980" y="42672"/>
                  </a:moveTo>
                  <a:lnTo>
                    <a:pt x="220980" y="21336"/>
                  </a:lnTo>
                  <a:lnTo>
                    <a:pt x="199644" y="42672"/>
                  </a:lnTo>
                  <a:lnTo>
                    <a:pt x="220980" y="42672"/>
                  </a:lnTo>
                  <a:close/>
                </a:path>
                <a:path w="567054" h="295910">
                  <a:moveTo>
                    <a:pt x="291084" y="254508"/>
                  </a:moveTo>
                  <a:lnTo>
                    <a:pt x="283464" y="251598"/>
                  </a:lnTo>
                  <a:lnTo>
                    <a:pt x="275844" y="254508"/>
                  </a:lnTo>
                  <a:lnTo>
                    <a:pt x="291084" y="254508"/>
                  </a:lnTo>
                  <a:close/>
                </a:path>
                <a:path w="567054" h="295910">
                  <a:moveTo>
                    <a:pt x="291084" y="292788"/>
                  </a:moveTo>
                  <a:lnTo>
                    <a:pt x="291084" y="254508"/>
                  </a:lnTo>
                  <a:lnTo>
                    <a:pt x="275844" y="254508"/>
                  </a:lnTo>
                  <a:lnTo>
                    <a:pt x="275844" y="292788"/>
                  </a:lnTo>
                  <a:lnTo>
                    <a:pt x="283464" y="295656"/>
                  </a:lnTo>
                  <a:lnTo>
                    <a:pt x="291084" y="292788"/>
                  </a:lnTo>
                  <a:close/>
                </a:path>
                <a:path w="567054" h="295910">
                  <a:moveTo>
                    <a:pt x="451104" y="231648"/>
                  </a:moveTo>
                  <a:lnTo>
                    <a:pt x="443484" y="190500"/>
                  </a:lnTo>
                  <a:lnTo>
                    <a:pt x="283464" y="251598"/>
                  </a:lnTo>
                  <a:lnTo>
                    <a:pt x="291084" y="254508"/>
                  </a:lnTo>
                  <a:lnTo>
                    <a:pt x="291084" y="292788"/>
                  </a:lnTo>
                  <a:lnTo>
                    <a:pt x="345948" y="272140"/>
                  </a:lnTo>
                  <a:lnTo>
                    <a:pt x="345948" y="231648"/>
                  </a:lnTo>
                  <a:lnTo>
                    <a:pt x="451104" y="231648"/>
                  </a:lnTo>
                  <a:close/>
                </a:path>
                <a:path w="567054" h="295910">
                  <a:moveTo>
                    <a:pt x="367284" y="42672"/>
                  </a:moveTo>
                  <a:lnTo>
                    <a:pt x="345948" y="21336"/>
                  </a:lnTo>
                  <a:lnTo>
                    <a:pt x="345948" y="42672"/>
                  </a:lnTo>
                  <a:lnTo>
                    <a:pt x="367284" y="42672"/>
                  </a:lnTo>
                  <a:close/>
                </a:path>
                <a:path w="567054" h="295910">
                  <a:moveTo>
                    <a:pt x="388620" y="211448"/>
                  </a:moveTo>
                  <a:lnTo>
                    <a:pt x="388620" y="210312"/>
                  </a:lnTo>
                  <a:lnTo>
                    <a:pt x="367284" y="188976"/>
                  </a:lnTo>
                  <a:lnTo>
                    <a:pt x="367284" y="42672"/>
                  </a:lnTo>
                  <a:lnTo>
                    <a:pt x="345948" y="42672"/>
                  </a:lnTo>
                  <a:lnTo>
                    <a:pt x="345948" y="227741"/>
                  </a:lnTo>
                  <a:lnTo>
                    <a:pt x="388620" y="211448"/>
                  </a:lnTo>
                  <a:close/>
                </a:path>
                <a:path w="567054" h="295910">
                  <a:moveTo>
                    <a:pt x="451104" y="232565"/>
                  </a:moveTo>
                  <a:lnTo>
                    <a:pt x="451104" y="231648"/>
                  </a:lnTo>
                  <a:lnTo>
                    <a:pt x="345948" y="231648"/>
                  </a:lnTo>
                  <a:lnTo>
                    <a:pt x="345948" y="272140"/>
                  </a:lnTo>
                  <a:lnTo>
                    <a:pt x="451104" y="232565"/>
                  </a:lnTo>
                  <a:close/>
                </a:path>
                <a:path w="567054" h="295910">
                  <a:moveTo>
                    <a:pt x="566928" y="188976"/>
                  </a:moveTo>
                  <a:lnTo>
                    <a:pt x="367284" y="188976"/>
                  </a:lnTo>
                  <a:lnTo>
                    <a:pt x="388620" y="210312"/>
                  </a:lnTo>
                  <a:lnTo>
                    <a:pt x="388620" y="211448"/>
                  </a:lnTo>
                  <a:lnTo>
                    <a:pt x="443484" y="190500"/>
                  </a:lnTo>
                  <a:lnTo>
                    <a:pt x="451104" y="231648"/>
                  </a:lnTo>
                  <a:lnTo>
                    <a:pt x="451104" y="232565"/>
                  </a:lnTo>
                  <a:lnTo>
                    <a:pt x="566928" y="18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188082" y="5410608"/>
            <a:ext cx="1062355" cy="130746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200"/>
              </a:spcBef>
            </a:pPr>
            <a:r>
              <a:rPr sz="285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65"/>
              </a:spcBef>
              <a:tabLst>
                <a:tab pos="418465" algn="l"/>
                <a:tab pos="839469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82499" y="6828533"/>
            <a:ext cx="50996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8320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631826" y="1743455"/>
            <a:ext cx="889000" cy="5291455"/>
            <a:chOff x="2631826" y="1743455"/>
            <a:chExt cx="889000" cy="5291455"/>
          </a:xfrm>
        </p:grpSpPr>
        <p:sp>
          <p:nvSpPr>
            <p:cNvPr id="99" name="object 99"/>
            <p:cNvSpPr/>
            <p:nvPr/>
          </p:nvSpPr>
          <p:spPr>
            <a:xfrm>
              <a:off x="2631826" y="5710428"/>
              <a:ext cx="441959" cy="1324610"/>
            </a:xfrm>
            <a:custGeom>
              <a:avLst/>
              <a:gdLst/>
              <a:ahLst/>
              <a:cxnLst/>
              <a:rect l="l" t="t" r="r" b="b"/>
              <a:pathLst>
                <a:path w="441960" h="1324609">
                  <a:moveTo>
                    <a:pt x="441960" y="1277112"/>
                  </a:moveTo>
                  <a:lnTo>
                    <a:pt x="437388" y="1272540"/>
                  </a:lnTo>
                  <a:lnTo>
                    <a:pt x="432816" y="1264920"/>
                  </a:lnTo>
                  <a:lnTo>
                    <a:pt x="420624" y="1251204"/>
                  </a:lnTo>
                  <a:lnTo>
                    <a:pt x="406908" y="1237488"/>
                  </a:lnTo>
                  <a:lnTo>
                    <a:pt x="391668" y="1223772"/>
                  </a:lnTo>
                  <a:lnTo>
                    <a:pt x="377952" y="1210056"/>
                  </a:lnTo>
                  <a:lnTo>
                    <a:pt x="320040" y="1271016"/>
                  </a:lnTo>
                  <a:lnTo>
                    <a:pt x="333756" y="1284732"/>
                  </a:lnTo>
                  <a:lnTo>
                    <a:pt x="347472" y="1296924"/>
                  </a:lnTo>
                  <a:lnTo>
                    <a:pt x="365760" y="1315212"/>
                  </a:lnTo>
                  <a:lnTo>
                    <a:pt x="371856" y="1324356"/>
                  </a:lnTo>
                  <a:lnTo>
                    <a:pt x="441960" y="1277112"/>
                  </a:lnTo>
                  <a:close/>
                </a:path>
                <a:path w="441960" h="1324609">
                  <a:moveTo>
                    <a:pt x="323088" y="1152144"/>
                  </a:moveTo>
                  <a:lnTo>
                    <a:pt x="298704" y="1121664"/>
                  </a:lnTo>
                  <a:lnTo>
                    <a:pt x="278892" y="1089660"/>
                  </a:lnTo>
                  <a:lnTo>
                    <a:pt x="207264" y="1133856"/>
                  </a:lnTo>
                  <a:lnTo>
                    <a:pt x="214884" y="1146048"/>
                  </a:lnTo>
                  <a:lnTo>
                    <a:pt x="222504" y="1159764"/>
                  </a:lnTo>
                  <a:lnTo>
                    <a:pt x="231648" y="1173480"/>
                  </a:lnTo>
                  <a:lnTo>
                    <a:pt x="249936" y="1196340"/>
                  </a:lnTo>
                  <a:lnTo>
                    <a:pt x="259080" y="1207008"/>
                  </a:lnTo>
                  <a:lnTo>
                    <a:pt x="323088" y="1152144"/>
                  </a:lnTo>
                  <a:close/>
                </a:path>
                <a:path w="441960" h="1324609">
                  <a:moveTo>
                    <a:pt x="245364" y="1021080"/>
                  </a:moveTo>
                  <a:lnTo>
                    <a:pt x="245364" y="1018032"/>
                  </a:lnTo>
                  <a:lnTo>
                    <a:pt x="239268" y="1002792"/>
                  </a:lnTo>
                  <a:lnTo>
                    <a:pt x="233172" y="986028"/>
                  </a:lnTo>
                  <a:lnTo>
                    <a:pt x="224028" y="949452"/>
                  </a:lnTo>
                  <a:lnTo>
                    <a:pt x="224028" y="946404"/>
                  </a:lnTo>
                  <a:lnTo>
                    <a:pt x="141732" y="963168"/>
                  </a:lnTo>
                  <a:lnTo>
                    <a:pt x="143256" y="969264"/>
                  </a:lnTo>
                  <a:lnTo>
                    <a:pt x="147828" y="990600"/>
                  </a:lnTo>
                  <a:lnTo>
                    <a:pt x="166116" y="1050036"/>
                  </a:lnTo>
                  <a:lnTo>
                    <a:pt x="167640" y="1051560"/>
                  </a:lnTo>
                  <a:lnTo>
                    <a:pt x="245364" y="1021080"/>
                  </a:lnTo>
                  <a:close/>
                </a:path>
                <a:path w="441960" h="1324609">
                  <a:moveTo>
                    <a:pt x="210312" y="867156"/>
                  </a:moveTo>
                  <a:lnTo>
                    <a:pt x="208788" y="858012"/>
                  </a:lnTo>
                  <a:lnTo>
                    <a:pt x="202692" y="803148"/>
                  </a:lnTo>
                  <a:lnTo>
                    <a:pt x="199644" y="784860"/>
                  </a:lnTo>
                  <a:lnTo>
                    <a:pt x="117348" y="794004"/>
                  </a:lnTo>
                  <a:lnTo>
                    <a:pt x="118872" y="812292"/>
                  </a:lnTo>
                  <a:lnTo>
                    <a:pt x="124968" y="870204"/>
                  </a:lnTo>
                  <a:lnTo>
                    <a:pt x="126492" y="879348"/>
                  </a:lnTo>
                  <a:lnTo>
                    <a:pt x="210312" y="867156"/>
                  </a:lnTo>
                  <a:close/>
                </a:path>
                <a:path w="441960" h="1324609">
                  <a:moveTo>
                    <a:pt x="192024" y="702564"/>
                  </a:moveTo>
                  <a:lnTo>
                    <a:pt x="190500" y="678180"/>
                  </a:lnTo>
                  <a:lnTo>
                    <a:pt x="187452" y="644652"/>
                  </a:lnTo>
                  <a:lnTo>
                    <a:pt x="185928" y="618744"/>
                  </a:lnTo>
                  <a:lnTo>
                    <a:pt x="103632" y="624729"/>
                  </a:lnTo>
                  <a:lnTo>
                    <a:pt x="102108" y="624840"/>
                  </a:lnTo>
                  <a:lnTo>
                    <a:pt x="103632" y="650748"/>
                  </a:lnTo>
                  <a:lnTo>
                    <a:pt x="106680" y="684276"/>
                  </a:lnTo>
                  <a:lnTo>
                    <a:pt x="108204" y="708660"/>
                  </a:lnTo>
                  <a:lnTo>
                    <a:pt x="190500" y="702674"/>
                  </a:lnTo>
                  <a:lnTo>
                    <a:pt x="192024" y="702564"/>
                  </a:lnTo>
                  <a:close/>
                </a:path>
                <a:path w="441960" h="1324609">
                  <a:moveTo>
                    <a:pt x="181356" y="536448"/>
                  </a:moveTo>
                  <a:lnTo>
                    <a:pt x="178308" y="470916"/>
                  </a:lnTo>
                  <a:lnTo>
                    <a:pt x="176784" y="452628"/>
                  </a:lnTo>
                  <a:lnTo>
                    <a:pt x="97536" y="455509"/>
                  </a:lnTo>
                  <a:lnTo>
                    <a:pt x="94488" y="455620"/>
                  </a:lnTo>
                  <a:lnTo>
                    <a:pt x="92964" y="455676"/>
                  </a:lnTo>
                  <a:lnTo>
                    <a:pt x="94488" y="475488"/>
                  </a:lnTo>
                  <a:lnTo>
                    <a:pt x="97536" y="541020"/>
                  </a:lnTo>
                  <a:lnTo>
                    <a:pt x="181356" y="536448"/>
                  </a:lnTo>
                  <a:close/>
                </a:path>
                <a:path w="441960" h="1324609">
                  <a:moveTo>
                    <a:pt x="172212" y="368808"/>
                  </a:moveTo>
                  <a:lnTo>
                    <a:pt x="169164" y="298704"/>
                  </a:lnTo>
                  <a:lnTo>
                    <a:pt x="169164" y="284988"/>
                  </a:lnTo>
                  <a:lnTo>
                    <a:pt x="88392" y="287925"/>
                  </a:lnTo>
                  <a:lnTo>
                    <a:pt x="85344" y="288036"/>
                  </a:lnTo>
                  <a:lnTo>
                    <a:pt x="85344" y="301752"/>
                  </a:lnTo>
                  <a:lnTo>
                    <a:pt x="88392" y="371856"/>
                  </a:lnTo>
                  <a:lnTo>
                    <a:pt x="169164" y="368918"/>
                  </a:lnTo>
                  <a:lnTo>
                    <a:pt x="172212" y="368808"/>
                  </a:lnTo>
                  <a:close/>
                </a:path>
                <a:path w="441960" h="1324609">
                  <a:moveTo>
                    <a:pt x="251460" y="245364"/>
                  </a:moveTo>
                  <a:lnTo>
                    <a:pt x="112776" y="0"/>
                  </a:lnTo>
                  <a:lnTo>
                    <a:pt x="0" y="257556"/>
                  </a:lnTo>
                  <a:lnTo>
                    <a:pt x="251460" y="2453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94538" y="176326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74726" y="174345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5935858" y="6102096"/>
            <a:ext cx="702945" cy="783590"/>
          </a:xfrm>
          <a:custGeom>
            <a:avLst/>
            <a:gdLst/>
            <a:ahLst/>
            <a:cxnLst/>
            <a:rect l="l" t="t" r="r" b="b"/>
            <a:pathLst>
              <a:path w="702945" h="783590">
                <a:moveTo>
                  <a:pt x="135936" y="567702"/>
                </a:moveTo>
                <a:lnTo>
                  <a:pt x="73152" y="512064"/>
                </a:lnTo>
                <a:lnTo>
                  <a:pt x="0" y="783336"/>
                </a:lnTo>
                <a:lnTo>
                  <a:pt x="108204" y="739674"/>
                </a:lnTo>
                <a:lnTo>
                  <a:pt x="108204" y="598932"/>
                </a:lnTo>
                <a:lnTo>
                  <a:pt x="135936" y="567702"/>
                </a:lnTo>
                <a:close/>
              </a:path>
              <a:path w="702945" h="783590">
                <a:moveTo>
                  <a:pt x="198207" y="622885"/>
                </a:moveTo>
                <a:lnTo>
                  <a:pt x="135936" y="567702"/>
                </a:lnTo>
                <a:lnTo>
                  <a:pt x="108204" y="598932"/>
                </a:lnTo>
                <a:lnTo>
                  <a:pt x="170688" y="653796"/>
                </a:lnTo>
                <a:lnTo>
                  <a:pt x="198207" y="622885"/>
                </a:lnTo>
                <a:close/>
              </a:path>
              <a:path w="702945" h="783590">
                <a:moveTo>
                  <a:pt x="260604" y="678180"/>
                </a:moveTo>
                <a:lnTo>
                  <a:pt x="198207" y="622885"/>
                </a:lnTo>
                <a:lnTo>
                  <a:pt x="170688" y="653796"/>
                </a:lnTo>
                <a:lnTo>
                  <a:pt x="108204" y="598932"/>
                </a:lnTo>
                <a:lnTo>
                  <a:pt x="108204" y="739674"/>
                </a:lnTo>
                <a:lnTo>
                  <a:pt x="260604" y="678180"/>
                </a:lnTo>
                <a:close/>
              </a:path>
              <a:path w="702945" h="783590">
                <a:moveTo>
                  <a:pt x="702564" y="56388"/>
                </a:moveTo>
                <a:lnTo>
                  <a:pt x="640080" y="0"/>
                </a:lnTo>
                <a:lnTo>
                  <a:pt x="135936" y="567702"/>
                </a:lnTo>
                <a:lnTo>
                  <a:pt x="198207" y="622885"/>
                </a:lnTo>
                <a:lnTo>
                  <a:pt x="702564" y="56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30/57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40340" y="1770379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9446" y="4617720"/>
            <a:ext cx="294640" cy="190500"/>
          </a:xfrm>
          <a:custGeom>
            <a:avLst/>
            <a:gdLst/>
            <a:ahLst/>
            <a:cxnLst/>
            <a:rect l="l" t="t" r="r" b="b"/>
            <a:pathLst>
              <a:path w="294639" h="190500">
                <a:moveTo>
                  <a:pt x="50292" y="65532"/>
                </a:moveTo>
                <a:lnTo>
                  <a:pt x="45720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8288" y="870"/>
                </a:lnTo>
                <a:lnTo>
                  <a:pt x="16764" y="925"/>
                </a:lnTo>
                <a:lnTo>
                  <a:pt x="13716" y="1034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4572" y="51816"/>
                </a:lnTo>
                <a:lnTo>
                  <a:pt x="7620" y="65532"/>
                </a:lnTo>
                <a:lnTo>
                  <a:pt x="10668" y="77724"/>
                </a:lnTo>
                <a:lnTo>
                  <a:pt x="13716" y="85344"/>
                </a:lnTo>
                <a:lnTo>
                  <a:pt x="16764" y="89916"/>
                </a:lnTo>
                <a:lnTo>
                  <a:pt x="18288" y="92964"/>
                </a:lnTo>
                <a:lnTo>
                  <a:pt x="25908" y="100584"/>
                </a:lnTo>
                <a:lnTo>
                  <a:pt x="27432" y="100584"/>
                </a:lnTo>
                <a:lnTo>
                  <a:pt x="28956" y="102108"/>
                </a:lnTo>
                <a:lnTo>
                  <a:pt x="32004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48768" y="105156"/>
                </a:lnTo>
                <a:lnTo>
                  <a:pt x="48768" y="65532"/>
                </a:lnTo>
                <a:lnTo>
                  <a:pt x="50292" y="65532"/>
                </a:lnTo>
                <a:close/>
              </a:path>
              <a:path w="294639" h="190500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5720" y="44196"/>
                </a:lnTo>
                <a:lnTo>
                  <a:pt x="42672" y="16764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90500">
                <a:moveTo>
                  <a:pt x="53340" y="68580"/>
                </a:moveTo>
                <a:lnTo>
                  <a:pt x="51816" y="67056"/>
                </a:lnTo>
                <a:lnTo>
                  <a:pt x="50292" y="64008"/>
                </a:lnTo>
                <a:lnTo>
                  <a:pt x="45720" y="64008"/>
                </a:lnTo>
                <a:lnTo>
                  <a:pt x="50292" y="65532"/>
                </a:lnTo>
                <a:lnTo>
                  <a:pt x="50292" y="66548"/>
                </a:lnTo>
                <a:lnTo>
                  <a:pt x="53340" y="68580"/>
                </a:lnTo>
                <a:close/>
              </a:path>
              <a:path w="294639" h="190500">
                <a:moveTo>
                  <a:pt x="50292" y="66548"/>
                </a:moveTo>
                <a:lnTo>
                  <a:pt x="50292" y="65532"/>
                </a:lnTo>
                <a:lnTo>
                  <a:pt x="48768" y="65532"/>
                </a:lnTo>
                <a:lnTo>
                  <a:pt x="50292" y="66548"/>
                </a:lnTo>
                <a:close/>
              </a:path>
              <a:path w="294639" h="190500">
                <a:moveTo>
                  <a:pt x="53340" y="105156"/>
                </a:moveTo>
                <a:lnTo>
                  <a:pt x="53340" y="68580"/>
                </a:lnTo>
                <a:lnTo>
                  <a:pt x="48768" y="65532"/>
                </a:lnTo>
                <a:lnTo>
                  <a:pt x="48768" y="105156"/>
                </a:lnTo>
                <a:lnTo>
                  <a:pt x="53340" y="105156"/>
                </a:lnTo>
                <a:close/>
              </a:path>
              <a:path w="294639" h="190500">
                <a:moveTo>
                  <a:pt x="147828" y="73152"/>
                </a:moveTo>
                <a:lnTo>
                  <a:pt x="144780" y="71628"/>
                </a:lnTo>
                <a:lnTo>
                  <a:pt x="144780" y="70104"/>
                </a:lnTo>
                <a:lnTo>
                  <a:pt x="143256" y="70104"/>
                </a:lnTo>
                <a:lnTo>
                  <a:pt x="140208" y="67056"/>
                </a:lnTo>
                <a:lnTo>
                  <a:pt x="137160" y="65532"/>
                </a:lnTo>
                <a:lnTo>
                  <a:pt x="132588" y="65532"/>
                </a:lnTo>
                <a:lnTo>
                  <a:pt x="131064" y="64008"/>
                </a:lnTo>
                <a:lnTo>
                  <a:pt x="50292" y="64008"/>
                </a:lnTo>
                <a:lnTo>
                  <a:pt x="51816" y="67056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17348" y="102108"/>
                </a:lnTo>
                <a:lnTo>
                  <a:pt x="117652" y="103022"/>
                </a:lnTo>
                <a:lnTo>
                  <a:pt x="118872" y="103632"/>
                </a:lnTo>
                <a:lnTo>
                  <a:pt x="118872" y="104013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50876"/>
                </a:lnTo>
                <a:lnTo>
                  <a:pt x="128016" y="132588"/>
                </a:lnTo>
                <a:lnTo>
                  <a:pt x="131064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91440"/>
                </a:lnTo>
                <a:lnTo>
                  <a:pt x="144780" y="76200"/>
                </a:lnTo>
                <a:lnTo>
                  <a:pt x="147828" y="73152"/>
                </a:lnTo>
                <a:close/>
              </a:path>
              <a:path w="294639" h="190500">
                <a:moveTo>
                  <a:pt x="116840" y="102616"/>
                </a:moveTo>
                <a:lnTo>
                  <a:pt x="115824" y="100584"/>
                </a:lnTo>
                <a:lnTo>
                  <a:pt x="115824" y="102108"/>
                </a:lnTo>
                <a:lnTo>
                  <a:pt x="116840" y="102616"/>
                </a:lnTo>
                <a:close/>
              </a:path>
              <a:path w="294639" h="190500">
                <a:moveTo>
                  <a:pt x="117348" y="103632"/>
                </a:moveTo>
                <a:lnTo>
                  <a:pt x="116840" y="102616"/>
                </a:lnTo>
                <a:lnTo>
                  <a:pt x="115824" y="102108"/>
                </a:lnTo>
                <a:lnTo>
                  <a:pt x="117348" y="103632"/>
                </a:lnTo>
                <a:close/>
              </a:path>
              <a:path w="294639" h="190500">
                <a:moveTo>
                  <a:pt x="118364" y="105156"/>
                </a:moveTo>
                <a:lnTo>
                  <a:pt x="117856" y="103759"/>
                </a:lnTo>
                <a:lnTo>
                  <a:pt x="117348" y="103632"/>
                </a:lnTo>
                <a:lnTo>
                  <a:pt x="115824" y="102108"/>
                </a:lnTo>
                <a:lnTo>
                  <a:pt x="115824" y="105156"/>
                </a:lnTo>
                <a:lnTo>
                  <a:pt x="118364" y="105156"/>
                </a:lnTo>
                <a:close/>
              </a:path>
              <a:path w="294639" h="190500">
                <a:moveTo>
                  <a:pt x="117856" y="103632"/>
                </a:moveTo>
                <a:lnTo>
                  <a:pt x="117652" y="103022"/>
                </a:lnTo>
                <a:lnTo>
                  <a:pt x="116840" y="102616"/>
                </a:lnTo>
                <a:lnTo>
                  <a:pt x="117348" y="103632"/>
                </a:lnTo>
                <a:lnTo>
                  <a:pt x="117856" y="103632"/>
                </a:lnTo>
                <a:close/>
              </a:path>
              <a:path w="294639" h="190500">
                <a:moveTo>
                  <a:pt x="118872" y="103632"/>
                </a:moveTo>
                <a:lnTo>
                  <a:pt x="117856" y="103124"/>
                </a:lnTo>
                <a:lnTo>
                  <a:pt x="117652" y="103022"/>
                </a:lnTo>
                <a:lnTo>
                  <a:pt x="117856" y="103632"/>
                </a:lnTo>
                <a:lnTo>
                  <a:pt x="118872" y="103632"/>
                </a:lnTo>
                <a:close/>
              </a:path>
              <a:path w="294639" h="190500">
                <a:moveTo>
                  <a:pt x="118872" y="104013"/>
                </a:moveTo>
                <a:lnTo>
                  <a:pt x="118872" y="103632"/>
                </a:lnTo>
                <a:lnTo>
                  <a:pt x="117856" y="103632"/>
                </a:lnTo>
                <a:lnTo>
                  <a:pt x="118364" y="103886"/>
                </a:lnTo>
                <a:lnTo>
                  <a:pt x="118872" y="104013"/>
                </a:lnTo>
                <a:close/>
              </a:path>
              <a:path w="294639" h="190500">
                <a:moveTo>
                  <a:pt x="123444" y="105156"/>
                </a:moveTo>
                <a:lnTo>
                  <a:pt x="118872" y="104013"/>
                </a:lnTo>
                <a:lnTo>
                  <a:pt x="118364" y="103886"/>
                </a:lnTo>
                <a:lnTo>
                  <a:pt x="117856" y="103759"/>
                </a:lnTo>
                <a:lnTo>
                  <a:pt x="118364" y="105156"/>
                </a:lnTo>
                <a:lnTo>
                  <a:pt x="123444" y="105156"/>
                </a:lnTo>
                <a:close/>
              </a:path>
              <a:path w="294639" h="190500">
                <a:moveTo>
                  <a:pt x="126492" y="152400"/>
                </a:moveTo>
                <a:lnTo>
                  <a:pt x="126492" y="105156"/>
                </a:lnTo>
                <a:lnTo>
                  <a:pt x="118364" y="105156"/>
                </a:lnTo>
                <a:lnTo>
                  <a:pt x="118872" y="106680"/>
                </a:lnTo>
                <a:lnTo>
                  <a:pt x="118872" y="109728"/>
                </a:lnTo>
                <a:lnTo>
                  <a:pt x="120396" y="114300"/>
                </a:lnTo>
                <a:lnTo>
                  <a:pt x="123444" y="124968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90500">
                <a:moveTo>
                  <a:pt x="243840" y="64008"/>
                </a:moveTo>
                <a:lnTo>
                  <a:pt x="164592" y="64008"/>
                </a:lnTo>
                <a:lnTo>
                  <a:pt x="161734" y="65436"/>
                </a:lnTo>
                <a:lnTo>
                  <a:pt x="156972" y="65532"/>
                </a:lnTo>
                <a:lnTo>
                  <a:pt x="152400" y="70104"/>
                </a:lnTo>
                <a:lnTo>
                  <a:pt x="150876" y="70104"/>
                </a:lnTo>
                <a:lnTo>
                  <a:pt x="144780" y="76200"/>
                </a:lnTo>
                <a:lnTo>
                  <a:pt x="137160" y="91440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31064" y="117348"/>
                </a:lnTo>
                <a:lnTo>
                  <a:pt x="128016" y="132588"/>
                </a:lnTo>
                <a:lnTo>
                  <a:pt x="126492" y="150876"/>
                </a:lnTo>
                <a:lnTo>
                  <a:pt x="126492" y="167640"/>
                </a:lnTo>
                <a:lnTo>
                  <a:pt x="147828" y="167640"/>
                </a:lnTo>
                <a:lnTo>
                  <a:pt x="147828" y="74676"/>
                </a:lnTo>
                <a:lnTo>
                  <a:pt x="149352" y="76200"/>
                </a:lnTo>
                <a:lnTo>
                  <a:pt x="153924" y="82296"/>
                </a:lnTo>
                <a:lnTo>
                  <a:pt x="155424" y="86796"/>
                </a:lnTo>
                <a:lnTo>
                  <a:pt x="158496" y="92964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69164"/>
                </a:lnTo>
                <a:lnTo>
                  <a:pt x="169164" y="153924"/>
                </a:lnTo>
                <a:lnTo>
                  <a:pt x="169164" y="105156"/>
                </a:lnTo>
                <a:lnTo>
                  <a:pt x="170688" y="105156"/>
                </a:lnTo>
                <a:lnTo>
                  <a:pt x="176784" y="103632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90500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7142"/>
                </a:lnTo>
                <a:lnTo>
                  <a:pt x="128016" y="177497"/>
                </a:lnTo>
                <a:lnTo>
                  <a:pt x="132588" y="184404"/>
                </a:lnTo>
                <a:lnTo>
                  <a:pt x="139350" y="188880"/>
                </a:lnTo>
                <a:lnTo>
                  <a:pt x="147828" y="190500"/>
                </a:lnTo>
                <a:lnTo>
                  <a:pt x="155424" y="188880"/>
                </a:lnTo>
                <a:lnTo>
                  <a:pt x="161734" y="184404"/>
                </a:lnTo>
                <a:lnTo>
                  <a:pt x="166044" y="177641"/>
                </a:lnTo>
                <a:lnTo>
                  <a:pt x="167640" y="169164"/>
                </a:lnTo>
                <a:close/>
              </a:path>
              <a:path w="294639" h="190500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2964"/>
                </a:lnTo>
                <a:lnTo>
                  <a:pt x="155424" y="86796"/>
                </a:lnTo>
                <a:lnTo>
                  <a:pt x="153924" y="82296"/>
                </a:lnTo>
                <a:lnTo>
                  <a:pt x="149352" y="76200"/>
                </a:lnTo>
                <a:lnTo>
                  <a:pt x="147828" y="74676"/>
                </a:lnTo>
                <a:lnTo>
                  <a:pt x="147828" y="167640"/>
                </a:lnTo>
                <a:lnTo>
                  <a:pt x="167640" y="167640"/>
                </a:lnTo>
                <a:close/>
              </a:path>
              <a:path w="294639" h="190500">
                <a:moveTo>
                  <a:pt x="176784" y="105156"/>
                </a:moveTo>
                <a:lnTo>
                  <a:pt x="169164" y="105156"/>
                </a:lnTo>
                <a:lnTo>
                  <a:pt x="169164" y="138684"/>
                </a:lnTo>
                <a:lnTo>
                  <a:pt x="172212" y="126492"/>
                </a:lnTo>
                <a:lnTo>
                  <a:pt x="173736" y="114300"/>
                </a:lnTo>
                <a:lnTo>
                  <a:pt x="175260" y="111252"/>
                </a:lnTo>
                <a:lnTo>
                  <a:pt x="175260" y="106680"/>
                </a:lnTo>
                <a:lnTo>
                  <a:pt x="176784" y="105156"/>
                </a:lnTo>
                <a:close/>
              </a:path>
              <a:path w="294639" h="190500">
                <a:moveTo>
                  <a:pt x="176784" y="103632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6784" y="103632"/>
                </a:lnTo>
                <a:close/>
              </a:path>
              <a:path w="294639" h="190500">
                <a:moveTo>
                  <a:pt x="179832" y="105156"/>
                </a:moveTo>
                <a:lnTo>
                  <a:pt x="179832" y="100584"/>
                </a:lnTo>
                <a:lnTo>
                  <a:pt x="175260" y="105156"/>
                </a:lnTo>
                <a:lnTo>
                  <a:pt x="179832" y="105156"/>
                </a:lnTo>
                <a:close/>
              </a:path>
              <a:path w="294639" h="190500">
                <a:moveTo>
                  <a:pt x="252984" y="105156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2984" y="105156"/>
                </a:lnTo>
                <a:close/>
              </a:path>
              <a:path w="294639" h="190500">
                <a:moveTo>
                  <a:pt x="249936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3840" y="67056"/>
                </a:lnTo>
                <a:lnTo>
                  <a:pt x="245364" y="65532"/>
                </a:lnTo>
                <a:lnTo>
                  <a:pt x="245364" y="66294"/>
                </a:lnTo>
                <a:lnTo>
                  <a:pt x="249936" y="64008"/>
                </a:lnTo>
                <a:close/>
              </a:path>
              <a:path w="294639" h="190500">
                <a:moveTo>
                  <a:pt x="243840" y="65532"/>
                </a:moveTo>
                <a:lnTo>
                  <a:pt x="242316" y="67056"/>
                </a:lnTo>
                <a:lnTo>
                  <a:pt x="242316" y="68580"/>
                </a:lnTo>
                <a:lnTo>
                  <a:pt x="243840" y="65532"/>
                </a:lnTo>
                <a:close/>
              </a:path>
              <a:path w="294639" h="190500">
                <a:moveTo>
                  <a:pt x="243840" y="67056"/>
                </a:moveTo>
                <a:lnTo>
                  <a:pt x="243840" y="65532"/>
                </a:lnTo>
                <a:lnTo>
                  <a:pt x="242316" y="68580"/>
                </a:lnTo>
                <a:lnTo>
                  <a:pt x="243840" y="67056"/>
                </a:lnTo>
                <a:close/>
              </a:path>
              <a:path w="294639" h="190500">
                <a:moveTo>
                  <a:pt x="294132" y="18288"/>
                </a:moveTo>
                <a:lnTo>
                  <a:pt x="294132" y="1524"/>
                </a:lnTo>
                <a:lnTo>
                  <a:pt x="252984" y="0"/>
                </a:lnTo>
                <a:lnTo>
                  <a:pt x="251460" y="16764"/>
                </a:lnTo>
                <a:lnTo>
                  <a:pt x="251460" y="32004"/>
                </a:lnTo>
                <a:lnTo>
                  <a:pt x="248412" y="45720"/>
                </a:lnTo>
                <a:lnTo>
                  <a:pt x="246888" y="56388"/>
                </a:lnTo>
                <a:lnTo>
                  <a:pt x="245364" y="59436"/>
                </a:lnTo>
                <a:lnTo>
                  <a:pt x="243840" y="64008"/>
                </a:lnTo>
                <a:lnTo>
                  <a:pt x="252984" y="64008"/>
                </a:lnTo>
                <a:lnTo>
                  <a:pt x="252984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3652" y="103632"/>
                </a:lnTo>
                <a:lnTo>
                  <a:pt x="265176" y="102108"/>
                </a:lnTo>
                <a:lnTo>
                  <a:pt x="268224" y="100584"/>
                </a:lnTo>
                <a:lnTo>
                  <a:pt x="274320" y="94488"/>
                </a:lnTo>
                <a:lnTo>
                  <a:pt x="275844" y="94488"/>
                </a:lnTo>
                <a:lnTo>
                  <a:pt x="275844" y="92964"/>
                </a:lnTo>
                <a:lnTo>
                  <a:pt x="278892" y="88392"/>
                </a:lnTo>
                <a:lnTo>
                  <a:pt x="281940" y="82296"/>
                </a:lnTo>
                <a:lnTo>
                  <a:pt x="283464" y="77724"/>
                </a:lnTo>
                <a:lnTo>
                  <a:pt x="286512" y="71628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90500">
                <a:moveTo>
                  <a:pt x="245364" y="66294"/>
                </a:moveTo>
                <a:lnTo>
                  <a:pt x="245364" y="65532"/>
                </a:lnTo>
                <a:lnTo>
                  <a:pt x="243840" y="67056"/>
                </a:lnTo>
                <a:lnTo>
                  <a:pt x="245364" y="66294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3676" y="1197355"/>
            <a:ext cx="2228850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0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225" y="1195831"/>
            <a:ext cx="10350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225" y="1473199"/>
            <a:ext cx="1137285" cy="949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19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360" y="1195831"/>
            <a:ext cx="963930" cy="1227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25" y="2303779"/>
            <a:ext cx="24333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4166" y="5373624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5720" y="42672"/>
                </a:lnTo>
                <a:lnTo>
                  <a:pt x="42672" y="30480"/>
                </a:lnTo>
                <a:lnTo>
                  <a:pt x="42672" y="15240"/>
                </a:lnTo>
                <a:lnTo>
                  <a:pt x="41148" y="0"/>
                </a:lnTo>
                <a:lnTo>
                  <a:pt x="10668" y="1128"/>
                </a:lnTo>
                <a:lnTo>
                  <a:pt x="9144" y="1185"/>
                </a:lnTo>
                <a:lnTo>
                  <a:pt x="6096" y="1298"/>
                </a:lnTo>
                <a:lnTo>
                  <a:pt x="4572" y="1354"/>
                </a:lnTo>
                <a:lnTo>
                  <a:pt x="1524" y="1467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1816"/>
                </a:lnTo>
                <a:lnTo>
                  <a:pt x="6096" y="65532"/>
                </a:lnTo>
                <a:lnTo>
                  <a:pt x="9144" y="71628"/>
                </a:lnTo>
                <a:lnTo>
                  <a:pt x="10668" y="77724"/>
                </a:lnTo>
                <a:lnTo>
                  <a:pt x="18288" y="92964"/>
                </a:lnTo>
                <a:lnTo>
                  <a:pt x="19812" y="94488"/>
                </a:lnTo>
                <a:lnTo>
                  <a:pt x="19812" y="96012"/>
                </a:lnTo>
                <a:lnTo>
                  <a:pt x="22860" y="97536"/>
                </a:lnTo>
                <a:lnTo>
                  <a:pt x="25908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41148" y="105156"/>
                </a:lnTo>
                <a:lnTo>
                  <a:pt x="41148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4196" y="64008"/>
                </a:lnTo>
                <a:lnTo>
                  <a:pt x="41148" y="64008"/>
                </a:lnTo>
                <a:lnTo>
                  <a:pt x="41148" y="105156"/>
                </a:lnTo>
                <a:lnTo>
                  <a:pt x="48768" y="105156"/>
                </a:lnTo>
                <a:lnTo>
                  <a:pt x="48768" y="65532"/>
                </a:lnTo>
                <a:lnTo>
                  <a:pt x="50292" y="65532"/>
                </a:lnTo>
                <a:close/>
              </a:path>
              <a:path w="294639" h="189229">
                <a:moveTo>
                  <a:pt x="146812" y="73660"/>
                </a:moveTo>
                <a:lnTo>
                  <a:pt x="143256" y="70104"/>
                </a:lnTo>
                <a:lnTo>
                  <a:pt x="141732" y="70104"/>
                </a:lnTo>
                <a:lnTo>
                  <a:pt x="141732" y="68580"/>
                </a:lnTo>
                <a:lnTo>
                  <a:pt x="138684" y="67056"/>
                </a:lnTo>
                <a:lnTo>
                  <a:pt x="137160" y="65532"/>
                </a:lnTo>
                <a:lnTo>
                  <a:pt x="134112" y="65532"/>
                </a:lnTo>
                <a:lnTo>
                  <a:pt x="132588" y="64008"/>
                </a:lnTo>
                <a:lnTo>
                  <a:pt x="44196" y="64008"/>
                </a:lnTo>
                <a:lnTo>
                  <a:pt x="50292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4300" y="105156"/>
                </a:lnTo>
                <a:lnTo>
                  <a:pt x="114300" y="100584"/>
                </a:lnTo>
                <a:lnTo>
                  <a:pt x="115824" y="100584"/>
                </a:lnTo>
                <a:lnTo>
                  <a:pt x="118872" y="103632"/>
                </a:lnTo>
                <a:lnTo>
                  <a:pt x="118872" y="104013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4112" y="97536"/>
                </a:lnTo>
                <a:lnTo>
                  <a:pt x="137160" y="89916"/>
                </a:lnTo>
                <a:lnTo>
                  <a:pt x="138684" y="85344"/>
                </a:lnTo>
                <a:lnTo>
                  <a:pt x="141732" y="79248"/>
                </a:lnTo>
                <a:lnTo>
                  <a:pt x="146304" y="74676"/>
                </a:lnTo>
                <a:lnTo>
                  <a:pt x="146812" y="73660"/>
                </a:lnTo>
                <a:close/>
              </a:path>
              <a:path w="294639" h="189229">
                <a:moveTo>
                  <a:pt x="53340" y="68580"/>
                </a:moveTo>
                <a:lnTo>
                  <a:pt x="50292" y="65532"/>
                </a:lnTo>
                <a:lnTo>
                  <a:pt x="48768" y="65532"/>
                </a:lnTo>
                <a:lnTo>
                  <a:pt x="53340" y="68580"/>
                </a:lnTo>
                <a:close/>
              </a:path>
              <a:path w="294639" h="189229">
                <a:moveTo>
                  <a:pt x="53340" y="68580"/>
                </a:moveTo>
                <a:lnTo>
                  <a:pt x="48768" y="65532"/>
                </a:lnTo>
                <a:lnTo>
                  <a:pt x="48768" y="105156"/>
                </a:lnTo>
                <a:lnTo>
                  <a:pt x="50292" y="105156"/>
                </a:lnTo>
                <a:lnTo>
                  <a:pt x="50292" y="67056"/>
                </a:lnTo>
                <a:lnTo>
                  <a:pt x="53340" y="68580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7056"/>
                </a:lnTo>
                <a:lnTo>
                  <a:pt x="50292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5824" y="102108"/>
                </a:lnTo>
                <a:lnTo>
                  <a:pt x="114300" y="100584"/>
                </a:lnTo>
                <a:lnTo>
                  <a:pt x="114300" y="105156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18872" y="103632"/>
                </a:moveTo>
                <a:lnTo>
                  <a:pt x="115824" y="100584"/>
                </a:lnTo>
                <a:lnTo>
                  <a:pt x="117348" y="103632"/>
                </a:lnTo>
                <a:lnTo>
                  <a:pt x="118872" y="103632"/>
                </a:lnTo>
                <a:close/>
              </a:path>
              <a:path w="294639" h="189229">
                <a:moveTo>
                  <a:pt x="117348" y="103632"/>
                </a:moveTo>
                <a:lnTo>
                  <a:pt x="115824" y="100584"/>
                </a:lnTo>
                <a:lnTo>
                  <a:pt x="115824" y="102108"/>
                </a:lnTo>
                <a:lnTo>
                  <a:pt x="117348" y="103632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3632"/>
                </a:lnTo>
                <a:lnTo>
                  <a:pt x="115824" y="102108"/>
                </a:lnTo>
                <a:lnTo>
                  <a:pt x="117348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18872" y="104013"/>
                </a:moveTo>
                <a:lnTo>
                  <a:pt x="118872" y="103632"/>
                </a:lnTo>
                <a:lnTo>
                  <a:pt x="117348" y="103632"/>
                </a:lnTo>
                <a:lnTo>
                  <a:pt x="118872" y="104013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05156"/>
                </a:lnTo>
                <a:lnTo>
                  <a:pt x="117348" y="105156"/>
                </a:lnTo>
                <a:lnTo>
                  <a:pt x="118872" y="109728"/>
                </a:lnTo>
                <a:lnTo>
                  <a:pt x="120396" y="112776"/>
                </a:lnTo>
                <a:lnTo>
                  <a:pt x="121920" y="124968"/>
                </a:lnTo>
                <a:lnTo>
                  <a:pt x="124968" y="137160"/>
                </a:lnTo>
                <a:lnTo>
                  <a:pt x="124968" y="152400"/>
                </a:lnTo>
                <a:lnTo>
                  <a:pt x="126492" y="169164"/>
                </a:lnTo>
                <a:lnTo>
                  <a:pt x="128016" y="176420"/>
                </a:lnTo>
                <a:lnTo>
                  <a:pt x="128016" y="176655"/>
                </a:lnTo>
                <a:lnTo>
                  <a:pt x="132397" y="183070"/>
                </a:lnTo>
                <a:lnTo>
                  <a:pt x="138684" y="187364"/>
                </a:lnTo>
                <a:lnTo>
                  <a:pt x="146304" y="188976"/>
                </a:lnTo>
                <a:lnTo>
                  <a:pt x="154781" y="187380"/>
                </a:lnTo>
                <a:lnTo>
                  <a:pt x="161544" y="183070"/>
                </a:lnTo>
                <a:lnTo>
                  <a:pt x="166020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6972" y="92964"/>
                </a:lnTo>
                <a:lnTo>
                  <a:pt x="155448" y="86868"/>
                </a:lnTo>
                <a:lnTo>
                  <a:pt x="152400" y="82296"/>
                </a:lnTo>
                <a:lnTo>
                  <a:pt x="149352" y="76200"/>
                </a:lnTo>
                <a:lnTo>
                  <a:pt x="146812" y="73660"/>
                </a:lnTo>
                <a:lnTo>
                  <a:pt x="146304" y="74676"/>
                </a:lnTo>
                <a:lnTo>
                  <a:pt x="141732" y="79248"/>
                </a:lnTo>
                <a:lnTo>
                  <a:pt x="138684" y="85344"/>
                </a:lnTo>
                <a:lnTo>
                  <a:pt x="137160" y="89916"/>
                </a:lnTo>
                <a:lnTo>
                  <a:pt x="134112" y="97536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243840" y="64008"/>
                </a:moveTo>
                <a:lnTo>
                  <a:pt x="161544" y="64008"/>
                </a:lnTo>
                <a:lnTo>
                  <a:pt x="158496" y="65532"/>
                </a:lnTo>
                <a:lnTo>
                  <a:pt x="156972" y="65532"/>
                </a:lnTo>
                <a:lnTo>
                  <a:pt x="155448" y="67056"/>
                </a:lnTo>
                <a:lnTo>
                  <a:pt x="152400" y="68580"/>
                </a:lnTo>
                <a:lnTo>
                  <a:pt x="150876" y="68580"/>
                </a:lnTo>
                <a:lnTo>
                  <a:pt x="147828" y="71628"/>
                </a:lnTo>
                <a:lnTo>
                  <a:pt x="146812" y="73660"/>
                </a:lnTo>
                <a:lnTo>
                  <a:pt x="149352" y="76200"/>
                </a:lnTo>
                <a:lnTo>
                  <a:pt x="152400" y="82296"/>
                </a:lnTo>
                <a:lnTo>
                  <a:pt x="155448" y="86868"/>
                </a:lnTo>
                <a:lnTo>
                  <a:pt x="156972" y="92964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0688" y="105156"/>
                </a:lnTo>
                <a:lnTo>
                  <a:pt x="174752" y="104140"/>
                </a:lnTo>
                <a:lnTo>
                  <a:pt x="178308" y="100584"/>
                </a:lnTo>
                <a:lnTo>
                  <a:pt x="178308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7640" y="105156"/>
                </a:lnTo>
                <a:lnTo>
                  <a:pt x="167640" y="153924"/>
                </a:lnTo>
                <a:lnTo>
                  <a:pt x="169164" y="138684"/>
                </a:lnTo>
                <a:lnTo>
                  <a:pt x="170688" y="126492"/>
                </a:lnTo>
                <a:lnTo>
                  <a:pt x="173736" y="114300"/>
                </a:lnTo>
                <a:lnTo>
                  <a:pt x="173736" y="109728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74752" y="104140"/>
                </a:moveTo>
                <a:lnTo>
                  <a:pt x="170688" y="105156"/>
                </a:lnTo>
                <a:lnTo>
                  <a:pt x="173736" y="105156"/>
                </a:lnTo>
                <a:lnTo>
                  <a:pt x="174752" y="104140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4752" y="104140"/>
                </a:lnTo>
                <a:lnTo>
                  <a:pt x="173736" y="105156"/>
                </a:lnTo>
                <a:lnTo>
                  <a:pt x="176784" y="103632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3736" y="105156"/>
                </a:lnTo>
                <a:lnTo>
                  <a:pt x="176022" y="105156"/>
                </a:lnTo>
                <a:lnTo>
                  <a:pt x="176784" y="103632"/>
                </a:lnTo>
                <a:close/>
              </a:path>
              <a:path w="294639" h="189229">
                <a:moveTo>
                  <a:pt x="178308" y="100584"/>
                </a:moveTo>
                <a:lnTo>
                  <a:pt x="174752" y="104140"/>
                </a:lnTo>
                <a:lnTo>
                  <a:pt x="176784" y="103632"/>
                </a:lnTo>
                <a:lnTo>
                  <a:pt x="178308" y="100584"/>
                </a:lnTo>
                <a:close/>
              </a:path>
              <a:path w="294639" h="189229">
                <a:moveTo>
                  <a:pt x="178308" y="105156"/>
                </a:moveTo>
                <a:lnTo>
                  <a:pt x="178308" y="100584"/>
                </a:lnTo>
                <a:lnTo>
                  <a:pt x="176022" y="105156"/>
                </a:lnTo>
                <a:lnTo>
                  <a:pt x="178308" y="105156"/>
                </a:lnTo>
                <a:close/>
              </a:path>
              <a:path w="294639" h="189229">
                <a:moveTo>
                  <a:pt x="243840" y="66548"/>
                </a:moveTo>
                <a:lnTo>
                  <a:pt x="242316" y="67056"/>
                </a:lnTo>
                <a:lnTo>
                  <a:pt x="240792" y="68580"/>
                </a:lnTo>
                <a:lnTo>
                  <a:pt x="243840" y="66548"/>
                </a:lnTo>
                <a:close/>
              </a:path>
              <a:path w="294639" h="189229">
                <a:moveTo>
                  <a:pt x="294132" y="1524"/>
                </a:moveTo>
                <a:lnTo>
                  <a:pt x="251460" y="0"/>
                </a:lnTo>
                <a:lnTo>
                  <a:pt x="251460" y="64008"/>
                </a:lnTo>
                <a:lnTo>
                  <a:pt x="249936" y="64008"/>
                </a:lnTo>
                <a:lnTo>
                  <a:pt x="244221" y="66294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3652" y="103632"/>
                </a:lnTo>
                <a:lnTo>
                  <a:pt x="266700" y="100584"/>
                </a:lnTo>
                <a:lnTo>
                  <a:pt x="268224" y="100584"/>
                </a:lnTo>
                <a:lnTo>
                  <a:pt x="275844" y="92964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35052"/>
                </a:lnTo>
                <a:lnTo>
                  <a:pt x="292608" y="18288"/>
                </a:lnTo>
                <a:lnTo>
                  <a:pt x="294132" y="1524"/>
                </a:lnTo>
                <a:close/>
              </a:path>
              <a:path w="294639" h="189229">
                <a:moveTo>
                  <a:pt x="249936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3840" y="66294"/>
                </a:lnTo>
                <a:lnTo>
                  <a:pt x="245364" y="65532"/>
                </a:lnTo>
                <a:lnTo>
                  <a:pt x="245364" y="65836"/>
                </a:lnTo>
                <a:lnTo>
                  <a:pt x="249936" y="64008"/>
                </a:lnTo>
                <a:close/>
              </a:path>
              <a:path w="294639" h="189229">
                <a:moveTo>
                  <a:pt x="243840" y="66294"/>
                </a:moveTo>
                <a:lnTo>
                  <a:pt x="243840" y="65532"/>
                </a:lnTo>
                <a:lnTo>
                  <a:pt x="242316" y="67056"/>
                </a:lnTo>
                <a:lnTo>
                  <a:pt x="243840" y="66294"/>
                </a:lnTo>
                <a:close/>
              </a:path>
              <a:path w="294639" h="189229">
                <a:moveTo>
                  <a:pt x="245364" y="65532"/>
                </a:moveTo>
                <a:lnTo>
                  <a:pt x="242316" y="67056"/>
                </a:lnTo>
                <a:lnTo>
                  <a:pt x="244221" y="66294"/>
                </a:lnTo>
                <a:lnTo>
                  <a:pt x="245364" y="65532"/>
                </a:lnTo>
                <a:close/>
              </a:path>
              <a:path w="294639" h="189229">
                <a:moveTo>
                  <a:pt x="251460" y="64008"/>
                </a:moveTo>
                <a:lnTo>
                  <a:pt x="251460" y="16764"/>
                </a:lnTo>
                <a:lnTo>
                  <a:pt x="249936" y="32004"/>
                </a:lnTo>
                <a:lnTo>
                  <a:pt x="248412" y="44196"/>
                </a:lnTo>
                <a:lnTo>
                  <a:pt x="245364" y="56388"/>
                </a:lnTo>
                <a:lnTo>
                  <a:pt x="245364" y="59436"/>
                </a:lnTo>
                <a:lnTo>
                  <a:pt x="243840" y="64008"/>
                </a:lnTo>
                <a:lnTo>
                  <a:pt x="251460" y="64008"/>
                </a:lnTo>
                <a:close/>
              </a:path>
              <a:path w="294639" h="189229">
                <a:moveTo>
                  <a:pt x="245364" y="65836"/>
                </a:moveTo>
                <a:lnTo>
                  <a:pt x="245364" y="65532"/>
                </a:lnTo>
                <a:lnTo>
                  <a:pt x="244221" y="66294"/>
                </a:lnTo>
                <a:lnTo>
                  <a:pt x="245364" y="65836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4297170"/>
            <a:ext cx="8505825" cy="1183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935"/>
              </a:lnSpc>
              <a:spcBef>
                <a:spcPts val="140"/>
              </a:spcBef>
              <a:tabLst>
                <a:tab pos="1894205" algn="l"/>
                <a:tab pos="3034665" algn="l"/>
              </a:tabLst>
            </a:pPr>
            <a:r>
              <a:rPr sz="2600" b="1" dirty="0">
                <a:latin typeface="Times New Roman"/>
                <a:cs typeface="Times New Roman"/>
              </a:rPr>
              <a:t>2)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T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691639">
              <a:lnSpc>
                <a:spcPts val="2935"/>
              </a:lnSpc>
            </a:pP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80"/>
              </a:spcBef>
              <a:tabLst>
                <a:tab pos="1865630" algn="l"/>
                <a:tab pos="3034665" algn="l"/>
                <a:tab pos="545909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E’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4166" y="6045708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7912"/>
                </a:lnTo>
                <a:lnTo>
                  <a:pt x="47244" y="54864"/>
                </a:lnTo>
                <a:lnTo>
                  <a:pt x="45720" y="42672"/>
                </a:lnTo>
                <a:lnTo>
                  <a:pt x="42672" y="30480"/>
                </a:lnTo>
                <a:lnTo>
                  <a:pt x="42672" y="15240"/>
                </a:lnTo>
                <a:lnTo>
                  <a:pt x="41148" y="0"/>
                </a:lnTo>
                <a:lnTo>
                  <a:pt x="0" y="0"/>
                </a:lnTo>
                <a:lnTo>
                  <a:pt x="0" y="18288"/>
                </a:lnTo>
                <a:lnTo>
                  <a:pt x="1524" y="36576"/>
                </a:lnTo>
                <a:lnTo>
                  <a:pt x="4572" y="51816"/>
                </a:lnTo>
                <a:lnTo>
                  <a:pt x="6096" y="65532"/>
                </a:lnTo>
                <a:lnTo>
                  <a:pt x="9144" y="71628"/>
                </a:lnTo>
                <a:lnTo>
                  <a:pt x="10668" y="77724"/>
                </a:lnTo>
                <a:lnTo>
                  <a:pt x="18288" y="92964"/>
                </a:lnTo>
                <a:lnTo>
                  <a:pt x="24384" y="99060"/>
                </a:lnTo>
                <a:lnTo>
                  <a:pt x="25908" y="99060"/>
                </a:lnTo>
                <a:lnTo>
                  <a:pt x="30480" y="103632"/>
                </a:lnTo>
                <a:lnTo>
                  <a:pt x="35052" y="103632"/>
                </a:lnTo>
                <a:lnTo>
                  <a:pt x="36576" y="105156"/>
                </a:lnTo>
                <a:lnTo>
                  <a:pt x="41148" y="105156"/>
                </a:lnTo>
                <a:lnTo>
                  <a:pt x="41148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44196" y="64008"/>
                </a:lnTo>
                <a:lnTo>
                  <a:pt x="41148" y="64008"/>
                </a:lnTo>
                <a:lnTo>
                  <a:pt x="41148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8768" y="64008"/>
                </a:lnTo>
                <a:lnTo>
                  <a:pt x="44196" y="64008"/>
                </a:lnTo>
                <a:lnTo>
                  <a:pt x="50292" y="65532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6972" y="91440"/>
                </a:lnTo>
                <a:lnTo>
                  <a:pt x="155448" y="86868"/>
                </a:lnTo>
                <a:lnTo>
                  <a:pt x="152400" y="80772"/>
                </a:lnTo>
                <a:lnTo>
                  <a:pt x="149352" y="76200"/>
                </a:lnTo>
                <a:lnTo>
                  <a:pt x="149352" y="74676"/>
                </a:lnTo>
                <a:lnTo>
                  <a:pt x="147828" y="74676"/>
                </a:lnTo>
                <a:lnTo>
                  <a:pt x="141732" y="68580"/>
                </a:lnTo>
                <a:lnTo>
                  <a:pt x="138684" y="67056"/>
                </a:lnTo>
                <a:lnTo>
                  <a:pt x="137160" y="65532"/>
                </a:lnTo>
                <a:lnTo>
                  <a:pt x="134112" y="64008"/>
                </a:lnTo>
                <a:lnTo>
                  <a:pt x="48768" y="64008"/>
                </a:lnTo>
                <a:lnTo>
                  <a:pt x="53340" y="68580"/>
                </a:lnTo>
                <a:lnTo>
                  <a:pt x="53340" y="105156"/>
                </a:lnTo>
                <a:lnTo>
                  <a:pt x="114300" y="105156"/>
                </a:lnTo>
                <a:lnTo>
                  <a:pt x="114300" y="100584"/>
                </a:lnTo>
                <a:lnTo>
                  <a:pt x="115824" y="100584"/>
                </a:lnTo>
                <a:lnTo>
                  <a:pt x="117348" y="102108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4112" y="96012"/>
                </a:lnTo>
                <a:lnTo>
                  <a:pt x="137160" y="89916"/>
                </a:lnTo>
                <a:lnTo>
                  <a:pt x="138684" y="85344"/>
                </a:lnTo>
                <a:lnTo>
                  <a:pt x="141732" y="79248"/>
                </a:lnTo>
                <a:lnTo>
                  <a:pt x="144780" y="76200"/>
                </a:lnTo>
                <a:lnTo>
                  <a:pt x="144780" y="74676"/>
                </a:lnTo>
                <a:lnTo>
                  <a:pt x="146304" y="74676"/>
                </a:lnTo>
                <a:lnTo>
                  <a:pt x="146304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5824" y="102108"/>
                </a:lnTo>
                <a:lnTo>
                  <a:pt x="114300" y="100584"/>
                </a:lnTo>
                <a:lnTo>
                  <a:pt x="114300" y="105156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872" y="103632"/>
                </a:lnTo>
                <a:lnTo>
                  <a:pt x="115824" y="100584"/>
                </a:lnTo>
                <a:lnTo>
                  <a:pt x="117348" y="103632"/>
                </a:lnTo>
                <a:lnTo>
                  <a:pt x="117348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17348" y="103632"/>
                </a:moveTo>
                <a:lnTo>
                  <a:pt x="115824" y="100584"/>
                </a:lnTo>
                <a:lnTo>
                  <a:pt x="115824" y="102108"/>
                </a:lnTo>
                <a:lnTo>
                  <a:pt x="117348" y="103632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7348" y="103632"/>
                </a:lnTo>
                <a:lnTo>
                  <a:pt x="115824" y="102108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2108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05156"/>
                </a:lnTo>
                <a:lnTo>
                  <a:pt x="117348" y="105156"/>
                </a:lnTo>
                <a:lnTo>
                  <a:pt x="118872" y="109728"/>
                </a:lnTo>
                <a:lnTo>
                  <a:pt x="120396" y="112776"/>
                </a:lnTo>
                <a:lnTo>
                  <a:pt x="121920" y="123444"/>
                </a:lnTo>
                <a:lnTo>
                  <a:pt x="124968" y="137160"/>
                </a:lnTo>
                <a:lnTo>
                  <a:pt x="124968" y="152400"/>
                </a:lnTo>
                <a:lnTo>
                  <a:pt x="126492" y="169164"/>
                </a:lnTo>
                <a:lnTo>
                  <a:pt x="128016" y="176420"/>
                </a:lnTo>
                <a:lnTo>
                  <a:pt x="128016" y="176655"/>
                </a:lnTo>
                <a:lnTo>
                  <a:pt x="132397" y="183070"/>
                </a:lnTo>
                <a:lnTo>
                  <a:pt x="138684" y="187364"/>
                </a:lnTo>
                <a:lnTo>
                  <a:pt x="146304" y="188976"/>
                </a:lnTo>
                <a:lnTo>
                  <a:pt x="154781" y="187380"/>
                </a:lnTo>
                <a:lnTo>
                  <a:pt x="161544" y="183070"/>
                </a:lnTo>
                <a:lnTo>
                  <a:pt x="166020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46304" y="167640"/>
                </a:moveTo>
                <a:lnTo>
                  <a:pt x="146304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41732" y="79248"/>
                </a:lnTo>
                <a:lnTo>
                  <a:pt x="138684" y="85344"/>
                </a:lnTo>
                <a:lnTo>
                  <a:pt x="137160" y="89916"/>
                </a:lnTo>
                <a:lnTo>
                  <a:pt x="134112" y="96012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46304" y="167640"/>
                </a:lnTo>
                <a:close/>
              </a:path>
              <a:path w="294639" h="189229">
                <a:moveTo>
                  <a:pt x="243332" y="64008"/>
                </a:moveTo>
                <a:lnTo>
                  <a:pt x="158496" y="64008"/>
                </a:lnTo>
                <a:lnTo>
                  <a:pt x="155448" y="67056"/>
                </a:lnTo>
                <a:lnTo>
                  <a:pt x="152400" y="68580"/>
                </a:lnTo>
                <a:lnTo>
                  <a:pt x="150876" y="68580"/>
                </a:lnTo>
                <a:lnTo>
                  <a:pt x="146304" y="73152"/>
                </a:lnTo>
                <a:lnTo>
                  <a:pt x="147828" y="74676"/>
                </a:lnTo>
                <a:lnTo>
                  <a:pt x="149352" y="74676"/>
                </a:lnTo>
                <a:lnTo>
                  <a:pt x="149352" y="76200"/>
                </a:lnTo>
                <a:lnTo>
                  <a:pt x="152400" y="80772"/>
                </a:lnTo>
                <a:lnTo>
                  <a:pt x="155448" y="86868"/>
                </a:lnTo>
                <a:lnTo>
                  <a:pt x="156972" y="91440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0688" y="105156"/>
                </a:lnTo>
                <a:lnTo>
                  <a:pt x="173736" y="103632"/>
                </a:lnTo>
                <a:lnTo>
                  <a:pt x="178308" y="100584"/>
                </a:lnTo>
                <a:lnTo>
                  <a:pt x="178308" y="105156"/>
                </a:lnTo>
                <a:lnTo>
                  <a:pt x="240792" y="105156"/>
                </a:lnTo>
                <a:lnTo>
                  <a:pt x="240792" y="67056"/>
                </a:lnTo>
                <a:lnTo>
                  <a:pt x="242316" y="66040"/>
                </a:lnTo>
                <a:lnTo>
                  <a:pt x="242316" y="65532"/>
                </a:lnTo>
                <a:lnTo>
                  <a:pt x="242620" y="65471"/>
                </a:lnTo>
                <a:lnTo>
                  <a:pt x="242751" y="65314"/>
                </a:lnTo>
                <a:lnTo>
                  <a:pt x="242751" y="65749"/>
                </a:lnTo>
                <a:lnTo>
                  <a:pt x="243332" y="64008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7640" y="105156"/>
                </a:lnTo>
                <a:lnTo>
                  <a:pt x="167640" y="152400"/>
                </a:lnTo>
                <a:lnTo>
                  <a:pt x="170688" y="124968"/>
                </a:lnTo>
                <a:lnTo>
                  <a:pt x="173736" y="114300"/>
                </a:lnTo>
                <a:lnTo>
                  <a:pt x="173736" y="109728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78308" y="105156"/>
                </a:moveTo>
                <a:lnTo>
                  <a:pt x="178308" y="100584"/>
                </a:lnTo>
                <a:lnTo>
                  <a:pt x="176784" y="102108"/>
                </a:lnTo>
                <a:lnTo>
                  <a:pt x="170688" y="105156"/>
                </a:lnTo>
                <a:lnTo>
                  <a:pt x="176022" y="105156"/>
                </a:lnTo>
                <a:lnTo>
                  <a:pt x="176784" y="103632"/>
                </a:lnTo>
                <a:lnTo>
                  <a:pt x="176784" y="105156"/>
                </a:lnTo>
                <a:lnTo>
                  <a:pt x="178308" y="105156"/>
                </a:lnTo>
                <a:close/>
              </a:path>
              <a:path w="294639" h="189229">
                <a:moveTo>
                  <a:pt x="178308" y="100584"/>
                </a:moveTo>
                <a:lnTo>
                  <a:pt x="173736" y="103632"/>
                </a:lnTo>
                <a:lnTo>
                  <a:pt x="176784" y="102108"/>
                </a:lnTo>
                <a:lnTo>
                  <a:pt x="178308" y="100584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76784" y="103632"/>
                </a:lnTo>
                <a:lnTo>
                  <a:pt x="176022" y="105156"/>
                </a:lnTo>
                <a:lnTo>
                  <a:pt x="176784" y="105156"/>
                </a:lnTo>
                <a:close/>
              </a:path>
              <a:path w="294639" h="189229">
                <a:moveTo>
                  <a:pt x="242620" y="66141"/>
                </a:moveTo>
                <a:lnTo>
                  <a:pt x="240792" y="670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2620" y="66141"/>
                </a:lnTo>
                <a:close/>
              </a:path>
              <a:path w="294639" h="189229">
                <a:moveTo>
                  <a:pt x="243840" y="105156"/>
                </a:moveTo>
                <a:lnTo>
                  <a:pt x="243840" y="65532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43840" y="105156"/>
                </a:lnTo>
                <a:close/>
              </a:path>
              <a:path w="294639" h="189229">
                <a:moveTo>
                  <a:pt x="243332" y="65362"/>
                </a:moveTo>
                <a:lnTo>
                  <a:pt x="242620" y="65379"/>
                </a:lnTo>
                <a:lnTo>
                  <a:pt x="242316" y="65532"/>
                </a:lnTo>
                <a:lnTo>
                  <a:pt x="242316" y="66040"/>
                </a:lnTo>
                <a:lnTo>
                  <a:pt x="243332" y="65362"/>
                </a:lnTo>
                <a:close/>
              </a:path>
              <a:path w="294639" h="189229">
                <a:moveTo>
                  <a:pt x="243840" y="65532"/>
                </a:moveTo>
                <a:lnTo>
                  <a:pt x="242751" y="66076"/>
                </a:lnTo>
                <a:lnTo>
                  <a:pt x="242620" y="66141"/>
                </a:lnTo>
                <a:lnTo>
                  <a:pt x="242316" y="67056"/>
                </a:lnTo>
                <a:lnTo>
                  <a:pt x="243840" y="65532"/>
                </a:lnTo>
                <a:close/>
              </a:path>
              <a:path w="294639" h="189229">
                <a:moveTo>
                  <a:pt x="245364" y="64008"/>
                </a:moveTo>
                <a:lnTo>
                  <a:pt x="242751" y="65314"/>
                </a:lnTo>
                <a:lnTo>
                  <a:pt x="242620" y="65379"/>
                </a:lnTo>
                <a:lnTo>
                  <a:pt x="243332" y="65328"/>
                </a:lnTo>
                <a:lnTo>
                  <a:pt x="243840" y="65024"/>
                </a:lnTo>
                <a:lnTo>
                  <a:pt x="245364" y="64008"/>
                </a:lnTo>
                <a:close/>
              </a:path>
              <a:path w="294639" h="189229">
                <a:moveTo>
                  <a:pt x="294132" y="0"/>
                </a:moveTo>
                <a:lnTo>
                  <a:pt x="251460" y="0"/>
                </a:lnTo>
                <a:lnTo>
                  <a:pt x="251460" y="64008"/>
                </a:lnTo>
                <a:lnTo>
                  <a:pt x="249936" y="64008"/>
                </a:lnTo>
                <a:lnTo>
                  <a:pt x="243840" y="65227"/>
                </a:lnTo>
                <a:lnTo>
                  <a:pt x="243332" y="65362"/>
                </a:lnTo>
                <a:lnTo>
                  <a:pt x="242751" y="65749"/>
                </a:lnTo>
                <a:lnTo>
                  <a:pt x="242620" y="66141"/>
                </a:lnTo>
                <a:lnTo>
                  <a:pt x="243840" y="65532"/>
                </a:lnTo>
                <a:lnTo>
                  <a:pt x="243840" y="105156"/>
                </a:lnTo>
                <a:lnTo>
                  <a:pt x="256032" y="105156"/>
                </a:lnTo>
                <a:lnTo>
                  <a:pt x="259080" y="103632"/>
                </a:lnTo>
                <a:lnTo>
                  <a:pt x="263652" y="103632"/>
                </a:lnTo>
                <a:lnTo>
                  <a:pt x="268224" y="99060"/>
                </a:lnTo>
                <a:lnTo>
                  <a:pt x="269748" y="99060"/>
                </a:lnTo>
                <a:lnTo>
                  <a:pt x="274320" y="94488"/>
                </a:lnTo>
                <a:lnTo>
                  <a:pt x="274320" y="92964"/>
                </a:lnTo>
                <a:lnTo>
                  <a:pt x="275844" y="92964"/>
                </a:lnTo>
                <a:lnTo>
                  <a:pt x="278892" y="86868"/>
                </a:lnTo>
                <a:lnTo>
                  <a:pt x="281940" y="82296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35052"/>
                </a:lnTo>
                <a:lnTo>
                  <a:pt x="292608" y="18288"/>
                </a:lnTo>
                <a:lnTo>
                  <a:pt x="294132" y="0"/>
                </a:lnTo>
                <a:close/>
              </a:path>
              <a:path w="294639" h="189229">
                <a:moveTo>
                  <a:pt x="245364" y="64008"/>
                </a:moveTo>
                <a:lnTo>
                  <a:pt x="243332" y="64008"/>
                </a:lnTo>
                <a:lnTo>
                  <a:pt x="242751" y="65749"/>
                </a:lnTo>
                <a:lnTo>
                  <a:pt x="242751" y="65314"/>
                </a:lnTo>
                <a:lnTo>
                  <a:pt x="245364" y="64008"/>
                </a:lnTo>
                <a:close/>
              </a:path>
              <a:path w="294639" h="189229">
                <a:moveTo>
                  <a:pt x="251460" y="64008"/>
                </a:moveTo>
                <a:lnTo>
                  <a:pt x="251460" y="16764"/>
                </a:lnTo>
                <a:lnTo>
                  <a:pt x="249936" y="32004"/>
                </a:lnTo>
                <a:lnTo>
                  <a:pt x="248412" y="44196"/>
                </a:lnTo>
                <a:lnTo>
                  <a:pt x="245364" y="54864"/>
                </a:lnTo>
                <a:lnTo>
                  <a:pt x="245364" y="59436"/>
                </a:lnTo>
                <a:lnTo>
                  <a:pt x="243840" y="62484"/>
                </a:lnTo>
                <a:lnTo>
                  <a:pt x="243332" y="64008"/>
                </a:lnTo>
                <a:lnTo>
                  <a:pt x="251460" y="64008"/>
                </a:lnTo>
                <a:close/>
              </a:path>
              <a:path w="294639" h="189229">
                <a:moveTo>
                  <a:pt x="249936" y="64008"/>
                </a:moveTo>
                <a:lnTo>
                  <a:pt x="245364" y="64008"/>
                </a:lnTo>
                <a:lnTo>
                  <a:pt x="243332" y="65362"/>
                </a:lnTo>
                <a:lnTo>
                  <a:pt x="243840" y="65227"/>
                </a:lnTo>
                <a:lnTo>
                  <a:pt x="249936" y="64008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4505" y="5402069"/>
            <a:ext cx="2212340" cy="1183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0810" algn="ctr">
              <a:lnSpc>
                <a:spcPts val="2825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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825"/>
              </a:lnSpc>
              <a:tabLst>
                <a:tab pos="1530350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1316" y="5722109"/>
            <a:ext cx="53524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225" y="6561833"/>
            <a:ext cx="69335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5157" y="70317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6666" y="1197355"/>
            <a:ext cx="2105025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0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2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9225" y="2616198"/>
            <a:ext cx="26708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0)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5157" y="3086100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39913" y="3036822"/>
            <a:ext cx="186118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55626" y="3442716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44196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1524" y="1469"/>
                </a:lnTo>
                <a:lnTo>
                  <a:pt x="0" y="1524"/>
                </a:lnTo>
                <a:lnTo>
                  <a:pt x="0" y="18288"/>
                </a:lnTo>
                <a:lnTo>
                  <a:pt x="7620" y="65532"/>
                </a:lnTo>
                <a:lnTo>
                  <a:pt x="18288" y="92964"/>
                </a:lnTo>
                <a:lnTo>
                  <a:pt x="19812" y="92964"/>
                </a:lnTo>
                <a:lnTo>
                  <a:pt x="19812" y="94488"/>
                </a:lnTo>
                <a:lnTo>
                  <a:pt x="21336" y="94488"/>
                </a:lnTo>
                <a:lnTo>
                  <a:pt x="22860" y="97536"/>
                </a:lnTo>
                <a:lnTo>
                  <a:pt x="24384" y="99060"/>
                </a:lnTo>
                <a:lnTo>
                  <a:pt x="25908" y="99060"/>
                </a:lnTo>
                <a:lnTo>
                  <a:pt x="28956" y="102108"/>
                </a:lnTo>
                <a:lnTo>
                  <a:pt x="32004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7912"/>
                </a:lnTo>
                <a:lnTo>
                  <a:pt x="47244" y="54864"/>
                </a:lnTo>
                <a:lnTo>
                  <a:pt x="44196" y="30480"/>
                </a:lnTo>
                <a:lnTo>
                  <a:pt x="42672" y="15240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8768" y="64008"/>
                </a:lnTo>
                <a:lnTo>
                  <a:pt x="44196" y="64008"/>
                </a:lnTo>
                <a:lnTo>
                  <a:pt x="50292" y="65532"/>
                </a:lnTo>
                <a:close/>
              </a:path>
              <a:path w="294639" h="189229">
                <a:moveTo>
                  <a:pt x="53340" y="68580"/>
                </a:moveTo>
                <a:lnTo>
                  <a:pt x="51816" y="65532"/>
                </a:lnTo>
                <a:lnTo>
                  <a:pt x="50292" y="64008"/>
                </a:lnTo>
                <a:lnTo>
                  <a:pt x="48768" y="64008"/>
                </a:lnTo>
                <a:lnTo>
                  <a:pt x="53340" y="68580"/>
                </a:lnTo>
                <a:close/>
              </a:path>
              <a:path w="294639" h="189229">
                <a:moveTo>
                  <a:pt x="147828" y="73152"/>
                </a:moveTo>
                <a:lnTo>
                  <a:pt x="143256" y="68580"/>
                </a:lnTo>
                <a:lnTo>
                  <a:pt x="141732" y="68580"/>
                </a:lnTo>
                <a:lnTo>
                  <a:pt x="138684" y="67056"/>
                </a:lnTo>
                <a:lnTo>
                  <a:pt x="137160" y="65532"/>
                </a:lnTo>
                <a:lnTo>
                  <a:pt x="135636" y="65532"/>
                </a:lnTo>
                <a:lnTo>
                  <a:pt x="132588" y="64008"/>
                </a:lnTo>
                <a:lnTo>
                  <a:pt x="50292" y="64008"/>
                </a:lnTo>
                <a:lnTo>
                  <a:pt x="51816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20396" y="103632"/>
                </a:lnTo>
                <a:lnTo>
                  <a:pt x="120396" y="104394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91440"/>
                </a:lnTo>
                <a:lnTo>
                  <a:pt x="144780" y="76200"/>
                </a:lnTo>
                <a:lnTo>
                  <a:pt x="144780" y="74676"/>
                </a:lnTo>
                <a:lnTo>
                  <a:pt x="146304" y="74676"/>
                </a:lnTo>
                <a:lnTo>
                  <a:pt x="147828" y="73152"/>
                </a:lnTo>
                <a:close/>
              </a:path>
              <a:path w="294639" h="189229">
                <a:moveTo>
                  <a:pt x="120396" y="103632"/>
                </a:moveTo>
                <a:lnTo>
                  <a:pt x="115824" y="100584"/>
                </a:lnTo>
                <a:lnTo>
                  <a:pt x="117348" y="102108"/>
                </a:lnTo>
                <a:lnTo>
                  <a:pt x="118110" y="103632"/>
                </a:lnTo>
                <a:lnTo>
                  <a:pt x="120396" y="103632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110" y="103632"/>
                </a:lnTo>
                <a:lnTo>
                  <a:pt x="118110" y="103822"/>
                </a:lnTo>
                <a:lnTo>
                  <a:pt x="117348" y="103632"/>
                </a:lnTo>
                <a:lnTo>
                  <a:pt x="117348" y="102108"/>
                </a:lnTo>
                <a:lnTo>
                  <a:pt x="115824" y="100584"/>
                </a:lnTo>
                <a:lnTo>
                  <a:pt x="115824" y="105156"/>
                </a:lnTo>
                <a:lnTo>
                  <a:pt x="117348" y="105156"/>
                </a:lnTo>
                <a:lnTo>
                  <a:pt x="117348" y="103632"/>
                </a:lnTo>
                <a:lnTo>
                  <a:pt x="118110" y="103632"/>
                </a:lnTo>
                <a:lnTo>
                  <a:pt x="118110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20396" y="104394"/>
                </a:moveTo>
                <a:lnTo>
                  <a:pt x="120396" y="103632"/>
                </a:lnTo>
                <a:lnTo>
                  <a:pt x="118110" y="103632"/>
                </a:lnTo>
                <a:lnTo>
                  <a:pt x="118110" y="103822"/>
                </a:lnTo>
                <a:lnTo>
                  <a:pt x="120396" y="104394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8110" y="103822"/>
                </a:lnTo>
                <a:lnTo>
                  <a:pt x="118110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26492" y="152400"/>
                </a:moveTo>
                <a:lnTo>
                  <a:pt x="126492" y="105156"/>
                </a:lnTo>
                <a:lnTo>
                  <a:pt x="118872" y="105156"/>
                </a:lnTo>
                <a:lnTo>
                  <a:pt x="118872" y="108204"/>
                </a:lnTo>
                <a:lnTo>
                  <a:pt x="120396" y="112776"/>
                </a:lnTo>
                <a:lnTo>
                  <a:pt x="123444" y="124968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89229">
                <a:moveTo>
                  <a:pt x="243840" y="64008"/>
                </a:moveTo>
                <a:lnTo>
                  <a:pt x="161544" y="64008"/>
                </a:lnTo>
                <a:lnTo>
                  <a:pt x="160020" y="65532"/>
                </a:lnTo>
                <a:lnTo>
                  <a:pt x="156972" y="65532"/>
                </a:lnTo>
                <a:lnTo>
                  <a:pt x="155424" y="67067"/>
                </a:lnTo>
                <a:lnTo>
                  <a:pt x="152400" y="68580"/>
                </a:lnTo>
                <a:lnTo>
                  <a:pt x="146304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37160" y="91440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47828" y="167640"/>
                </a:lnTo>
                <a:lnTo>
                  <a:pt x="147828" y="74676"/>
                </a:lnTo>
                <a:lnTo>
                  <a:pt x="149352" y="74676"/>
                </a:lnTo>
                <a:lnTo>
                  <a:pt x="149352" y="76200"/>
                </a:lnTo>
                <a:lnTo>
                  <a:pt x="152400" y="80772"/>
                </a:lnTo>
                <a:lnTo>
                  <a:pt x="155424" y="86820"/>
                </a:lnTo>
                <a:lnTo>
                  <a:pt x="158496" y="91440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0688" y="105156"/>
                </a:lnTo>
                <a:lnTo>
                  <a:pt x="176784" y="102108"/>
                </a:lnTo>
                <a:lnTo>
                  <a:pt x="178308" y="100584"/>
                </a:lnTo>
                <a:lnTo>
                  <a:pt x="178308" y="102108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7640" y="105156"/>
                </a:ln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313"/>
                </a:lnTo>
                <a:lnTo>
                  <a:pt x="128016" y="176625"/>
                </a:lnTo>
                <a:lnTo>
                  <a:pt x="132588" y="183070"/>
                </a:lnTo>
                <a:lnTo>
                  <a:pt x="139350" y="187380"/>
                </a:lnTo>
                <a:lnTo>
                  <a:pt x="147828" y="188976"/>
                </a:lnTo>
                <a:lnTo>
                  <a:pt x="155424" y="187380"/>
                </a:lnTo>
                <a:lnTo>
                  <a:pt x="161734" y="183070"/>
                </a:lnTo>
                <a:lnTo>
                  <a:pt x="166044" y="176760"/>
                </a:lnTo>
                <a:lnTo>
                  <a:pt x="167640" y="169164"/>
                </a:lnTo>
                <a:lnTo>
                  <a:pt x="169164" y="152400"/>
                </a:lnTo>
                <a:lnTo>
                  <a:pt x="169164" y="138684"/>
                </a:lnTo>
                <a:lnTo>
                  <a:pt x="170688" y="124968"/>
                </a:lnTo>
                <a:lnTo>
                  <a:pt x="173736" y="114300"/>
                </a:lnTo>
                <a:lnTo>
                  <a:pt x="175260" y="109728"/>
                </a:lnTo>
                <a:lnTo>
                  <a:pt x="175260" y="106680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1440"/>
                </a:lnTo>
                <a:lnTo>
                  <a:pt x="155424" y="86820"/>
                </a:lnTo>
                <a:lnTo>
                  <a:pt x="152400" y="80772"/>
                </a:lnTo>
                <a:lnTo>
                  <a:pt x="149352" y="76200"/>
                </a:lnTo>
                <a:lnTo>
                  <a:pt x="149352" y="74676"/>
                </a:lnTo>
                <a:lnTo>
                  <a:pt x="147828" y="74676"/>
                </a:lnTo>
                <a:lnTo>
                  <a:pt x="147828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76784" y="102108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5260" y="103632"/>
                </a:lnTo>
                <a:lnTo>
                  <a:pt x="176784" y="102108"/>
                </a:lnTo>
                <a:close/>
              </a:path>
              <a:path w="294639" h="189229">
                <a:moveTo>
                  <a:pt x="178308" y="100584"/>
                </a:moveTo>
                <a:lnTo>
                  <a:pt x="175260" y="103632"/>
                </a:lnTo>
                <a:lnTo>
                  <a:pt x="175260" y="105156"/>
                </a:lnTo>
                <a:lnTo>
                  <a:pt x="176022" y="105156"/>
                </a:lnTo>
                <a:lnTo>
                  <a:pt x="178308" y="100584"/>
                </a:lnTo>
                <a:close/>
              </a:path>
              <a:path w="294639" h="189229">
                <a:moveTo>
                  <a:pt x="179832" y="105156"/>
                </a:moveTo>
                <a:lnTo>
                  <a:pt x="179832" y="100584"/>
                </a:lnTo>
                <a:lnTo>
                  <a:pt x="176784" y="103632"/>
                </a:lnTo>
                <a:lnTo>
                  <a:pt x="176022" y="105156"/>
                </a:lnTo>
                <a:lnTo>
                  <a:pt x="179832" y="105156"/>
                </a:lnTo>
                <a:close/>
              </a:path>
              <a:path w="294639" h="189229">
                <a:moveTo>
                  <a:pt x="178308" y="102108"/>
                </a:moveTo>
                <a:lnTo>
                  <a:pt x="178308" y="100584"/>
                </a:lnTo>
                <a:lnTo>
                  <a:pt x="176784" y="103632"/>
                </a:lnTo>
                <a:lnTo>
                  <a:pt x="178308" y="102108"/>
                </a:lnTo>
                <a:close/>
              </a:path>
              <a:path w="294639" h="189229">
                <a:moveTo>
                  <a:pt x="252984" y="105156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5532"/>
                </a:lnTo>
                <a:lnTo>
                  <a:pt x="242316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2984" y="105156"/>
                </a:lnTo>
                <a:close/>
              </a:path>
              <a:path w="294639" h="189229">
                <a:moveTo>
                  <a:pt x="245364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5364" y="64008"/>
                </a:lnTo>
                <a:close/>
              </a:path>
              <a:path w="294639" h="189229">
                <a:moveTo>
                  <a:pt x="294132" y="18288"/>
                </a:moveTo>
                <a:lnTo>
                  <a:pt x="294132" y="1524"/>
                </a:lnTo>
                <a:lnTo>
                  <a:pt x="252984" y="0"/>
                </a:lnTo>
                <a:lnTo>
                  <a:pt x="249936" y="32004"/>
                </a:lnTo>
                <a:lnTo>
                  <a:pt x="246888" y="56388"/>
                </a:lnTo>
                <a:lnTo>
                  <a:pt x="245364" y="59436"/>
                </a:lnTo>
                <a:lnTo>
                  <a:pt x="243840" y="64008"/>
                </a:lnTo>
                <a:lnTo>
                  <a:pt x="252984" y="64008"/>
                </a:lnTo>
                <a:lnTo>
                  <a:pt x="252984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3652" y="103632"/>
                </a:lnTo>
                <a:lnTo>
                  <a:pt x="268224" y="99060"/>
                </a:lnTo>
                <a:lnTo>
                  <a:pt x="269748" y="99060"/>
                </a:lnTo>
                <a:lnTo>
                  <a:pt x="275844" y="92964"/>
                </a:lnTo>
                <a:lnTo>
                  <a:pt x="278892" y="88392"/>
                </a:lnTo>
                <a:lnTo>
                  <a:pt x="281940" y="82296"/>
                </a:lnTo>
                <a:lnTo>
                  <a:pt x="283464" y="76200"/>
                </a:lnTo>
                <a:lnTo>
                  <a:pt x="286512" y="70104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89229">
                <a:moveTo>
                  <a:pt x="249936" y="64008"/>
                </a:moveTo>
                <a:lnTo>
                  <a:pt x="245364" y="64008"/>
                </a:lnTo>
                <a:lnTo>
                  <a:pt x="243840" y="65532"/>
                </a:lnTo>
                <a:lnTo>
                  <a:pt x="249936" y="64008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9220" y="3007866"/>
            <a:ext cx="5728335" cy="1211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3034665" algn="l"/>
              </a:tabLst>
            </a:pPr>
            <a:r>
              <a:rPr sz="2600" b="1" dirty="0">
                <a:latin typeface="Times New Roman"/>
                <a:cs typeface="Times New Roman"/>
              </a:rPr>
              <a:t>1)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60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r>
              <a:rPr sz="2600" b="1" spc="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550035">
              <a:lnSpc>
                <a:spcPts val="2820"/>
              </a:lnSpc>
              <a:spcBef>
                <a:spcPts val="285"/>
              </a:spcBef>
            </a:pPr>
            <a:r>
              <a:rPr sz="2600" dirty="0">
                <a:latin typeface="Symbol"/>
                <a:cs typeface="Symbol"/>
              </a:rPr>
              <a:t>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820"/>
              </a:lnSpc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475117" y="-17661"/>
            <a:ext cx="7743190" cy="1236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76835" algn="ctr">
              <a:lnSpc>
                <a:spcPct val="100000"/>
              </a:lnSpc>
              <a:spcBef>
                <a:spcPts val="490"/>
              </a:spcBef>
            </a:pPr>
            <a:r>
              <a:rPr sz="2600" spc="-10" dirty="0"/>
              <a:t>31/57</a:t>
            </a:r>
            <a:endParaRPr sz="2600"/>
          </a:p>
          <a:p>
            <a:pPr algn="ctr">
              <a:lnSpc>
                <a:spcPct val="100000"/>
              </a:lnSpc>
              <a:spcBef>
                <a:spcPts val="620"/>
              </a:spcBef>
              <a:tabLst>
                <a:tab pos="6934834" algn="l"/>
              </a:tabLst>
            </a:pPr>
            <a:r>
              <a:rPr sz="4500" i="1" dirty="0">
                <a:latin typeface="Times New Roman"/>
                <a:cs typeface="Times New Roman"/>
              </a:rPr>
              <a:t>Follow</a:t>
            </a:r>
            <a:r>
              <a:rPr sz="4500" dirty="0"/>
              <a:t>(</a:t>
            </a:r>
            <a:r>
              <a:rPr sz="4500" i="1" dirty="0">
                <a:latin typeface="Times New Roman"/>
                <a:cs typeface="Times New Roman"/>
              </a:rPr>
              <a:t>X</a:t>
            </a:r>
            <a:r>
              <a:rPr sz="4500" dirty="0"/>
              <a:t>)</a:t>
            </a:r>
            <a:r>
              <a:rPr sz="4500" spc="-15" dirty="0"/>
              <a:t> </a:t>
            </a:r>
            <a:r>
              <a:rPr sz="4500" dirty="0"/>
              <a:t>pro</a:t>
            </a:r>
            <a:r>
              <a:rPr sz="4500" spc="-20" dirty="0"/>
              <a:t> </a:t>
            </a:r>
            <a:r>
              <a:rPr sz="4500" i="1" dirty="0">
                <a:latin typeface="Times New Roman"/>
                <a:cs typeface="Times New Roman"/>
              </a:rPr>
              <a:t>G</a:t>
            </a:r>
            <a:r>
              <a:rPr sz="4500" i="1" baseline="-20370" dirty="0">
                <a:latin typeface="Times New Roman"/>
                <a:cs typeface="Times New Roman"/>
              </a:rPr>
              <a:t>expr</a:t>
            </a:r>
            <a:r>
              <a:rPr sz="4500" baseline="-20370" dirty="0"/>
              <a:t>3</a:t>
            </a:r>
            <a:r>
              <a:rPr sz="4500" dirty="0"/>
              <a:t>:</a:t>
            </a:r>
            <a:r>
              <a:rPr sz="4500" spc="-40" dirty="0"/>
              <a:t> </a:t>
            </a:r>
            <a:r>
              <a:rPr sz="4500" spc="-10" dirty="0"/>
              <a:t>Příklad</a:t>
            </a:r>
            <a:r>
              <a:rPr sz="4500" dirty="0"/>
              <a:t>	</a:t>
            </a:r>
            <a:r>
              <a:rPr sz="4500" spc="-25" dirty="0"/>
              <a:t>1/3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65157" y="42611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23676" y="1197355"/>
            <a:ext cx="21812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3676" y="1473199"/>
            <a:ext cx="2228850" cy="949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2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225" y="1195831"/>
            <a:ext cx="10350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225" y="1473199"/>
            <a:ext cx="1137285" cy="949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19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360" y="1195831"/>
            <a:ext cx="963930" cy="1227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25" y="2303779"/>
            <a:ext cx="24333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405" y="5068313"/>
            <a:ext cx="25253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74520" algn="l"/>
              </a:tabLst>
            </a:pPr>
            <a:r>
              <a:rPr sz="2600" b="1" dirty="0">
                <a:latin typeface="Times New Roman"/>
                <a:cs typeface="Times New Roman"/>
              </a:rPr>
              <a:t>4)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F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5626" y="5388864"/>
            <a:ext cx="294640" cy="190500"/>
          </a:xfrm>
          <a:custGeom>
            <a:avLst/>
            <a:gdLst/>
            <a:ahLst/>
            <a:cxnLst/>
            <a:rect l="l" t="t" r="r" b="b"/>
            <a:pathLst>
              <a:path w="294639" h="190500">
                <a:moveTo>
                  <a:pt x="50292" y="106680"/>
                </a:moveTo>
                <a:lnTo>
                  <a:pt x="50292" y="67056"/>
                </a:lnTo>
                <a:lnTo>
                  <a:pt x="44196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8288" y="870"/>
                </a:lnTo>
                <a:lnTo>
                  <a:pt x="16764" y="925"/>
                </a:lnTo>
                <a:lnTo>
                  <a:pt x="13716" y="1034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1524" y="1469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1816"/>
                </a:lnTo>
                <a:lnTo>
                  <a:pt x="7620" y="65532"/>
                </a:lnTo>
                <a:lnTo>
                  <a:pt x="9144" y="73152"/>
                </a:lnTo>
                <a:lnTo>
                  <a:pt x="10668" y="79248"/>
                </a:lnTo>
                <a:lnTo>
                  <a:pt x="13716" y="85344"/>
                </a:lnTo>
                <a:lnTo>
                  <a:pt x="16764" y="89916"/>
                </a:lnTo>
                <a:lnTo>
                  <a:pt x="18288" y="92964"/>
                </a:lnTo>
                <a:lnTo>
                  <a:pt x="27432" y="102108"/>
                </a:lnTo>
                <a:lnTo>
                  <a:pt x="28956" y="102108"/>
                </a:lnTo>
                <a:lnTo>
                  <a:pt x="32004" y="103632"/>
                </a:lnTo>
                <a:lnTo>
                  <a:pt x="33528" y="105156"/>
                </a:lnTo>
                <a:lnTo>
                  <a:pt x="38100" y="105156"/>
                </a:lnTo>
                <a:lnTo>
                  <a:pt x="39624" y="106680"/>
                </a:lnTo>
                <a:lnTo>
                  <a:pt x="50292" y="106680"/>
                </a:lnTo>
                <a:close/>
              </a:path>
              <a:path w="294639" h="190500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5720" y="44196"/>
                </a:lnTo>
                <a:lnTo>
                  <a:pt x="42672" y="16764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90500">
                <a:moveTo>
                  <a:pt x="147828" y="74676"/>
                </a:moveTo>
                <a:lnTo>
                  <a:pt x="146304" y="71628"/>
                </a:lnTo>
                <a:lnTo>
                  <a:pt x="144780" y="71628"/>
                </a:lnTo>
                <a:lnTo>
                  <a:pt x="141732" y="68580"/>
                </a:lnTo>
                <a:lnTo>
                  <a:pt x="138684" y="67056"/>
                </a:lnTo>
                <a:lnTo>
                  <a:pt x="137160" y="67056"/>
                </a:lnTo>
                <a:lnTo>
                  <a:pt x="135636" y="65532"/>
                </a:lnTo>
                <a:lnTo>
                  <a:pt x="132588" y="65532"/>
                </a:lnTo>
                <a:lnTo>
                  <a:pt x="131064" y="64008"/>
                </a:lnTo>
                <a:lnTo>
                  <a:pt x="44196" y="64008"/>
                </a:lnTo>
                <a:lnTo>
                  <a:pt x="48768" y="66294"/>
                </a:lnTo>
                <a:lnTo>
                  <a:pt x="48768" y="65532"/>
                </a:lnTo>
                <a:lnTo>
                  <a:pt x="50292" y="66548"/>
                </a:lnTo>
                <a:lnTo>
                  <a:pt x="50292" y="65532"/>
                </a:lnTo>
                <a:lnTo>
                  <a:pt x="53340" y="68580"/>
                </a:lnTo>
                <a:lnTo>
                  <a:pt x="53340" y="106680"/>
                </a:lnTo>
                <a:lnTo>
                  <a:pt x="115824" y="106680"/>
                </a:lnTo>
                <a:lnTo>
                  <a:pt x="115824" y="100584"/>
                </a:lnTo>
                <a:lnTo>
                  <a:pt x="120396" y="105156"/>
                </a:lnTo>
                <a:lnTo>
                  <a:pt x="121920" y="105918"/>
                </a:lnTo>
                <a:lnTo>
                  <a:pt x="121920" y="105156"/>
                </a:lnTo>
                <a:lnTo>
                  <a:pt x="126492" y="106680"/>
                </a:lnTo>
                <a:lnTo>
                  <a:pt x="126492" y="150876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91440"/>
                </a:lnTo>
                <a:lnTo>
                  <a:pt x="143256" y="79248"/>
                </a:lnTo>
                <a:lnTo>
                  <a:pt x="144780" y="77724"/>
                </a:lnTo>
                <a:lnTo>
                  <a:pt x="144780" y="76200"/>
                </a:lnTo>
                <a:lnTo>
                  <a:pt x="146304" y="74676"/>
                </a:lnTo>
                <a:lnTo>
                  <a:pt x="147828" y="74676"/>
                </a:lnTo>
                <a:close/>
              </a:path>
              <a:path w="294639" h="190500">
                <a:moveTo>
                  <a:pt x="53340" y="106680"/>
                </a:moveTo>
                <a:lnTo>
                  <a:pt x="53340" y="70104"/>
                </a:lnTo>
                <a:lnTo>
                  <a:pt x="52197" y="67818"/>
                </a:lnTo>
                <a:lnTo>
                  <a:pt x="48768" y="65532"/>
                </a:lnTo>
                <a:lnTo>
                  <a:pt x="50292" y="67056"/>
                </a:lnTo>
                <a:lnTo>
                  <a:pt x="50292" y="106680"/>
                </a:lnTo>
                <a:lnTo>
                  <a:pt x="53340" y="106680"/>
                </a:lnTo>
                <a:close/>
              </a:path>
              <a:path w="294639" h="190500">
                <a:moveTo>
                  <a:pt x="50292" y="67056"/>
                </a:moveTo>
                <a:lnTo>
                  <a:pt x="48768" y="65532"/>
                </a:lnTo>
                <a:lnTo>
                  <a:pt x="48768" y="66294"/>
                </a:lnTo>
                <a:lnTo>
                  <a:pt x="50292" y="67056"/>
                </a:lnTo>
                <a:close/>
              </a:path>
              <a:path w="294639" h="190500">
                <a:moveTo>
                  <a:pt x="52197" y="67818"/>
                </a:moveTo>
                <a:lnTo>
                  <a:pt x="51816" y="67056"/>
                </a:lnTo>
                <a:lnTo>
                  <a:pt x="50292" y="65532"/>
                </a:lnTo>
                <a:lnTo>
                  <a:pt x="50292" y="66548"/>
                </a:lnTo>
                <a:lnTo>
                  <a:pt x="52197" y="67818"/>
                </a:lnTo>
                <a:close/>
              </a:path>
              <a:path w="294639" h="190500">
                <a:moveTo>
                  <a:pt x="53340" y="68580"/>
                </a:moveTo>
                <a:lnTo>
                  <a:pt x="51816" y="67056"/>
                </a:lnTo>
                <a:lnTo>
                  <a:pt x="52197" y="67818"/>
                </a:lnTo>
                <a:lnTo>
                  <a:pt x="53340" y="68580"/>
                </a:lnTo>
                <a:close/>
              </a:path>
              <a:path w="294639" h="190500">
                <a:moveTo>
                  <a:pt x="53340" y="70104"/>
                </a:moveTo>
                <a:lnTo>
                  <a:pt x="53340" y="68580"/>
                </a:lnTo>
                <a:lnTo>
                  <a:pt x="52197" y="67818"/>
                </a:lnTo>
                <a:lnTo>
                  <a:pt x="53340" y="70104"/>
                </a:lnTo>
                <a:close/>
              </a:path>
              <a:path w="294639" h="190500">
                <a:moveTo>
                  <a:pt x="120396" y="105156"/>
                </a:moveTo>
                <a:lnTo>
                  <a:pt x="115824" y="100584"/>
                </a:lnTo>
                <a:lnTo>
                  <a:pt x="117348" y="103632"/>
                </a:lnTo>
                <a:lnTo>
                  <a:pt x="120396" y="105156"/>
                </a:lnTo>
                <a:close/>
              </a:path>
              <a:path w="294639" h="190500">
                <a:moveTo>
                  <a:pt x="118872" y="106680"/>
                </a:moveTo>
                <a:lnTo>
                  <a:pt x="115824" y="100584"/>
                </a:lnTo>
                <a:lnTo>
                  <a:pt x="115824" y="106680"/>
                </a:lnTo>
                <a:lnTo>
                  <a:pt x="118872" y="106680"/>
                </a:lnTo>
                <a:close/>
              </a:path>
              <a:path w="294639" h="190500">
                <a:moveTo>
                  <a:pt x="123444" y="106680"/>
                </a:moveTo>
                <a:lnTo>
                  <a:pt x="117348" y="103632"/>
                </a:lnTo>
                <a:lnTo>
                  <a:pt x="118872" y="106680"/>
                </a:lnTo>
                <a:lnTo>
                  <a:pt x="123444" y="106680"/>
                </a:lnTo>
                <a:close/>
              </a:path>
              <a:path w="294639" h="190500">
                <a:moveTo>
                  <a:pt x="126492" y="152400"/>
                </a:moveTo>
                <a:lnTo>
                  <a:pt x="126492" y="106680"/>
                </a:lnTo>
                <a:lnTo>
                  <a:pt x="118872" y="106680"/>
                </a:lnTo>
                <a:lnTo>
                  <a:pt x="118872" y="109728"/>
                </a:lnTo>
                <a:lnTo>
                  <a:pt x="120396" y="114300"/>
                </a:lnTo>
                <a:lnTo>
                  <a:pt x="123444" y="124968"/>
                </a:lnTo>
                <a:lnTo>
                  <a:pt x="126492" y="152400"/>
                </a:lnTo>
                <a:close/>
              </a:path>
              <a:path w="294639" h="190500">
                <a:moveTo>
                  <a:pt x="126492" y="106680"/>
                </a:moveTo>
                <a:lnTo>
                  <a:pt x="121920" y="105156"/>
                </a:lnTo>
                <a:lnTo>
                  <a:pt x="123444" y="106680"/>
                </a:lnTo>
                <a:lnTo>
                  <a:pt x="126492" y="106680"/>
                </a:lnTo>
                <a:close/>
              </a:path>
              <a:path w="294639" h="190500">
                <a:moveTo>
                  <a:pt x="123444" y="106680"/>
                </a:moveTo>
                <a:lnTo>
                  <a:pt x="121920" y="105156"/>
                </a:lnTo>
                <a:lnTo>
                  <a:pt x="121920" y="105918"/>
                </a:lnTo>
                <a:lnTo>
                  <a:pt x="123444" y="106680"/>
                </a:lnTo>
                <a:close/>
              </a:path>
              <a:path w="294639" h="190500">
                <a:moveTo>
                  <a:pt x="176784" y="106680"/>
                </a:moveTo>
                <a:lnTo>
                  <a:pt x="167640" y="106680"/>
                </a:lnTo>
                <a:lnTo>
                  <a:pt x="167640" y="152400"/>
                </a:lnTo>
                <a:lnTo>
                  <a:pt x="166044" y="133254"/>
                </a:lnTo>
                <a:lnTo>
                  <a:pt x="166044" y="133397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58496" y="92964"/>
                </a:lnTo>
                <a:lnTo>
                  <a:pt x="155424" y="86832"/>
                </a:lnTo>
                <a:lnTo>
                  <a:pt x="149352" y="77724"/>
                </a:lnTo>
                <a:lnTo>
                  <a:pt x="149352" y="76200"/>
                </a:lnTo>
                <a:lnTo>
                  <a:pt x="147828" y="74676"/>
                </a:lnTo>
                <a:lnTo>
                  <a:pt x="146304" y="74676"/>
                </a:lnTo>
                <a:lnTo>
                  <a:pt x="144780" y="76200"/>
                </a:lnTo>
                <a:lnTo>
                  <a:pt x="144780" y="77724"/>
                </a:lnTo>
                <a:lnTo>
                  <a:pt x="143256" y="79248"/>
                </a:lnTo>
                <a:lnTo>
                  <a:pt x="137160" y="91440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6492" y="150876"/>
                </a:lnTo>
                <a:lnTo>
                  <a:pt x="126492" y="169164"/>
                </a:lnTo>
                <a:lnTo>
                  <a:pt x="167640" y="169164"/>
                </a:lnTo>
                <a:lnTo>
                  <a:pt x="169164" y="153924"/>
                </a:lnTo>
                <a:lnTo>
                  <a:pt x="169164" y="138684"/>
                </a:lnTo>
                <a:lnTo>
                  <a:pt x="170688" y="126492"/>
                </a:lnTo>
                <a:lnTo>
                  <a:pt x="173736" y="115824"/>
                </a:lnTo>
                <a:lnTo>
                  <a:pt x="176784" y="106680"/>
                </a:lnTo>
                <a:close/>
              </a:path>
              <a:path w="294639" h="190500">
                <a:moveTo>
                  <a:pt x="167640" y="169164"/>
                </a:moveTo>
                <a:lnTo>
                  <a:pt x="126492" y="169164"/>
                </a:lnTo>
                <a:lnTo>
                  <a:pt x="128111" y="177641"/>
                </a:lnTo>
                <a:lnTo>
                  <a:pt x="132588" y="184404"/>
                </a:lnTo>
                <a:lnTo>
                  <a:pt x="139350" y="188880"/>
                </a:lnTo>
                <a:lnTo>
                  <a:pt x="147828" y="190500"/>
                </a:lnTo>
                <a:lnTo>
                  <a:pt x="155424" y="188880"/>
                </a:lnTo>
                <a:lnTo>
                  <a:pt x="161734" y="184404"/>
                </a:lnTo>
                <a:lnTo>
                  <a:pt x="166044" y="177641"/>
                </a:lnTo>
                <a:lnTo>
                  <a:pt x="167640" y="169164"/>
                </a:lnTo>
                <a:close/>
              </a:path>
              <a:path w="294639" h="190500">
                <a:moveTo>
                  <a:pt x="243840" y="64008"/>
                </a:moveTo>
                <a:lnTo>
                  <a:pt x="163068" y="64008"/>
                </a:lnTo>
                <a:lnTo>
                  <a:pt x="161544" y="65532"/>
                </a:lnTo>
                <a:lnTo>
                  <a:pt x="160020" y="65532"/>
                </a:lnTo>
                <a:lnTo>
                  <a:pt x="156972" y="67056"/>
                </a:lnTo>
                <a:lnTo>
                  <a:pt x="155424" y="67067"/>
                </a:lnTo>
                <a:lnTo>
                  <a:pt x="152400" y="68580"/>
                </a:lnTo>
                <a:lnTo>
                  <a:pt x="152400" y="70104"/>
                </a:lnTo>
                <a:lnTo>
                  <a:pt x="150876" y="70104"/>
                </a:lnTo>
                <a:lnTo>
                  <a:pt x="149352" y="71628"/>
                </a:lnTo>
                <a:lnTo>
                  <a:pt x="147828" y="74676"/>
                </a:lnTo>
                <a:lnTo>
                  <a:pt x="149352" y="76200"/>
                </a:lnTo>
                <a:lnTo>
                  <a:pt x="149352" y="77724"/>
                </a:lnTo>
                <a:lnTo>
                  <a:pt x="164592" y="118872"/>
                </a:lnTo>
                <a:lnTo>
                  <a:pt x="166044" y="133397"/>
                </a:lnTo>
                <a:lnTo>
                  <a:pt x="166044" y="133254"/>
                </a:lnTo>
                <a:lnTo>
                  <a:pt x="167640" y="152400"/>
                </a:lnTo>
                <a:lnTo>
                  <a:pt x="167640" y="106680"/>
                </a:lnTo>
                <a:lnTo>
                  <a:pt x="172212" y="105156"/>
                </a:lnTo>
                <a:lnTo>
                  <a:pt x="172212" y="105918"/>
                </a:lnTo>
                <a:lnTo>
                  <a:pt x="176784" y="103632"/>
                </a:lnTo>
                <a:lnTo>
                  <a:pt x="179832" y="100584"/>
                </a:lnTo>
                <a:lnTo>
                  <a:pt x="179832" y="106680"/>
                </a:lnTo>
                <a:lnTo>
                  <a:pt x="240792" y="106680"/>
                </a:lnTo>
                <a:lnTo>
                  <a:pt x="240792" y="68580"/>
                </a:lnTo>
                <a:lnTo>
                  <a:pt x="242316" y="67564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90500">
                <a:moveTo>
                  <a:pt x="172212" y="105156"/>
                </a:moveTo>
                <a:lnTo>
                  <a:pt x="167640" y="106680"/>
                </a:lnTo>
                <a:lnTo>
                  <a:pt x="170688" y="106680"/>
                </a:lnTo>
                <a:lnTo>
                  <a:pt x="172212" y="105156"/>
                </a:lnTo>
                <a:close/>
              </a:path>
              <a:path w="294639" h="190500">
                <a:moveTo>
                  <a:pt x="172212" y="105918"/>
                </a:moveTo>
                <a:lnTo>
                  <a:pt x="172212" y="105156"/>
                </a:lnTo>
                <a:lnTo>
                  <a:pt x="170688" y="106680"/>
                </a:lnTo>
                <a:lnTo>
                  <a:pt x="172212" y="105918"/>
                </a:lnTo>
                <a:close/>
              </a:path>
              <a:path w="294639" h="190500">
                <a:moveTo>
                  <a:pt x="176784" y="103632"/>
                </a:moveTo>
                <a:lnTo>
                  <a:pt x="170688" y="106680"/>
                </a:lnTo>
                <a:lnTo>
                  <a:pt x="175260" y="106680"/>
                </a:lnTo>
                <a:lnTo>
                  <a:pt x="175260" y="105156"/>
                </a:lnTo>
                <a:lnTo>
                  <a:pt x="176784" y="103632"/>
                </a:lnTo>
                <a:close/>
              </a:path>
              <a:path w="294639" h="190500">
                <a:moveTo>
                  <a:pt x="179832" y="106680"/>
                </a:moveTo>
                <a:lnTo>
                  <a:pt x="179832" y="100584"/>
                </a:lnTo>
                <a:lnTo>
                  <a:pt x="175260" y="105156"/>
                </a:lnTo>
                <a:lnTo>
                  <a:pt x="175260" y="106680"/>
                </a:lnTo>
                <a:lnTo>
                  <a:pt x="179832" y="106680"/>
                </a:lnTo>
                <a:close/>
              </a:path>
              <a:path w="294639" h="190500">
                <a:moveTo>
                  <a:pt x="243840" y="67056"/>
                </a:moveTo>
                <a:lnTo>
                  <a:pt x="240792" y="68580"/>
                </a:lnTo>
                <a:lnTo>
                  <a:pt x="240792" y="70104"/>
                </a:lnTo>
                <a:lnTo>
                  <a:pt x="243840" y="67056"/>
                </a:lnTo>
                <a:close/>
              </a:path>
              <a:path w="294639" h="190500">
                <a:moveTo>
                  <a:pt x="252984" y="106680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7056"/>
                </a:lnTo>
                <a:lnTo>
                  <a:pt x="240792" y="70104"/>
                </a:lnTo>
                <a:lnTo>
                  <a:pt x="240792" y="106680"/>
                </a:lnTo>
                <a:lnTo>
                  <a:pt x="252984" y="106680"/>
                </a:lnTo>
                <a:close/>
              </a:path>
              <a:path w="294639" h="190500">
                <a:moveTo>
                  <a:pt x="249936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2316" y="67564"/>
                </a:lnTo>
                <a:lnTo>
                  <a:pt x="245364" y="65532"/>
                </a:lnTo>
                <a:lnTo>
                  <a:pt x="245364" y="66294"/>
                </a:lnTo>
                <a:lnTo>
                  <a:pt x="249936" y="64008"/>
                </a:lnTo>
                <a:close/>
              </a:path>
              <a:path w="294639" h="190500">
                <a:moveTo>
                  <a:pt x="245364" y="65532"/>
                </a:moveTo>
                <a:lnTo>
                  <a:pt x="242316" y="67564"/>
                </a:lnTo>
                <a:lnTo>
                  <a:pt x="242316" y="67818"/>
                </a:lnTo>
                <a:lnTo>
                  <a:pt x="243840" y="67056"/>
                </a:lnTo>
                <a:lnTo>
                  <a:pt x="245364" y="65532"/>
                </a:lnTo>
                <a:close/>
              </a:path>
              <a:path w="294639" h="190500">
                <a:moveTo>
                  <a:pt x="294132" y="18288"/>
                </a:moveTo>
                <a:lnTo>
                  <a:pt x="294132" y="1524"/>
                </a:lnTo>
                <a:lnTo>
                  <a:pt x="266700" y="508"/>
                </a:lnTo>
                <a:lnTo>
                  <a:pt x="263652" y="395"/>
                </a:lnTo>
                <a:lnTo>
                  <a:pt x="260604" y="282"/>
                </a:lnTo>
                <a:lnTo>
                  <a:pt x="257556" y="169"/>
                </a:lnTo>
                <a:lnTo>
                  <a:pt x="256032" y="112"/>
                </a:lnTo>
                <a:lnTo>
                  <a:pt x="252984" y="0"/>
                </a:lnTo>
                <a:lnTo>
                  <a:pt x="248412" y="45720"/>
                </a:lnTo>
                <a:lnTo>
                  <a:pt x="243840" y="64008"/>
                </a:lnTo>
                <a:lnTo>
                  <a:pt x="252984" y="64008"/>
                </a:lnTo>
                <a:lnTo>
                  <a:pt x="252984" y="106680"/>
                </a:lnTo>
                <a:lnTo>
                  <a:pt x="256032" y="106680"/>
                </a:lnTo>
                <a:lnTo>
                  <a:pt x="257556" y="105156"/>
                </a:lnTo>
                <a:lnTo>
                  <a:pt x="260604" y="105156"/>
                </a:lnTo>
                <a:lnTo>
                  <a:pt x="263652" y="103632"/>
                </a:lnTo>
                <a:lnTo>
                  <a:pt x="265176" y="102108"/>
                </a:lnTo>
                <a:lnTo>
                  <a:pt x="266700" y="102108"/>
                </a:lnTo>
                <a:lnTo>
                  <a:pt x="271272" y="97536"/>
                </a:lnTo>
                <a:lnTo>
                  <a:pt x="274320" y="96012"/>
                </a:lnTo>
                <a:lnTo>
                  <a:pt x="274320" y="94488"/>
                </a:lnTo>
                <a:lnTo>
                  <a:pt x="275844" y="94488"/>
                </a:lnTo>
                <a:lnTo>
                  <a:pt x="275844" y="92964"/>
                </a:lnTo>
                <a:lnTo>
                  <a:pt x="278892" y="88392"/>
                </a:lnTo>
                <a:lnTo>
                  <a:pt x="281940" y="82296"/>
                </a:lnTo>
                <a:lnTo>
                  <a:pt x="283464" y="77724"/>
                </a:lnTo>
                <a:lnTo>
                  <a:pt x="286512" y="71628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90500">
                <a:moveTo>
                  <a:pt x="245364" y="66294"/>
                </a:moveTo>
                <a:lnTo>
                  <a:pt x="245364" y="65532"/>
                </a:lnTo>
                <a:lnTo>
                  <a:pt x="243840" y="67056"/>
                </a:lnTo>
                <a:lnTo>
                  <a:pt x="245364" y="66294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64852" y="5417310"/>
            <a:ext cx="2346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5135" y="5051550"/>
            <a:ext cx="58039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685" y="5740397"/>
            <a:ext cx="21628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51066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20346" y="6060948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4196" y="44196"/>
                </a:lnTo>
                <a:lnTo>
                  <a:pt x="42672" y="30480"/>
                </a:lnTo>
                <a:lnTo>
                  <a:pt x="42672" y="16764"/>
                </a:lnTo>
                <a:lnTo>
                  <a:pt x="41148" y="0"/>
                </a:lnTo>
                <a:lnTo>
                  <a:pt x="10668" y="1128"/>
                </a:lnTo>
                <a:lnTo>
                  <a:pt x="9144" y="1185"/>
                </a:lnTo>
                <a:lnTo>
                  <a:pt x="6096" y="1298"/>
                </a:lnTo>
                <a:lnTo>
                  <a:pt x="3048" y="1411"/>
                </a:lnTo>
                <a:lnTo>
                  <a:pt x="0" y="1524"/>
                </a:lnTo>
                <a:lnTo>
                  <a:pt x="0" y="19812"/>
                </a:lnTo>
                <a:lnTo>
                  <a:pt x="3048" y="51816"/>
                </a:lnTo>
                <a:lnTo>
                  <a:pt x="6096" y="65532"/>
                </a:lnTo>
                <a:lnTo>
                  <a:pt x="9144" y="71628"/>
                </a:lnTo>
                <a:lnTo>
                  <a:pt x="10668" y="77724"/>
                </a:lnTo>
                <a:lnTo>
                  <a:pt x="18288" y="92964"/>
                </a:lnTo>
                <a:lnTo>
                  <a:pt x="18288" y="94488"/>
                </a:lnTo>
                <a:lnTo>
                  <a:pt x="19812" y="94488"/>
                </a:lnTo>
                <a:lnTo>
                  <a:pt x="25908" y="100584"/>
                </a:lnTo>
                <a:lnTo>
                  <a:pt x="28956" y="102108"/>
                </a:lnTo>
                <a:lnTo>
                  <a:pt x="30480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41148" y="105156"/>
                </a:lnTo>
                <a:lnTo>
                  <a:pt x="41148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1816" y="105156"/>
                </a:moveTo>
                <a:lnTo>
                  <a:pt x="51816" y="68580"/>
                </a:lnTo>
                <a:lnTo>
                  <a:pt x="50292" y="67056"/>
                </a:lnTo>
                <a:lnTo>
                  <a:pt x="44196" y="64008"/>
                </a:lnTo>
                <a:lnTo>
                  <a:pt x="41148" y="64008"/>
                </a:lnTo>
                <a:lnTo>
                  <a:pt x="41148" y="105156"/>
                </a:lnTo>
                <a:lnTo>
                  <a:pt x="51816" y="105156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9060"/>
                </a:lnTo>
                <a:lnTo>
                  <a:pt x="156972" y="92964"/>
                </a:lnTo>
                <a:lnTo>
                  <a:pt x="155448" y="86868"/>
                </a:lnTo>
                <a:lnTo>
                  <a:pt x="152400" y="82296"/>
                </a:lnTo>
                <a:lnTo>
                  <a:pt x="149352" y="76200"/>
                </a:lnTo>
                <a:lnTo>
                  <a:pt x="143256" y="70104"/>
                </a:lnTo>
                <a:lnTo>
                  <a:pt x="141732" y="70104"/>
                </a:lnTo>
                <a:lnTo>
                  <a:pt x="137160" y="65532"/>
                </a:lnTo>
                <a:lnTo>
                  <a:pt x="134112" y="65532"/>
                </a:lnTo>
                <a:lnTo>
                  <a:pt x="132588" y="64008"/>
                </a:lnTo>
                <a:lnTo>
                  <a:pt x="44196" y="64008"/>
                </a:lnTo>
                <a:lnTo>
                  <a:pt x="48768" y="66294"/>
                </a:lnTo>
                <a:lnTo>
                  <a:pt x="48768" y="65532"/>
                </a:lnTo>
                <a:lnTo>
                  <a:pt x="50292" y="67056"/>
                </a:lnTo>
                <a:lnTo>
                  <a:pt x="50292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4300" y="105156"/>
                </a:lnTo>
                <a:lnTo>
                  <a:pt x="114300" y="100584"/>
                </a:lnTo>
                <a:lnTo>
                  <a:pt x="115824" y="100584"/>
                </a:lnTo>
                <a:lnTo>
                  <a:pt x="115824" y="102108"/>
                </a:lnTo>
                <a:lnTo>
                  <a:pt x="117348" y="103632"/>
                </a:lnTo>
                <a:lnTo>
                  <a:pt x="123444" y="105156"/>
                </a:lnTo>
                <a:lnTo>
                  <a:pt x="124968" y="105156"/>
                </a:lnTo>
                <a:lnTo>
                  <a:pt x="124968" y="152400"/>
                </a:lnTo>
                <a:lnTo>
                  <a:pt x="126492" y="169164"/>
                </a:lnTo>
                <a:lnTo>
                  <a:pt x="126492" y="150876"/>
                </a:lnTo>
                <a:lnTo>
                  <a:pt x="128016" y="132588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4112" y="97536"/>
                </a:lnTo>
                <a:lnTo>
                  <a:pt x="137160" y="91440"/>
                </a:lnTo>
                <a:lnTo>
                  <a:pt x="138684" y="85344"/>
                </a:lnTo>
                <a:lnTo>
                  <a:pt x="141732" y="79248"/>
                </a:lnTo>
                <a:lnTo>
                  <a:pt x="146304" y="74676"/>
                </a:lnTo>
                <a:lnTo>
                  <a:pt x="146304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50292" y="67056"/>
                </a:moveTo>
                <a:lnTo>
                  <a:pt x="48768" y="65532"/>
                </a:lnTo>
                <a:lnTo>
                  <a:pt x="48768" y="66294"/>
                </a:lnTo>
                <a:lnTo>
                  <a:pt x="50292" y="67056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51816" y="68580"/>
                </a:lnTo>
                <a:lnTo>
                  <a:pt x="51816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51816" y="68580"/>
                </a:moveTo>
                <a:lnTo>
                  <a:pt x="50292" y="65532"/>
                </a:lnTo>
                <a:lnTo>
                  <a:pt x="50292" y="67056"/>
                </a:lnTo>
                <a:lnTo>
                  <a:pt x="51816" y="68580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4300" y="100584"/>
                </a:lnTo>
                <a:lnTo>
                  <a:pt x="114300" y="105156"/>
                </a:lnTo>
                <a:lnTo>
                  <a:pt x="115824" y="105156"/>
                </a:lnTo>
                <a:lnTo>
                  <a:pt x="115824" y="103632"/>
                </a:lnTo>
                <a:lnTo>
                  <a:pt x="117348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5824" y="103632"/>
                </a:lnTo>
                <a:lnTo>
                  <a:pt x="115824" y="105156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24968" y="152400"/>
                </a:moveTo>
                <a:lnTo>
                  <a:pt x="124968" y="105156"/>
                </a:lnTo>
                <a:lnTo>
                  <a:pt x="117348" y="105156"/>
                </a:lnTo>
                <a:lnTo>
                  <a:pt x="118872" y="109728"/>
                </a:lnTo>
                <a:lnTo>
                  <a:pt x="120396" y="112776"/>
                </a:lnTo>
                <a:lnTo>
                  <a:pt x="123444" y="137160"/>
                </a:lnTo>
                <a:lnTo>
                  <a:pt x="124968" y="152400"/>
                </a:lnTo>
                <a:close/>
              </a:path>
              <a:path w="294639" h="189229">
                <a:moveTo>
                  <a:pt x="146304" y="167640"/>
                </a:moveTo>
                <a:lnTo>
                  <a:pt x="146304" y="74676"/>
                </a:lnTo>
                <a:lnTo>
                  <a:pt x="141732" y="79248"/>
                </a:lnTo>
                <a:lnTo>
                  <a:pt x="138684" y="85344"/>
                </a:lnTo>
                <a:lnTo>
                  <a:pt x="137160" y="91440"/>
                </a:lnTo>
                <a:lnTo>
                  <a:pt x="134112" y="97536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8016" y="132588"/>
                </a:lnTo>
                <a:lnTo>
                  <a:pt x="126492" y="150876"/>
                </a:lnTo>
                <a:lnTo>
                  <a:pt x="126492" y="167640"/>
                </a:lnTo>
                <a:lnTo>
                  <a:pt x="146304" y="167640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420"/>
                </a:lnTo>
                <a:lnTo>
                  <a:pt x="128016" y="176655"/>
                </a:lnTo>
                <a:lnTo>
                  <a:pt x="132397" y="183070"/>
                </a:lnTo>
                <a:lnTo>
                  <a:pt x="138684" y="187364"/>
                </a:lnTo>
                <a:lnTo>
                  <a:pt x="146304" y="188976"/>
                </a:lnTo>
                <a:lnTo>
                  <a:pt x="154781" y="187380"/>
                </a:lnTo>
                <a:lnTo>
                  <a:pt x="161544" y="183070"/>
                </a:lnTo>
                <a:lnTo>
                  <a:pt x="166020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243840" y="64008"/>
                </a:moveTo>
                <a:lnTo>
                  <a:pt x="161544" y="64008"/>
                </a:lnTo>
                <a:lnTo>
                  <a:pt x="158496" y="65532"/>
                </a:lnTo>
                <a:lnTo>
                  <a:pt x="156972" y="65532"/>
                </a:lnTo>
                <a:lnTo>
                  <a:pt x="153924" y="67056"/>
                </a:lnTo>
                <a:lnTo>
                  <a:pt x="150876" y="70104"/>
                </a:lnTo>
                <a:lnTo>
                  <a:pt x="149352" y="70104"/>
                </a:lnTo>
                <a:lnTo>
                  <a:pt x="149352" y="71628"/>
                </a:lnTo>
                <a:lnTo>
                  <a:pt x="146304" y="73152"/>
                </a:lnTo>
                <a:lnTo>
                  <a:pt x="149352" y="76200"/>
                </a:lnTo>
                <a:lnTo>
                  <a:pt x="152400" y="82296"/>
                </a:lnTo>
                <a:lnTo>
                  <a:pt x="155448" y="86868"/>
                </a:lnTo>
                <a:lnTo>
                  <a:pt x="156972" y="92964"/>
                </a:lnTo>
                <a:lnTo>
                  <a:pt x="160020" y="99060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0688" y="105156"/>
                </a:lnTo>
                <a:lnTo>
                  <a:pt x="175260" y="104013"/>
                </a:lnTo>
                <a:lnTo>
                  <a:pt x="175260" y="103632"/>
                </a:lnTo>
                <a:lnTo>
                  <a:pt x="178308" y="100584"/>
                </a:lnTo>
                <a:lnTo>
                  <a:pt x="178308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67640" y="105156"/>
                </a:lnTo>
                <a:lnTo>
                  <a:pt x="167640" y="153924"/>
                </a:lnTo>
                <a:lnTo>
                  <a:pt x="169164" y="138684"/>
                </a:lnTo>
                <a:lnTo>
                  <a:pt x="170688" y="126492"/>
                </a:lnTo>
                <a:lnTo>
                  <a:pt x="173736" y="114300"/>
                </a:lnTo>
                <a:lnTo>
                  <a:pt x="173736" y="111252"/>
                </a:lnTo>
                <a:lnTo>
                  <a:pt x="175260" y="106680"/>
                </a:lnTo>
                <a:lnTo>
                  <a:pt x="176784" y="105156"/>
                </a:lnTo>
                <a:close/>
              </a:path>
              <a:path w="294639" h="189229">
                <a:moveTo>
                  <a:pt x="178308" y="105156"/>
                </a:moveTo>
                <a:lnTo>
                  <a:pt x="178308" y="100584"/>
                </a:lnTo>
                <a:lnTo>
                  <a:pt x="176784" y="103632"/>
                </a:lnTo>
                <a:lnTo>
                  <a:pt x="170688" y="105156"/>
                </a:lnTo>
                <a:lnTo>
                  <a:pt x="178308" y="105156"/>
                </a:lnTo>
                <a:close/>
              </a:path>
              <a:path w="294639" h="189229">
                <a:moveTo>
                  <a:pt x="178308" y="100584"/>
                </a:moveTo>
                <a:lnTo>
                  <a:pt x="175260" y="103632"/>
                </a:lnTo>
                <a:lnTo>
                  <a:pt x="176784" y="103632"/>
                </a:lnTo>
                <a:lnTo>
                  <a:pt x="178308" y="100584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5260" y="103632"/>
                </a:lnTo>
                <a:lnTo>
                  <a:pt x="175260" y="104013"/>
                </a:lnTo>
                <a:lnTo>
                  <a:pt x="176784" y="103632"/>
                </a:lnTo>
                <a:close/>
              </a:path>
              <a:path w="294639" h="189229">
                <a:moveTo>
                  <a:pt x="248412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0792" y="68580"/>
                </a:lnTo>
                <a:lnTo>
                  <a:pt x="243840" y="66548"/>
                </a:lnTo>
                <a:lnTo>
                  <a:pt x="243840" y="65532"/>
                </a:lnTo>
                <a:lnTo>
                  <a:pt x="248412" y="64008"/>
                </a:lnTo>
                <a:close/>
              </a:path>
              <a:path w="294639" h="189229">
                <a:moveTo>
                  <a:pt x="245364" y="105156"/>
                </a:moveTo>
                <a:lnTo>
                  <a:pt x="245364" y="65532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45364" y="105156"/>
                </a:lnTo>
                <a:close/>
              </a:path>
              <a:path w="294639" h="189229">
                <a:moveTo>
                  <a:pt x="251460" y="64008"/>
                </a:moveTo>
                <a:lnTo>
                  <a:pt x="251460" y="16764"/>
                </a:lnTo>
                <a:lnTo>
                  <a:pt x="249936" y="32004"/>
                </a:lnTo>
                <a:lnTo>
                  <a:pt x="248412" y="44196"/>
                </a:lnTo>
                <a:lnTo>
                  <a:pt x="245364" y="56388"/>
                </a:lnTo>
                <a:lnTo>
                  <a:pt x="245364" y="60960"/>
                </a:lnTo>
                <a:lnTo>
                  <a:pt x="243840" y="64008"/>
                </a:lnTo>
                <a:lnTo>
                  <a:pt x="251460" y="64008"/>
                </a:lnTo>
                <a:close/>
              </a:path>
              <a:path w="294639" h="189229">
                <a:moveTo>
                  <a:pt x="294132" y="1524"/>
                </a:moveTo>
                <a:lnTo>
                  <a:pt x="251460" y="0"/>
                </a:lnTo>
                <a:lnTo>
                  <a:pt x="251460" y="64008"/>
                </a:lnTo>
                <a:lnTo>
                  <a:pt x="248412" y="64008"/>
                </a:lnTo>
                <a:lnTo>
                  <a:pt x="243840" y="65532"/>
                </a:lnTo>
                <a:lnTo>
                  <a:pt x="245364" y="65532"/>
                </a:lnTo>
                <a:lnTo>
                  <a:pt x="245364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2128" y="103632"/>
                </a:lnTo>
                <a:lnTo>
                  <a:pt x="265176" y="102108"/>
                </a:lnTo>
                <a:lnTo>
                  <a:pt x="266700" y="100584"/>
                </a:lnTo>
                <a:lnTo>
                  <a:pt x="268224" y="100584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35052"/>
                </a:lnTo>
                <a:lnTo>
                  <a:pt x="292608" y="18288"/>
                </a:lnTo>
                <a:lnTo>
                  <a:pt x="294132" y="1524"/>
                </a:lnTo>
                <a:close/>
              </a:path>
              <a:path w="294639" h="189229">
                <a:moveTo>
                  <a:pt x="245364" y="65532"/>
                </a:moveTo>
                <a:lnTo>
                  <a:pt x="243840" y="65532"/>
                </a:lnTo>
                <a:lnTo>
                  <a:pt x="243840" y="66548"/>
                </a:lnTo>
                <a:lnTo>
                  <a:pt x="245364" y="65532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75135" y="5722109"/>
            <a:ext cx="50571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7445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T’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20685" y="6089393"/>
            <a:ext cx="2175510" cy="6654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7005" algn="ctr">
              <a:lnSpc>
                <a:spcPts val="2495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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495"/>
              </a:lnSpc>
              <a:tabLst>
                <a:tab pos="151066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0346" y="6649211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48768" y="62484"/>
                </a:moveTo>
                <a:lnTo>
                  <a:pt x="48768" y="57912"/>
                </a:lnTo>
                <a:lnTo>
                  <a:pt x="47244" y="53340"/>
                </a:lnTo>
                <a:lnTo>
                  <a:pt x="44196" y="42672"/>
                </a:lnTo>
                <a:lnTo>
                  <a:pt x="42672" y="30480"/>
                </a:lnTo>
                <a:lnTo>
                  <a:pt x="42672" y="15240"/>
                </a:lnTo>
                <a:lnTo>
                  <a:pt x="41148" y="0"/>
                </a:lnTo>
                <a:lnTo>
                  <a:pt x="0" y="0"/>
                </a:lnTo>
                <a:lnTo>
                  <a:pt x="0" y="18288"/>
                </a:lnTo>
                <a:lnTo>
                  <a:pt x="3048" y="51816"/>
                </a:lnTo>
                <a:lnTo>
                  <a:pt x="6096" y="65532"/>
                </a:lnTo>
                <a:lnTo>
                  <a:pt x="9144" y="71628"/>
                </a:lnTo>
                <a:lnTo>
                  <a:pt x="10668" y="77724"/>
                </a:lnTo>
                <a:lnTo>
                  <a:pt x="18288" y="92964"/>
                </a:lnTo>
                <a:lnTo>
                  <a:pt x="19812" y="94488"/>
                </a:lnTo>
                <a:lnTo>
                  <a:pt x="21336" y="94488"/>
                </a:lnTo>
                <a:lnTo>
                  <a:pt x="22860" y="97536"/>
                </a:lnTo>
                <a:lnTo>
                  <a:pt x="24384" y="99060"/>
                </a:lnTo>
                <a:lnTo>
                  <a:pt x="25908" y="99060"/>
                </a:lnTo>
                <a:lnTo>
                  <a:pt x="25908" y="100584"/>
                </a:lnTo>
                <a:lnTo>
                  <a:pt x="28956" y="102108"/>
                </a:lnTo>
                <a:lnTo>
                  <a:pt x="30480" y="102108"/>
                </a:lnTo>
                <a:lnTo>
                  <a:pt x="33528" y="103632"/>
                </a:lnTo>
                <a:lnTo>
                  <a:pt x="35052" y="103632"/>
                </a:lnTo>
                <a:lnTo>
                  <a:pt x="36576" y="105156"/>
                </a:lnTo>
                <a:lnTo>
                  <a:pt x="41148" y="105156"/>
                </a:lnTo>
                <a:lnTo>
                  <a:pt x="41148" y="62484"/>
                </a:lnTo>
                <a:lnTo>
                  <a:pt x="48768" y="62484"/>
                </a:lnTo>
                <a:close/>
              </a:path>
              <a:path w="294639" h="189229">
                <a:moveTo>
                  <a:pt x="45720" y="64008"/>
                </a:moveTo>
                <a:lnTo>
                  <a:pt x="44196" y="62484"/>
                </a:lnTo>
                <a:lnTo>
                  <a:pt x="41148" y="62484"/>
                </a:lnTo>
                <a:lnTo>
                  <a:pt x="45720" y="64008"/>
                </a:lnTo>
                <a:close/>
              </a:path>
              <a:path w="294639" h="189229">
                <a:moveTo>
                  <a:pt x="45720" y="105156"/>
                </a:moveTo>
                <a:lnTo>
                  <a:pt x="45720" y="64008"/>
                </a:lnTo>
                <a:lnTo>
                  <a:pt x="41148" y="62484"/>
                </a:lnTo>
                <a:lnTo>
                  <a:pt x="41148" y="105156"/>
                </a:lnTo>
                <a:lnTo>
                  <a:pt x="45720" y="105156"/>
                </a:lnTo>
                <a:close/>
              </a:path>
              <a:path w="294639" h="189229">
                <a:moveTo>
                  <a:pt x="50292" y="65532"/>
                </a:moveTo>
                <a:lnTo>
                  <a:pt x="50292" y="64008"/>
                </a:lnTo>
                <a:lnTo>
                  <a:pt x="48768" y="62484"/>
                </a:lnTo>
                <a:lnTo>
                  <a:pt x="44196" y="62484"/>
                </a:lnTo>
                <a:lnTo>
                  <a:pt x="48768" y="64770"/>
                </a:lnTo>
                <a:lnTo>
                  <a:pt x="48768" y="64008"/>
                </a:lnTo>
                <a:lnTo>
                  <a:pt x="50292" y="65532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44196" y="62484"/>
                </a:lnTo>
                <a:lnTo>
                  <a:pt x="45720" y="64008"/>
                </a:lnTo>
                <a:lnTo>
                  <a:pt x="45720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147066" y="72771"/>
                </a:moveTo>
                <a:lnTo>
                  <a:pt x="144780" y="71628"/>
                </a:lnTo>
                <a:lnTo>
                  <a:pt x="140208" y="67056"/>
                </a:lnTo>
                <a:lnTo>
                  <a:pt x="138684" y="67056"/>
                </a:lnTo>
                <a:lnTo>
                  <a:pt x="137160" y="65532"/>
                </a:lnTo>
                <a:lnTo>
                  <a:pt x="134112" y="64008"/>
                </a:lnTo>
                <a:lnTo>
                  <a:pt x="128016" y="64008"/>
                </a:lnTo>
                <a:lnTo>
                  <a:pt x="126492" y="62484"/>
                </a:lnTo>
                <a:lnTo>
                  <a:pt x="48768" y="62484"/>
                </a:lnTo>
                <a:lnTo>
                  <a:pt x="50292" y="64008"/>
                </a:lnTo>
                <a:lnTo>
                  <a:pt x="50292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4300" y="105156"/>
                </a:lnTo>
                <a:lnTo>
                  <a:pt x="114300" y="100584"/>
                </a:lnTo>
                <a:lnTo>
                  <a:pt x="115824" y="100584"/>
                </a:lnTo>
                <a:lnTo>
                  <a:pt x="115824" y="101346"/>
                </a:lnTo>
                <a:lnTo>
                  <a:pt x="123444" y="105156"/>
                </a:lnTo>
                <a:lnTo>
                  <a:pt x="124968" y="105156"/>
                </a:lnTo>
                <a:lnTo>
                  <a:pt x="124968" y="152400"/>
                </a:lnTo>
                <a:lnTo>
                  <a:pt x="126492" y="169164"/>
                </a:lnTo>
                <a:lnTo>
                  <a:pt x="126492" y="149352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4112" y="96012"/>
                </a:lnTo>
                <a:lnTo>
                  <a:pt x="137160" y="91440"/>
                </a:lnTo>
                <a:lnTo>
                  <a:pt x="138684" y="85344"/>
                </a:lnTo>
                <a:lnTo>
                  <a:pt x="141732" y="79248"/>
                </a:lnTo>
                <a:lnTo>
                  <a:pt x="144780" y="76200"/>
                </a:lnTo>
                <a:lnTo>
                  <a:pt x="144780" y="74676"/>
                </a:lnTo>
                <a:lnTo>
                  <a:pt x="146304" y="74676"/>
                </a:lnTo>
                <a:lnTo>
                  <a:pt x="146304" y="73152"/>
                </a:lnTo>
                <a:lnTo>
                  <a:pt x="147066" y="72771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8768" y="64008"/>
                </a:lnTo>
                <a:lnTo>
                  <a:pt x="48768" y="64770"/>
                </a:lnTo>
                <a:lnTo>
                  <a:pt x="50292" y="65532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872" y="103632"/>
                </a:lnTo>
                <a:lnTo>
                  <a:pt x="114300" y="100584"/>
                </a:lnTo>
                <a:lnTo>
                  <a:pt x="114300" y="105156"/>
                </a:lnTo>
                <a:lnTo>
                  <a:pt x="115824" y="105156"/>
                </a:lnTo>
                <a:lnTo>
                  <a:pt x="115824" y="102108"/>
                </a:lnTo>
                <a:lnTo>
                  <a:pt x="117348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18872" y="103632"/>
                </a:moveTo>
                <a:lnTo>
                  <a:pt x="117348" y="102108"/>
                </a:lnTo>
                <a:lnTo>
                  <a:pt x="115824" y="101346"/>
                </a:lnTo>
                <a:lnTo>
                  <a:pt x="115824" y="101600"/>
                </a:lnTo>
                <a:lnTo>
                  <a:pt x="118872" y="103632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5824" y="102108"/>
                </a:lnTo>
                <a:lnTo>
                  <a:pt x="115824" y="105156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2108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24968" y="152400"/>
                </a:moveTo>
                <a:lnTo>
                  <a:pt x="124968" y="105156"/>
                </a:lnTo>
                <a:lnTo>
                  <a:pt x="117348" y="105156"/>
                </a:lnTo>
                <a:lnTo>
                  <a:pt x="118872" y="108204"/>
                </a:lnTo>
                <a:lnTo>
                  <a:pt x="120396" y="112776"/>
                </a:lnTo>
                <a:lnTo>
                  <a:pt x="121920" y="123444"/>
                </a:lnTo>
                <a:lnTo>
                  <a:pt x="123444" y="137160"/>
                </a:lnTo>
                <a:lnTo>
                  <a:pt x="124968" y="152400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6972" y="91440"/>
                </a:lnTo>
                <a:lnTo>
                  <a:pt x="155448" y="85344"/>
                </a:lnTo>
                <a:lnTo>
                  <a:pt x="149352" y="76200"/>
                </a:lnTo>
                <a:lnTo>
                  <a:pt x="149352" y="74676"/>
                </a:lnTo>
                <a:lnTo>
                  <a:pt x="147828" y="74676"/>
                </a:lnTo>
                <a:lnTo>
                  <a:pt x="147828" y="73152"/>
                </a:lnTo>
                <a:lnTo>
                  <a:pt x="147066" y="72771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41732" y="79248"/>
                </a:lnTo>
                <a:lnTo>
                  <a:pt x="138684" y="85344"/>
                </a:lnTo>
                <a:lnTo>
                  <a:pt x="137160" y="91440"/>
                </a:lnTo>
                <a:lnTo>
                  <a:pt x="134112" y="96012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420"/>
                </a:lnTo>
                <a:lnTo>
                  <a:pt x="128016" y="176655"/>
                </a:lnTo>
                <a:lnTo>
                  <a:pt x="132397" y="183070"/>
                </a:lnTo>
                <a:lnTo>
                  <a:pt x="138684" y="187364"/>
                </a:lnTo>
                <a:lnTo>
                  <a:pt x="146304" y="188976"/>
                </a:lnTo>
                <a:lnTo>
                  <a:pt x="154781" y="187380"/>
                </a:lnTo>
                <a:lnTo>
                  <a:pt x="161544" y="183070"/>
                </a:lnTo>
                <a:lnTo>
                  <a:pt x="166020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49352" y="74676"/>
                </a:moveTo>
                <a:lnTo>
                  <a:pt x="149352" y="71628"/>
                </a:lnTo>
                <a:lnTo>
                  <a:pt x="147066" y="72771"/>
                </a:lnTo>
                <a:lnTo>
                  <a:pt x="147828" y="73152"/>
                </a:lnTo>
                <a:lnTo>
                  <a:pt x="147828" y="74676"/>
                </a:lnTo>
                <a:lnTo>
                  <a:pt x="149352" y="74676"/>
                </a:lnTo>
                <a:close/>
              </a:path>
              <a:path w="294639" h="189229">
                <a:moveTo>
                  <a:pt x="243840" y="62484"/>
                </a:moveTo>
                <a:lnTo>
                  <a:pt x="166020" y="62579"/>
                </a:lnTo>
                <a:lnTo>
                  <a:pt x="164592" y="64008"/>
                </a:lnTo>
                <a:lnTo>
                  <a:pt x="158496" y="64008"/>
                </a:lnTo>
                <a:lnTo>
                  <a:pt x="156972" y="65532"/>
                </a:lnTo>
                <a:lnTo>
                  <a:pt x="153924" y="67056"/>
                </a:lnTo>
                <a:lnTo>
                  <a:pt x="152400" y="68580"/>
                </a:lnTo>
                <a:lnTo>
                  <a:pt x="150876" y="68580"/>
                </a:lnTo>
                <a:lnTo>
                  <a:pt x="149352" y="70104"/>
                </a:lnTo>
                <a:lnTo>
                  <a:pt x="149352" y="76200"/>
                </a:lnTo>
                <a:lnTo>
                  <a:pt x="155448" y="85344"/>
                </a:lnTo>
                <a:lnTo>
                  <a:pt x="156972" y="91440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0688" y="105156"/>
                </a:lnTo>
                <a:lnTo>
                  <a:pt x="176784" y="102108"/>
                </a:lnTo>
                <a:lnTo>
                  <a:pt x="178308" y="100584"/>
                </a:lnTo>
                <a:lnTo>
                  <a:pt x="178308" y="105156"/>
                </a:lnTo>
                <a:lnTo>
                  <a:pt x="240792" y="105156"/>
                </a:lnTo>
                <a:lnTo>
                  <a:pt x="240792" y="67056"/>
                </a:lnTo>
                <a:lnTo>
                  <a:pt x="242316" y="65532"/>
                </a:lnTo>
                <a:lnTo>
                  <a:pt x="243840" y="62484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7640" y="105156"/>
                </a:lnTo>
                <a:lnTo>
                  <a:pt x="167640" y="152400"/>
                </a:lnTo>
                <a:lnTo>
                  <a:pt x="170688" y="124968"/>
                </a:lnTo>
                <a:lnTo>
                  <a:pt x="173736" y="114300"/>
                </a:lnTo>
                <a:lnTo>
                  <a:pt x="173736" y="109728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76784" y="102108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5260" y="103632"/>
                </a:lnTo>
                <a:lnTo>
                  <a:pt x="176784" y="102108"/>
                </a:lnTo>
                <a:close/>
              </a:path>
              <a:path w="294639" h="189229">
                <a:moveTo>
                  <a:pt x="178308" y="105156"/>
                </a:moveTo>
                <a:lnTo>
                  <a:pt x="178308" y="100584"/>
                </a:lnTo>
                <a:lnTo>
                  <a:pt x="175260" y="103632"/>
                </a:lnTo>
                <a:lnTo>
                  <a:pt x="175260" y="105156"/>
                </a:lnTo>
                <a:lnTo>
                  <a:pt x="176022" y="105156"/>
                </a:lnTo>
                <a:lnTo>
                  <a:pt x="176784" y="103632"/>
                </a:lnTo>
                <a:lnTo>
                  <a:pt x="176784" y="105156"/>
                </a:lnTo>
                <a:lnTo>
                  <a:pt x="178308" y="105156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76784" y="103632"/>
                </a:lnTo>
                <a:lnTo>
                  <a:pt x="176022" y="105156"/>
                </a:lnTo>
                <a:lnTo>
                  <a:pt x="176784" y="105156"/>
                </a:lnTo>
                <a:close/>
              </a:path>
              <a:path w="294639" h="189229">
                <a:moveTo>
                  <a:pt x="242316" y="65532"/>
                </a:moveTo>
                <a:lnTo>
                  <a:pt x="240792" y="67056"/>
                </a:lnTo>
                <a:lnTo>
                  <a:pt x="240792" y="68580"/>
                </a:lnTo>
                <a:lnTo>
                  <a:pt x="242316" y="65532"/>
                </a:lnTo>
                <a:close/>
              </a:path>
              <a:path w="294639" h="189229">
                <a:moveTo>
                  <a:pt x="248412" y="62484"/>
                </a:moveTo>
                <a:lnTo>
                  <a:pt x="243840" y="62484"/>
                </a:lnTo>
                <a:lnTo>
                  <a:pt x="240792" y="68580"/>
                </a:lnTo>
                <a:lnTo>
                  <a:pt x="245364" y="64008"/>
                </a:lnTo>
                <a:lnTo>
                  <a:pt x="245364" y="64516"/>
                </a:lnTo>
                <a:lnTo>
                  <a:pt x="248412" y="62484"/>
                </a:lnTo>
                <a:close/>
              </a:path>
              <a:path w="294639" h="189229">
                <a:moveTo>
                  <a:pt x="248412" y="62484"/>
                </a:moveTo>
                <a:lnTo>
                  <a:pt x="243840" y="65532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46888" y="105156"/>
                </a:lnTo>
                <a:lnTo>
                  <a:pt x="246888" y="64008"/>
                </a:lnTo>
                <a:lnTo>
                  <a:pt x="248412" y="62484"/>
                </a:lnTo>
                <a:close/>
              </a:path>
              <a:path w="294639" h="189229">
                <a:moveTo>
                  <a:pt x="251460" y="62484"/>
                </a:moveTo>
                <a:lnTo>
                  <a:pt x="251460" y="16764"/>
                </a:lnTo>
                <a:lnTo>
                  <a:pt x="249936" y="32004"/>
                </a:lnTo>
                <a:lnTo>
                  <a:pt x="248412" y="44196"/>
                </a:lnTo>
                <a:lnTo>
                  <a:pt x="245364" y="54864"/>
                </a:lnTo>
                <a:lnTo>
                  <a:pt x="245364" y="59436"/>
                </a:lnTo>
                <a:lnTo>
                  <a:pt x="243840" y="62484"/>
                </a:lnTo>
                <a:lnTo>
                  <a:pt x="251460" y="62484"/>
                </a:lnTo>
                <a:close/>
              </a:path>
              <a:path w="294639" h="189229">
                <a:moveTo>
                  <a:pt x="245364" y="64516"/>
                </a:moveTo>
                <a:lnTo>
                  <a:pt x="245364" y="64008"/>
                </a:lnTo>
                <a:lnTo>
                  <a:pt x="243840" y="65532"/>
                </a:lnTo>
                <a:lnTo>
                  <a:pt x="245364" y="64516"/>
                </a:lnTo>
                <a:close/>
              </a:path>
              <a:path w="294639" h="189229">
                <a:moveTo>
                  <a:pt x="251460" y="62484"/>
                </a:moveTo>
                <a:lnTo>
                  <a:pt x="248412" y="62484"/>
                </a:lnTo>
                <a:lnTo>
                  <a:pt x="246888" y="64008"/>
                </a:lnTo>
                <a:lnTo>
                  <a:pt x="251460" y="62484"/>
                </a:lnTo>
                <a:close/>
              </a:path>
              <a:path w="294639" h="189229">
                <a:moveTo>
                  <a:pt x="294132" y="0"/>
                </a:moveTo>
                <a:lnTo>
                  <a:pt x="251460" y="0"/>
                </a:lnTo>
                <a:lnTo>
                  <a:pt x="251460" y="62484"/>
                </a:lnTo>
                <a:lnTo>
                  <a:pt x="246888" y="64008"/>
                </a:lnTo>
                <a:lnTo>
                  <a:pt x="246888" y="105156"/>
                </a:lnTo>
                <a:lnTo>
                  <a:pt x="256032" y="105156"/>
                </a:lnTo>
                <a:lnTo>
                  <a:pt x="259080" y="103632"/>
                </a:lnTo>
                <a:lnTo>
                  <a:pt x="260604" y="103632"/>
                </a:lnTo>
                <a:lnTo>
                  <a:pt x="262128" y="102108"/>
                </a:lnTo>
                <a:lnTo>
                  <a:pt x="265176" y="102108"/>
                </a:lnTo>
                <a:lnTo>
                  <a:pt x="268224" y="99060"/>
                </a:lnTo>
                <a:lnTo>
                  <a:pt x="269748" y="99060"/>
                </a:lnTo>
                <a:lnTo>
                  <a:pt x="271272" y="97536"/>
                </a:lnTo>
                <a:lnTo>
                  <a:pt x="272796" y="94488"/>
                </a:lnTo>
                <a:lnTo>
                  <a:pt x="274320" y="94488"/>
                </a:lnTo>
                <a:lnTo>
                  <a:pt x="274320" y="92964"/>
                </a:lnTo>
                <a:lnTo>
                  <a:pt x="275844" y="92964"/>
                </a:lnTo>
                <a:lnTo>
                  <a:pt x="278892" y="86868"/>
                </a:lnTo>
                <a:lnTo>
                  <a:pt x="280416" y="82296"/>
                </a:lnTo>
                <a:lnTo>
                  <a:pt x="283464" y="76200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35052"/>
                </a:lnTo>
                <a:lnTo>
                  <a:pt x="292608" y="18288"/>
                </a:lnTo>
                <a:lnTo>
                  <a:pt x="294132" y="0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9225" y="6761477"/>
            <a:ext cx="7628255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3525">
              <a:lnSpc>
                <a:spcPts val="282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20"/>
              </a:lnSpc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5135" y="6310373"/>
            <a:ext cx="57124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6666" y="1195831"/>
            <a:ext cx="2830830" cy="1228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90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40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3676" y="2305303"/>
            <a:ext cx="470789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  <a:tab pos="1914525" algn="l"/>
                <a:tab pos="2615565" algn="l"/>
                <a:tab pos="4084320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9225" y="2617722"/>
            <a:ext cx="28225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171700" algn="l"/>
              </a:tabLst>
            </a:pPr>
            <a:r>
              <a:rPr sz="2600" b="1" dirty="0">
                <a:latin typeface="Times New Roman"/>
                <a:cs typeface="Times New Roman"/>
              </a:rPr>
              <a:t>3)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+</a:t>
            </a:r>
            <a:r>
              <a:rPr sz="2600" b="1" i="1" spc="-20" dirty="0">
                <a:latin typeface="Times New Roman"/>
                <a:cs typeface="Times New Roman"/>
              </a:rPr>
              <a:t>T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76250" y="2938272"/>
            <a:ext cx="292735" cy="190500"/>
          </a:xfrm>
          <a:custGeom>
            <a:avLst/>
            <a:gdLst/>
            <a:ahLst/>
            <a:cxnLst/>
            <a:rect l="l" t="t" r="r" b="b"/>
            <a:pathLst>
              <a:path w="292735" h="190500">
                <a:moveTo>
                  <a:pt x="51816" y="106680"/>
                </a:moveTo>
                <a:lnTo>
                  <a:pt x="51816" y="70104"/>
                </a:lnTo>
                <a:lnTo>
                  <a:pt x="50673" y="67818"/>
                </a:lnTo>
                <a:lnTo>
                  <a:pt x="47244" y="65532"/>
                </a:lnTo>
                <a:lnTo>
                  <a:pt x="44196" y="64008"/>
                </a:lnTo>
                <a:lnTo>
                  <a:pt x="41148" y="64008"/>
                </a:lnTo>
                <a:lnTo>
                  <a:pt x="41148" y="0"/>
                </a:lnTo>
                <a:lnTo>
                  <a:pt x="7620" y="1241"/>
                </a:lnTo>
                <a:lnTo>
                  <a:pt x="6096" y="1298"/>
                </a:lnTo>
                <a:lnTo>
                  <a:pt x="3048" y="1411"/>
                </a:lnTo>
                <a:lnTo>
                  <a:pt x="0" y="1524"/>
                </a:lnTo>
                <a:lnTo>
                  <a:pt x="0" y="19812"/>
                </a:lnTo>
                <a:lnTo>
                  <a:pt x="3048" y="51816"/>
                </a:lnTo>
                <a:lnTo>
                  <a:pt x="6096" y="65532"/>
                </a:lnTo>
                <a:lnTo>
                  <a:pt x="7620" y="73152"/>
                </a:lnTo>
                <a:lnTo>
                  <a:pt x="13716" y="85344"/>
                </a:lnTo>
                <a:lnTo>
                  <a:pt x="16764" y="89916"/>
                </a:lnTo>
                <a:lnTo>
                  <a:pt x="18288" y="92964"/>
                </a:lnTo>
                <a:lnTo>
                  <a:pt x="18288" y="94488"/>
                </a:lnTo>
                <a:lnTo>
                  <a:pt x="19812" y="94488"/>
                </a:lnTo>
                <a:lnTo>
                  <a:pt x="19812" y="96012"/>
                </a:lnTo>
                <a:lnTo>
                  <a:pt x="22860" y="97536"/>
                </a:lnTo>
                <a:lnTo>
                  <a:pt x="22860" y="99060"/>
                </a:lnTo>
                <a:lnTo>
                  <a:pt x="25908" y="102108"/>
                </a:lnTo>
                <a:lnTo>
                  <a:pt x="28956" y="102108"/>
                </a:lnTo>
                <a:lnTo>
                  <a:pt x="32004" y="105156"/>
                </a:lnTo>
                <a:lnTo>
                  <a:pt x="36576" y="105156"/>
                </a:lnTo>
                <a:lnTo>
                  <a:pt x="38100" y="106680"/>
                </a:lnTo>
                <a:lnTo>
                  <a:pt x="51816" y="106680"/>
                </a:lnTo>
                <a:close/>
              </a:path>
              <a:path w="292735" h="190500">
                <a:moveTo>
                  <a:pt x="49530" y="64008"/>
                </a:moveTo>
                <a:lnTo>
                  <a:pt x="48768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4196" y="44196"/>
                </a:lnTo>
                <a:lnTo>
                  <a:pt x="41148" y="16764"/>
                </a:lnTo>
                <a:lnTo>
                  <a:pt x="41148" y="64008"/>
                </a:lnTo>
                <a:lnTo>
                  <a:pt x="49530" y="64008"/>
                </a:lnTo>
                <a:close/>
              </a:path>
              <a:path w="292735" h="190500">
                <a:moveTo>
                  <a:pt x="50292" y="67056"/>
                </a:moveTo>
                <a:lnTo>
                  <a:pt x="50292" y="65532"/>
                </a:lnTo>
                <a:lnTo>
                  <a:pt x="49530" y="64008"/>
                </a:lnTo>
                <a:lnTo>
                  <a:pt x="44196" y="64008"/>
                </a:lnTo>
                <a:lnTo>
                  <a:pt x="50292" y="67056"/>
                </a:lnTo>
                <a:close/>
              </a:path>
              <a:path w="292735" h="190500">
                <a:moveTo>
                  <a:pt x="50673" y="67818"/>
                </a:moveTo>
                <a:lnTo>
                  <a:pt x="50292" y="67056"/>
                </a:lnTo>
                <a:lnTo>
                  <a:pt x="47244" y="65532"/>
                </a:lnTo>
                <a:lnTo>
                  <a:pt x="50673" y="67818"/>
                </a:lnTo>
                <a:close/>
              </a:path>
              <a:path w="292735" h="190500">
                <a:moveTo>
                  <a:pt x="146304" y="74676"/>
                </a:moveTo>
                <a:lnTo>
                  <a:pt x="144780" y="71628"/>
                </a:lnTo>
                <a:lnTo>
                  <a:pt x="143256" y="71628"/>
                </a:lnTo>
                <a:lnTo>
                  <a:pt x="138684" y="67056"/>
                </a:lnTo>
                <a:lnTo>
                  <a:pt x="135636" y="67056"/>
                </a:lnTo>
                <a:lnTo>
                  <a:pt x="134112" y="65532"/>
                </a:lnTo>
                <a:lnTo>
                  <a:pt x="132588" y="65532"/>
                </a:lnTo>
                <a:lnTo>
                  <a:pt x="129540" y="64008"/>
                </a:lnTo>
                <a:lnTo>
                  <a:pt x="49530" y="64008"/>
                </a:lnTo>
                <a:lnTo>
                  <a:pt x="50292" y="65532"/>
                </a:lnTo>
                <a:lnTo>
                  <a:pt x="50292" y="67056"/>
                </a:lnTo>
                <a:lnTo>
                  <a:pt x="51816" y="68580"/>
                </a:lnTo>
                <a:lnTo>
                  <a:pt x="51816" y="106680"/>
                </a:lnTo>
                <a:lnTo>
                  <a:pt x="114300" y="106680"/>
                </a:lnTo>
                <a:lnTo>
                  <a:pt x="114300" y="100584"/>
                </a:lnTo>
                <a:lnTo>
                  <a:pt x="117348" y="103632"/>
                </a:lnTo>
                <a:lnTo>
                  <a:pt x="120396" y="105156"/>
                </a:lnTo>
                <a:lnTo>
                  <a:pt x="124968" y="106680"/>
                </a:lnTo>
                <a:lnTo>
                  <a:pt x="124968" y="169164"/>
                </a:lnTo>
                <a:lnTo>
                  <a:pt x="129540" y="117348"/>
                </a:lnTo>
                <a:lnTo>
                  <a:pt x="132588" y="103632"/>
                </a:lnTo>
                <a:lnTo>
                  <a:pt x="135636" y="91440"/>
                </a:lnTo>
                <a:lnTo>
                  <a:pt x="141732" y="79248"/>
                </a:lnTo>
                <a:lnTo>
                  <a:pt x="144780" y="76200"/>
                </a:lnTo>
                <a:lnTo>
                  <a:pt x="144780" y="74676"/>
                </a:lnTo>
                <a:lnTo>
                  <a:pt x="146304" y="74676"/>
                </a:lnTo>
                <a:close/>
              </a:path>
              <a:path w="292735" h="190500">
                <a:moveTo>
                  <a:pt x="51816" y="68580"/>
                </a:moveTo>
                <a:lnTo>
                  <a:pt x="50292" y="67056"/>
                </a:lnTo>
                <a:lnTo>
                  <a:pt x="50673" y="67818"/>
                </a:lnTo>
                <a:lnTo>
                  <a:pt x="51816" y="68580"/>
                </a:lnTo>
                <a:close/>
              </a:path>
              <a:path w="292735" h="190500">
                <a:moveTo>
                  <a:pt x="51816" y="70104"/>
                </a:moveTo>
                <a:lnTo>
                  <a:pt x="51816" y="68580"/>
                </a:lnTo>
                <a:lnTo>
                  <a:pt x="50673" y="67818"/>
                </a:lnTo>
                <a:lnTo>
                  <a:pt x="51816" y="70104"/>
                </a:lnTo>
                <a:close/>
              </a:path>
              <a:path w="292735" h="190500">
                <a:moveTo>
                  <a:pt x="118872" y="106680"/>
                </a:moveTo>
                <a:lnTo>
                  <a:pt x="118872" y="105156"/>
                </a:lnTo>
                <a:lnTo>
                  <a:pt x="114300" y="100584"/>
                </a:lnTo>
                <a:lnTo>
                  <a:pt x="117348" y="106680"/>
                </a:lnTo>
                <a:lnTo>
                  <a:pt x="118872" y="106680"/>
                </a:lnTo>
                <a:close/>
              </a:path>
              <a:path w="292735" h="190500">
                <a:moveTo>
                  <a:pt x="117348" y="106680"/>
                </a:moveTo>
                <a:lnTo>
                  <a:pt x="114300" y="100584"/>
                </a:lnTo>
                <a:lnTo>
                  <a:pt x="114300" y="106680"/>
                </a:lnTo>
                <a:lnTo>
                  <a:pt x="117348" y="106680"/>
                </a:lnTo>
                <a:close/>
              </a:path>
              <a:path w="292735" h="190500">
                <a:moveTo>
                  <a:pt x="123444" y="106680"/>
                </a:moveTo>
                <a:lnTo>
                  <a:pt x="117348" y="103632"/>
                </a:lnTo>
                <a:lnTo>
                  <a:pt x="118872" y="105156"/>
                </a:lnTo>
                <a:lnTo>
                  <a:pt x="118872" y="106680"/>
                </a:lnTo>
                <a:lnTo>
                  <a:pt x="123444" y="106680"/>
                </a:lnTo>
                <a:close/>
              </a:path>
              <a:path w="292735" h="190500">
                <a:moveTo>
                  <a:pt x="124968" y="152400"/>
                </a:moveTo>
                <a:lnTo>
                  <a:pt x="124968" y="106680"/>
                </a:lnTo>
                <a:lnTo>
                  <a:pt x="117348" y="106680"/>
                </a:lnTo>
                <a:lnTo>
                  <a:pt x="118872" y="109728"/>
                </a:lnTo>
                <a:lnTo>
                  <a:pt x="120396" y="114300"/>
                </a:lnTo>
                <a:lnTo>
                  <a:pt x="121920" y="124968"/>
                </a:lnTo>
                <a:lnTo>
                  <a:pt x="124968" y="152400"/>
                </a:lnTo>
                <a:close/>
              </a:path>
              <a:path w="292735" h="190500">
                <a:moveTo>
                  <a:pt x="124968" y="106680"/>
                </a:moveTo>
                <a:lnTo>
                  <a:pt x="120396" y="105156"/>
                </a:lnTo>
                <a:lnTo>
                  <a:pt x="123444" y="106680"/>
                </a:lnTo>
                <a:lnTo>
                  <a:pt x="124968" y="106680"/>
                </a:lnTo>
                <a:close/>
              </a:path>
              <a:path w="292735" h="190500">
                <a:moveTo>
                  <a:pt x="167640" y="169164"/>
                </a:moveTo>
                <a:lnTo>
                  <a:pt x="167640" y="150876"/>
                </a:lnTo>
                <a:lnTo>
                  <a:pt x="166020" y="133064"/>
                </a:lnTo>
                <a:lnTo>
                  <a:pt x="166020" y="133635"/>
                </a:lnTo>
                <a:lnTo>
                  <a:pt x="163068" y="118872"/>
                </a:lnTo>
                <a:lnTo>
                  <a:pt x="161544" y="105156"/>
                </a:lnTo>
                <a:lnTo>
                  <a:pt x="158496" y="99060"/>
                </a:lnTo>
                <a:lnTo>
                  <a:pt x="155448" y="86868"/>
                </a:lnTo>
                <a:lnTo>
                  <a:pt x="149352" y="77724"/>
                </a:lnTo>
                <a:lnTo>
                  <a:pt x="147828" y="76200"/>
                </a:lnTo>
                <a:lnTo>
                  <a:pt x="147828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41732" y="79248"/>
                </a:lnTo>
                <a:lnTo>
                  <a:pt x="135636" y="91440"/>
                </a:lnTo>
                <a:lnTo>
                  <a:pt x="132588" y="103632"/>
                </a:lnTo>
                <a:lnTo>
                  <a:pt x="129540" y="117348"/>
                </a:lnTo>
                <a:lnTo>
                  <a:pt x="124968" y="169164"/>
                </a:lnTo>
                <a:lnTo>
                  <a:pt x="167640" y="169164"/>
                </a:lnTo>
                <a:close/>
              </a:path>
              <a:path w="292735" h="190500">
                <a:moveTo>
                  <a:pt x="167640" y="169164"/>
                </a:moveTo>
                <a:lnTo>
                  <a:pt x="124968" y="169164"/>
                </a:lnTo>
                <a:lnTo>
                  <a:pt x="126801" y="177641"/>
                </a:lnTo>
                <a:lnTo>
                  <a:pt x="131635" y="184404"/>
                </a:lnTo>
                <a:lnTo>
                  <a:pt x="138469" y="188880"/>
                </a:lnTo>
                <a:lnTo>
                  <a:pt x="146304" y="190500"/>
                </a:lnTo>
                <a:lnTo>
                  <a:pt x="154781" y="188880"/>
                </a:lnTo>
                <a:lnTo>
                  <a:pt x="161544" y="184404"/>
                </a:lnTo>
                <a:lnTo>
                  <a:pt x="166020" y="177641"/>
                </a:lnTo>
                <a:lnTo>
                  <a:pt x="167640" y="169164"/>
                </a:lnTo>
                <a:close/>
              </a:path>
              <a:path w="292735" h="190500">
                <a:moveTo>
                  <a:pt x="243840" y="64008"/>
                </a:moveTo>
                <a:lnTo>
                  <a:pt x="163068" y="64008"/>
                </a:lnTo>
                <a:lnTo>
                  <a:pt x="160020" y="65532"/>
                </a:lnTo>
                <a:lnTo>
                  <a:pt x="158496" y="65532"/>
                </a:lnTo>
                <a:lnTo>
                  <a:pt x="156972" y="67056"/>
                </a:lnTo>
                <a:lnTo>
                  <a:pt x="153924" y="67056"/>
                </a:lnTo>
                <a:lnTo>
                  <a:pt x="149352" y="71628"/>
                </a:lnTo>
                <a:lnTo>
                  <a:pt x="147828" y="71628"/>
                </a:lnTo>
                <a:lnTo>
                  <a:pt x="146304" y="74676"/>
                </a:lnTo>
                <a:lnTo>
                  <a:pt x="147828" y="74676"/>
                </a:lnTo>
                <a:lnTo>
                  <a:pt x="147828" y="76200"/>
                </a:lnTo>
                <a:lnTo>
                  <a:pt x="149352" y="77724"/>
                </a:lnTo>
                <a:lnTo>
                  <a:pt x="155448" y="86868"/>
                </a:lnTo>
                <a:lnTo>
                  <a:pt x="158496" y="99060"/>
                </a:lnTo>
                <a:lnTo>
                  <a:pt x="161544" y="105156"/>
                </a:lnTo>
                <a:lnTo>
                  <a:pt x="163068" y="118872"/>
                </a:lnTo>
                <a:lnTo>
                  <a:pt x="166020" y="133635"/>
                </a:lnTo>
                <a:lnTo>
                  <a:pt x="166020" y="133064"/>
                </a:lnTo>
                <a:lnTo>
                  <a:pt x="167640" y="150876"/>
                </a:lnTo>
                <a:lnTo>
                  <a:pt x="167640" y="106680"/>
                </a:lnTo>
                <a:lnTo>
                  <a:pt x="172212" y="105156"/>
                </a:lnTo>
                <a:lnTo>
                  <a:pt x="172212" y="105664"/>
                </a:lnTo>
                <a:lnTo>
                  <a:pt x="175260" y="103632"/>
                </a:lnTo>
                <a:lnTo>
                  <a:pt x="178308" y="100584"/>
                </a:lnTo>
                <a:lnTo>
                  <a:pt x="178308" y="106680"/>
                </a:lnTo>
                <a:lnTo>
                  <a:pt x="240792" y="106680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2735" h="190500">
                <a:moveTo>
                  <a:pt x="172212" y="105156"/>
                </a:moveTo>
                <a:lnTo>
                  <a:pt x="167640" y="106680"/>
                </a:lnTo>
                <a:lnTo>
                  <a:pt x="170688" y="106680"/>
                </a:lnTo>
                <a:lnTo>
                  <a:pt x="172212" y="105156"/>
                </a:lnTo>
                <a:close/>
              </a:path>
              <a:path w="292735" h="190500">
                <a:moveTo>
                  <a:pt x="175260" y="106680"/>
                </a:moveTo>
                <a:lnTo>
                  <a:pt x="167640" y="106680"/>
                </a:lnTo>
                <a:lnTo>
                  <a:pt x="167640" y="153924"/>
                </a:lnTo>
                <a:lnTo>
                  <a:pt x="169164" y="138684"/>
                </a:lnTo>
                <a:lnTo>
                  <a:pt x="172212" y="114300"/>
                </a:lnTo>
                <a:lnTo>
                  <a:pt x="173736" y="111252"/>
                </a:lnTo>
                <a:lnTo>
                  <a:pt x="175260" y="106680"/>
                </a:lnTo>
                <a:close/>
              </a:path>
              <a:path w="292735" h="190500">
                <a:moveTo>
                  <a:pt x="172212" y="105664"/>
                </a:moveTo>
                <a:lnTo>
                  <a:pt x="172212" y="105156"/>
                </a:lnTo>
                <a:lnTo>
                  <a:pt x="170688" y="106680"/>
                </a:lnTo>
                <a:lnTo>
                  <a:pt x="172212" y="105664"/>
                </a:lnTo>
                <a:close/>
              </a:path>
              <a:path w="292735" h="190500">
                <a:moveTo>
                  <a:pt x="175260" y="103632"/>
                </a:moveTo>
                <a:lnTo>
                  <a:pt x="170688" y="106680"/>
                </a:lnTo>
                <a:lnTo>
                  <a:pt x="173736" y="106680"/>
                </a:lnTo>
                <a:lnTo>
                  <a:pt x="173736" y="105156"/>
                </a:lnTo>
                <a:lnTo>
                  <a:pt x="175260" y="103632"/>
                </a:lnTo>
                <a:close/>
              </a:path>
              <a:path w="292735" h="190500">
                <a:moveTo>
                  <a:pt x="178308" y="100584"/>
                </a:moveTo>
                <a:lnTo>
                  <a:pt x="173736" y="105156"/>
                </a:lnTo>
                <a:lnTo>
                  <a:pt x="173736" y="106680"/>
                </a:lnTo>
                <a:lnTo>
                  <a:pt x="175260" y="106680"/>
                </a:lnTo>
                <a:lnTo>
                  <a:pt x="175260" y="105156"/>
                </a:lnTo>
                <a:lnTo>
                  <a:pt x="176784" y="103632"/>
                </a:lnTo>
                <a:lnTo>
                  <a:pt x="178308" y="100584"/>
                </a:lnTo>
                <a:close/>
              </a:path>
              <a:path w="292735" h="190500">
                <a:moveTo>
                  <a:pt x="178308" y="106680"/>
                </a:moveTo>
                <a:lnTo>
                  <a:pt x="178308" y="100584"/>
                </a:lnTo>
                <a:lnTo>
                  <a:pt x="176784" y="103632"/>
                </a:lnTo>
                <a:lnTo>
                  <a:pt x="175260" y="105156"/>
                </a:lnTo>
                <a:lnTo>
                  <a:pt x="175260" y="106680"/>
                </a:lnTo>
                <a:lnTo>
                  <a:pt x="178308" y="106680"/>
                </a:lnTo>
                <a:close/>
              </a:path>
              <a:path w="292735" h="190500">
                <a:moveTo>
                  <a:pt x="242316" y="67056"/>
                </a:moveTo>
                <a:lnTo>
                  <a:pt x="240792" y="68580"/>
                </a:lnTo>
                <a:lnTo>
                  <a:pt x="240792" y="70104"/>
                </a:lnTo>
                <a:lnTo>
                  <a:pt x="242316" y="67056"/>
                </a:lnTo>
                <a:close/>
              </a:path>
              <a:path w="292735" h="190500">
                <a:moveTo>
                  <a:pt x="292608" y="18288"/>
                </a:moveTo>
                <a:lnTo>
                  <a:pt x="292608" y="1524"/>
                </a:lnTo>
                <a:lnTo>
                  <a:pt x="256032" y="169"/>
                </a:lnTo>
                <a:lnTo>
                  <a:pt x="254508" y="112"/>
                </a:lnTo>
                <a:lnTo>
                  <a:pt x="251460" y="0"/>
                </a:lnTo>
                <a:lnTo>
                  <a:pt x="251460" y="64008"/>
                </a:lnTo>
                <a:lnTo>
                  <a:pt x="248412" y="64008"/>
                </a:lnTo>
                <a:lnTo>
                  <a:pt x="242316" y="67056"/>
                </a:lnTo>
                <a:lnTo>
                  <a:pt x="240792" y="70104"/>
                </a:lnTo>
                <a:lnTo>
                  <a:pt x="240792" y="106680"/>
                </a:lnTo>
                <a:lnTo>
                  <a:pt x="254508" y="106680"/>
                </a:lnTo>
                <a:lnTo>
                  <a:pt x="256032" y="105156"/>
                </a:lnTo>
                <a:lnTo>
                  <a:pt x="260604" y="105156"/>
                </a:lnTo>
                <a:lnTo>
                  <a:pt x="262128" y="103632"/>
                </a:lnTo>
                <a:lnTo>
                  <a:pt x="265176" y="102108"/>
                </a:lnTo>
                <a:lnTo>
                  <a:pt x="266700" y="100584"/>
                </a:lnTo>
                <a:lnTo>
                  <a:pt x="268224" y="100584"/>
                </a:lnTo>
                <a:lnTo>
                  <a:pt x="269748" y="99060"/>
                </a:lnTo>
                <a:lnTo>
                  <a:pt x="269748" y="97536"/>
                </a:lnTo>
                <a:lnTo>
                  <a:pt x="272796" y="96012"/>
                </a:lnTo>
                <a:lnTo>
                  <a:pt x="272796" y="94488"/>
                </a:lnTo>
                <a:lnTo>
                  <a:pt x="274320" y="94488"/>
                </a:lnTo>
                <a:lnTo>
                  <a:pt x="274320" y="92964"/>
                </a:lnTo>
                <a:lnTo>
                  <a:pt x="278892" y="88392"/>
                </a:lnTo>
                <a:lnTo>
                  <a:pt x="280416" y="82296"/>
                </a:lnTo>
                <a:lnTo>
                  <a:pt x="283464" y="77724"/>
                </a:lnTo>
                <a:lnTo>
                  <a:pt x="284988" y="71628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18288"/>
                </a:lnTo>
                <a:close/>
              </a:path>
              <a:path w="292735" h="190500">
                <a:moveTo>
                  <a:pt x="248412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3840" y="66294"/>
                </a:lnTo>
                <a:lnTo>
                  <a:pt x="248412" y="64008"/>
                </a:lnTo>
                <a:close/>
              </a:path>
              <a:path w="292735" h="190500">
                <a:moveTo>
                  <a:pt x="243840" y="66294"/>
                </a:moveTo>
                <a:lnTo>
                  <a:pt x="243840" y="65532"/>
                </a:lnTo>
                <a:lnTo>
                  <a:pt x="242316" y="67056"/>
                </a:lnTo>
                <a:lnTo>
                  <a:pt x="243840" y="66294"/>
                </a:lnTo>
                <a:close/>
              </a:path>
              <a:path w="292735" h="190500">
                <a:moveTo>
                  <a:pt x="251460" y="64008"/>
                </a:moveTo>
                <a:lnTo>
                  <a:pt x="251460" y="18288"/>
                </a:lnTo>
                <a:lnTo>
                  <a:pt x="248412" y="45720"/>
                </a:lnTo>
                <a:lnTo>
                  <a:pt x="245364" y="56388"/>
                </a:lnTo>
                <a:lnTo>
                  <a:pt x="243840" y="60960"/>
                </a:lnTo>
                <a:lnTo>
                  <a:pt x="243840" y="64008"/>
                </a:lnTo>
                <a:lnTo>
                  <a:pt x="251460" y="64008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83952" y="2966718"/>
            <a:ext cx="2346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75135" y="2616198"/>
            <a:ext cx="55397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-4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0760" y="3638802"/>
            <a:ext cx="441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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39446" y="3610355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0292" y="65532"/>
                </a:moveTo>
                <a:lnTo>
                  <a:pt x="45720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8288" y="870"/>
                </a:lnTo>
                <a:lnTo>
                  <a:pt x="16764" y="925"/>
                </a:lnTo>
                <a:lnTo>
                  <a:pt x="13716" y="1034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3048" y="1415"/>
                </a:lnTo>
                <a:lnTo>
                  <a:pt x="0" y="1524"/>
                </a:lnTo>
                <a:lnTo>
                  <a:pt x="4572" y="51816"/>
                </a:lnTo>
                <a:lnTo>
                  <a:pt x="16764" y="89916"/>
                </a:lnTo>
                <a:lnTo>
                  <a:pt x="18288" y="92964"/>
                </a:lnTo>
                <a:lnTo>
                  <a:pt x="25908" y="100584"/>
                </a:lnTo>
                <a:lnTo>
                  <a:pt x="27432" y="100584"/>
                </a:lnTo>
                <a:lnTo>
                  <a:pt x="28956" y="102108"/>
                </a:lnTo>
                <a:lnTo>
                  <a:pt x="32004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48768" y="105156"/>
                </a:lnTo>
                <a:lnTo>
                  <a:pt x="48768" y="65532"/>
                </a:lnTo>
                <a:lnTo>
                  <a:pt x="50292" y="65532"/>
                </a:lnTo>
                <a:close/>
              </a:path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5720" y="44196"/>
                </a:lnTo>
                <a:lnTo>
                  <a:pt x="42672" y="16764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3340" y="68580"/>
                </a:moveTo>
                <a:lnTo>
                  <a:pt x="51816" y="67056"/>
                </a:lnTo>
                <a:lnTo>
                  <a:pt x="51816" y="65532"/>
                </a:lnTo>
                <a:lnTo>
                  <a:pt x="50292" y="64008"/>
                </a:lnTo>
                <a:lnTo>
                  <a:pt x="45720" y="64008"/>
                </a:lnTo>
                <a:lnTo>
                  <a:pt x="50292" y="65532"/>
                </a:lnTo>
                <a:lnTo>
                  <a:pt x="50292" y="66548"/>
                </a:lnTo>
                <a:lnTo>
                  <a:pt x="51816" y="67564"/>
                </a:lnTo>
                <a:lnTo>
                  <a:pt x="51816" y="67056"/>
                </a:lnTo>
                <a:lnTo>
                  <a:pt x="53340" y="68580"/>
                </a:lnTo>
                <a:close/>
              </a:path>
              <a:path w="294639" h="189229">
                <a:moveTo>
                  <a:pt x="50292" y="66548"/>
                </a:moveTo>
                <a:lnTo>
                  <a:pt x="50292" y="65532"/>
                </a:lnTo>
                <a:lnTo>
                  <a:pt x="48768" y="65532"/>
                </a:lnTo>
                <a:lnTo>
                  <a:pt x="50292" y="66548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48768" y="65532"/>
                </a:lnTo>
                <a:lnTo>
                  <a:pt x="48768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147828" y="73152"/>
                </a:moveTo>
                <a:lnTo>
                  <a:pt x="144780" y="71628"/>
                </a:lnTo>
                <a:lnTo>
                  <a:pt x="144780" y="70104"/>
                </a:lnTo>
                <a:lnTo>
                  <a:pt x="143256" y="70104"/>
                </a:lnTo>
                <a:lnTo>
                  <a:pt x="140208" y="67056"/>
                </a:lnTo>
                <a:lnTo>
                  <a:pt x="137160" y="65532"/>
                </a:lnTo>
                <a:lnTo>
                  <a:pt x="135636" y="65532"/>
                </a:lnTo>
                <a:lnTo>
                  <a:pt x="132588" y="64008"/>
                </a:lnTo>
                <a:lnTo>
                  <a:pt x="50292" y="64008"/>
                </a:lnTo>
                <a:lnTo>
                  <a:pt x="51816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18872" y="103632"/>
                </a:lnTo>
                <a:lnTo>
                  <a:pt x="118872" y="104013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8016" y="132588"/>
                </a:lnTo>
                <a:lnTo>
                  <a:pt x="131064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91440"/>
                </a:lnTo>
                <a:lnTo>
                  <a:pt x="144780" y="76200"/>
                </a:lnTo>
                <a:lnTo>
                  <a:pt x="147828" y="73152"/>
                </a:lnTo>
                <a:close/>
              </a:path>
              <a:path w="294639" h="189229">
                <a:moveTo>
                  <a:pt x="118110" y="103632"/>
                </a:moveTo>
                <a:lnTo>
                  <a:pt x="117348" y="102108"/>
                </a:lnTo>
                <a:lnTo>
                  <a:pt x="115824" y="100584"/>
                </a:lnTo>
                <a:lnTo>
                  <a:pt x="117348" y="103632"/>
                </a:lnTo>
                <a:lnTo>
                  <a:pt x="118110" y="103632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110" y="103632"/>
                </a:lnTo>
                <a:lnTo>
                  <a:pt x="118110" y="103822"/>
                </a:lnTo>
                <a:lnTo>
                  <a:pt x="117348" y="103632"/>
                </a:lnTo>
                <a:lnTo>
                  <a:pt x="115824" y="100584"/>
                </a:lnTo>
                <a:lnTo>
                  <a:pt x="115824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18872" y="103632"/>
                </a:moveTo>
                <a:lnTo>
                  <a:pt x="117348" y="102108"/>
                </a:lnTo>
                <a:lnTo>
                  <a:pt x="118110" y="103632"/>
                </a:lnTo>
                <a:lnTo>
                  <a:pt x="118872" y="103632"/>
                </a:lnTo>
                <a:close/>
              </a:path>
              <a:path w="294639" h="189229">
                <a:moveTo>
                  <a:pt x="118872" y="104013"/>
                </a:moveTo>
                <a:lnTo>
                  <a:pt x="118872" y="103632"/>
                </a:lnTo>
                <a:lnTo>
                  <a:pt x="118110" y="103632"/>
                </a:lnTo>
                <a:lnTo>
                  <a:pt x="118110" y="103822"/>
                </a:lnTo>
                <a:lnTo>
                  <a:pt x="118872" y="104013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8110" y="103822"/>
                </a:lnTo>
                <a:lnTo>
                  <a:pt x="118110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26492" y="152400"/>
                </a:moveTo>
                <a:lnTo>
                  <a:pt x="126492" y="105156"/>
                </a:lnTo>
                <a:lnTo>
                  <a:pt x="118872" y="105156"/>
                </a:lnTo>
                <a:lnTo>
                  <a:pt x="118872" y="109728"/>
                </a:lnTo>
                <a:lnTo>
                  <a:pt x="120396" y="114300"/>
                </a:lnTo>
                <a:lnTo>
                  <a:pt x="123444" y="124968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89229">
                <a:moveTo>
                  <a:pt x="243840" y="64008"/>
                </a:moveTo>
                <a:lnTo>
                  <a:pt x="161544" y="64008"/>
                </a:lnTo>
                <a:lnTo>
                  <a:pt x="160020" y="65532"/>
                </a:lnTo>
                <a:lnTo>
                  <a:pt x="156972" y="65532"/>
                </a:lnTo>
                <a:lnTo>
                  <a:pt x="152400" y="70104"/>
                </a:lnTo>
                <a:lnTo>
                  <a:pt x="150876" y="70104"/>
                </a:lnTo>
                <a:lnTo>
                  <a:pt x="144780" y="76200"/>
                </a:lnTo>
                <a:lnTo>
                  <a:pt x="137160" y="91440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31064" y="117348"/>
                </a:lnTo>
                <a:lnTo>
                  <a:pt x="128016" y="13258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47828" y="167640"/>
                </a:lnTo>
                <a:lnTo>
                  <a:pt x="147828" y="74676"/>
                </a:lnTo>
                <a:lnTo>
                  <a:pt x="149352" y="76200"/>
                </a:lnTo>
                <a:lnTo>
                  <a:pt x="153924" y="82296"/>
                </a:lnTo>
                <a:lnTo>
                  <a:pt x="155424" y="86796"/>
                </a:lnTo>
                <a:lnTo>
                  <a:pt x="158496" y="92964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69164"/>
                </a:lnTo>
                <a:lnTo>
                  <a:pt x="169164" y="153924"/>
                </a:lnTo>
                <a:lnTo>
                  <a:pt x="169164" y="105156"/>
                </a:lnTo>
                <a:lnTo>
                  <a:pt x="170688" y="105156"/>
                </a:lnTo>
                <a:lnTo>
                  <a:pt x="176784" y="103632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313"/>
                </a:lnTo>
                <a:lnTo>
                  <a:pt x="128016" y="176625"/>
                </a:lnTo>
                <a:lnTo>
                  <a:pt x="132588" y="183070"/>
                </a:lnTo>
                <a:lnTo>
                  <a:pt x="139350" y="187380"/>
                </a:lnTo>
                <a:lnTo>
                  <a:pt x="147828" y="188976"/>
                </a:lnTo>
                <a:lnTo>
                  <a:pt x="155424" y="187380"/>
                </a:lnTo>
                <a:lnTo>
                  <a:pt x="161734" y="183070"/>
                </a:lnTo>
                <a:lnTo>
                  <a:pt x="166044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2964"/>
                </a:lnTo>
                <a:lnTo>
                  <a:pt x="155424" y="86796"/>
                </a:lnTo>
                <a:lnTo>
                  <a:pt x="153924" y="82296"/>
                </a:lnTo>
                <a:lnTo>
                  <a:pt x="149352" y="76200"/>
                </a:lnTo>
                <a:lnTo>
                  <a:pt x="147828" y="74676"/>
                </a:lnTo>
                <a:lnTo>
                  <a:pt x="147828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69164" y="105156"/>
                </a:lnTo>
                <a:lnTo>
                  <a:pt x="169164" y="138684"/>
                </a:lnTo>
                <a:lnTo>
                  <a:pt x="172212" y="126492"/>
                </a:lnTo>
                <a:lnTo>
                  <a:pt x="173736" y="114300"/>
                </a:lnTo>
                <a:lnTo>
                  <a:pt x="175260" y="111252"/>
                </a:lnTo>
                <a:lnTo>
                  <a:pt x="175260" y="106680"/>
                </a:lnTo>
                <a:lnTo>
                  <a:pt x="176784" y="105156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6784" y="103632"/>
                </a:lnTo>
                <a:close/>
              </a:path>
              <a:path w="294639" h="189229">
                <a:moveTo>
                  <a:pt x="179832" y="105156"/>
                </a:moveTo>
                <a:lnTo>
                  <a:pt x="179832" y="100584"/>
                </a:lnTo>
                <a:lnTo>
                  <a:pt x="175260" y="105156"/>
                </a:lnTo>
                <a:lnTo>
                  <a:pt x="179832" y="105156"/>
                </a:lnTo>
                <a:close/>
              </a:path>
              <a:path w="294639" h="189229">
                <a:moveTo>
                  <a:pt x="252984" y="105156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2984" y="105156"/>
                </a:lnTo>
                <a:close/>
              </a:path>
              <a:path w="294639" h="189229">
                <a:moveTo>
                  <a:pt x="249936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3840" y="67056"/>
                </a:lnTo>
                <a:lnTo>
                  <a:pt x="245364" y="65532"/>
                </a:lnTo>
                <a:lnTo>
                  <a:pt x="245364" y="66294"/>
                </a:lnTo>
                <a:lnTo>
                  <a:pt x="249936" y="64008"/>
                </a:lnTo>
                <a:close/>
              </a:path>
              <a:path w="294639" h="189229">
                <a:moveTo>
                  <a:pt x="243840" y="65532"/>
                </a:moveTo>
                <a:lnTo>
                  <a:pt x="242316" y="67056"/>
                </a:lnTo>
                <a:lnTo>
                  <a:pt x="242316" y="68580"/>
                </a:lnTo>
                <a:lnTo>
                  <a:pt x="243840" y="65532"/>
                </a:lnTo>
                <a:close/>
              </a:path>
              <a:path w="294639" h="189229">
                <a:moveTo>
                  <a:pt x="243840" y="67056"/>
                </a:moveTo>
                <a:lnTo>
                  <a:pt x="243840" y="65532"/>
                </a:lnTo>
                <a:lnTo>
                  <a:pt x="242316" y="68580"/>
                </a:lnTo>
                <a:lnTo>
                  <a:pt x="243840" y="67056"/>
                </a:lnTo>
                <a:close/>
              </a:path>
              <a:path w="294639" h="189229">
                <a:moveTo>
                  <a:pt x="294132" y="18288"/>
                </a:moveTo>
                <a:lnTo>
                  <a:pt x="294132" y="1524"/>
                </a:lnTo>
                <a:lnTo>
                  <a:pt x="252984" y="0"/>
                </a:lnTo>
                <a:lnTo>
                  <a:pt x="251460" y="16764"/>
                </a:lnTo>
                <a:lnTo>
                  <a:pt x="251460" y="32004"/>
                </a:lnTo>
                <a:lnTo>
                  <a:pt x="248412" y="44196"/>
                </a:lnTo>
                <a:lnTo>
                  <a:pt x="246888" y="56388"/>
                </a:lnTo>
                <a:lnTo>
                  <a:pt x="245364" y="59436"/>
                </a:lnTo>
                <a:lnTo>
                  <a:pt x="243840" y="64008"/>
                </a:lnTo>
                <a:lnTo>
                  <a:pt x="252984" y="64008"/>
                </a:lnTo>
                <a:lnTo>
                  <a:pt x="252984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3652" y="103632"/>
                </a:lnTo>
                <a:lnTo>
                  <a:pt x="265176" y="102108"/>
                </a:lnTo>
                <a:lnTo>
                  <a:pt x="268224" y="100584"/>
                </a:lnTo>
                <a:lnTo>
                  <a:pt x="274320" y="94488"/>
                </a:lnTo>
                <a:lnTo>
                  <a:pt x="275844" y="94488"/>
                </a:lnTo>
                <a:lnTo>
                  <a:pt x="275844" y="92964"/>
                </a:lnTo>
                <a:lnTo>
                  <a:pt x="278892" y="88392"/>
                </a:lnTo>
                <a:lnTo>
                  <a:pt x="281940" y="82296"/>
                </a:lnTo>
                <a:lnTo>
                  <a:pt x="283464" y="77724"/>
                </a:lnTo>
                <a:lnTo>
                  <a:pt x="286512" y="71628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89229">
                <a:moveTo>
                  <a:pt x="245364" y="66294"/>
                </a:moveTo>
                <a:lnTo>
                  <a:pt x="245364" y="65532"/>
                </a:lnTo>
                <a:lnTo>
                  <a:pt x="243840" y="67056"/>
                </a:lnTo>
                <a:lnTo>
                  <a:pt x="245364" y="66294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75135" y="3288282"/>
            <a:ext cx="54089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520950" algn="l"/>
                <a:tab pos="3580129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E’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=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r>
              <a:rPr sz="2600" b="1" dirty="0">
                <a:latin typeface="Times New Roman"/>
                <a:cs typeface="Times New Roman"/>
              </a:rPr>
              <a:t>	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39446" y="4198620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47244" y="105156"/>
                </a:moveTo>
                <a:lnTo>
                  <a:pt x="47244" y="64008"/>
                </a:lnTo>
                <a:lnTo>
                  <a:pt x="42672" y="62484"/>
                </a:lnTo>
                <a:lnTo>
                  <a:pt x="42672" y="0"/>
                </a:lnTo>
                <a:lnTo>
                  <a:pt x="0" y="0"/>
                </a:lnTo>
                <a:lnTo>
                  <a:pt x="3048" y="36576"/>
                </a:lnTo>
                <a:lnTo>
                  <a:pt x="4572" y="51816"/>
                </a:lnTo>
                <a:lnTo>
                  <a:pt x="7620" y="65532"/>
                </a:lnTo>
                <a:lnTo>
                  <a:pt x="10668" y="77724"/>
                </a:lnTo>
                <a:lnTo>
                  <a:pt x="18288" y="92964"/>
                </a:lnTo>
                <a:lnTo>
                  <a:pt x="19812" y="92964"/>
                </a:lnTo>
                <a:lnTo>
                  <a:pt x="19812" y="94488"/>
                </a:lnTo>
                <a:lnTo>
                  <a:pt x="21336" y="94488"/>
                </a:lnTo>
                <a:lnTo>
                  <a:pt x="22860" y="97536"/>
                </a:lnTo>
                <a:lnTo>
                  <a:pt x="24384" y="99060"/>
                </a:lnTo>
                <a:lnTo>
                  <a:pt x="25908" y="99060"/>
                </a:lnTo>
                <a:lnTo>
                  <a:pt x="28956" y="102108"/>
                </a:lnTo>
                <a:lnTo>
                  <a:pt x="32004" y="102108"/>
                </a:lnTo>
                <a:lnTo>
                  <a:pt x="33528" y="103632"/>
                </a:lnTo>
                <a:lnTo>
                  <a:pt x="35052" y="103632"/>
                </a:lnTo>
                <a:lnTo>
                  <a:pt x="38100" y="105156"/>
                </a:lnTo>
                <a:lnTo>
                  <a:pt x="47244" y="105156"/>
                </a:lnTo>
                <a:close/>
              </a:path>
              <a:path w="294639" h="189229">
                <a:moveTo>
                  <a:pt x="50292" y="62484"/>
                </a:moveTo>
                <a:lnTo>
                  <a:pt x="48768" y="57912"/>
                </a:lnTo>
                <a:lnTo>
                  <a:pt x="47244" y="54864"/>
                </a:lnTo>
                <a:lnTo>
                  <a:pt x="44196" y="30480"/>
                </a:lnTo>
                <a:lnTo>
                  <a:pt x="42672" y="15240"/>
                </a:lnTo>
                <a:lnTo>
                  <a:pt x="42672" y="62484"/>
                </a:lnTo>
                <a:lnTo>
                  <a:pt x="50292" y="62484"/>
                </a:lnTo>
                <a:close/>
              </a:path>
              <a:path w="294639" h="189229">
                <a:moveTo>
                  <a:pt x="47244" y="64008"/>
                </a:moveTo>
                <a:lnTo>
                  <a:pt x="45720" y="62484"/>
                </a:lnTo>
                <a:lnTo>
                  <a:pt x="42672" y="62484"/>
                </a:lnTo>
                <a:lnTo>
                  <a:pt x="47244" y="64008"/>
                </a:lnTo>
                <a:close/>
              </a:path>
              <a:path w="294639" h="189229">
                <a:moveTo>
                  <a:pt x="144780" y="76200"/>
                </a:moveTo>
                <a:lnTo>
                  <a:pt x="144780" y="70104"/>
                </a:lnTo>
                <a:lnTo>
                  <a:pt x="143256" y="68580"/>
                </a:lnTo>
                <a:lnTo>
                  <a:pt x="141732" y="68580"/>
                </a:lnTo>
                <a:lnTo>
                  <a:pt x="140208" y="67056"/>
                </a:lnTo>
                <a:lnTo>
                  <a:pt x="137160" y="65532"/>
                </a:lnTo>
                <a:lnTo>
                  <a:pt x="135636" y="64008"/>
                </a:lnTo>
                <a:lnTo>
                  <a:pt x="129540" y="64008"/>
                </a:lnTo>
                <a:lnTo>
                  <a:pt x="128016" y="62484"/>
                </a:lnTo>
                <a:lnTo>
                  <a:pt x="45720" y="62484"/>
                </a:lnTo>
                <a:lnTo>
                  <a:pt x="48768" y="64516"/>
                </a:lnTo>
                <a:lnTo>
                  <a:pt x="48768" y="64008"/>
                </a:lnTo>
                <a:lnTo>
                  <a:pt x="50292" y="65532"/>
                </a:lnTo>
                <a:lnTo>
                  <a:pt x="50292" y="64008"/>
                </a:lnTo>
                <a:lnTo>
                  <a:pt x="51816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17348" y="102108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8016" y="132588"/>
                </a:lnTo>
                <a:lnTo>
                  <a:pt x="131064" y="117348"/>
                </a:lnTo>
                <a:lnTo>
                  <a:pt x="132588" y="103632"/>
                </a:lnTo>
                <a:lnTo>
                  <a:pt x="135636" y="96012"/>
                </a:lnTo>
                <a:lnTo>
                  <a:pt x="137160" y="89916"/>
                </a:lnTo>
                <a:lnTo>
                  <a:pt x="140208" y="85344"/>
                </a:lnTo>
                <a:lnTo>
                  <a:pt x="144780" y="76200"/>
                </a:lnTo>
                <a:close/>
              </a:path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45720" y="62484"/>
                </a:lnTo>
                <a:lnTo>
                  <a:pt x="47244" y="64008"/>
                </a:lnTo>
                <a:lnTo>
                  <a:pt x="47244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8768" y="64008"/>
                </a:lnTo>
                <a:lnTo>
                  <a:pt x="48768" y="64516"/>
                </a:lnTo>
                <a:lnTo>
                  <a:pt x="50292" y="65532"/>
                </a:lnTo>
                <a:close/>
              </a:path>
              <a:path w="294639" h="189229">
                <a:moveTo>
                  <a:pt x="53340" y="68580"/>
                </a:moveTo>
                <a:lnTo>
                  <a:pt x="51816" y="65532"/>
                </a:lnTo>
                <a:lnTo>
                  <a:pt x="50292" y="64008"/>
                </a:lnTo>
                <a:lnTo>
                  <a:pt x="50292" y="65532"/>
                </a:lnTo>
                <a:lnTo>
                  <a:pt x="53340" y="68580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7348" y="102108"/>
                </a:lnTo>
                <a:lnTo>
                  <a:pt x="115824" y="100584"/>
                </a:lnTo>
                <a:lnTo>
                  <a:pt x="115824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2108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872" y="103632"/>
                </a:lnTo>
                <a:lnTo>
                  <a:pt x="117348" y="102108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26492" y="152400"/>
                </a:moveTo>
                <a:lnTo>
                  <a:pt x="126492" y="105156"/>
                </a:lnTo>
                <a:lnTo>
                  <a:pt x="118872" y="105156"/>
                </a:lnTo>
                <a:lnTo>
                  <a:pt x="118872" y="109728"/>
                </a:lnTo>
                <a:lnTo>
                  <a:pt x="120396" y="112776"/>
                </a:lnTo>
                <a:lnTo>
                  <a:pt x="123444" y="123444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1440"/>
                </a:lnTo>
                <a:lnTo>
                  <a:pt x="156972" y="89154"/>
                </a:lnTo>
                <a:lnTo>
                  <a:pt x="155424" y="86772"/>
                </a:lnTo>
                <a:lnTo>
                  <a:pt x="153924" y="80772"/>
                </a:lnTo>
                <a:lnTo>
                  <a:pt x="149352" y="76200"/>
                </a:lnTo>
                <a:lnTo>
                  <a:pt x="149352" y="74676"/>
                </a:lnTo>
                <a:lnTo>
                  <a:pt x="147828" y="74676"/>
                </a:lnTo>
                <a:lnTo>
                  <a:pt x="147828" y="73152"/>
                </a:lnTo>
                <a:lnTo>
                  <a:pt x="147066" y="72771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40208" y="85344"/>
                </a:lnTo>
                <a:lnTo>
                  <a:pt x="137160" y="89916"/>
                </a:lnTo>
                <a:lnTo>
                  <a:pt x="135636" y="96012"/>
                </a:lnTo>
                <a:lnTo>
                  <a:pt x="132588" y="103632"/>
                </a:lnTo>
                <a:lnTo>
                  <a:pt x="131064" y="117348"/>
                </a:lnTo>
                <a:lnTo>
                  <a:pt x="128016" y="13258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313"/>
                </a:lnTo>
                <a:lnTo>
                  <a:pt x="128016" y="176625"/>
                </a:lnTo>
                <a:lnTo>
                  <a:pt x="132588" y="183070"/>
                </a:lnTo>
                <a:lnTo>
                  <a:pt x="139350" y="187380"/>
                </a:lnTo>
                <a:lnTo>
                  <a:pt x="147828" y="188976"/>
                </a:lnTo>
                <a:lnTo>
                  <a:pt x="155424" y="187380"/>
                </a:lnTo>
                <a:lnTo>
                  <a:pt x="161734" y="183070"/>
                </a:lnTo>
                <a:lnTo>
                  <a:pt x="166044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47066" y="72771"/>
                </a:moveTo>
                <a:lnTo>
                  <a:pt x="144780" y="71628"/>
                </a:lnTo>
                <a:lnTo>
                  <a:pt x="144780" y="74676"/>
                </a:lnTo>
                <a:lnTo>
                  <a:pt x="146304" y="74676"/>
                </a:lnTo>
                <a:lnTo>
                  <a:pt x="146304" y="73152"/>
                </a:lnTo>
                <a:lnTo>
                  <a:pt x="147066" y="72771"/>
                </a:lnTo>
                <a:close/>
              </a:path>
              <a:path w="294639" h="189229">
                <a:moveTo>
                  <a:pt x="243840" y="62484"/>
                </a:moveTo>
                <a:lnTo>
                  <a:pt x="167640" y="62484"/>
                </a:lnTo>
                <a:lnTo>
                  <a:pt x="166044" y="64008"/>
                </a:lnTo>
                <a:lnTo>
                  <a:pt x="160020" y="64008"/>
                </a:lnTo>
                <a:lnTo>
                  <a:pt x="156972" y="65532"/>
                </a:lnTo>
                <a:lnTo>
                  <a:pt x="155424" y="67056"/>
                </a:lnTo>
                <a:lnTo>
                  <a:pt x="153924" y="67056"/>
                </a:lnTo>
                <a:lnTo>
                  <a:pt x="149352" y="71628"/>
                </a:lnTo>
                <a:lnTo>
                  <a:pt x="147066" y="72771"/>
                </a:lnTo>
                <a:lnTo>
                  <a:pt x="147828" y="73152"/>
                </a:lnTo>
                <a:lnTo>
                  <a:pt x="147828" y="74676"/>
                </a:lnTo>
                <a:lnTo>
                  <a:pt x="149352" y="74676"/>
                </a:lnTo>
                <a:lnTo>
                  <a:pt x="149352" y="76200"/>
                </a:lnTo>
                <a:lnTo>
                  <a:pt x="153924" y="80772"/>
                </a:lnTo>
                <a:lnTo>
                  <a:pt x="155424" y="86772"/>
                </a:lnTo>
                <a:lnTo>
                  <a:pt x="156972" y="89154"/>
                </a:lnTo>
                <a:lnTo>
                  <a:pt x="158496" y="91440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69164"/>
                </a:lnTo>
                <a:lnTo>
                  <a:pt x="169164" y="152400"/>
                </a:lnTo>
                <a:lnTo>
                  <a:pt x="169164" y="105156"/>
                </a:lnTo>
                <a:lnTo>
                  <a:pt x="170688" y="105156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2316" y="65532"/>
                </a:lnTo>
                <a:lnTo>
                  <a:pt x="243840" y="62484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9164" y="105156"/>
                </a:lnTo>
                <a:lnTo>
                  <a:pt x="169164" y="138684"/>
                </a:lnTo>
                <a:lnTo>
                  <a:pt x="172212" y="124968"/>
                </a:lnTo>
                <a:lnTo>
                  <a:pt x="173736" y="114300"/>
                </a:lnTo>
                <a:lnTo>
                  <a:pt x="175260" y="109728"/>
                </a:lnTo>
                <a:lnTo>
                  <a:pt x="175260" y="106680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76784" y="102108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5260" y="103632"/>
                </a:lnTo>
                <a:lnTo>
                  <a:pt x="176784" y="102108"/>
                </a:lnTo>
                <a:close/>
              </a:path>
              <a:path w="294639" h="189229">
                <a:moveTo>
                  <a:pt x="176784" y="102616"/>
                </a:moveTo>
                <a:lnTo>
                  <a:pt x="176784" y="102108"/>
                </a:lnTo>
                <a:lnTo>
                  <a:pt x="175260" y="103632"/>
                </a:lnTo>
                <a:lnTo>
                  <a:pt x="176784" y="102616"/>
                </a:lnTo>
                <a:close/>
              </a:path>
              <a:path w="294639" h="189229">
                <a:moveTo>
                  <a:pt x="179832" y="105156"/>
                </a:moveTo>
                <a:lnTo>
                  <a:pt x="179832" y="100584"/>
                </a:lnTo>
                <a:lnTo>
                  <a:pt x="175260" y="103632"/>
                </a:lnTo>
                <a:lnTo>
                  <a:pt x="175260" y="105156"/>
                </a:lnTo>
                <a:lnTo>
                  <a:pt x="176022" y="105156"/>
                </a:lnTo>
                <a:lnTo>
                  <a:pt x="176784" y="103632"/>
                </a:lnTo>
                <a:lnTo>
                  <a:pt x="176784" y="105156"/>
                </a:lnTo>
                <a:lnTo>
                  <a:pt x="179832" y="105156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76784" y="103632"/>
                </a:lnTo>
                <a:lnTo>
                  <a:pt x="176022" y="105156"/>
                </a:lnTo>
                <a:lnTo>
                  <a:pt x="176784" y="105156"/>
                </a:lnTo>
                <a:close/>
              </a:path>
              <a:path w="294639" h="189229">
                <a:moveTo>
                  <a:pt x="249936" y="62484"/>
                </a:moveTo>
                <a:lnTo>
                  <a:pt x="243840" y="65532"/>
                </a:lnTo>
                <a:lnTo>
                  <a:pt x="242316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48412" y="105156"/>
                </a:lnTo>
                <a:lnTo>
                  <a:pt x="248412" y="64008"/>
                </a:lnTo>
                <a:lnTo>
                  <a:pt x="249936" y="62484"/>
                </a:lnTo>
                <a:close/>
              </a:path>
              <a:path w="294639" h="189229">
                <a:moveTo>
                  <a:pt x="249936" y="62484"/>
                </a:moveTo>
                <a:lnTo>
                  <a:pt x="243840" y="62484"/>
                </a:lnTo>
                <a:lnTo>
                  <a:pt x="242316" y="65532"/>
                </a:lnTo>
                <a:lnTo>
                  <a:pt x="242316" y="67056"/>
                </a:lnTo>
                <a:lnTo>
                  <a:pt x="245364" y="64008"/>
                </a:lnTo>
                <a:lnTo>
                  <a:pt x="245364" y="64770"/>
                </a:lnTo>
                <a:lnTo>
                  <a:pt x="249936" y="62484"/>
                </a:lnTo>
                <a:close/>
              </a:path>
              <a:path w="294639" h="189229">
                <a:moveTo>
                  <a:pt x="294132" y="18288"/>
                </a:moveTo>
                <a:lnTo>
                  <a:pt x="294132" y="0"/>
                </a:lnTo>
                <a:lnTo>
                  <a:pt x="252984" y="0"/>
                </a:lnTo>
                <a:lnTo>
                  <a:pt x="251460" y="16764"/>
                </a:lnTo>
                <a:lnTo>
                  <a:pt x="251460" y="32004"/>
                </a:lnTo>
                <a:lnTo>
                  <a:pt x="248412" y="44196"/>
                </a:lnTo>
                <a:lnTo>
                  <a:pt x="246888" y="54864"/>
                </a:lnTo>
                <a:lnTo>
                  <a:pt x="245364" y="59436"/>
                </a:lnTo>
                <a:lnTo>
                  <a:pt x="243840" y="62484"/>
                </a:lnTo>
                <a:lnTo>
                  <a:pt x="252984" y="62484"/>
                </a:lnTo>
                <a:lnTo>
                  <a:pt x="252984" y="105156"/>
                </a:lnTo>
                <a:lnTo>
                  <a:pt x="257556" y="105156"/>
                </a:lnTo>
                <a:lnTo>
                  <a:pt x="259080" y="103632"/>
                </a:lnTo>
                <a:lnTo>
                  <a:pt x="260604" y="103632"/>
                </a:lnTo>
                <a:lnTo>
                  <a:pt x="263652" y="102108"/>
                </a:lnTo>
                <a:lnTo>
                  <a:pt x="265176" y="102108"/>
                </a:lnTo>
                <a:lnTo>
                  <a:pt x="268224" y="100584"/>
                </a:lnTo>
                <a:lnTo>
                  <a:pt x="268224" y="99060"/>
                </a:lnTo>
                <a:lnTo>
                  <a:pt x="269748" y="99060"/>
                </a:lnTo>
                <a:lnTo>
                  <a:pt x="271272" y="97536"/>
                </a:lnTo>
                <a:lnTo>
                  <a:pt x="272796" y="94488"/>
                </a:lnTo>
                <a:lnTo>
                  <a:pt x="274320" y="94488"/>
                </a:lnTo>
                <a:lnTo>
                  <a:pt x="275844" y="92964"/>
                </a:lnTo>
                <a:lnTo>
                  <a:pt x="278892" y="86868"/>
                </a:lnTo>
                <a:lnTo>
                  <a:pt x="281940" y="82296"/>
                </a:lnTo>
                <a:lnTo>
                  <a:pt x="283464" y="76200"/>
                </a:lnTo>
                <a:lnTo>
                  <a:pt x="286512" y="70104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89229">
                <a:moveTo>
                  <a:pt x="245364" y="64770"/>
                </a:moveTo>
                <a:lnTo>
                  <a:pt x="245364" y="64008"/>
                </a:lnTo>
                <a:lnTo>
                  <a:pt x="243840" y="65532"/>
                </a:lnTo>
                <a:lnTo>
                  <a:pt x="245364" y="64770"/>
                </a:lnTo>
                <a:close/>
              </a:path>
              <a:path w="294639" h="189229">
                <a:moveTo>
                  <a:pt x="252984" y="62484"/>
                </a:moveTo>
                <a:lnTo>
                  <a:pt x="249936" y="62484"/>
                </a:lnTo>
                <a:lnTo>
                  <a:pt x="248412" y="64008"/>
                </a:lnTo>
                <a:lnTo>
                  <a:pt x="252984" y="62484"/>
                </a:lnTo>
                <a:close/>
              </a:path>
              <a:path w="294639" h="189229">
                <a:moveTo>
                  <a:pt x="252984" y="105156"/>
                </a:moveTo>
                <a:lnTo>
                  <a:pt x="252984" y="62484"/>
                </a:lnTo>
                <a:lnTo>
                  <a:pt x="248412" y="64008"/>
                </a:lnTo>
                <a:lnTo>
                  <a:pt x="248412" y="105156"/>
                </a:lnTo>
                <a:lnTo>
                  <a:pt x="252984" y="105156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04505" y="3105402"/>
            <a:ext cx="8179434" cy="119888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180784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+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1807845" algn="l"/>
                <a:tab pos="278320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+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r>
              <a:rPr sz="2600" b="1" dirty="0">
                <a:latin typeface="Times New Roman"/>
                <a:cs typeface="Times New Roman"/>
              </a:rPr>
              <a:t>	přidej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-4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3045" y="4310886"/>
            <a:ext cx="8573770" cy="8458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8560435" algn="l"/>
              </a:tabLst>
            </a:pPr>
            <a:r>
              <a:rPr sz="2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Celkově:</a:t>
            </a:r>
            <a:r>
              <a:rPr sz="2600" b="1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Nic</a:t>
            </a:r>
            <a:r>
              <a:rPr sz="2600" u="heavy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nezměněno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475117" y="-17661"/>
            <a:ext cx="7743190" cy="1236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76835" algn="ctr">
              <a:lnSpc>
                <a:spcPct val="100000"/>
              </a:lnSpc>
              <a:spcBef>
                <a:spcPts val="490"/>
              </a:spcBef>
            </a:pPr>
            <a:r>
              <a:rPr sz="2600" spc="-10" dirty="0"/>
              <a:t>32/57</a:t>
            </a:r>
            <a:endParaRPr sz="2600"/>
          </a:p>
          <a:p>
            <a:pPr algn="ctr">
              <a:lnSpc>
                <a:spcPct val="100000"/>
              </a:lnSpc>
              <a:spcBef>
                <a:spcPts val="620"/>
              </a:spcBef>
              <a:tabLst>
                <a:tab pos="6934834" algn="l"/>
              </a:tabLst>
            </a:pPr>
            <a:r>
              <a:rPr sz="4500" i="1" dirty="0">
                <a:latin typeface="Times New Roman"/>
                <a:cs typeface="Times New Roman"/>
              </a:rPr>
              <a:t>Follow</a:t>
            </a:r>
            <a:r>
              <a:rPr sz="4500" dirty="0"/>
              <a:t>(</a:t>
            </a:r>
            <a:r>
              <a:rPr sz="4500" i="1" dirty="0">
                <a:latin typeface="Times New Roman"/>
                <a:cs typeface="Times New Roman"/>
              </a:rPr>
              <a:t>X</a:t>
            </a:r>
            <a:r>
              <a:rPr sz="4500" dirty="0"/>
              <a:t>)</a:t>
            </a:r>
            <a:r>
              <a:rPr sz="4500" spc="-15" dirty="0"/>
              <a:t> </a:t>
            </a:r>
            <a:r>
              <a:rPr sz="4500" dirty="0"/>
              <a:t>pro</a:t>
            </a:r>
            <a:r>
              <a:rPr sz="4500" spc="-20" dirty="0"/>
              <a:t> </a:t>
            </a:r>
            <a:r>
              <a:rPr sz="4500" i="1" dirty="0">
                <a:latin typeface="Times New Roman"/>
                <a:cs typeface="Times New Roman"/>
              </a:rPr>
              <a:t>G</a:t>
            </a:r>
            <a:r>
              <a:rPr sz="4500" i="1" baseline="-20370" dirty="0">
                <a:latin typeface="Times New Roman"/>
                <a:cs typeface="Times New Roman"/>
              </a:rPr>
              <a:t>expr</a:t>
            </a:r>
            <a:r>
              <a:rPr sz="4500" baseline="-20370" dirty="0"/>
              <a:t>3</a:t>
            </a:r>
            <a:r>
              <a:rPr sz="4500" dirty="0"/>
              <a:t>:</a:t>
            </a:r>
            <a:r>
              <a:rPr sz="4500" spc="-40" dirty="0"/>
              <a:t> </a:t>
            </a:r>
            <a:r>
              <a:rPr sz="4500" spc="-10" dirty="0"/>
              <a:t>Příklad</a:t>
            </a:r>
            <a:r>
              <a:rPr sz="4500" dirty="0"/>
              <a:t>	</a:t>
            </a:r>
            <a:r>
              <a:rPr sz="4500" spc="-25" dirty="0"/>
              <a:t>2/3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817" y="505459"/>
            <a:ext cx="771779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6960234" algn="l"/>
              </a:tabLst>
            </a:pPr>
            <a:r>
              <a:rPr sz="4500" i="1" dirty="0">
                <a:latin typeface="Times New Roman"/>
                <a:cs typeface="Times New Roman"/>
              </a:rPr>
              <a:t>Follow</a:t>
            </a:r>
            <a:r>
              <a:rPr sz="4500" dirty="0"/>
              <a:t>(</a:t>
            </a:r>
            <a:r>
              <a:rPr sz="4500" i="1" dirty="0">
                <a:latin typeface="Times New Roman"/>
                <a:cs typeface="Times New Roman"/>
              </a:rPr>
              <a:t>X</a:t>
            </a:r>
            <a:r>
              <a:rPr sz="4500" dirty="0"/>
              <a:t>)</a:t>
            </a:r>
            <a:r>
              <a:rPr sz="4500" spc="-15" dirty="0"/>
              <a:t> </a:t>
            </a:r>
            <a:r>
              <a:rPr sz="4500" dirty="0"/>
              <a:t>pro</a:t>
            </a:r>
            <a:r>
              <a:rPr sz="4500" spc="-20" dirty="0"/>
              <a:t> </a:t>
            </a:r>
            <a:r>
              <a:rPr sz="4500" i="1" dirty="0">
                <a:latin typeface="Times New Roman"/>
                <a:cs typeface="Times New Roman"/>
              </a:rPr>
              <a:t>G</a:t>
            </a:r>
            <a:r>
              <a:rPr sz="4500" i="1" baseline="-20370" dirty="0">
                <a:latin typeface="Times New Roman"/>
                <a:cs typeface="Times New Roman"/>
              </a:rPr>
              <a:t>expr</a:t>
            </a:r>
            <a:r>
              <a:rPr sz="4500" baseline="-20370" dirty="0"/>
              <a:t>3</a:t>
            </a:r>
            <a:r>
              <a:rPr sz="4500" dirty="0"/>
              <a:t>:</a:t>
            </a:r>
            <a:r>
              <a:rPr sz="4500" spc="-40" dirty="0"/>
              <a:t> </a:t>
            </a:r>
            <a:r>
              <a:rPr sz="4500" spc="-10" dirty="0"/>
              <a:t>Příklad</a:t>
            </a:r>
            <a:r>
              <a:rPr sz="4500" dirty="0"/>
              <a:t>	</a:t>
            </a:r>
            <a:r>
              <a:rPr sz="4500" spc="-25" dirty="0"/>
              <a:t>3/3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676" y="1197355"/>
            <a:ext cx="2228850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0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25" y="1195831"/>
            <a:ext cx="10350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225" y="1473199"/>
            <a:ext cx="1137285" cy="12255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819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8360" y="1195831"/>
            <a:ext cx="963930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6666" y="1195831"/>
            <a:ext cx="3138805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5135" y="2700018"/>
            <a:ext cx="59150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157" y="2667000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6" y="42671"/>
                </a:moveTo>
                <a:lnTo>
                  <a:pt x="8564876" y="1523"/>
                </a:lnTo>
                <a:lnTo>
                  <a:pt x="0" y="0"/>
                </a:lnTo>
                <a:lnTo>
                  <a:pt x="0" y="41147"/>
                </a:lnTo>
                <a:lnTo>
                  <a:pt x="856487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2701542"/>
            <a:ext cx="27813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129155" algn="l"/>
              </a:tabLst>
            </a:pPr>
            <a:r>
              <a:rPr sz="2600" b="1" dirty="0">
                <a:latin typeface="Times New Roman"/>
                <a:cs typeface="Times New Roman"/>
              </a:rPr>
              <a:t>5)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latin typeface="Times New Roman"/>
                <a:cs typeface="Times New Roman"/>
              </a:rPr>
              <a:t>F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92430" y="3023616"/>
            <a:ext cx="292735" cy="189230"/>
          </a:xfrm>
          <a:custGeom>
            <a:avLst/>
            <a:gdLst/>
            <a:ahLst/>
            <a:cxnLst/>
            <a:rect l="l" t="t" r="r" b="b"/>
            <a:pathLst>
              <a:path w="292735" h="189230">
                <a:moveTo>
                  <a:pt x="51816" y="105156"/>
                </a:moveTo>
                <a:lnTo>
                  <a:pt x="51816" y="68580"/>
                </a:lnTo>
                <a:lnTo>
                  <a:pt x="50673" y="66294"/>
                </a:lnTo>
                <a:lnTo>
                  <a:pt x="47244" y="64008"/>
                </a:lnTo>
                <a:lnTo>
                  <a:pt x="44196" y="62484"/>
                </a:lnTo>
                <a:lnTo>
                  <a:pt x="41148" y="62484"/>
                </a:lnTo>
                <a:lnTo>
                  <a:pt x="41148" y="0"/>
                </a:lnTo>
                <a:lnTo>
                  <a:pt x="0" y="0"/>
                </a:lnTo>
                <a:lnTo>
                  <a:pt x="0" y="18288"/>
                </a:lnTo>
                <a:lnTo>
                  <a:pt x="3048" y="50292"/>
                </a:lnTo>
                <a:lnTo>
                  <a:pt x="6096" y="64008"/>
                </a:lnTo>
                <a:lnTo>
                  <a:pt x="7620" y="71628"/>
                </a:lnTo>
                <a:lnTo>
                  <a:pt x="10668" y="77724"/>
                </a:lnTo>
                <a:lnTo>
                  <a:pt x="12192" y="83820"/>
                </a:lnTo>
                <a:lnTo>
                  <a:pt x="15240" y="88392"/>
                </a:lnTo>
                <a:lnTo>
                  <a:pt x="18288" y="91440"/>
                </a:lnTo>
                <a:lnTo>
                  <a:pt x="18288" y="92964"/>
                </a:lnTo>
                <a:lnTo>
                  <a:pt x="19812" y="92964"/>
                </a:lnTo>
                <a:lnTo>
                  <a:pt x="19812" y="94488"/>
                </a:lnTo>
                <a:lnTo>
                  <a:pt x="25908" y="100584"/>
                </a:lnTo>
                <a:lnTo>
                  <a:pt x="28956" y="100584"/>
                </a:lnTo>
                <a:lnTo>
                  <a:pt x="32004" y="103632"/>
                </a:lnTo>
                <a:lnTo>
                  <a:pt x="36576" y="103632"/>
                </a:lnTo>
                <a:lnTo>
                  <a:pt x="38100" y="105156"/>
                </a:lnTo>
                <a:lnTo>
                  <a:pt x="51816" y="105156"/>
                </a:lnTo>
                <a:close/>
              </a:path>
              <a:path w="292735" h="189230">
                <a:moveTo>
                  <a:pt x="49530" y="62484"/>
                </a:moveTo>
                <a:lnTo>
                  <a:pt x="47244" y="57912"/>
                </a:lnTo>
                <a:lnTo>
                  <a:pt x="47244" y="53340"/>
                </a:lnTo>
                <a:lnTo>
                  <a:pt x="44196" y="42672"/>
                </a:lnTo>
                <a:lnTo>
                  <a:pt x="41148" y="15240"/>
                </a:lnTo>
                <a:lnTo>
                  <a:pt x="41148" y="62484"/>
                </a:lnTo>
                <a:lnTo>
                  <a:pt x="49530" y="62484"/>
                </a:lnTo>
                <a:close/>
              </a:path>
              <a:path w="292735" h="189230">
                <a:moveTo>
                  <a:pt x="50292" y="65532"/>
                </a:moveTo>
                <a:lnTo>
                  <a:pt x="50292" y="64008"/>
                </a:lnTo>
                <a:lnTo>
                  <a:pt x="49530" y="62484"/>
                </a:lnTo>
                <a:lnTo>
                  <a:pt x="44196" y="62484"/>
                </a:lnTo>
                <a:lnTo>
                  <a:pt x="50292" y="65532"/>
                </a:lnTo>
                <a:close/>
              </a:path>
              <a:path w="292735" h="189230">
                <a:moveTo>
                  <a:pt x="50673" y="66294"/>
                </a:moveTo>
                <a:lnTo>
                  <a:pt x="50292" y="65532"/>
                </a:lnTo>
                <a:lnTo>
                  <a:pt x="47244" y="64008"/>
                </a:lnTo>
                <a:lnTo>
                  <a:pt x="50673" y="66294"/>
                </a:lnTo>
                <a:close/>
              </a:path>
              <a:path w="292735" h="189230">
                <a:moveTo>
                  <a:pt x="146304" y="73152"/>
                </a:moveTo>
                <a:lnTo>
                  <a:pt x="138684" y="65532"/>
                </a:lnTo>
                <a:lnTo>
                  <a:pt x="135636" y="65532"/>
                </a:lnTo>
                <a:lnTo>
                  <a:pt x="134112" y="64008"/>
                </a:lnTo>
                <a:lnTo>
                  <a:pt x="132588" y="64008"/>
                </a:lnTo>
                <a:lnTo>
                  <a:pt x="129540" y="62484"/>
                </a:lnTo>
                <a:lnTo>
                  <a:pt x="49530" y="62484"/>
                </a:lnTo>
                <a:lnTo>
                  <a:pt x="50292" y="64008"/>
                </a:lnTo>
                <a:lnTo>
                  <a:pt x="50292" y="65532"/>
                </a:lnTo>
                <a:lnTo>
                  <a:pt x="51816" y="67056"/>
                </a:lnTo>
                <a:lnTo>
                  <a:pt x="51816" y="105156"/>
                </a:lnTo>
                <a:lnTo>
                  <a:pt x="114300" y="105156"/>
                </a:lnTo>
                <a:lnTo>
                  <a:pt x="114300" y="99060"/>
                </a:lnTo>
                <a:lnTo>
                  <a:pt x="115443" y="101346"/>
                </a:lnTo>
                <a:lnTo>
                  <a:pt x="117348" y="102616"/>
                </a:lnTo>
                <a:lnTo>
                  <a:pt x="117348" y="102108"/>
                </a:lnTo>
                <a:lnTo>
                  <a:pt x="120396" y="103632"/>
                </a:lnTo>
                <a:lnTo>
                  <a:pt x="124968" y="105156"/>
                </a:lnTo>
                <a:lnTo>
                  <a:pt x="124968" y="167640"/>
                </a:lnTo>
                <a:lnTo>
                  <a:pt x="126492" y="149352"/>
                </a:lnTo>
                <a:lnTo>
                  <a:pt x="126492" y="132588"/>
                </a:lnTo>
                <a:lnTo>
                  <a:pt x="129540" y="115824"/>
                </a:lnTo>
                <a:lnTo>
                  <a:pt x="132588" y="102108"/>
                </a:lnTo>
                <a:lnTo>
                  <a:pt x="135636" y="89916"/>
                </a:lnTo>
                <a:lnTo>
                  <a:pt x="141732" y="77724"/>
                </a:lnTo>
                <a:lnTo>
                  <a:pt x="144780" y="74676"/>
                </a:lnTo>
                <a:lnTo>
                  <a:pt x="144780" y="73152"/>
                </a:lnTo>
                <a:lnTo>
                  <a:pt x="146304" y="73152"/>
                </a:lnTo>
                <a:close/>
              </a:path>
              <a:path w="292735" h="189230">
                <a:moveTo>
                  <a:pt x="51816" y="67056"/>
                </a:moveTo>
                <a:lnTo>
                  <a:pt x="50292" y="65532"/>
                </a:lnTo>
                <a:lnTo>
                  <a:pt x="50673" y="66294"/>
                </a:lnTo>
                <a:lnTo>
                  <a:pt x="51816" y="67056"/>
                </a:lnTo>
                <a:close/>
              </a:path>
              <a:path w="292735" h="189230">
                <a:moveTo>
                  <a:pt x="51816" y="68580"/>
                </a:moveTo>
                <a:lnTo>
                  <a:pt x="51816" y="67056"/>
                </a:lnTo>
                <a:lnTo>
                  <a:pt x="50673" y="66294"/>
                </a:lnTo>
                <a:lnTo>
                  <a:pt x="51816" y="68580"/>
                </a:lnTo>
                <a:close/>
              </a:path>
              <a:path w="292735" h="189230">
                <a:moveTo>
                  <a:pt x="115443" y="101346"/>
                </a:moveTo>
                <a:lnTo>
                  <a:pt x="114300" y="99060"/>
                </a:lnTo>
                <a:lnTo>
                  <a:pt x="114300" y="100584"/>
                </a:lnTo>
                <a:lnTo>
                  <a:pt x="115443" y="101346"/>
                </a:lnTo>
                <a:close/>
              </a:path>
              <a:path w="292735" h="189230">
                <a:moveTo>
                  <a:pt x="115824" y="102108"/>
                </a:moveTo>
                <a:lnTo>
                  <a:pt x="115443" y="101346"/>
                </a:lnTo>
                <a:lnTo>
                  <a:pt x="114300" y="100584"/>
                </a:lnTo>
                <a:lnTo>
                  <a:pt x="115824" y="102108"/>
                </a:lnTo>
                <a:close/>
              </a:path>
              <a:path w="292735" h="189230">
                <a:moveTo>
                  <a:pt x="117348" y="105156"/>
                </a:moveTo>
                <a:lnTo>
                  <a:pt x="115824" y="102108"/>
                </a:lnTo>
                <a:lnTo>
                  <a:pt x="114300" y="100584"/>
                </a:lnTo>
                <a:lnTo>
                  <a:pt x="114300" y="105156"/>
                </a:lnTo>
                <a:lnTo>
                  <a:pt x="117348" y="105156"/>
                </a:lnTo>
                <a:close/>
              </a:path>
              <a:path w="292735" h="189230">
                <a:moveTo>
                  <a:pt x="118872" y="105156"/>
                </a:moveTo>
                <a:lnTo>
                  <a:pt x="118872" y="103632"/>
                </a:lnTo>
                <a:lnTo>
                  <a:pt x="115443" y="101346"/>
                </a:lnTo>
                <a:lnTo>
                  <a:pt x="117348" y="105156"/>
                </a:lnTo>
                <a:lnTo>
                  <a:pt x="118872" y="105156"/>
                </a:lnTo>
                <a:close/>
              </a:path>
              <a:path w="292735" h="189230">
                <a:moveTo>
                  <a:pt x="123444" y="105156"/>
                </a:moveTo>
                <a:lnTo>
                  <a:pt x="117348" y="102108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2735" h="189230">
                <a:moveTo>
                  <a:pt x="118872" y="103632"/>
                </a:moveTo>
                <a:lnTo>
                  <a:pt x="117348" y="102108"/>
                </a:lnTo>
                <a:lnTo>
                  <a:pt x="117348" y="102616"/>
                </a:lnTo>
                <a:lnTo>
                  <a:pt x="118872" y="103632"/>
                </a:lnTo>
                <a:close/>
              </a:path>
              <a:path w="292735" h="189230">
                <a:moveTo>
                  <a:pt x="124968" y="150876"/>
                </a:moveTo>
                <a:lnTo>
                  <a:pt x="124968" y="105156"/>
                </a:lnTo>
                <a:lnTo>
                  <a:pt x="117348" y="105156"/>
                </a:lnTo>
                <a:lnTo>
                  <a:pt x="118872" y="108204"/>
                </a:lnTo>
                <a:lnTo>
                  <a:pt x="118872" y="112776"/>
                </a:lnTo>
                <a:lnTo>
                  <a:pt x="121920" y="123444"/>
                </a:lnTo>
                <a:lnTo>
                  <a:pt x="124968" y="150876"/>
                </a:lnTo>
                <a:close/>
              </a:path>
              <a:path w="292735" h="189230">
                <a:moveTo>
                  <a:pt x="124968" y="105156"/>
                </a:moveTo>
                <a:lnTo>
                  <a:pt x="120396" y="103632"/>
                </a:lnTo>
                <a:lnTo>
                  <a:pt x="123444" y="105156"/>
                </a:lnTo>
                <a:lnTo>
                  <a:pt x="124968" y="105156"/>
                </a:lnTo>
                <a:close/>
              </a:path>
              <a:path w="292735" h="189230">
                <a:moveTo>
                  <a:pt x="167640" y="167640"/>
                </a:moveTo>
                <a:lnTo>
                  <a:pt x="167640" y="150876"/>
                </a:lnTo>
                <a:lnTo>
                  <a:pt x="166020" y="133064"/>
                </a:lnTo>
                <a:lnTo>
                  <a:pt x="166020" y="133588"/>
                </a:lnTo>
                <a:lnTo>
                  <a:pt x="163068" y="117348"/>
                </a:lnTo>
                <a:lnTo>
                  <a:pt x="160020" y="103632"/>
                </a:lnTo>
                <a:lnTo>
                  <a:pt x="156972" y="91440"/>
                </a:lnTo>
                <a:lnTo>
                  <a:pt x="153924" y="85344"/>
                </a:lnTo>
                <a:lnTo>
                  <a:pt x="152400" y="80772"/>
                </a:lnTo>
                <a:lnTo>
                  <a:pt x="149352" y="76200"/>
                </a:lnTo>
                <a:lnTo>
                  <a:pt x="147828" y="74676"/>
                </a:lnTo>
                <a:lnTo>
                  <a:pt x="147828" y="73152"/>
                </a:lnTo>
                <a:lnTo>
                  <a:pt x="144780" y="73152"/>
                </a:lnTo>
                <a:lnTo>
                  <a:pt x="144780" y="74676"/>
                </a:lnTo>
                <a:lnTo>
                  <a:pt x="141732" y="77724"/>
                </a:lnTo>
                <a:lnTo>
                  <a:pt x="135636" y="89916"/>
                </a:lnTo>
                <a:lnTo>
                  <a:pt x="132588" y="102108"/>
                </a:lnTo>
                <a:lnTo>
                  <a:pt x="129540" y="115824"/>
                </a:lnTo>
                <a:lnTo>
                  <a:pt x="126492" y="132588"/>
                </a:lnTo>
                <a:lnTo>
                  <a:pt x="126492" y="149352"/>
                </a:lnTo>
                <a:lnTo>
                  <a:pt x="124968" y="167640"/>
                </a:lnTo>
                <a:lnTo>
                  <a:pt x="167640" y="167640"/>
                </a:lnTo>
                <a:close/>
              </a:path>
              <a:path w="292735" h="189230">
                <a:moveTo>
                  <a:pt x="167640" y="167640"/>
                </a:moveTo>
                <a:lnTo>
                  <a:pt x="124968" y="167640"/>
                </a:lnTo>
                <a:lnTo>
                  <a:pt x="126801" y="176117"/>
                </a:lnTo>
                <a:lnTo>
                  <a:pt x="131635" y="182880"/>
                </a:lnTo>
                <a:lnTo>
                  <a:pt x="138469" y="187356"/>
                </a:lnTo>
                <a:lnTo>
                  <a:pt x="146304" y="188976"/>
                </a:lnTo>
                <a:lnTo>
                  <a:pt x="154781" y="187356"/>
                </a:lnTo>
                <a:lnTo>
                  <a:pt x="161544" y="182880"/>
                </a:lnTo>
                <a:lnTo>
                  <a:pt x="166020" y="176117"/>
                </a:lnTo>
                <a:lnTo>
                  <a:pt x="167640" y="167640"/>
                </a:lnTo>
                <a:close/>
              </a:path>
              <a:path w="292735" h="189230">
                <a:moveTo>
                  <a:pt x="243840" y="62484"/>
                </a:moveTo>
                <a:lnTo>
                  <a:pt x="163068" y="62484"/>
                </a:lnTo>
                <a:lnTo>
                  <a:pt x="160020" y="64008"/>
                </a:lnTo>
                <a:lnTo>
                  <a:pt x="158496" y="64008"/>
                </a:lnTo>
                <a:lnTo>
                  <a:pt x="155448" y="65532"/>
                </a:lnTo>
                <a:lnTo>
                  <a:pt x="153924" y="67056"/>
                </a:lnTo>
                <a:lnTo>
                  <a:pt x="152400" y="67056"/>
                </a:lnTo>
                <a:lnTo>
                  <a:pt x="149352" y="70104"/>
                </a:lnTo>
                <a:lnTo>
                  <a:pt x="147828" y="70104"/>
                </a:lnTo>
                <a:lnTo>
                  <a:pt x="146304" y="73152"/>
                </a:lnTo>
                <a:lnTo>
                  <a:pt x="147828" y="73152"/>
                </a:lnTo>
                <a:lnTo>
                  <a:pt x="147828" y="74676"/>
                </a:lnTo>
                <a:lnTo>
                  <a:pt x="149352" y="76200"/>
                </a:lnTo>
                <a:lnTo>
                  <a:pt x="152400" y="80772"/>
                </a:lnTo>
                <a:lnTo>
                  <a:pt x="153924" y="85344"/>
                </a:lnTo>
                <a:lnTo>
                  <a:pt x="156972" y="91440"/>
                </a:lnTo>
                <a:lnTo>
                  <a:pt x="160020" y="103632"/>
                </a:lnTo>
                <a:lnTo>
                  <a:pt x="163068" y="117348"/>
                </a:lnTo>
                <a:lnTo>
                  <a:pt x="166020" y="133588"/>
                </a:lnTo>
                <a:lnTo>
                  <a:pt x="166020" y="133064"/>
                </a:lnTo>
                <a:lnTo>
                  <a:pt x="167640" y="150876"/>
                </a:lnTo>
                <a:lnTo>
                  <a:pt x="167640" y="105156"/>
                </a:lnTo>
                <a:lnTo>
                  <a:pt x="172212" y="103632"/>
                </a:lnTo>
                <a:lnTo>
                  <a:pt x="172212" y="103936"/>
                </a:lnTo>
                <a:lnTo>
                  <a:pt x="175260" y="102717"/>
                </a:lnTo>
                <a:lnTo>
                  <a:pt x="175260" y="102108"/>
                </a:lnTo>
                <a:lnTo>
                  <a:pt x="178308" y="99060"/>
                </a:lnTo>
                <a:lnTo>
                  <a:pt x="178308" y="105156"/>
                </a:lnTo>
                <a:lnTo>
                  <a:pt x="240792" y="105156"/>
                </a:lnTo>
                <a:lnTo>
                  <a:pt x="240792" y="67056"/>
                </a:lnTo>
                <a:lnTo>
                  <a:pt x="242316" y="65532"/>
                </a:lnTo>
                <a:lnTo>
                  <a:pt x="243840" y="62484"/>
                </a:lnTo>
                <a:close/>
              </a:path>
              <a:path w="292735" h="189230">
                <a:moveTo>
                  <a:pt x="172212" y="103632"/>
                </a:moveTo>
                <a:lnTo>
                  <a:pt x="167640" y="105156"/>
                </a:lnTo>
                <a:lnTo>
                  <a:pt x="169164" y="105156"/>
                </a:lnTo>
                <a:lnTo>
                  <a:pt x="172212" y="103632"/>
                </a:lnTo>
                <a:close/>
              </a:path>
              <a:path w="292735" h="189230">
                <a:moveTo>
                  <a:pt x="175260" y="105156"/>
                </a:moveTo>
                <a:lnTo>
                  <a:pt x="167640" y="105156"/>
                </a:lnTo>
                <a:lnTo>
                  <a:pt x="167640" y="152400"/>
                </a:lnTo>
                <a:lnTo>
                  <a:pt x="169164" y="137160"/>
                </a:lnTo>
                <a:lnTo>
                  <a:pt x="170688" y="124968"/>
                </a:lnTo>
                <a:lnTo>
                  <a:pt x="172212" y="114300"/>
                </a:lnTo>
                <a:lnTo>
                  <a:pt x="175260" y="105156"/>
                </a:lnTo>
                <a:close/>
              </a:path>
              <a:path w="292735" h="189230">
                <a:moveTo>
                  <a:pt x="172212" y="103936"/>
                </a:moveTo>
                <a:lnTo>
                  <a:pt x="172212" y="103632"/>
                </a:lnTo>
                <a:lnTo>
                  <a:pt x="169164" y="105156"/>
                </a:lnTo>
                <a:lnTo>
                  <a:pt x="172212" y="103936"/>
                </a:lnTo>
                <a:close/>
              </a:path>
              <a:path w="292735" h="189230">
                <a:moveTo>
                  <a:pt x="174879" y="102870"/>
                </a:moveTo>
                <a:lnTo>
                  <a:pt x="169164" y="105156"/>
                </a:lnTo>
                <a:lnTo>
                  <a:pt x="173736" y="105156"/>
                </a:lnTo>
                <a:lnTo>
                  <a:pt x="173736" y="103632"/>
                </a:lnTo>
                <a:lnTo>
                  <a:pt x="174879" y="102870"/>
                </a:lnTo>
                <a:close/>
              </a:path>
              <a:path w="292735" h="189230">
                <a:moveTo>
                  <a:pt x="176784" y="102108"/>
                </a:moveTo>
                <a:lnTo>
                  <a:pt x="175260" y="102616"/>
                </a:lnTo>
                <a:lnTo>
                  <a:pt x="173736" y="103632"/>
                </a:lnTo>
                <a:lnTo>
                  <a:pt x="176784" y="102108"/>
                </a:lnTo>
                <a:close/>
              </a:path>
              <a:path w="292735" h="189230">
                <a:moveTo>
                  <a:pt x="176784" y="102108"/>
                </a:moveTo>
                <a:lnTo>
                  <a:pt x="173736" y="103632"/>
                </a:lnTo>
                <a:lnTo>
                  <a:pt x="173736" y="105156"/>
                </a:lnTo>
                <a:lnTo>
                  <a:pt x="175260" y="105156"/>
                </a:lnTo>
                <a:lnTo>
                  <a:pt x="175260" y="103632"/>
                </a:lnTo>
                <a:lnTo>
                  <a:pt x="176784" y="102108"/>
                </a:lnTo>
                <a:close/>
              </a:path>
              <a:path w="292735" h="189230">
                <a:moveTo>
                  <a:pt x="178308" y="99060"/>
                </a:moveTo>
                <a:lnTo>
                  <a:pt x="175260" y="102108"/>
                </a:lnTo>
                <a:lnTo>
                  <a:pt x="177165" y="101155"/>
                </a:lnTo>
                <a:lnTo>
                  <a:pt x="177165" y="101346"/>
                </a:lnTo>
                <a:lnTo>
                  <a:pt x="178308" y="99060"/>
                </a:lnTo>
                <a:close/>
              </a:path>
              <a:path w="292735" h="189230">
                <a:moveTo>
                  <a:pt x="177165" y="101346"/>
                </a:moveTo>
                <a:lnTo>
                  <a:pt x="177165" y="101155"/>
                </a:lnTo>
                <a:lnTo>
                  <a:pt x="175260" y="102108"/>
                </a:lnTo>
                <a:lnTo>
                  <a:pt x="175260" y="102616"/>
                </a:lnTo>
                <a:lnTo>
                  <a:pt x="177165" y="101346"/>
                </a:lnTo>
                <a:close/>
              </a:path>
              <a:path w="292735" h="189230">
                <a:moveTo>
                  <a:pt x="177165" y="101346"/>
                </a:moveTo>
                <a:lnTo>
                  <a:pt x="175260" y="102616"/>
                </a:lnTo>
                <a:lnTo>
                  <a:pt x="176784" y="102108"/>
                </a:lnTo>
                <a:lnTo>
                  <a:pt x="177165" y="101346"/>
                </a:lnTo>
                <a:close/>
              </a:path>
              <a:path w="292735" h="189230">
                <a:moveTo>
                  <a:pt x="178308" y="105156"/>
                </a:moveTo>
                <a:lnTo>
                  <a:pt x="178308" y="100584"/>
                </a:lnTo>
                <a:lnTo>
                  <a:pt x="177165" y="101346"/>
                </a:lnTo>
                <a:lnTo>
                  <a:pt x="176784" y="102108"/>
                </a:lnTo>
                <a:lnTo>
                  <a:pt x="175260" y="103632"/>
                </a:lnTo>
                <a:lnTo>
                  <a:pt x="175260" y="105156"/>
                </a:lnTo>
                <a:lnTo>
                  <a:pt x="178308" y="105156"/>
                </a:lnTo>
                <a:close/>
              </a:path>
              <a:path w="292735" h="189230">
                <a:moveTo>
                  <a:pt x="178308" y="100584"/>
                </a:moveTo>
                <a:lnTo>
                  <a:pt x="178308" y="99060"/>
                </a:lnTo>
                <a:lnTo>
                  <a:pt x="177165" y="101346"/>
                </a:lnTo>
                <a:lnTo>
                  <a:pt x="177165" y="101155"/>
                </a:lnTo>
                <a:lnTo>
                  <a:pt x="178308" y="100584"/>
                </a:lnTo>
                <a:close/>
              </a:path>
              <a:path w="292735" h="189230">
                <a:moveTo>
                  <a:pt x="242316" y="65532"/>
                </a:moveTo>
                <a:lnTo>
                  <a:pt x="240792" y="67056"/>
                </a:lnTo>
                <a:lnTo>
                  <a:pt x="241935" y="66294"/>
                </a:lnTo>
                <a:lnTo>
                  <a:pt x="242316" y="65532"/>
                </a:lnTo>
                <a:close/>
              </a:path>
              <a:path w="292735" h="189230">
                <a:moveTo>
                  <a:pt x="241935" y="66294"/>
                </a:moveTo>
                <a:lnTo>
                  <a:pt x="240792" y="67056"/>
                </a:lnTo>
                <a:lnTo>
                  <a:pt x="240792" y="68580"/>
                </a:lnTo>
                <a:lnTo>
                  <a:pt x="241935" y="66294"/>
                </a:lnTo>
                <a:close/>
              </a:path>
              <a:path w="292735" h="189230">
                <a:moveTo>
                  <a:pt x="292608" y="16764"/>
                </a:moveTo>
                <a:lnTo>
                  <a:pt x="292608" y="0"/>
                </a:lnTo>
                <a:lnTo>
                  <a:pt x="251460" y="0"/>
                </a:lnTo>
                <a:lnTo>
                  <a:pt x="251460" y="62484"/>
                </a:lnTo>
                <a:lnTo>
                  <a:pt x="248412" y="62484"/>
                </a:lnTo>
                <a:lnTo>
                  <a:pt x="245364" y="64008"/>
                </a:lnTo>
                <a:lnTo>
                  <a:pt x="241935" y="66294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4508" y="105156"/>
                </a:lnTo>
                <a:lnTo>
                  <a:pt x="256032" y="103632"/>
                </a:lnTo>
                <a:lnTo>
                  <a:pt x="260604" y="103632"/>
                </a:lnTo>
                <a:lnTo>
                  <a:pt x="263652" y="100584"/>
                </a:lnTo>
                <a:lnTo>
                  <a:pt x="266700" y="100584"/>
                </a:lnTo>
                <a:lnTo>
                  <a:pt x="272796" y="94488"/>
                </a:lnTo>
                <a:lnTo>
                  <a:pt x="272796" y="92964"/>
                </a:lnTo>
                <a:lnTo>
                  <a:pt x="274320" y="92964"/>
                </a:lnTo>
                <a:lnTo>
                  <a:pt x="274320" y="91440"/>
                </a:lnTo>
                <a:lnTo>
                  <a:pt x="280416" y="82296"/>
                </a:lnTo>
                <a:lnTo>
                  <a:pt x="283464" y="76200"/>
                </a:lnTo>
                <a:lnTo>
                  <a:pt x="286512" y="64008"/>
                </a:lnTo>
                <a:lnTo>
                  <a:pt x="289560" y="50292"/>
                </a:lnTo>
                <a:lnTo>
                  <a:pt x="292608" y="16764"/>
                </a:lnTo>
                <a:close/>
              </a:path>
              <a:path w="292735" h="189230">
                <a:moveTo>
                  <a:pt x="245364" y="64008"/>
                </a:moveTo>
                <a:lnTo>
                  <a:pt x="242316" y="65532"/>
                </a:lnTo>
                <a:lnTo>
                  <a:pt x="241935" y="66294"/>
                </a:lnTo>
                <a:lnTo>
                  <a:pt x="245364" y="64008"/>
                </a:lnTo>
                <a:close/>
              </a:path>
              <a:path w="292735" h="189230">
                <a:moveTo>
                  <a:pt x="248412" y="62484"/>
                </a:moveTo>
                <a:lnTo>
                  <a:pt x="243840" y="62484"/>
                </a:lnTo>
                <a:lnTo>
                  <a:pt x="242316" y="65532"/>
                </a:lnTo>
                <a:lnTo>
                  <a:pt x="248412" y="62484"/>
                </a:lnTo>
                <a:close/>
              </a:path>
              <a:path w="292735" h="189230">
                <a:moveTo>
                  <a:pt x="251460" y="62484"/>
                </a:moveTo>
                <a:lnTo>
                  <a:pt x="251460" y="16764"/>
                </a:lnTo>
                <a:lnTo>
                  <a:pt x="248412" y="44196"/>
                </a:lnTo>
                <a:lnTo>
                  <a:pt x="245364" y="54864"/>
                </a:lnTo>
                <a:lnTo>
                  <a:pt x="243840" y="59436"/>
                </a:lnTo>
                <a:lnTo>
                  <a:pt x="243840" y="62484"/>
                </a:lnTo>
                <a:lnTo>
                  <a:pt x="251460" y="62484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00132" y="3050538"/>
            <a:ext cx="2346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0760" y="3722622"/>
            <a:ext cx="441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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9446" y="3694176"/>
            <a:ext cx="294640" cy="190500"/>
          </a:xfrm>
          <a:custGeom>
            <a:avLst/>
            <a:gdLst/>
            <a:ahLst/>
            <a:cxnLst/>
            <a:rect l="l" t="t" r="r" b="b"/>
            <a:pathLst>
              <a:path w="294639" h="190500">
                <a:moveTo>
                  <a:pt x="50292" y="65532"/>
                </a:moveTo>
                <a:lnTo>
                  <a:pt x="45720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8288" y="870"/>
                </a:lnTo>
                <a:lnTo>
                  <a:pt x="16764" y="925"/>
                </a:lnTo>
                <a:lnTo>
                  <a:pt x="13716" y="1034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4572" y="51816"/>
                </a:lnTo>
                <a:lnTo>
                  <a:pt x="7620" y="65532"/>
                </a:lnTo>
                <a:lnTo>
                  <a:pt x="9144" y="73152"/>
                </a:lnTo>
                <a:lnTo>
                  <a:pt x="10668" y="77724"/>
                </a:lnTo>
                <a:lnTo>
                  <a:pt x="13716" y="85344"/>
                </a:lnTo>
                <a:lnTo>
                  <a:pt x="16764" y="89916"/>
                </a:lnTo>
                <a:lnTo>
                  <a:pt x="18288" y="92964"/>
                </a:lnTo>
                <a:lnTo>
                  <a:pt x="25908" y="100584"/>
                </a:lnTo>
                <a:lnTo>
                  <a:pt x="27432" y="100584"/>
                </a:lnTo>
                <a:lnTo>
                  <a:pt x="28956" y="102108"/>
                </a:lnTo>
                <a:lnTo>
                  <a:pt x="32004" y="103632"/>
                </a:lnTo>
                <a:lnTo>
                  <a:pt x="33528" y="103632"/>
                </a:lnTo>
                <a:lnTo>
                  <a:pt x="35052" y="105156"/>
                </a:lnTo>
                <a:lnTo>
                  <a:pt x="48768" y="105156"/>
                </a:lnTo>
                <a:lnTo>
                  <a:pt x="48768" y="65532"/>
                </a:lnTo>
                <a:lnTo>
                  <a:pt x="50292" y="65532"/>
                </a:lnTo>
                <a:close/>
              </a:path>
              <a:path w="294639" h="190500">
                <a:moveTo>
                  <a:pt x="50292" y="64008"/>
                </a:moveTo>
                <a:lnTo>
                  <a:pt x="50292" y="62484"/>
                </a:lnTo>
                <a:lnTo>
                  <a:pt x="48768" y="59436"/>
                </a:lnTo>
                <a:lnTo>
                  <a:pt x="47244" y="54864"/>
                </a:lnTo>
                <a:lnTo>
                  <a:pt x="45720" y="44196"/>
                </a:lnTo>
                <a:lnTo>
                  <a:pt x="42672" y="16764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90500">
                <a:moveTo>
                  <a:pt x="53340" y="68580"/>
                </a:moveTo>
                <a:lnTo>
                  <a:pt x="51816" y="67056"/>
                </a:lnTo>
                <a:lnTo>
                  <a:pt x="50292" y="64008"/>
                </a:lnTo>
                <a:lnTo>
                  <a:pt x="45720" y="64008"/>
                </a:lnTo>
                <a:lnTo>
                  <a:pt x="50292" y="65532"/>
                </a:lnTo>
                <a:lnTo>
                  <a:pt x="50292" y="66548"/>
                </a:lnTo>
                <a:lnTo>
                  <a:pt x="53340" y="68580"/>
                </a:lnTo>
                <a:close/>
              </a:path>
              <a:path w="294639" h="190500">
                <a:moveTo>
                  <a:pt x="50292" y="66548"/>
                </a:moveTo>
                <a:lnTo>
                  <a:pt x="50292" y="65532"/>
                </a:lnTo>
                <a:lnTo>
                  <a:pt x="48768" y="65532"/>
                </a:lnTo>
                <a:lnTo>
                  <a:pt x="50292" y="66548"/>
                </a:lnTo>
                <a:close/>
              </a:path>
              <a:path w="294639" h="190500">
                <a:moveTo>
                  <a:pt x="53340" y="105156"/>
                </a:moveTo>
                <a:lnTo>
                  <a:pt x="53340" y="68580"/>
                </a:lnTo>
                <a:lnTo>
                  <a:pt x="48768" y="65532"/>
                </a:lnTo>
                <a:lnTo>
                  <a:pt x="48768" y="105156"/>
                </a:lnTo>
                <a:lnTo>
                  <a:pt x="53340" y="105156"/>
                </a:lnTo>
                <a:close/>
              </a:path>
              <a:path w="294639" h="190500">
                <a:moveTo>
                  <a:pt x="147828" y="73152"/>
                </a:moveTo>
                <a:lnTo>
                  <a:pt x="144780" y="71628"/>
                </a:lnTo>
                <a:lnTo>
                  <a:pt x="144780" y="70104"/>
                </a:lnTo>
                <a:lnTo>
                  <a:pt x="143256" y="70104"/>
                </a:lnTo>
                <a:lnTo>
                  <a:pt x="140208" y="67056"/>
                </a:lnTo>
                <a:lnTo>
                  <a:pt x="137160" y="65532"/>
                </a:lnTo>
                <a:lnTo>
                  <a:pt x="132588" y="65532"/>
                </a:lnTo>
                <a:lnTo>
                  <a:pt x="131064" y="64008"/>
                </a:lnTo>
                <a:lnTo>
                  <a:pt x="50292" y="64008"/>
                </a:lnTo>
                <a:lnTo>
                  <a:pt x="51816" y="67056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17348" y="102108"/>
                </a:lnTo>
                <a:lnTo>
                  <a:pt x="117652" y="103022"/>
                </a:lnTo>
                <a:lnTo>
                  <a:pt x="118872" y="103632"/>
                </a:lnTo>
                <a:lnTo>
                  <a:pt x="118872" y="104013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50876"/>
                </a:lnTo>
                <a:lnTo>
                  <a:pt x="128016" y="132588"/>
                </a:lnTo>
                <a:lnTo>
                  <a:pt x="131064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91440"/>
                </a:lnTo>
                <a:lnTo>
                  <a:pt x="144780" y="76200"/>
                </a:lnTo>
                <a:lnTo>
                  <a:pt x="147828" y="73152"/>
                </a:lnTo>
                <a:close/>
              </a:path>
              <a:path w="294639" h="190500">
                <a:moveTo>
                  <a:pt x="116840" y="102616"/>
                </a:moveTo>
                <a:lnTo>
                  <a:pt x="115824" y="100584"/>
                </a:lnTo>
                <a:lnTo>
                  <a:pt x="115824" y="102108"/>
                </a:lnTo>
                <a:lnTo>
                  <a:pt x="116840" y="102616"/>
                </a:lnTo>
                <a:close/>
              </a:path>
              <a:path w="294639" h="190500">
                <a:moveTo>
                  <a:pt x="117348" y="103632"/>
                </a:moveTo>
                <a:lnTo>
                  <a:pt x="116840" y="102616"/>
                </a:lnTo>
                <a:lnTo>
                  <a:pt x="115824" y="102108"/>
                </a:lnTo>
                <a:lnTo>
                  <a:pt x="117348" y="103632"/>
                </a:lnTo>
                <a:close/>
              </a:path>
              <a:path w="294639" h="190500">
                <a:moveTo>
                  <a:pt x="118364" y="105156"/>
                </a:moveTo>
                <a:lnTo>
                  <a:pt x="117856" y="103759"/>
                </a:lnTo>
                <a:lnTo>
                  <a:pt x="117348" y="103632"/>
                </a:lnTo>
                <a:lnTo>
                  <a:pt x="115824" y="102108"/>
                </a:lnTo>
                <a:lnTo>
                  <a:pt x="115824" y="105156"/>
                </a:lnTo>
                <a:lnTo>
                  <a:pt x="118364" y="105156"/>
                </a:lnTo>
                <a:close/>
              </a:path>
              <a:path w="294639" h="190500">
                <a:moveTo>
                  <a:pt x="117856" y="103632"/>
                </a:moveTo>
                <a:lnTo>
                  <a:pt x="117652" y="103022"/>
                </a:lnTo>
                <a:lnTo>
                  <a:pt x="116840" y="102616"/>
                </a:lnTo>
                <a:lnTo>
                  <a:pt x="117348" y="103632"/>
                </a:lnTo>
                <a:lnTo>
                  <a:pt x="117856" y="103632"/>
                </a:lnTo>
                <a:close/>
              </a:path>
              <a:path w="294639" h="190500">
                <a:moveTo>
                  <a:pt x="118872" y="103632"/>
                </a:moveTo>
                <a:lnTo>
                  <a:pt x="117856" y="103124"/>
                </a:lnTo>
                <a:lnTo>
                  <a:pt x="117652" y="103022"/>
                </a:lnTo>
                <a:lnTo>
                  <a:pt x="117856" y="103632"/>
                </a:lnTo>
                <a:lnTo>
                  <a:pt x="118872" y="103632"/>
                </a:lnTo>
                <a:close/>
              </a:path>
              <a:path w="294639" h="190500">
                <a:moveTo>
                  <a:pt x="118872" y="104013"/>
                </a:moveTo>
                <a:lnTo>
                  <a:pt x="118872" y="103632"/>
                </a:lnTo>
                <a:lnTo>
                  <a:pt x="117856" y="103632"/>
                </a:lnTo>
                <a:lnTo>
                  <a:pt x="118364" y="103886"/>
                </a:lnTo>
                <a:lnTo>
                  <a:pt x="118872" y="104013"/>
                </a:lnTo>
                <a:close/>
              </a:path>
              <a:path w="294639" h="190500">
                <a:moveTo>
                  <a:pt x="123444" y="105156"/>
                </a:moveTo>
                <a:lnTo>
                  <a:pt x="118872" y="104013"/>
                </a:lnTo>
                <a:lnTo>
                  <a:pt x="118364" y="103886"/>
                </a:lnTo>
                <a:lnTo>
                  <a:pt x="117856" y="103759"/>
                </a:lnTo>
                <a:lnTo>
                  <a:pt x="118364" y="105156"/>
                </a:lnTo>
                <a:lnTo>
                  <a:pt x="123444" y="105156"/>
                </a:lnTo>
                <a:close/>
              </a:path>
              <a:path w="294639" h="190500">
                <a:moveTo>
                  <a:pt x="126492" y="152400"/>
                </a:moveTo>
                <a:lnTo>
                  <a:pt x="126492" y="105156"/>
                </a:lnTo>
                <a:lnTo>
                  <a:pt x="118364" y="105156"/>
                </a:lnTo>
                <a:lnTo>
                  <a:pt x="118872" y="106680"/>
                </a:lnTo>
                <a:lnTo>
                  <a:pt x="118872" y="109728"/>
                </a:lnTo>
                <a:lnTo>
                  <a:pt x="120396" y="114300"/>
                </a:lnTo>
                <a:lnTo>
                  <a:pt x="123444" y="124968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90500">
                <a:moveTo>
                  <a:pt x="243840" y="64008"/>
                </a:moveTo>
                <a:lnTo>
                  <a:pt x="164592" y="64008"/>
                </a:lnTo>
                <a:lnTo>
                  <a:pt x="161734" y="65436"/>
                </a:lnTo>
                <a:lnTo>
                  <a:pt x="156972" y="65532"/>
                </a:lnTo>
                <a:lnTo>
                  <a:pt x="152400" y="70104"/>
                </a:lnTo>
                <a:lnTo>
                  <a:pt x="150876" y="70104"/>
                </a:lnTo>
                <a:lnTo>
                  <a:pt x="144780" y="76200"/>
                </a:lnTo>
                <a:lnTo>
                  <a:pt x="137160" y="91440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31064" y="117348"/>
                </a:lnTo>
                <a:lnTo>
                  <a:pt x="128016" y="132588"/>
                </a:lnTo>
                <a:lnTo>
                  <a:pt x="126492" y="150876"/>
                </a:lnTo>
                <a:lnTo>
                  <a:pt x="126492" y="167640"/>
                </a:lnTo>
                <a:lnTo>
                  <a:pt x="147828" y="167640"/>
                </a:lnTo>
                <a:lnTo>
                  <a:pt x="147828" y="74676"/>
                </a:lnTo>
                <a:lnTo>
                  <a:pt x="149352" y="76200"/>
                </a:lnTo>
                <a:lnTo>
                  <a:pt x="153924" y="82296"/>
                </a:lnTo>
                <a:lnTo>
                  <a:pt x="155424" y="86796"/>
                </a:lnTo>
                <a:lnTo>
                  <a:pt x="158496" y="92964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69164"/>
                </a:lnTo>
                <a:lnTo>
                  <a:pt x="169164" y="153924"/>
                </a:lnTo>
                <a:lnTo>
                  <a:pt x="169164" y="105156"/>
                </a:lnTo>
                <a:lnTo>
                  <a:pt x="170688" y="105156"/>
                </a:lnTo>
                <a:lnTo>
                  <a:pt x="176784" y="103632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840" y="64008"/>
                </a:lnTo>
                <a:close/>
              </a:path>
              <a:path w="294639" h="190500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7142"/>
                </a:lnTo>
                <a:lnTo>
                  <a:pt x="128016" y="177497"/>
                </a:lnTo>
                <a:lnTo>
                  <a:pt x="132588" y="184404"/>
                </a:lnTo>
                <a:lnTo>
                  <a:pt x="139350" y="188880"/>
                </a:lnTo>
                <a:lnTo>
                  <a:pt x="147828" y="190500"/>
                </a:lnTo>
                <a:lnTo>
                  <a:pt x="155424" y="188880"/>
                </a:lnTo>
                <a:lnTo>
                  <a:pt x="161734" y="184404"/>
                </a:lnTo>
                <a:lnTo>
                  <a:pt x="166044" y="177641"/>
                </a:lnTo>
                <a:lnTo>
                  <a:pt x="167640" y="169164"/>
                </a:lnTo>
                <a:close/>
              </a:path>
              <a:path w="294639" h="190500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2964"/>
                </a:lnTo>
                <a:lnTo>
                  <a:pt x="155424" y="86796"/>
                </a:lnTo>
                <a:lnTo>
                  <a:pt x="153924" y="82296"/>
                </a:lnTo>
                <a:lnTo>
                  <a:pt x="149352" y="76200"/>
                </a:lnTo>
                <a:lnTo>
                  <a:pt x="147828" y="74676"/>
                </a:lnTo>
                <a:lnTo>
                  <a:pt x="147828" y="167640"/>
                </a:lnTo>
                <a:lnTo>
                  <a:pt x="167640" y="167640"/>
                </a:lnTo>
                <a:close/>
              </a:path>
              <a:path w="294639" h="190500">
                <a:moveTo>
                  <a:pt x="176784" y="105156"/>
                </a:moveTo>
                <a:lnTo>
                  <a:pt x="169164" y="105156"/>
                </a:lnTo>
                <a:lnTo>
                  <a:pt x="169164" y="138684"/>
                </a:lnTo>
                <a:lnTo>
                  <a:pt x="172212" y="126492"/>
                </a:lnTo>
                <a:lnTo>
                  <a:pt x="173736" y="114300"/>
                </a:lnTo>
                <a:lnTo>
                  <a:pt x="175260" y="111252"/>
                </a:lnTo>
                <a:lnTo>
                  <a:pt x="175260" y="106680"/>
                </a:lnTo>
                <a:lnTo>
                  <a:pt x="176784" y="105156"/>
                </a:lnTo>
                <a:close/>
              </a:path>
              <a:path w="294639" h="190500">
                <a:moveTo>
                  <a:pt x="176784" y="103632"/>
                </a:moveTo>
                <a:lnTo>
                  <a:pt x="170688" y="105156"/>
                </a:lnTo>
                <a:lnTo>
                  <a:pt x="175260" y="105156"/>
                </a:lnTo>
                <a:lnTo>
                  <a:pt x="176784" y="103632"/>
                </a:lnTo>
                <a:close/>
              </a:path>
              <a:path w="294639" h="190500">
                <a:moveTo>
                  <a:pt x="179832" y="105156"/>
                </a:moveTo>
                <a:lnTo>
                  <a:pt x="179832" y="100584"/>
                </a:lnTo>
                <a:lnTo>
                  <a:pt x="175260" y="105156"/>
                </a:lnTo>
                <a:lnTo>
                  <a:pt x="179832" y="105156"/>
                </a:lnTo>
                <a:close/>
              </a:path>
              <a:path w="294639" h="190500">
                <a:moveTo>
                  <a:pt x="252984" y="105156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52984" y="105156"/>
                </a:lnTo>
                <a:close/>
              </a:path>
              <a:path w="294639" h="190500">
                <a:moveTo>
                  <a:pt x="249936" y="64008"/>
                </a:moveTo>
                <a:lnTo>
                  <a:pt x="243840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3840" y="67056"/>
                </a:lnTo>
                <a:lnTo>
                  <a:pt x="245364" y="65532"/>
                </a:lnTo>
                <a:lnTo>
                  <a:pt x="245364" y="66294"/>
                </a:lnTo>
                <a:lnTo>
                  <a:pt x="249936" y="64008"/>
                </a:lnTo>
                <a:close/>
              </a:path>
              <a:path w="294639" h="190500">
                <a:moveTo>
                  <a:pt x="243840" y="65532"/>
                </a:moveTo>
                <a:lnTo>
                  <a:pt x="242316" y="67056"/>
                </a:lnTo>
                <a:lnTo>
                  <a:pt x="242316" y="68580"/>
                </a:lnTo>
                <a:lnTo>
                  <a:pt x="243840" y="65532"/>
                </a:lnTo>
                <a:close/>
              </a:path>
              <a:path w="294639" h="190500">
                <a:moveTo>
                  <a:pt x="243840" y="67056"/>
                </a:moveTo>
                <a:lnTo>
                  <a:pt x="243840" y="65532"/>
                </a:lnTo>
                <a:lnTo>
                  <a:pt x="242316" y="68580"/>
                </a:lnTo>
                <a:lnTo>
                  <a:pt x="243840" y="67056"/>
                </a:lnTo>
                <a:close/>
              </a:path>
              <a:path w="294639" h="190500">
                <a:moveTo>
                  <a:pt x="294132" y="18288"/>
                </a:moveTo>
                <a:lnTo>
                  <a:pt x="294132" y="1524"/>
                </a:lnTo>
                <a:lnTo>
                  <a:pt x="252984" y="0"/>
                </a:lnTo>
                <a:lnTo>
                  <a:pt x="251460" y="16764"/>
                </a:lnTo>
                <a:lnTo>
                  <a:pt x="251460" y="32004"/>
                </a:lnTo>
                <a:lnTo>
                  <a:pt x="248412" y="45720"/>
                </a:lnTo>
                <a:lnTo>
                  <a:pt x="246888" y="56388"/>
                </a:lnTo>
                <a:lnTo>
                  <a:pt x="245364" y="59436"/>
                </a:lnTo>
                <a:lnTo>
                  <a:pt x="243840" y="64008"/>
                </a:lnTo>
                <a:lnTo>
                  <a:pt x="252984" y="64008"/>
                </a:lnTo>
                <a:lnTo>
                  <a:pt x="252984" y="105156"/>
                </a:lnTo>
                <a:lnTo>
                  <a:pt x="259080" y="105156"/>
                </a:lnTo>
                <a:lnTo>
                  <a:pt x="260604" y="103632"/>
                </a:lnTo>
                <a:lnTo>
                  <a:pt x="263652" y="103632"/>
                </a:lnTo>
                <a:lnTo>
                  <a:pt x="265176" y="102108"/>
                </a:lnTo>
                <a:lnTo>
                  <a:pt x="268224" y="100584"/>
                </a:lnTo>
                <a:lnTo>
                  <a:pt x="274320" y="94488"/>
                </a:lnTo>
                <a:lnTo>
                  <a:pt x="275844" y="94488"/>
                </a:lnTo>
                <a:lnTo>
                  <a:pt x="275844" y="92964"/>
                </a:lnTo>
                <a:lnTo>
                  <a:pt x="278892" y="88392"/>
                </a:lnTo>
                <a:lnTo>
                  <a:pt x="281940" y="82296"/>
                </a:lnTo>
                <a:lnTo>
                  <a:pt x="283464" y="77724"/>
                </a:lnTo>
                <a:lnTo>
                  <a:pt x="286512" y="71628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90500">
                <a:moveTo>
                  <a:pt x="245364" y="66294"/>
                </a:moveTo>
                <a:lnTo>
                  <a:pt x="245364" y="65532"/>
                </a:lnTo>
                <a:lnTo>
                  <a:pt x="243840" y="67056"/>
                </a:lnTo>
                <a:lnTo>
                  <a:pt x="245364" y="66294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75135" y="3186174"/>
            <a:ext cx="5890260" cy="120205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4041775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r>
              <a:rPr sz="2600" b="1" dirty="0">
                <a:latin typeface="Times New Roman"/>
                <a:cs typeface="Times New Roman"/>
              </a:rPr>
              <a:t>	do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Follow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4505" y="3187698"/>
            <a:ext cx="2417445" cy="120205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1766570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1766570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26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P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9446" y="4282440"/>
            <a:ext cx="294640" cy="189230"/>
          </a:xfrm>
          <a:custGeom>
            <a:avLst/>
            <a:gdLst/>
            <a:ahLst/>
            <a:cxnLst/>
            <a:rect l="l" t="t" r="r" b="b"/>
            <a:pathLst>
              <a:path w="294639" h="189229">
                <a:moveTo>
                  <a:pt x="53340" y="105156"/>
                </a:moveTo>
                <a:lnTo>
                  <a:pt x="53340" y="68580"/>
                </a:lnTo>
                <a:lnTo>
                  <a:pt x="50292" y="65532"/>
                </a:lnTo>
                <a:lnTo>
                  <a:pt x="45720" y="64008"/>
                </a:lnTo>
                <a:lnTo>
                  <a:pt x="42672" y="64008"/>
                </a:lnTo>
                <a:lnTo>
                  <a:pt x="42672" y="0"/>
                </a:lnTo>
                <a:lnTo>
                  <a:pt x="10668" y="1143"/>
                </a:lnTo>
                <a:lnTo>
                  <a:pt x="7620" y="1251"/>
                </a:lnTo>
                <a:lnTo>
                  <a:pt x="4572" y="1360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4572" y="51816"/>
                </a:lnTo>
                <a:lnTo>
                  <a:pt x="7620" y="65532"/>
                </a:lnTo>
                <a:lnTo>
                  <a:pt x="10668" y="77724"/>
                </a:lnTo>
                <a:lnTo>
                  <a:pt x="18288" y="92964"/>
                </a:lnTo>
                <a:lnTo>
                  <a:pt x="19812" y="92964"/>
                </a:lnTo>
                <a:lnTo>
                  <a:pt x="19812" y="94488"/>
                </a:lnTo>
                <a:lnTo>
                  <a:pt x="21336" y="94488"/>
                </a:lnTo>
                <a:lnTo>
                  <a:pt x="22860" y="97536"/>
                </a:lnTo>
                <a:lnTo>
                  <a:pt x="24384" y="99060"/>
                </a:lnTo>
                <a:lnTo>
                  <a:pt x="25908" y="99060"/>
                </a:lnTo>
                <a:lnTo>
                  <a:pt x="28956" y="102108"/>
                </a:lnTo>
                <a:lnTo>
                  <a:pt x="32004" y="103632"/>
                </a:lnTo>
                <a:lnTo>
                  <a:pt x="35052" y="103632"/>
                </a:lnTo>
                <a:lnTo>
                  <a:pt x="38100" y="105156"/>
                </a:lnTo>
                <a:lnTo>
                  <a:pt x="53340" y="105156"/>
                </a:lnTo>
                <a:close/>
              </a:path>
              <a:path w="294639" h="189229">
                <a:moveTo>
                  <a:pt x="50292" y="64008"/>
                </a:moveTo>
                <a:lnTo>
                  <a:pt x="50292" y="62484"/>
                </a:lnTo>
                <a:lnTo>
                  <a:pt x="48768" y="57912"/>
                </a:lnTo>
                <a:lnTo>
                  <a:pt x="47244" y="54864"/>
                </a:lnTo>
                <a:lnTo>
                  <a:pt x="44196" y="30480"/>
                </a:lnTo>
                <a:lnTo>
                  <a:pt x="42672" y="15240"/>
                </a:lnTo>
                <a:lnTo>
                  <a:pt x="42672" y="64008"/>
                </a:lnTo>
                <a:lnTo>
                  <a:pt x="50292" y="64008"/>
                </a:lnTo>
                <a:close/>
              </a:path>
              <a:path w="294639" h="189229">
                <a:moveTo>
                  <a:pt x="50292" y="65532"/>
                </a:moveTo>
                <a:lnTo>
                  <a:pt x="48768" y="64008"/>
                </a:lnTo>
                <a:lnTo>
                  <a:pt x="45720" y="64008"/>
                </a:lnTo>
                <a:lnTo>
                  <a:pt x="50292" y="65532"/>
                </a:lnTo>
                <a:close/>
              </a:path>
              <a:path w="294639" h="189229">
                <a:moveTo>
                  <a:pt x="53340" y="68580"/>
                </a:moveTo>
                <a:lnTo>
                  <a:pt x="51816" y="65532"/>
                </a:lnTo>
                <a:lnTo>
                  <a:pt x="50292" y="64008"/>
                </a:lnTo>
                <a:lnTo>
                  <a:pt x="48768" y="64008"/>
                </a:lnTo>
                <a:lnTo>
                  <a:pt x="53340" y="68580"/>
                </a:lnTo>
                <a:close/>
              </a:path>
              <a:path w="294639" h="189229">
                <a:moveTo>
                  <a:pt x="144780" y="76200"/>
                </a:moveTo>
                <a:lnTo>
                  <a:pt x="144780" y="70104"/>
                </a:lnTo>
                <a:lnTo>
                  <a:pt x="143256" y="68580"/>
                </a:lnTo>
                <a:lnTo>
                  <a:pt x="141732" y="68580"/>
                </a:lnTo>
                <a:lnTo>
                  <a:pt x="140208" y="67056"/>
                </a:lnTo>
                <a:lnTo>
                  <a:pt x="137160" y="65532"/>
                </a:lnTo>
                <a:lnTo>
                  <a:pt x="135636" y="65532"/>
                </a:lnTo>
                <a:lnTo>
                  <a:pt x="132588" y="64008"/>
                </a:lnTo>
                <a:lnTo>
                  <a:pt x="50292" y="64008"/>
                </a:lnTo>
                <a:lnTo>
                  <a:pt x="51816" y="65532"/>
                </a:lnTo>
                <a:lnTo>
                  <a:pt x="53340" y="68580"/>
                </a:lnTo>
                <a:lnTo>
                  <a:pt x="53340" y="105156"/>
                </a:lnTo>
                <a:lnTo>
                  <a:pt x="115824" y="105156"/>
                </a:lnTo>
                <a:lnTo>
                  <a:pt x="115824" y="100584"/>
                </a:lnTo>
                <a:lnTo>
                  <a:pt x="117348" y="102108"/>
                </a:lnTo>
                <a:lnTo>
                  <a:pt x="123444" y="105156"/>
                </a:lnTo>
                <a:lnTo>
                  <a:pt x="126492" y="105156"/>
                </a:lnTo>
                <a:lnTo>
                  <a:pt x="126492" y="149352"/>
                </a:lnTo>
                <a:lnTo>
                  <a:pt x="128016" y="132588"/>
                </a:lnTo>
                <a:lnTo>
                  <a:pt x="131064" y="117348"/>
                </a:lnTo>
                <a:lnTo>
                  <a:pt x="132588" y="103632"/>
                </a:lnTo>
                <a:lnTo>
                  <a:pt x="135636" y="97536"/>
                </a:lnTo>
                <a:lnTo>
                  <a:pt x="137160" y="89916"/>
                </a:lnTo>
                <a:lnTo>
                  <a:pt x="140208" y="85344"/>
                </a:lnTo>
                <a:lnTo>
                  <a:pt x="144780" y="76200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7348" y="102108"/>
                </a:lnTo>
                <a:lnTo>
                  <a:pt x="115824" y="100584"/>
                </a:lnTo>
                <a:lnTo>
                  <a:pt x="117348" y="103632"/>
                </a:lnTo>
                <a:lnTo>
                  <a:pt x="117348" y="105156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17348" y="105156"/>
                </a:moveTo>
                <a:lnTo>
                  <a:pt x="117348" y="103632"/>
                </a:lnTo>
                <a:lnTo>
                  <a:pt x="115824" y="100584"/>
                </a:lnTo>
                <a:lnTo>
                  <a:pt x="115824" y="105156"/>
                </a:lnTo>
                <a:lnTo>
                  <a:pt x="117348" y="105156"/>
                </a:lnTo>
                <a:close/>
              </a:path>
              <a:path w="294639" h="189229">
                <a:moveTo>
                  <a:pt x="123444" y="105156"/>
                </a:moveTo>
                <a:lnTo>
                  <a:pt x="117348" y="102108"/>
                </a:lnTo>
                <a:lnTo>
                  <a:pt x="118872" y="103632"/>
                </a:lnTo>
                <a:lnTo>
                  <a:pt x="118872" y="105156"/>
                </a:lnTo>
                <a:lnTo>
                  <a:pt x="123444" y="105156"/>
                </a:lnTo>
                <a:close/>
              </a:path>
              <a:path w="294639" h="189229">
                <a:moveTo>
                  <a:pt x="118872" y="105156"/>
                </a:moveTo>
                <a:lnTo>
                  <a:pt x="118872" y="103632"/>
                </a:lnTo>
                <a:lnTo>
                  <a:pt x="117348" y="102108"/>
                </a:lnTo>
                <a:lnTo>
                  <a:pt x="118872" y="105156"/>
                </a:lnTo>
                <a:close/>
              </a:path>
              <a:path w="294639" h="189229">
                <a:moveTo>
                  <a:pt x="126492" y="152400"/>
                </a:moveTo>
                <a:lnTo>
                  <a:pt x="126492" y="105156"/>
                </a:lnTo>
                <a:lnTo>
                  <a:pt x="118872" y="105156"/>
                </a:lnTo>
                <a:lnTo>
                  <a:pt x="118872" y="109728"/>
                </a:lnTo>
                <a:lnTo>
                  <a:pt x="120396" y="112776"/>
                </a:lnTo>
                <a:lnTo>
                  <a:pt x="123444" y="123444"/>
                </a:lnTo>
                <a:lnTo>
                  <a:pt x="124968" y="137160"/>
                </a:lnTo>
                <a:lnTo>
                  <a:pt x="126492" y="152400"/>
                </a:lnTo>
                <a:close/>
              </a:path>
              <a:path w="294639" h="189229">
                <a:moveTo>
                  <a:pt x="167640" y="167640"/>
                </a:moveTo>
                <a:lnTo>
                  <a:pt x="167640" y="150876"/>
                </a:lnTo>
                <a:lnTo>
                  <a:pt x="164592" y="118872"/>
                </a:lnTo>
                <a:lnTo>
                  <a:pt x="161544" y="105156"/>
                </a:lnTo>
                <a:lnTo>
                  <a:pt x="160020" y="97536"/>
                </a:lnTo>
                <a:lnTo>
                  <a:pt x="158496" y="91440"/>
                </a:lnTo>
                <a:lnTo>
                  <a:pt x="156972" y="89154"/>
                </a:lnTo>
                <a:lnTo>
                  <a:pt x="155424" y="86772"/>
                </a:lnTo>
                <a:lnTo>
                  <a:pt x="153924" y="80772"/>
                </a:lnTo>
                <a:lnTo>
                  <a:pt x="149352" y="76200"/>
                </a:lnTo>
                <a:lnTo>
                  <a:pt x="149352" y="74676"/>
                </a:lnTo>
                <a:lnTo>
                  <a:pt x="147828" y="74676"/>
                </a:lnTo>
                <a:lnTo>
                  <a:pt x="147828" y="73152"/>
                </a:lnTo>
                <a:lnTo>
                  <a:pt x="147066" y="72771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80" y="74676"/>
                </a:lnTo>
                <a:lnTo>
                  <a:pt x="144780" y="76200"/>
                </a:lnTo>
                <a:lnTo>
                  <a:pt x="140208" y="85344"/>
                </a:lnTo>
                <a:lnTo>
                  <a:pt x="137160" y="89916"/>
                </a:lnTo>
                <a:lnTo>
                  <a:pt x="135636" y="97536"/>
                </a:lnTo>
                <a:lnTo>
                  <a:pt x="132588" y="103632"/>
                </a:lnTo>
                <a:lnTo>
                  <a:pt x="131064" y="117348"/>
                </a:lnTo>
                <a:lnTo>
                  <a:pt x="128016" y="132588"/>
                </a:lnTo>
                <a:lnTo>
                  <a:pt x="126492" y="149352"/>
                </a:lnTo>
                <a:lnTo>
                  <a:pt x="126492" y="167640"/>
                </a:lnTo>
                <a:lnTo>
                  <a:pt x="167640" y="167640"/>
                </a:lnTo>
                <a:close/>
              </a:path>
              <a:path w="294639" h="189229">
                <a:moveTo>
                  <a:pt x="167640" y="169164"/>
                </a:moveTo>
                <a:lnTo>
                  <a:pt x="167640" y="167640"/>
                </a:lnTo>
                <a:lnTo>
                  <a:pt x="126492" y="167640"/>
                </a:lnTo>
                <a:lnTo>
                  <a:pt x="126492" y="169164"/>
                </a:lnTo>
                <a:lnTo>
                  <a:pt x="128016" y="176313"/>
                </a:lnTo>
                <a:lnTo>
                  <a:pt x="128016" y="176625"/>
                </a:lnTo>
                <a:lnTo>
                  <a:pt x="132588" y="183070"/>
                </a:lnTo>
                <a:lnTo>
                  <a:pt x="139350" y="187380"/>
                </a:lnTo>
                <a:lnTo>
                  <a:pt x="147828" y="188976"/>
                </a:lnTo>
                <a:lnTo>
                  <a:pt x="155424" y="187380"/>
                </a:lnTo>
                <a:lnTo>
                  <a:pt x="161734" y="183070"/>
                </a:lnTo>
                <a:lnTo>
                  <a:pt x="166044" y="176760"/>
                </a:lnTo>
                <a:lnTo>
                  <a:pt x="167640" y="169164"/>
                </a:lnTo>
                <a:close/>
              </a:path>
              <a:path w="294639" h="189229">
                <a:moveTo>
                  <a:pt x="147066" y="72771"/>
                </a:moveTo>
                <a:lnTo>
                  <a:pt x="144780" y="71628"/>
                </a:lnTo>
                <a:lnTo>
                  <a:pt x="144780" y="74676"/>
                </a:lnTo>
                <a:lnTo>
                  <a:pt x="146304" y="74676"/>
                </a:lnTo>
                <a:lnTo>
                  <a:pt x="146304" y="73152"/>
                </a:lnTo>
                <a:lnTo>
                  <a:pt x="147066" y="72771"/>
                </a:lnTo>
                <a:close/>
              </a:path>
              <a:path w="294639" h="189229">
                <a:moveTo>
                  <a:pt x="243332" y="64008"/>
                </a:moveTo>
                <a:lnTo>
                  <a:pt x="161544" y="64008"/>
                </a:lnTo>
                <a:lnTo>
                  <a:pt x="160020" y="65532"/>
                </a:lnTo>
                <a:lnTo>
                  <a:pt x="156972" y="65532"/>
                </a:lnTo>
                <a:lnTo>
                  <a:pt x="153924" y="68580"/>
                </a:lnTo>
                <a:lnTo>
                  <a:pt x="152400" y="68580"/>
                </a:lnTo>
                <a:lnTo>
                  <a:pt x="149352" y="71628"/>
                </a:lnTo>
                <a:lnTo>
                  <a:pt x="147066" y="72771"/>
                </a:lnTo>
                <a:lnTo>
                  <a:pt x="147828" y="73152"/>
                </a:lnTo>
                <a:lnTo>
                  <a:pt x="147828" y="74676"/>
                </a:lnTo>
                <a:lnTo>
                  <a:pt x="149352" y="74676"/>
                </a:lnTo>
                <a:lnTo>
                  <a:pt x="149352" y="76200"/>
                </a:lnTo>
                <a:lnTo>
                  <a:pt x="153924" y="80772"/>
                </a:lnTo>
                <a:lnTo>
                  <a:pt x="155424" y="86772"/>
                </a:lnTo>
                <a:lnTo>
                  <a:pt x="156972" y="89154"/>
                </a:lnTo>
                <a:lnTo>
                  <a:pt x="158496" y="91440"/>
                </a:lnTo>
                <a:lnTo>
                  <a:pt x="160020" y="97536"/>
                </a:lnTo>
                <a:lnTo>
                  <a:pt x="161544" y="105156"/>
                </a:lnTo>
                <a:lnTo>
                  <a:pt x="164592" y="118872"/>
                </a:lnTo>
                <a:lnTo>
                  <a:pt x="167640" y="150876"/>
                </a:lnTo>
                <a:lnTo>
                  <a:pt x="167640" y="169164"/>
                </a:lnTo>
                <a:lnTo>
                  <a:pt x="169164" y="152400"/>
                </a:lnTo>
                <a:lnTo>
                  <a:pt x="169164" y="105156"/>
                </a:lnTo>
                <a:lnTo>
                  <a:pt x="170688" y="105156"/>
                </a:lnTo>
                <a:lnTo>
                  <a:pt x="175260" y="104013"/>
                </a:lnTo>
                <a:lnTo>
                  <a:pt x="175260" y="103632"/>
                </a:lnTo>
                <a:lnTo>
                  <a:pt x="176784" y="102616"/>
                </a:lnTo>
                <a:lnTo>
                  <a:pt x="176784" y="102108"/>
                </a:lnTo>
                <a:lnTo>
                  <a:pt x="179832" y="100584"/>
                </a:lnTo>
                <a:lnTo>
                  <a:pt x="179832" y="105156"/>
                </a:lnTo>
                <a:lnTo>
                  <a:pt x="240792" y="105156"/>
                </a:lnTo>
                <a:lnTo>
                  <a:pt x="240792" y="68580"/>
                </a:lnTo>
                <a:lnTo>
                  <a:pt x="242316" y="67056"/>
                </a:lnTo>
                <a:lnTo>
                  <a:pt x="243332" y="64008"/>
                </a:lnTo>
                <a:close/>
              </a:path>
              <a:path w="294639" h="189229">
                <a:moveTo>
                  <a:pt x="176022" y="105156"/>
                </a:moveTo>
                <a:lnTo>
                  <a:pt x="169164" y="105156"/>
                </a:lnTo>
                <a:lnTo>
                  <a:pt x="169164" y="138684"/>
                </a:lnTo>
                <a:lnTo>
                  <a:pt x="172212" y="124968"/>
                </a:lnTo>
                <a:lnTo>
                  <a:pt x="173736" y="114300"/>
                </a:lnTo>
                <a:lnTo>
                  <a:pt x="175260" y="109728"/>
                </a:lnTo>
                <a:lnTo>
                  <a:pt x="175260" y="106680"/>
                </a:lnTo>
                <a:lnTo>
                  <a:pt x="176022" y="105156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0688" y="105156"/>
                </a:lnTo>
                <a:lnTo>
                  <a:pt x="176022" y="105156"/>
                </a:lnTo>
                <a:lnTo>
                  <a:pt x="176784" y="103632"/>
                </a:lnTo>
                <a:close/>
              </a:path>
              <a:path w="294639" h="189229">
                <a:moveTo>
                  <a:pt x="179832" y="105156"/>
                </a:moveTo>
                <a:lnTo>
                  <a:pt x="179832" y="100584"/>
                </a:lnTo>
                <a:lnTo>
                  <a:pt x="175260" y="103632"/>
                </a:lnTo>
                <a:lnTo>
                  <a:pt x="176784" y="103632"/>
                </a:lnTo>
                <a:lnTo>
                  <a:pt x="176784" y="105156"/>
                </a:lnTo>
                <a:lnTo>
                  <a:pt x="179832" y="105156"/>
                </a:lnTo>
                <a:close/>
              </a:path>
              <a:path w="294639" h="189229">
                <a:moveTo>
                  <a:pt x="176784" y="103632"/>
                </a:moveTo>
                <a:lnTo>
                  <a:pt x="175260" y="103632"/>
                </a:lnTo>
                <a:lnTo>
                  <a:pt x="175260" y="104013"/>
                </a:lnTo>
                <a:lnTo>
                  <a:pt x="176784" y="103632"/>
                </a:lnTo>
                <a:close/>
              </a:path>
              <a:path w="294639" h="189229">
                <a:moveTo>
                  <a:pt x="176784" y="105156"/>
                </a:moveTo>
                <a:lnTo>
                  <a:pt x="176784" y="103632"/>
                </a:lnTo>
                <a:lnTo>
                  <a:pt x="176022" y="105156"/>
                </a:lnTo>
                <a:lnTo>
                  <a:pt x="176784" y="105156"/>
                </a:lnTo>
                <a:close/>
              </a:path>
              <a:path w="294639" h="189229">
                <a:moveTo>
                  <a:pt x="245364" y="105156"/>
                </a:moveTo>
                <a:lnTo>
                  <a:pt x="245364" y="65532"/>
                </a:lnTo>
                <a:lnTo>
                  <a:pt x="242316" y="67056"/>
                </a:lnTo>
                <a:lnTo>
                  <a:pt x="242316" y="68580"/>
                </a:lnTo>
                <a:lnTo>
                  <a:pt x="240792" y="68580"/>
                </a:lnTo>
                <a:lnTo>
                  <a:pt x="240792" y="105156"/>
                </a:lnTo>
                <a:lnTo>
                  <a:pt x="245364" y="105156"/>
                </a:lnTo>
                <a:close/>
              </a:path>
              <a:path w="294639" h="189229">
                <a:moveTo>
                  <a:pt x="249936" y="64008"/>
                </a:moveTo>
                <a:lnTo>
                  <a:pt x="243332" y="64008"/>
                </a:lnTo>
                <a:lnTo>
                  <a:pt x="242316" y="67056"/>
                </a:lnTo>
                <a:lnTo>
                  <a:pt x="243840" y="65532"/>
                </a:lnTo>
                <a:lnTo>
                  <a:pt x="249936" y="64008"/>
                </a:lnTo>
                <a:close/>
              </a:path>
              <a:path w="294639" h="189229">
                <a:moveTo>
                  <a:pt x="245364" y="65532"/>
                </a:moveTo>
                <a:lnTo>
                  <a:pt x="243840" y="65532"/>
                </a:lnTo>
                <a:lnTo>
                  <a:pt x="242316" y="67056"/>
                </a:lnTo>
                <a:lnTo>
                  <a:pt x="245364" y="65532"/>
                </a:lnTo>
                <a:close/>
              </a:path>
              <a:path w="294639" h="189229">
                <a:moveTo>
                  <a:pt x="294132" y="18288"/>
                </a:moveTo>
                <a:lnTo>
                  <a:pt x="294132" y="1524"/>
                </a:lnTo>
                <a:lnTo>
                  <a:pt x="252984" y="0"/>
                </a:lnTo>
                <a:lnTo>
                  <a:pt x="251460" y="16764"/>
                </a:lnTo>
                <a:lnTo>
                  <a:pt x="251460" y="32004"/>
                </a:lnTo>
                <a:lnTo>
                  <a:pt x="248412" y="44196"/>
                </a:lnTo>
                <a:lnTo>
                  <a:pt x="246888" y="54864"/>
                </a:lnTo>
                <a:lnTo>
                  <a:pt x="245364" y="59436"/>
                </a:lnTo>
                <a:lnTo>
                  <a:pt x="243840" y="62484"/>
                </a:lnTo>
                <a:lnTo>
                  <a:pt x="243332" y="64008"/>
                </a:lnTo>
                <a:lnTo>
                  <a:pt x="252984" y="64008"/>
                </a:lnTo>
                <a:lnTo>
                  <a:pt x="252984" y="105156"/>
                </a:lnTo>
                <a:lnTo>
                  <a:pt x="257556" y="105156"/>
                </a:lnTo>
                <a:lnTo>
                  <a:pt x="259080" y="103632"/>
                </a:lnTo>
                <a:lnTo>
                  <a:pt x="263652" y="103632"/>
                </a:lnTo>
                <a:lnTo>
                  <a:pt x="265176" y="102108"/>
                </a:lnTo>
                <a:lnTo>
                  <a:pt x="268224" y="100584"/>
                </a:lnTo>
                <a:lnTo>
                  <a:pt x="268224" y="99060"/>
                </a:lnTo>
                <a:lnTo>
                  <a:pt x="269748" y="99060"/>
                </a:lnTo>
                <a:lnTo>
                  <a:pt x="275844" y="92964"/>
                </a:lnTo>
                <a:lnTo>
                  <a:pt x="278892" y="86868"/>
                </a:lnTo>
                <a:lnTo>
                  <a:pt x="281940" y="82296"/>
                </a:lnTo>
                <a:lnTo>
                  <a:pt x="283464" y="76200"/>
                </a:lnTo>
                <a:lnTo>
                  <a:pt x="286512" y="71628"/>
                </a:lnTo>
                <a:lnTo>
                  <a:pt x="288036" y="64008"/>
                </a:lnTo>
                <a:lnTo>
                  <a:pt x="291084" y="50292"/>
                </a:lnTo>
                <a:lnTo>
                  <a:pt x="294132" y="18288"/>
                </a:lnTo>
                <a:close/>
              </a:path>
              <a:path w="294639" h="189229">
                <a:moveTo>
                  <a:pt x="252984" y="105156"/>
                </a:moveTo>
                <a:lnTo>
                  <a:pt x="252984" y="64008"/>
                </a:lnTo>
                <a:lnTo>
                  <a:pt x="249936" y="64008"/>
                </a:lnTo>
                <a:lnTo>
                  <a:pt x="243840" y="65532"/>
                </a:lnTo>
                <a:lnTo>
                  <a:pt x="245364" y="65532"/>
                </a:lnTo>
                <a:lnTo>
                  <a:pt x="245364" y="105156"/>
                </a:lnTo>
                <a:lnTo>
                  <a:pt x="252984" y="105156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38973" y="5228333"/>
            <a:ext cx="171703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Celkově: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045" y="4394706"/>
            <a:ext cx="8573770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20"/>
              </a:lnSpc>
              <a:spcBef>
                <a:spcPts val="135"/>
              </a:spcBef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Konec:</a:t>
            </a:r>
            <a:r>
              <a:rPr sz="305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Žádná</a:t>
            </a:r>
            <a:r>
              <a:rPr sz="305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množina</a:t>
            </a:r>
            <a:r>
              <a:rPr sz="305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</a:t>
            </a:r>
            <a:r>
              <a:rPr sz="3050" i="1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nemůže</a:t>
            </a:r>
            <a:r>
              <a:rPr sz="305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být</a:t>
            </a:r>
            <a:r>
              <a:rPr sz="305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změněna.</a:t>
            </a:r>
            <a:r>
              <a:rPr sz="3050" u="sng" spc="7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050">
              <a:latin typeface="Times New Roman"/>
              <a:cs typeface="Times New Roman"/>
            </a:endParaRPr>
          </a:p>
          <a:p>
            <a:pPr marL="2194560">
              <a:lnSpc>
                <a:spcPts val="3620"/>
              </a:lnSpc>
              <a:tabLst>
                <a:tab pos="4209415" algn="l"/>
              </a:tabLst>
            </a:pPr>
            <a:r>
              <a:rPr sz="3300" i="1" spc="-10" dirty="0">
                <a:latin typeface="Times New Roman"/>
                <a:cs typeface="Times New Roman"/>
              </a:rPr>
              <a:t>Follow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300" spc="-10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dirty="0">
                <a:latin typeface="Times New Roman"/>
                <a:cs typeface="Times New Roman"/>
              </a:rPr>
              <a:t>:= {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35412" y="5569709"/>
            <a:ext cx="4285615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70"/>
              </a:lnSpc>
              <a:spcBef>
                <a:spcPts val="100"/>
              </a:spcBef>
            </a:pPr>
            <a:r>
              <a:rPr sz="3300" i="1" dirty="0">
                <a:latin typeface="Times New Roman"/>
                <a:cs typeface="Times New Roman"/>
              </a:rPr>
              <a:t>Follow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1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:=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2975"/>
              </a:lnSpc>
              <a:tabLst>
                <a:tab pos="2026920" algn="l"/>
              </a:tabLst>
            </a:pPr>
            <a:r>
              <a:rPr sz="3300" i="1" spc="-10" dirty="0">
                <a:latin typeface="Times New Roman"/>
                <a:cs typeface="Times New Roman"/>
              </a:rPr>
              <a:t>Follow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300" spc="-10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dirty="0">
                <a:latin typeface="Times New Roman"/>
                <a:cs typeface="Times New Roman"/>
              </a:rPr>
              <a:t>:= {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3300" i="1" dirty="0">
                <a:latin typeface="Times New Roman"/>
                <a:cs typeface="Times New Roman"/>
              </a:rPr>
              <a:t>Follow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34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:=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460"/>
              </a:lnSpc>
              <a:tabLst>
                <a:tab pos="2026920" algn="l"/>
              </a:tabLst>
            </a:pPr>
            <a:r>
              <a:rPr sz="3300" i="1" spc="-10" dirty="0">
                <a:latin typeface="Times New Roman"/>
                <a:cs typeface="Times New Roman"/>
              </a:rPr>
              <a:t>Follow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spc="-10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dirty="0">
                <a:latin typeface="Times New Roman"/>
                <a:cs typeface="Times New Roman"/>
              </a:rPr>
              <a:t>:= {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33/57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202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Množina</a:t>
            </a:r>
            <a:r>
              <a:rPr sz="4850" spc="-14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Predict</a:t>
            </a:r>
            <a:endParaRPr sz="4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1441" y="3345179"/>
            <a:ext cx="8609330" cy="3645535"/>
            <a:chOff x="1051441" y="3345179"/>
            <a:chExt cx="8609330" cy="3645535"/>
          </a:xfrm>
        </p:grpSpPr>
        <p:sp>
          <p:nvSpPr>
            <p:cNvPr id="7" name="object 7"/>
            <p:cNvSpPr/>
            <p:nvPr/>
          </p:nvSpPr>
          <p:spPr>
            <a:xfrm>
              <a:off x="1065157" y="3358895"/>
              <a:ext cx="8582025" cy="3618229"/>
            </a:xfrm>
            <a:custGeom>
              <a:avLst/>
              <a:gdLst/>
              <a:ahLst/>
              <a:cxnLst/>
              <a:rect l="l" t="t" r="r" b="b"/>
              <a:pathLst>
                <a:path w="8582025" h="3618229">
                  <a:moveTo>
                    <a:pt x="8581643" y="3617975"/>
                  </a:moveTo>
                  <a:lnTo>
                    <a:pt x="8581643" y="0"/>
                  </a:lnTo>
                  <a:lnTo>
                    <a:pt x="0" y="0"/>
                  </a:lnTo>
                  <a:lnTo>
                    <a:pt x="0" y="3617975"/>
                  </a:lnTo>
                  <a:lnTo>
                    <a:pt x="8581643" y="36179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441" y="3345179"/>
              <a:ext cx="8609330" cy="3645535"/>
            </a:xfrm>
            <a:custGeom>
              <a:avLst/>
              <a:gdLst/>
              <a:ahLst/>
              <a:cxnLst/>
              <a:rect l="l" t="t" r="r" b="b"/>
              <a:pathLst>
                <a:path w="8609330" h="3645534">
                  <a:moveTo>
                    <a:pt x="8609073" y="3645408"/>
                  </a:moveTo>
                  <a:lnTo>
                    <a:pt x="8609073" y="0"/>
                  </a:lnTo>
                  <a:lnTo>
                    <a:pt x="0" y="0"/>
                  </a:lnTo>
                  <a:lnTo>
                    <a:pt x="0" y="3645408"/>
                  </a:lnTo>
                  <a:lnTo>
                    <a:pt x="13716" y="3645408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lnTo>
                    <a:pt x="8581641" y="27432"/>
                  </a:lnTo>
                  <a:lnTo>
                    <a:pt x="8581641" y="13716"/>
                  </a:lnTo>
                  <a:lnTo>
                    <a:pt x="8595357" y="27432"/>
                  </a:lnTo>
                  <a:lnTo>
                    <a:pt x="8595357" y="3645408"/>
                  </a:lnTo>
                  <a:lnTo>
                    <a:pt x="8609073" y="3645408"/>
                  </a:lnTo>
                  <a:close/>
                </a:path>
                <a:path w="8609330" h="3645534">
                  <a:moveTo>
                    <a:pt x="27432" y="27432"/>
                  </a:move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close/>
                </a:path>
                <a:path w="8609330" h="3645534">
                  <a:moveTo>
                    <a:pt x="27432" y="3617976"/>
                  </a:moveTo>
                  <a:lnTo>
                    <a:pt x="27432" y="27432"/>
                  </a:lnTo>
                  <a:lnTo>
                    <a:pt x="13716" y="27432"/>
                  </a:lnTo>
                  <a:lnTo>
                    <a:pt x="13716" y="3617976"/>
                  </a:lnTo>
                  <a:lnTo>
                    <a:pt x="27432" y="3617976"/>
                  </a:lnTo>
                  <a:close/>
                </a:path>
                <a:path w="8609330" h="3645534">
                  <a:moveTo>
                    <a:pt x="8595357" y="3617976"/>
                  </a:moveTo>
                  <a:lnTo>
                    <a:pt x="13716" y="3617976"/>
                  </a:lnTo>
                  <a:lnTo>
                    <a:pt x="27432" y="3631692"/>
                  </a:lnTo>
                  <a:lnTo>
                    <a:pt x="27432" y="3645408"/>
                  </a:lnTo>
                  <a:lnTo>
                    <a:pt x="8581641" y="3645408"/>
                  </a:lnTo>
                  <a:lnTo>
                    <a:pt x="8581641" y="3631692"/>
                  </a:lnTo>
                  <a:lnTo>
                    <a:pt x="8595357" y="3617976"/>
                  </a:lnTo>
                  <a:close/>
                </a:path>
                <a:path w="8609330" h="3645534">
                  <a:moveTo>
                    <a:pt x="27432" y="3645408"/>
                  </a:moveTo>
                  <a:lnTo>
                    <a:pt x="27432" y="3631692"/>
                  </a:lnTo>
                  <a:lnTo>
                    <a:pt x="13716" y="3617976"/>
                  </a:lnTo>
                  <a:lnTo>
                    <a:pt x="13716" y="3645408"/>
                  </a:lnTo>
                  <a:lnTo>
                    <a:pt x="27432" y="3645408"/>
                  </a:lnTo>
                  <a:close/>
                </a:path>
                <a:path w="8609330" h="3645534">
                  <a:moveTo>
                    <a:pt x="8595357" y="27432"/>
                  </a:moveTo>
                  <a:lnTo>
                    <a:pt x="8581641" y="13716"/>
                  </a:lnTo>
                  <a:lnTo>
                    <a:pt x="8581641" y="27432"/>
                  </a:lnTo>
                  <a:lnTo>
                    <a:pt x="8595357" y="27432"/>
                  </a:lnTo>
                  <a:close/>
                </a:path>
                <a:path w="8609330" h="3645534">
                  <a:moveTo>
                    <a:pt x="8595357" y="3617976"/>
                  </a:moveTo>
                  <a:lnTo>
                    <a:pt x="8595357" y="27432"/>
                  </a:lnTo>
                  <a:lnTo>
                    <a:pt x="8581641" y="27432"/>
                  </a:lnTo>
                  <a:lnTo>
                    <a:pt x="8581641" y="3617976"/>
                  </a:lnTo>
                  <a:lnTo>
                    <a:pt x="8595357" y="3617976"/>
                  </a:lnTo>
                  <a:close/>
                </a:path>
                <a:path w="8609330" h="3645534">
                  <a:moveTo>
                    <a:pt x="8595357" y="3645408"/>
                  </a:moveTo>
                  <a:lnTo>
                    <a:pt x="8595357" y="3617976"/>
                  </a:lnTo>
                  <a:lnTo>
                    <a:pt x="8581641" y="3631692"/>
                  </a:lnTo>
                  <a:lnTo>
                    <a:pt x="8581641" y="3645408"/>
                  </a:lnTo>
                  <a:lnTo>
                    <a:pt x="8595357" y="3645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2080" y="1285747"/>
            <a:ext cx="8316595" cy="561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 marR="5080">
              <a:lnSpc>
                <a:spcPct val="100099"/>
              </a:lnSpc>
              <a:spcBef>
                <a:spcPts val="95"/>
              </a:spcBef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3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Predict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3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3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3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všech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terminálů,</a:t>
            </a:r>
            <a:r>
              <a:rPr sz="3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které</a:t>
            </a:r>
            <a:r>
              <a:rPr sz="3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mohou</a:t>
            </a:r>
            <a:r>
              <a:rPr sz="33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být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aktuálně</a:t>
            </a:r>
            <a:r>
              <a:rPr sz="33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nejlevěji vygenerovány,</a:t>
            </a:r>
            <a:r>
              <a:rPr sz="33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pokud</a:t>
            </a:r>
            <a:r>
              <a:rPr sz="33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33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libovolnou</a:t>
            </a:r>
            <a:r>
              <a:rPr sz="33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větnou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formu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použijeme</a:t>
            </a:r>
            <a:r>
              <a:rPr sz="33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pravidlo</a:t>
            </a:r>
            <a:r>
              <a:rPr sz="3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spc="-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3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12700" marR="66040">
              <a:lnSpc>
                <a:spcPct val="90900"/>
              </a:lnSpc>
              <a:spcBef>
                <a:spcPts val="62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BKG.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Pro </a:t>
            </a:r>
            <a:r>
              <a:rPr sz="3500" dirty="0">
                <a:latin typeface="Times New Roman"/>
                <a:cs typeface="Times New Roman"/>
              </a:rPr>
              <a:t>každé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definujeme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množinu </a:t>
            </a:r>
            <a:r>
              <a:rPr sz="3500" b="1" i="1" dirty="0">
                <a:latin typeface="Times New Roman"/>
                <a:cs typeface="Times New Roman"/>
              </a:rPr>
              <a:t>Predict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-4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3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jako:</a:t>
            </a:r>
            <a:endParaRPr sz="3500" dirty="0">
              <a:latin typeface="Times New Roman"/>
              <a:cs typeface="Times New Roman"/>
            </a:endParaRPr>
          </a:p>
          <a:p>
            <a:pPr marL="330835" indent="-318135">
              <a:lnSpc>
                <a:spcPts val="3610"/>
              </a:lnSpc>
              <a:buFont typeface="Symbol"/>
              <a:buChar char=""/>
              <a:tabLst>
                <a:tab pos="330835" algn="l"/>
              </a:tabLst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Empty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 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b="1" dirty="0">
                <a:latin typeface="Times New Roman"/>
                <a:cs typeface="Times New Roman"/>
              </a:rPr>
              <a:t>}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potom:</a:t>
            </a:r>
            <a:endParaRPr sz="3500" dirty="0">
              <a:latin typeface="Times New Roman"/>
              <a:cs typeface="Times New Roman"/>
            </a:endParaRPr>
          </a:p>
          <a:p>
            <a:pPr marL="795655">
              <a:lnSpc>
                <a:spcPts val="4010"/>
              </a:lnSpc>
            </a:pPr>
            <a:r>
              <a:rPr sz="3500" b="1" i="1" dirty="0">
                <a:latin typeface="Times New Roman"/>
                <a:cs typeface="Times New Roman"/>
              </a:rPr>
              <a:t>Predict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First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i="1" spc="-10" dirty="0">
                <a:latin typeface="Times New Roman"/>
                <a:cs typeface="Times New Roman"/>
              </a:rPr>
              <a:t>Follow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spc="-10" dirty="0">
                <a:latin typeface="Times New Roman"/>
                <a:cs typeface="Times New Roman"/>
              </a:rPr>
              <a:t>)</a:t>
            </a:r>
            <a:endParaRPr sz="3500" b="1" dirty="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328930" algn="l"/>
              </a:tabLst>
            </a:pPr>
            <a:r>
              <a:rPr sz="3500" dirty="0">
                <a:latin typeface="Times New Roman"/>
                <a:cs typeface="Times New Roman"/>
              </a:rPr>
              <a:t>jinak pokud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Empty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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potom:</a:t>
            </a:r>
            <a:endParaRPr sz="3500" dirty="0">
              <a:latin typeface="Times New Roman"/>
              <a:cs typeface="Times New Roman"/>
            </a:endParaRPr>
          </a:p>
          <a:p>
            <a:pPr marL="795655">
              <a:lnSpc>
                <a:spcPct val="100000"/>
              </a:lnSpc>
              <a:spcBef>
                <a:spcPts val="35"/>
              </a:spcBef>
            </a:pPr>
            <a:r>
              <a:rPr sz="3500" b="1" i="1" dirty="0">
                <a:latin typeface="Times New Roman"/>
                <a:cs typeface="Times New Roman"/>
              </a:rPr>
              <a:t>Predict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-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i="1" spc="-10" dirty="0">
                <a:latin typeface="Times New Roman"/>
                <a:cs typeface="Times New Roman"/>
              </a:rPr>
              <a:t>First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spc="-10" dirty="0">
                <a:latin typeface="Times New Roman"/>
                <a:cs typeface="Times New Roman"/>
              </a:rPr>
              <a:t>)</a:t>
            </a:r>
            <a:endParaRPr sz="350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34/57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183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/>
              <a:t>Množina</a:t>
            </a:r>
            <a:r>
              <a:rPr spc="-55" dirty="0"/>
              <a:t> </a:t>
            </a:r>
            <a:r>
              <a:rPr i="1" dirty="0">
                <a:latin typeface="Times New Roman"/>
                <a:cs typeface="Times New Roman"/>
              </a:rPr>
              <a:t>Predict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</a:t>
            </a:r>
            <a:r>
              <a:rPr spc="-55" dirty="0"/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sz="3825" baseline="-27233" dirty="0"/>
              <a:t>1</a:t>
            </a:r>
            <a:r>
              <a:rPr sz="3850" i="1" dirty="0">
                <a:latin typeface="Times New Roman"/>
                <a:cs typeface="Times New Roman"/>
              </a:rPr>
              <a:t>X</a:t>
            </a:r>
            <a:r>
              <a:rPr sz="3825" baseline="-27233" dirty="0"/>
              <a:t>2</a:t>
            </a:r>
            <a:r>
              <a:rPr sz="3850" dirty="0"/>
              <a:t>...</a:t>
            </a:r>
            <a:r>
              <a:rPr sz="3850" i="1" dirty="0">
                <a:latin typeface="Times New Roman"/>
                <a:cs typeface="Times New Roman"/>
              </a:rPr>
              <a:t>X</a:t>
            </a:r>
            <a:r>
              <a:rPr sz="3825" i="1" baseline="-27233" dirty="0">
                <a:latin typeface="Times New Roman"/>
                <a:cs typeface="Times New Roman"/>
              </a:rPr>
              <a:t>n</a:t>
            </a:r>
            <a:r>
              <a:rPr sz="3850" dirty="0"/>
              <a:t>):</a:t>
            </a:r>
            <a:r>
              <a:rPr sz="3850" spc="-40" dirty="0"/>
              <a:t> </a:t>
            </a:r>
            <a:r>
              <a:rPr sz="3850" spc="-10" dirty="0"/>
              <a:t>Ilustrace</a:t>
            </a:r>
            <a:endParaRPr sz="3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9518" y="1848611"/>
            <a:ext cx="5335905" cy="3378835"/>
            <a:chOff x="4739518" y="1848611"/>
            <a:chExt cx="5335905" cy="3378835"/>
          </a:xfrm>
        </p:grpSpPr>
        <p:sp>
          <p:nvSpPr>
            <p:cNvPr id="7" name="object 7"/>
            <p:cNvSpPr/>
            <p:nvPr/>
          </p:nvSpPr>
          <p:spPr>
            <a:xfrm>
              <a:off x="6187317" y="386333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65982" y="384200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401" y="38633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8066" y="384200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9125" y="386333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39513" y="1848624"/>
              <a:ext cx="3484245" cy="3316604"/>
            </a:xfrm>
            <a:custGeom>
              <a:avLst/>
              <a:gdLst/>
              <a:ahLst/>
              <a:cxnLst/>
              <a:rect l="l" t="t" r="r" b="b"/>
              <a:pathLst>
                <a:path w="3484245" h="3316604">
                  <a:moveTo>
                    <a:pt x="41148" y="3147060"/>
                  </a:moveTo>
                  <a:lnTo>
                    <a:pt x="0" y="3147060"/>
                  </a:lnTo>
                  <a:lnTo>
                    <a:pt x="0" y="3316224"/>
                  </a:lnTo>
                  <a:lnTo>
                    <a:pt x="41148" y="3316224"/>
                  </a:lnTo>
                  <a:lnTo>
                    <a:pt x="41148" y="3147060"/>
                  </a:lnTo>
                  <a:close/>
                </a:path>
                <a:path w="3484245" h="3316604">
                  <a:moveTo>
                    <a:pt x="41148" y="2854452"/>
                  </a:moveTo>
                  <a:lnTo>
                    <a:pt x="0" y="2854452"/>
                  </a:lnTo>
                  <a:lnTo>
                    <a:pt x="0" y="3022092"/>
                  </a:lnTo>
                  <a:lnTo>
                    <a:pt x="41148" y="3022092"/>
                  </a:lnTo>
                  <a:lnTo>
                    <a:pt x="41148" y="2854452"/>
                  </a:lnTo>
                  <a:close/>
                </a:path>
                <a:path w="3484245" h="3316604">
                  <a:moveTo>
                    <a:pt x="41148" y="2560320"/>
                  </a:moveTo>
                  <a:lnTo>
                    <a:pt x="0" y="2560320"/>
                  </a:lnTo>
                  <a:lnTo>
                    <a:pt x="0" y="2727960"/>
                  </a:lnTo>
                  <a:lnTo>
                    <a:pt x="41148" y="2727960"/>
                  </a:lnTo>
                  <a:lnTo>
                    <a:pt x="41148" y="2560320"/>
                  </a:lnTo>
                  <a:close/>
                </a:path>
                <a:path w="3484245" h="3316604">
                  <a:moveTo>
                    <a:pt x="41148" y="2266188"/>
                  </a:moveTo>
                  <a:lnTo>
                    <a:pt x="0" y="2266188"/>
                  </a:lnTo>
                  <a:lnTo>
                    <a:pt x="0" y="2433828"/>
                  </a:lnTo>
                  <a:lnTo>
                    <a:pt x="41148" y="2433828"/>
                  </a:lnTo>
                  <a:lnTo>
                    <a:pt x="41148" y="2266188"/>
                  </a:lnTo>
                  <a:close/>
                </a:path>
                <a:path w="3484245" h="3316604">
                  <a:moveTo>
                    <a:pt x="41148" y="1972056"/>
                  </a:moveTo>
                  <a:lnTo>
                    <a:pt x="0" y="1972056"/>
                  </a:lnTo>
                  <a:lnTo>
                    <a:pt x="0" y="2139696"/>
                  </a:lnTo>
                  <a:lnTo>
                    <a:pt x="41148" y="2139696"/>
                  </a:lnTo>
                  <a:lnTo>
                    <a:pt x="41148" y="1972056"/>
                  </a:lnTo>
                  <a:close/>
                </a:path>
                <a:path w="3484245" h="3316604">
                  <a:moveTo>
                    <a:pt x="41148" y="1677924"/>
                  </a:moveTo>
                  <a:lnTo>
                    <a:pt x="0" y="1677924"/>
                  </a:lnTo>
                  <a:lnTo>
                    <a:pt x="0" y="1847088"/>
                  </a:lnTo>
                  <a:lnTo>
                    <a:pt x="41148" y="1847088"/>
                  </a:lnTo>
                  <a:lnTo>
                    <a:pt x="41148" y="1677924"/>
                  </a:lnTo>
                  <a:close/>
                </a:path>
                <a:path w="3484245" h="3316604">
                  <a:moveTo>
                    <a:pt x="41148" y="1385316"/>
                  </a:moveTo>
                  <a:lnTo>
                    <a:pt x="0" y="1385316"/>
                  </a:lnTo>
                  <a:lnTo>
                    <a:pt x="0" y="1552956"/>
                  </a:lnTo>
                  <a:lnTo>
                    <a:pt x="41148" y="1552956"/>
                  </a:lnTo>
                  <a:lnTo>
                    <a:pt x="41148" y="1385316"/>
                  </a:lnTo>
                  <a:close/>
                </a:path>
                <a:path w="3484245" h="3316604">
                  <a:moveTo>
                    <a:pt x="41148" y="1091184"/>
                  </a:moveTo>
                  <a:lnTo>
                    <a:pt x="0" y="1091184"/>
                  </a:lnTo>
                  <a:lnTo>
                    <a:pt x="0" y="1258824"/>
                  </a:lnTo>
                  <a:lnTo>
                    <a:pt x="41148" y="1258824"/>
                  </a:lnTo>
                  <a:lnTo>
                    <a:pt x="41148" y="1091184"/>
                  </a:lnTo>
                  <a:close/>
                </a:path>
                <a:path w="3484245" h="3316604">
                  <a:moveTo>
                    <a:pt x="41148" y="797052"/>
                  </a:moveTo>
                  <a:lnTo>
                    <a:pt x="0" y="797052"/>
                  </a:lnTo>
                  <a:lnTo>
                    <a:pt x="0" y="964692"/>
                  </a:lnTo>
                  <a:lnTo>
                    <a:pt x="41148" y="964692"/>
                  </a:lnTo>
                  <a:lnTo>
                    <a:pt x="41148" y="797052"/>
                  </a:lnTo>
                  <a:close/>
                </a:path>
                <a:path w="3484245" h="3316604">
                  <a:moveTo>
                    <a:pt x="41148" y="502920"/>
                  </a:moveTo>
                  <a:lnTo>
                    <a:pt x="0" y="502920"/>
                  </a:lnTo>
                  <a:lnTo>
                    <a:pt x="0" y="670560"/>
                  </a:lnTo>
                  <a:lnTo>
                    <a:pt x="41148" y="670560"/>
                  </a:lnTo>
                  <a:lnTo>
                    <a:pt x="41148" y="502920"/>
                  </a:lnTo>
                  <a:close/>
                </a:path>
                <a:path w="3484245" h="3316604">
                  <a:moveTo>
                    <a:pt x="41148" y="208788"/>
                  </a:moveTo>
                  <a:lnTo>
                    <a:pt x="0" y="208788"/>
                  </a:lnTo>
                  <a:lnTo>
                    <a:pt x="0" y="376428"/>
                  </a:lnTo>
                  <a:lnTo>
                    <a:pt x="41148" y="376428"/>
                  </a:lnTo>
                  <a:lnTo>
                    <a:pt x="41148" y="208788"/>
                  </a:lnTo>
                  <a:close/>
                </a:path>
                <a:path w="3484245" h="3316604">
                  <a:moveTo>
                    <a:pt x="4114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41148" y="83820"/>
                  </a:lnTo>
                  <a:lnTo>
                    <a:pt x="41148" y="0"/>
                  </a:lnTo>
                  <a:close/>
                </a:path>
                <a:path w="3484245" h="3316604">
                  <a:moveTo>
                    <a:pt x="3483864" y="1993392"/>
                  </a:moveTo>
                  <a:lnTo>
                    <a:pt x="3441192" y="1993392"/>
                  </a:lnTo>
                  <a:lnTo>
                    <a:pt x="3441192" y="2036064"/>
                  </a:lnTo>
                  <a:lnTo>
                    <a:pt x="3441192" y="2497836"/>
                  </a:lnTo>
                  <a:lnTo>
                    <a:pt x="2979420" y="2497836"/>
                  </a:lnTo>
                  <a:lnTo>
                    <a:pt x="2979420" y="2036064"/>
                  </a:lnTo>
                  <a:lnTo>
                    <a:pt x="3441192" y="2036064"/>
                  </a:lnTo>
                  <a:lnTo>
                    <a:pt x="3441192" y="1993392"/>
                  </a:lnTo>
                  <a:lnTo>
                    <a:pt x="3235871" y="1993392"/>
                  </a:lnTo>
                  <a:lnTo>
                    <a:pt x="3316224" y="1429499"/>
                  </a:lnTo>
                  <a:lnTo>
                    <a:pt x="3294888" y="1426451"/>
                  </a:lnTo>
                  <a:lnTo>
                    <a:pt x="3287268" y="1406639"/>
                  </a:lnTo>
                  <a:lnTo>
                    <a:pt x="1609344" y="1994903"/>
                  </a:lnTo>
                  <a:lnTo>
                    <a:pt x="1623060" y="2034527"/>
                  </a:lnTo>
                  <a:lnTo>
                    <a:pt x="3157804" y="1496949"/>
                  </a:lnTo>
                  <a:lnTo>
                    <a:pt x="2442972" y="1996427"/>
                  </a:lnTo>
                  <a:lnTo>
                    <a:pt x="2467356" y="2031479"/>
                  </a:lnTo>
                  <a:lnTo>
                    <a:pt x="3266694" y="1471510"/>
                  </a:lnTo>
                  <a:lnTo>
                    <a:pt x="3192335" y="1993392"/>
                  </a:lnTo>
                  <a:lnTo>
                    <a:pt x="2938272" y="1993392"/>
                  </a:lnTo>
                  <a:lnTo>
                    <a:pt x="2938272" y="2538984"/>
                  </a:lnTo>
                  <a:lnTo>
                    <a:pt x="2959608" y="2538984"/>
                  </a:lnTo>
                  <a:lnTo>
                    <a:pt x="2979420" y="2538984"/>
                  </a:lnTo>
                  <a:lnTo>
                    <a:pt x="3441192" y="2538984"/>
                  </a:lnTo>
                  <a:lnTo>
                    <a:pt x="3462528" y="2538984"/>
                  </a:lnTo>
                  <a:lnTo>
                    <a:pt x="3483864" y="2538984"/>
                  </a:lnTo>
                  <a:lnTo>
                    <a:pt x="3483864" y="1993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85865" y="470306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64530" y="4681727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85865" y="3275075"/>
              <a:ext cx="1767839" cy="1428115"/>
            </a:xfrm>
            <a:custGeom>
              <a:avLst/>
              <a:gdLst/>
              <a:ahLst/>
              <a:cxnLst/>
              <a:rect l="l" t="t" r="r" b="b"/>
              <a:pathLst>
                <a:path w="1767840" h="1428114">
                  <a:moveTo>
                    <a:pt x="1767839" y="1427987"/>
                  </a:moveTo>
                  <a:lnTo>
                    <a:pt x="1263395" y="0"/>
                  </a:lnTo>
                  <a:lnTo>
                    <a:pt x="0" y="0"/>
                  </a:lnTo>
                  <a:lnTo>
                    <a:pt x="0" y="1427987"/>
                  </a:lnTo>
                  <a:lnTo>
                    <a:pt x="1767839" y="14279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4530" y="3253740"/>
              <a:ext cx="1811020" cy="1469390"/>
            </a:xfrm>
            <a:custGeom>
              <a:avLst/>
              <a:gdLst/>
              <a:ahLst/>
              <a:cxnLst/>
              <a:rect l="l" t="t" r="r" b="b"/>
              <a:pathLst>
                <a:path w="1811020" h="1469389">
                  <a:moveTo>
                    <a:pt x="1810512" y="1447800"/>
                  </a:moveTo>
                  <a:lnTo>
                    <a:pt x="1807464" y="1441704"/>
                  </a:lnTo>
                  <a:lnTo>
                    <a:pt x="1304544" y="13716"/>
                  </a:lnTo>
                  <a:lnTo>
                    <a:pt x="1301496" y="6096"/>
                  </a:lnTo>
                  <a:lnTo>
                    <a:pt x="1293876" y="0"/>
                  </a:lnTo>
                  <a:lnTo>
                    <a:pt x="21336" y="0"/>
                  </a:lnTo>
                  <a:lnTo>
                    <a:pt x="13501" y="1619"/>
                  </a:lnTo>
                  <a:lnTo>
                    <a:pt x="6667" y="6096"/>
                  </a:lnTo>
                  <a:lnTo>
                    <a:pt x="1833" y="12858"/>
                  </a:lnTo>
                  <a:lnTo>
                    <a:pt x="0" y="21336"/>
                  </a:lnTo>
                  <a:lnTo>
                    <a:pt x="0" y="1449324"/>
                  </a:lnTo>
                  <a:lnTo>
                    <a:pt x="1833" y="1456920"/>
                  </a:lnTo>
                  <a:lnTo>
                    <a:pt x="6667" y="1463230"/>
                  </a:lnTo>
                  <a:lnTo>
                    <a:pt x="13501" y="1467540"/>
                  </a:lnTo>
                  <a:lnTo>
                    <a:pt x="21336" y="14691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4920" y="42672"/>
                  </a:lnTo>
                  <a:lnTo>
                    <a:pt x="1264920" y="28956"/>
                  </a:lnTo>
                  <a:lnTo>
                    <a:pt x="1284732" y="42672"/>
                  </a:lnTo>
                  <a:lnTo>
                    <a:pt x="1284732" y="84980"/>
                  </a:lnTo>
                  <a:lnTo>
                    <a:pt x="1759663" y="1427988"/>
                  </a:lnTo>
                  <a:lnTo>
                    <a:pt x="1789176" y="1427988"/>
                  </a:lnTo>
                  <a:lnTo>
                    <a:pt x="1789176" y="1469136"/>
                  </a:lnTo>
                  <a:lnTo>
                    <a:pt x="1795272" y="1469136"/>
                  </a:lnTo>
                  <a:lnTo>
                    <a:pt x="1801368" y="1466088"/>
                  </a:lnTo>
                  <a:lnTo>
                    <a:pt x="1805940" y="1461516"/>
                  </a:lnTo>
                  <a:lnTo>
                    <a:pt x="1808988" y="1455420"/>
                  </a:lnTo>
                  <a:lnTo>
                    <a:pt x="1810512" y="1447800"/>
                  </a:lnTo>
                  <a:close/>
                </a:path>
                <a:path w="1811020" h="14693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811020" h="1469389">
                  <a:moveTo>
                    <a:pt x="42672" y="14279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427988"/>
                  </a:lnTo>
                  <a:lnTo>
                    <a:pt x="42672" y="1427988"/>
                  </a:lnTo>
                  <a:close/>
                </a:path>
                <a:path w="1811020" h="1469389">
                  <a:moveTo>
                    <a:pt x="1789176" y="1469136"/>
                  </a:moveTo>
                  <a:lnTo>
                    <a:pt x="1789176" y="1427988"/>
                  </a:lnTo>
                  <a:lnTo>
                    <a:pt x="1769364" y="1455420"/>
                  </a:lnTo>
                  <a:lnTo>
                    <a:pt x="1759663" y="1427988"/>
                  </a:lnTo>
                  <a:lnTo>
                    <a:pt x="21336" y="1427988"/>
                  </a:lnTo>
                  <a:lnTo>
                    <a:pt x="42672" y="1449324"/>
                  </a:lnTo>
                  <a:lnTo>
                    <a:pt x="42672" y="1469136"/>
                  </a:lnTo>
                  <a:lnTo>
                    <a:pt x="1789176" y="1469136"/>
                  </a:lnTo>
                  <a:close/>
                </a:path>
                <a:path w="1811020" h="1469389">
                  <a:moveTo>
                    <a:pt x="42672" y="1469136"/>
                  </a:moveTo>
                  <a:lnTo>
                    <a:pt x="42672" y="1449324"/>
                  </a:lnTo>
                  <a:lnTo>
                    <a:pt x="21336" y="1427988"/>
                  </a:lnTo>
                  <a:lnTo>
                    <a:pt x="21336" y="1469136"/>
                  </a:lnTo>
                  <a:lnTo>
                    <a:pt x="42672" y="1469136"/>
                  </a:lnTo>
                  <a:close/>
                </a:path>
                <a:path w="1811020" h="1469389">
                  <a:moveTo>
                    <a:pt x="1284732" y="42672"/>
                  </a:moveTo>
                  <a:lnTo>
                    <a:pt x="1264920" y="28956"/>
                  </a:lnTo>
                  <a:lnTo>
                    <a:pt x="1269770" y="42672"/>
                  </a:lnTo>
                  <a:lnTo>
                    <a:pt x="1284732" y="42672"/>
                  </a:lnTo>
                  <a:close/>
                </a:path>
                <a:path w="1811020" h="1469389">
                  <a:moveTo>
                    <a:pt x="1269770" y="42672"/>
                  </a:moveTo>
                  <a:lnTo>
                    <a:pt x="1264920" y="28956"/>
                  </a:lnTo>
                  <a:lnTo>
                    <a:pt x="1264920" y="42672"/>
                  </a:lnTo>
                  <a:lnTo>
                    <a:pt x="1269770" y="42672"/>
                  </a:lnTo>
                  <a:close/>
                </a:path>
                <a:path w="1811020" h="1469389">
                  <a:moveTo>
                    <a:pt x="1284732" y="84980"/>
                  </a:moveTo>
                  <a:lnTo>
                    <a:pt x="1284732" y="42672"/>
                  </a:lnTo>
                  <a:lnTo>
                    <a:pt x="1269770" y="42672"/>
                  </a:lnTo>
                  <a:lnTo>
                    <a:pt x="1284732" y="84980"/>
                  </a:lnTo>
                  <a:close/>
                </a:path>
                <a:path w="1811020" h="1469389">
                  <a:moveTo>
                    <a:pt x="1789176" y="1427988"/>
                  </a:moveTo>
                  <a:lnTo>
                    <a:pt x="1759663" y="1427988"/>
                  </a:lnTo>
                  <a:lnTo>
                    <a:pt x="1769364" y="1455420"/>
                  </a:lnTo>
                  <a:lnTo>
                    <a:pt x="1789176" y="1427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90309" y="4703063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8974" y="4681727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58824" y="41148"/>
                  </a:lnTo>
                  <a:lnTo>
                    <a:pt x="1258824" y="21336"/>
                  </a:lnTo>
                  <a:lnTo>
                    <a:pt x="1280160" y="41148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60" y="41148"/>
                  </a:moveTo>
                  <a:lnTo>
                    <a:pt x="1258824" y="21336"/>
                  </a:lnTo>
                  <a:lnTo>
                    <a:pt x="1258824" y="41148"/>
                  </a:lnTo>
                  <a:lnTo>
                    <a:pt x="1280160" y="41148"/>
                  </a:lnTo>
                  <a:close/>
                </a:path>
                <a:path w="1301750" h="546100">
                  <a:moveTo>
                    <a:pt x="1280160" y="502920"/>
                  </a:moveTo>
                  <a:lnTo>
                    <a:pt x="1280160" y="41148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1280160" y="502920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2920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739518" y="5289804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1665" y="4708650"/>
            <a:ext cx="11258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123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04166" y="3422903"/>
            <a:ext cx="7348855" cy="1783080"/>
            <a:chOff x="2304166" y="3422903"/>
            <a:chExt cx="7348855" cy="1783080"/>
          </a:xfrm>
        </p:grpSpPr>
        <p:sp>
          <p:nvSpPr>
            <p:cNvPr id="22" name="object 22"/>
            <p:cNvSpPr/>
            <p:nvPr/>
          </p:nvSpPr>
          <p:spPr>
            <a:xfrm>
              <a:off x="9189593" y="4703063"/>
              <a:ext cx="463550" cy="502920"/>
            </a:xfrm>
            <a:custGeom>
              <a:avLst/>
              <a:gdLst/>
              <a:ahLst/>
              <a:cxnLst/>
              <a:rect l="l" t="t" r="r" b="b"/>
              <a:pathLst>
                <a:path w="463550" h="502920">
                  <a:moveTo>
                    <a:pt x="42672" y="502920"/>
                  </a:moveTo>
                  <a:lnTo>
                    <a:pt x="41148" y="335280"/>
                  </a:lnTo>
                  <a:lnTo>
                    <a:pt x="0" y="335280"/>
                  </a:lnTo>
                  <a:lnTo>
                    <a:pt x="1524" y="502920"/>
                  </a:lnTo>
                  <a:lnTo>
                    <a:pt x="42672" y="502920"/>
                  </a:lnTo>
                  <a:close/>
                </a:path>
                <a:path w="463550" h="502920">
                  <a:moveTo>
                    <a:pt x="42672" y="167640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2672" y="167640"/>
                  </a:lnTo>
                  <a:close/>
                </a:path>
                <a:path w="463550" h="502920">
                  <a:moveTo>
                    <a:pt x="463296" y="502920"/>
                  </a:moveTo>
                  <a:lnTo>
                    <a:pt x="461772" y="335280"/>
                  </a:lnTo>
                  <a:lnTo>
                    <a:pt x="419100" y="335280"/>
                  </a:lnTo>
                  <a:lnTo>
                    <a:pt x="420624" y="502920"/>
                  </a:lnTo>
                  <a:lnTo>
                    <a:pt x="463296" y="502920"/>
                  </a:lnTo>
                  <a:close/>
                </a:path>
                <a:path w="463550" h="502920">
                  <a:moveTo>
                    <a:pt x="463296" y="167640"/>
                  </a:moveTo>
                  <a:lnTo>
                    <a:pt x="461772" y="0"/>
                  </a:lnTo>
                  <a:lnTo>
                    <a:pt x="419100" y="0"/>
                  </a:lnTo>
                  <a:lnTo>
                    <a:pt x="420624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5502" y="377951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4166" y="375818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96061" y="377951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6250" y="375818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9606" y="377951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85517" y="3422903"/>
              <a:ext cx="1960245" cy="881380"/>
            </a:xfrm>
            <a:custGeom>
              <a:avLst/>
              <a:gdLst/>
              <a:ahLst/>
              <a:cxnLst/>
              <a:rect l="l" t="t" r="r" b="b"/>
              <a:pathLst>
                <a:path w="1960245" h="881379">
                  <a:moveTo>
                    <a:pt x="1959864" y="335292"/>
                  </a:moveTo>
                  <a:lnTo>
                    <a:pt x="1917192" y="335292"/>
                  </a:lnTo>
                  <a:lnTo>
                    <a:pt x="1917192" y="376440"/>
                  </a:lnTo>
                  <a:lnTo>
                    <a:pt x="1917192" y="838212"/>
                  </a:lnTo>
                  <a:lnTo>
                    <a:pt x="1455420" y="838212"/>
                  </a:lnTo>
                  <a:lnTo>
                    <a:pt x="1455420" y="376440"/>
                  </a:lnTo>
                  <a:lnTo>
                    <a:pt x="1917192" y="376440"/>
                  </a:lnTo>
                  <a:lnTo>
                    <a:pt x="1917192" y="335292"/>
                  </a:lnTo>
                  <a:lnTo>
                    <a:pt x="1607451" y="335292"/>
                  </a:lnTo>
                  <a:lnTo>
                    <a:pt x="854964" y="1524"/>
                  </a:lnTo>
                  <a:lnTo>
                    <a:pt x="847140" y="19304"/>
                  </a:lnTo>
                  <a:lnTo>
                    <a:pt x="839724" y="0"/>
                  </a:lnTo>
                  <a:lnTo>
                    <a:pt x="0" y="336804"/>
                  </a:lnTo>
                  <a:lnTo>
                    <a:pt x="15240" y="374904"/>
                  </a:lnTo>
                  <a:lnTo>
                    <a:pt x="816013" y="55181"/>
                  </a:lnTo>
                  <a:lnTo>
                    <a:pt x="742188" y="350520"/>
                  </a:lnTo>
                  <a:lnTo>
                    <a:pt x="783336" y="361188"/>
                  </a:lnTo>
                  <a:lnTo>
                    <a:pt x="861174" y="49822"/>
                  </a:lnTo>
                  <a:lnTo>
                    <a:pt x="1504797" y="335292"/>
                  </a:lnTo>
                  <a:lnTo>
                    <a:pt x="1414272" y="335292"/>
                  </a:lnTo>
                  <a:lnTo>
                    <a:pt x="1414272" y="880884"/>
                  </a:lnTo>
                  <a:lnTo>
                    <a:pt x="1434084" y="880884"/>
                  </a:lnTo>
                  <a:lnTo>
                    <a:pt x="1455420" y="880884"/>
                  </a:lnTo>
                  <a:lnTo>
                    <a:pt x="1917192" y="880884"/>
                  </a:lnTo>
                  <a:lnTo>
                    <a:pt x="1938528" y="880884"/>
                  </a:lnTo>
                  <a:lnTo>
                    <a:pt x="1959864" y="880884"/>
                  </a:lnTo>
                  <a:lnTo>
                    <a:pt x="1959864" y="335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9572" y="3718050"/>
            <a:ext cx="20955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20725" algn="l"/>
                <a:tab pos="1254125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34418" y="4261104"/>
            <a:ext cx="6172200" cy="966469"/>
            <a:chOff x="2034418" y="4261104"/>
            <a:chExt cx="6172200" cy="966469"/>
          </a:xfrm>
        </p:grpSpPr>
        <p:sp>
          <p:nvSpPr>
            <p:cNvPr id="31" name="object 31"/>
            <p:cNvSpPr/>
            <p:nvPr/>
          </p:nvSpPr>
          <p:spPr>
            <a:xfrm>
              <a:off x="2072517" y="470306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2706" y="468172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6961" y="4703063"/>
              <a:ext cx="2098675" cy="502920"/>
            </a:xfrm>
            <a:custGeom>
              <a:avLst/>
              <a:gdLst/>
              <a:ahLst/>
              <a:cxnLst/>
              <a:rect l="l" t="t" r="r" b="b"/>
              <a:pathLst>
                <a:path w="2098675" h="502920">
                  <a:moveTo>
                    <a:pt x="2098547" y="502919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209854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621" y="4681740"/>
              <a:ext cx="2141220" cy="546100"/>
            </a:xfrm>
            <a:custGeom>
              <a:avLst/>
              <a:gdLst/>
              <a:ahLst/>
              <a:cxnLst/>
              <a:rect l="l" t="t" r="r" b="b"/>
              <a:pathLst>
                <a:path w="2141220" h="546100">
                  <a:moveTo>
                    <a:pt x="2141220" y="0"/>
                  </a:moveTo>
                  <a:lnTo>
                    <a:pt x="2100072" y="0"/>
                  </a:lnTo>
                  <a:lnTo>
                    <a:pt x="2100072" y="41148"/>
                  </a:lnTo>
                  <a:lnTo>
                    <a:pt x="2100072" y="502920"/>
                  </a:lnTo>
                  <a:lnTo>
                    <a:pt x="1723440" y="502920"/>
                  </a:lnTo>
                  <a:lnTo>
                    <a:pt x="1722120" y="356603"/>
                  </a:lnTo>
                  <a:lnTo>
                    <a:pt x="1679448" y="356603"/>
                  </a:lnTo>
                  <a:lnTo>
                    <a:pt x="1680768" y="502920"/>
                  </a:lnTo>
                  <a:lnTo>
                    <a:pt x="1302816" y="502920"/>
                  </a:lnTo>
                  <a:lnTo>
                    <a:pt x="1301496" y="356603"/>
                  </a:lnTo>
                  <a:lnTo>
                    <a:pt x="1260348" y="356603"/>
                  </a:lnTo>
                  <a:lnTo>
                    <a:pt x="1261668" y="502920"/>
                  </a:lnTo>
                  <a:lnTo>
                    <a:pt x="883716" y="502920"/>
                  </a:lnTo>
                  <a:lnTo>
                    <a:pt x="882396" y="356603"/>
                  </a:lnTo>
                  <a:lnTo>
                    <a:pt x="839724" y="356603"/>
                  </a:lnTo>
                  <a:lnTo>
                    <a:pt x="841044" y="502920"/>
                  </a:lnTo>
                  <a:lnTo>
                    <a:pt x="463092" y="502920"/>
                  </a:lnTo>
                  <a:lnTo>
                    <a:pt x="461772" y="356603"/>
                  </a:lnTo>
                  <a:lnTo>
                    <a:pt x="420624" y="356603"/>
                  </a:lnTo>
                  <a:lnTo>
                    <a:pt x="4219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420801" y="41148"/>
                  </a:lnTo>
                  <a:lnTo>
                    <a:pt x="422148" y="188963"/>
                  </a:lnTo>
                  <a:lnTo>
                    <a:pt x="463296" y="188963"/>
                  </a:lnTo>
                  <a:lnTo>
                    <a:pt x="461949" y="41148"/>
                  </a:lnTo>
                  <a:lnTo>
                    <a:pt x="839901" y="41148"/>
                  </a:lnTo>
                  <a:lnTo>
                    <a:pt x="841248" y="188963"/>
                  </a:lnTo>
                  <a:lnTo>
                    <a:pt x="883920" y="188963"/>
                  </a:lnTo>
                  <a:lnTo>
                    <a:pt x="882573" y="41148"/>
                  </a:lnTo>
                  <a:lnTo>
                    <a:pt x="1260525" y="41148"/>
                  </a:lnTo>
                  <a:lnTo>
                    <a:pt x="1261872" y="188963"/>
                  </a:lnTo>
                  <a:lnTo>
                    <a:pt x="1303020" y="188963"/>
                  </a:lnTo>
                  <a:lnTo>
                    <a:pt x="1301673" y="41148"/>
                  </a:lnTo>
                  <a:lnTo>
                    <a:pt x="1679625" y="41148"/>
                  </a:lnTo>
                  <a:lnTo>
                    <a:pt x="1680972" y="188963"/>
                  </a:lnTo>
                  <a:lnTo>
                    <a:pt x="1723644" y="188963"/>
                  </a:lnTo>
                  <a:lnTo>
                    <a:pt x="1722297" y="41148"/>
                  </a:lnTo>
                  <a:lnTo>
                    <a:pt x="2100072" y="41148"/>
                  </a:lnTo>
                  <a:lnTo>
                    <a:pt x="210007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2100072" y="545592"/>
                  </a:lnTo>
                  <a:lnTo>
                    <a:pt x="2119884" y="545592"/>
                  </a:lnTo>
                  <a:lnTo>
                    <a:pt x="2141220" y="545592"/>
                  </a:lnTo>
                  <a:lnTo>
                    <a:pt x="2141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2517" y="4282440"/>
              <a:ext cx="2603500" cy="421005"/>
            </a:xfrm>
            <a:custGeom>
              <a:avLst/>
              <a:gdLst/>
              <a:ahLst/>
              <a:cxnLst/>
              <a:rect l="l" t="t" r="r" b="b"/>
              <a:pathLst>
                <a:path w="2603500" h="421004">
                  <a:moveTo>
                    <a:pt x="2602991" y="420623"/>
                  </a:moveTo>
                  <a:lnTo>
                    <a:pt x="2331719" y="0"/>
                  </a:lnTo>
                  <a:lnTo>
                    <a:pt x="271271" y="0"/>
                  </a:lnTo>
                  <a:lnTo>
                    <a:pt x="0" y="420623"/>
                  </a:lnTo>
                  <a:lnTo>
                    <a:pt x="2602991" y="4206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34418" y="4261104"/>
              <a:ext cx="2680970" cy="462280"/>
            </a:xfrm>
            <a:custGeom>
              <a:avLst/>
              <a:gdLst/>
              <a:ahLst/>
              <a:cxnLst/>
              <a:rect l="l" t="t" r="r" b="b"/>
              <a:pathLst>
                <a:path w="2680970" h="462279">
                  <a:moveTo>
                    <a:pt x="2680716" y="461772"/>
                  </a:moveTo>
                  <a:lnTo>
                    <a:pt x="2382012" y="0"/>
                  </a:lnTo>
                  <a:lnTo>
                    <a:pt x="298704" y="0"/>
                  </a:lnTo>
                  <a:lnTo>
                    <a:pt x="0" y="461772"/>
                  </a:lnTo>
                  <a:lnTo>
                    <a:pt x="38100" y="461772"/>
                  </a:lnTo>
                  <a:lnTo>
                    <a:pt x="38100" y="420624"/>
                  </a:lnTo>
                  <a:lnTo>
                    <a:pt x="77103" y="420624"/>
                  </a:lnTo>
                  <a:lnTo>
                    <a:pt x="309372" y="61781"/>
                  </a:lnTo>
                  <a:lnTo>
                    <a:pt x="309372" y="42672"/>
                  </a:lnTo>
                  <a:lnTo>
                    <a:pt x="327660" y="33528"/>
                  </a:lnTo>
                  <a:lnTo>
                    <a:pt x="327660" y="42672"/>
                  </a:lnTo>
                  <a:lnTo>
                    <a:pt x="2353056" y="42672"/>
                  </a:lnTo>
                  <a:lnTo>
                    <a:pt x="2353056" y="33528"/>
                  </a:lnTo>
                  <a:lnTo>
                    <a:pt x="2369820" y="42672"/>
                  </a:lnTo>
                  <a:lnTo>
                    <a:pt x="2369820" y="59427"/>
                  </a:lnTo>
                  <a:lnTo>
                    <a:pt x="2603612" y="420624"/>
                  </a:lnTo>
                  <a:lnTo>
                    <a:pt x="2641092" y="420624"/>
                  </a:lnTo>
                  <a:lnTo>
                    <a:pt x="2641092" y="461772"/>
                  </a:lnTo>
                  <a:lnTo>
                    <a:pt x="2680716" y="461772"/>
                  </a:lnTo>
                  <a:close/>
                </a:path>
                <a:path w="2680970" h="462279">
                  <a:moveTo>
                    <a:pt x="77103" y="420624"/>
                  </a:moveTo>
                  <a:lnTo>
                    <a:pt x="38100" y="420624"/>
                  </a:lnTo>
                  <a:lnTo>
                    <a:pt x="56388" y="452628"/>
                  </a:lnTo>
                  <a:lnTo>
                    <a:pt x="77103" y="420624"/>
                  </a:lnTo>
                  <a:close/>
                </a:path>
                <a:path w="2680970" h="462279">
                  <a:moveTo>
                    <a:pt x="2641092" y="461772"/>
                  </a:moveTo>
                  <a:lnTo>
                    <a:pt x="2641092" y="420624"/>
                  </a:lnTo>
                  <a:lnTo>
                    <a:pt x="2624328" y="452628"/>
                  </a:lnTo>
                  <a:lnTo>
                    <a:pt x="2603612" y="420624"/>
                  </a:lnTo>
                  <a:lnTo>
                    <a:pt x="77103" y="420624"/>
                  </a:lnTo>
                  <a:lnTo>
                    <a:pt x="56388" y="452628"/>
                  </a:lnTo>
                  <a:lnTo>
                    <a:pt x="38100" y="420624"/>
                  </a:lnTo>
                  <a:lnTo>
                    <a:pt x="38100" y="461772"/>
                  </a:lnTo>
                  <a:lnTo>
                    <a:pt x="2641092" y="461772"/>
                  </a:lnTo>
                  <a:close/>
                </a:path>
                <a:path w="2680970" h="462279">
                  <a:moveTo>
                    <a:pt x="327660" y="33528"/>
                  </a:moveTo>
                  <a:lnTo>
                    <a:pt x="309372" y="42672"/>
                  </a:lnTo>
                  <a:lnTo>
                    <a:pt x="321741" y="42672"/>
                  </a:lnTo>
                  <a:lnTo>
                    <a:pt x="327660" y="33528"/>
                  </a:lnTo>
                  <a:close/>
                </a:path>
                <a:path w="2680970" h="462279">
                  <a:moveTo>
                    <a:pt x="321741" y="42672"/>
                  </a:moveTo>
                  <a:lnTo>
                    <a:pt x="309372" y="42672"/>
                  </a:lnTo>
                  <a:lnTo>
                    <a:pt x="309372" y="61781"/>
                  </a:lnTo>
                  <a:lnTo>
                    <a:pt x="321741" y="42672"/>
                  </a:lnTo>
                  <a:close/>
                </a:path>
                <a:path w="2680970" h="462279">
                  <a:moveTo>
                    <a:pt x="327660" y="42672"/>
                  </a:moveTo>
                  <a:lnTo>
                    <a:pt x="327660" y="33528"/>
                  </a:lnTo>
                  <a:lnTo>
                    <a:pt x="321741" y="42672"/>
                  </a:lnTo>
                  <a:lnTo>
                    <a:pt x="327660" y="42672"/>
                  </a:lnTo>
                  <a:close/>
                </a:path>
                <a:path w="2680970" h="462279">
                  <a:moveTo>
                    <a:pt x="2369820" y="42672"/>
                  </a:moveTo>
                  <a:lnTo>
                    <a:pt x="2353056" y="33528"/>
                  </a:lnTo>
                  <a:lnTo>
                    <a:pt x="2358974" y="42672"/>
                  </a:lnTo>
                  <a:lnTo>
                    <a:pt x="2369820" y="42672"/>
                  </a:lnTo>
                  <a:close/>
                </a:path>
                <a:path w="2680970" h="462279">
                  <a:moveTo>
                    <a:pt x="2358974" y="42672"/>
                  </a:moveTo>
                  <a:lnTo>
                    <a:pt x="2353056" y="33528"/>
                  </a:lnTo>
                  <a:lnTo>
                    <a:pt x="2353056" y="42672"/>
                  </a:lnTo>
                  <a:lnTo>
                    <a:pt x="2358974" y="42672"/>
                  </a:lnTo>
                  <a:close/>
                </a:path>
                <a:path w="2680970" h="462279">
                  <a:moveTo>
                    <a:pt x="2369820" y="59427"/>
                  </a:moveTo>
                  <a:lnTo>
                    <a:pt x="2369820" y="42672"/>
                  </a:lnTo>
                  <a:lnTo>
                    <a:pt x="2358974" y="42672"/>
                  </a:lnTo>
                  <a:lnTo>
                    <a:pt x="2369820" y="59427"/>
                  </a:lnTo>
                  <a:close/>
                </a:path>
                <a:path w="2680970" h="462279">
                  <a:moveTo>
                    <a:pt x="2641092" y="420624"/>
                  </a:moveTo>
                  <a:lnTo>
                    <a:pt x="2603612" y="420624"/>
                  </a:lnTo>
                  <a:lnTo>
                    <a:pt x="2624328" y="452628"/>
                  </a:lnTo>
                  <a:lnTo>
                    <a:pt x="2641092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71137" y="4366260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82746" y="434644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5" h="379729">
                  <a:moveTo>
                    <a:pt x="172212" y="251460"/>
                  </a:moveTo>
                  <a:lnTo>
                    <a:pt x="0" y="251460"/>
                  </a:lnTo>
                  <a:lnTo>
                    <a:pt x="88392" y="295656"/>
                  </a:lnTo>
                  <a:lnTo>
                    <a:pt x="88392" y="292608"/>
                  </a:lnTo>
                  <a:lnTo>
                    <a:pt x="97536" y="252984"/>
                  </a:lnTo>
                  <a:lnTo>
                    <a:pt x="150876" y="279654"/>
                  </a:lnTo>
                  <a:lnTo>
                    <a:pt x="150876" y="272796"/>
                  </a:lnTo>
                  <a:lnTo>
                    <a:pt x="172212" y="251460"/>
                  </a:lnTo>
                  <a:close/>
                </a:path>
                <a:path w="513715" h="379729">
                  <a:moveTo>
                    <a:pt x="176784" y="292608"/>
                  </a:moveTo>
                  <a:lnTo>
                    <a:pt x="97536" y="252984"/>
                  </a:lnTo>
                  <a:lnTo>
                    <a:pt x="88392" y="292608"/>
                  </a:lnTo>
                  <a:lnTo>
                    <a:pt x="176784" y="292608"/>
                  </a:lnTo>
                  <a:close/>
                </a:path>
                <a:path w="513715" h="379729">
                  <a:moveTo>
                    <a:pt x="256032" y="332232"/>
                  </a:moveTo>
                  <a:lnTo>
                    <a:pt x="176784" y="292608"/>
                  </a:lnTo>
                  <a:lnTo>
                    <a:pt x="88392" y="292608"/>
                  </a:lnTo>
                  <a:lnTo>
                    <a:pt x="88392" y="295656"/>
                  </a:lnTo>
                  <a:lnTo>
                    <a:pt x="246888" y="374904"/>
                  </a:lnTo>
                  <a:lnTo>
                    <a:pt x="246888" y="336804"/>
                  </a:lnTo>
                  <a:lnTo>
                    <a:pt x="256032" y="332232"/>
                  </a:lnTo>
                  <a:close/>
                </a:path>
                <a:path w="513715" h="379729">
                  <a:moveTo>
                    <a:pt x="361188" y="251460"/>
                  </a:moveTo>
                  <a:lnTo>
                    <a:pt x="361188" y="0"/>
                  </a:lnTo>
                  <a:lnTo>
                    <a:pt x="150876" y="0"/>
                  </a:lnTo>
                  <a:lnTo>
                    <a:pt x="150876" y="251460"/>
                  </a:lnTo>
                  <a:lnTo>
                    <a:pt x="172212" y="251460"/>
                  </a:lnTo>
                  <a:lnTo>
                    <a:pt x="172212" y="41148"/>
                  </a:lnTo>
                  <a:lnTo>
                    <a:pt x="193548" y="19812"/>
                  </a:lnTo>
                  <a:lnTo>
                    <a:pt x="193548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39852" y="41148"/>
                  </a:lnTo>
                  <a:lnTo>
                    <a:pt x="339852" y="251460"/>
                  </a:lnTo>
                  <a:lnTo>
                    <a:pt x="361188" y="251460"/>
                  </a:lnTo>
                  <a:close/>
                </a:path>
                <a:path w="513715" h="379729">
                  <a:moveTo>
                    <a:pt x="193548" y="292608"/>
                  </a:moveTo>
                  <a:lnTo>
                    <a:pt x="193548" y="41148"/>
                  </a:lnTo>
                  <a:lnTo>
                    <a:pt x="172212" y="41148"/>
                  </a:lnTo>
                  <a:lnTo>
                    <a:pt x="172212" y="251460"/>
                  </a:lnTo>
                  <a:lnTo>
                    <a:pt x="150876" y="272796"/>
                  </a:lnTo>
                  <a:lnTo>
                    <a:pt x="150876" y="279654"/>
                  </a:lnTo>
                  <a:lnTo>
                    <a:pt x="176784" y="292608"/>
                  </a:lnTo>
                  <a:lnTo>
                    <a:pt x="193548" y="292608"/>
                  </a:lnTo>
                  <a:close/>
                </a:path>
                <a:path w="513715" h="379729">
                  <a:moveTo>
                    <a:pt x="193548" y="41148"/>
                  </a:moveTo>
                  <a:lnTo>
                    <a:pt x="193548" y="19812"/>
                  </a:lnTo>
                  <a:lnTo>
                    <a:pt x="172212" y="41148"/>
                  </a:lnTo>
                  <a:lnTo>
                    <a:pt x="193548" y="41148"/>
                  </a:lnTo>
                  <a:close/>
                </a:path>
                <a:path w="513715" h="379729">
                  <a:moveTo>
                    <a:pt x="265176" y="336804"/>
                  </a:moveTo>
                  <a:lnTo>
                    <a:pt x="256032" y="332232"/>
                  </a:lnTo>
                  <a:lnTo>
                    <a:pt x="246888" y="336804"/>
                  </a:lnTo>
                  <a:lnTo>
                    <a:pt x="265176" y="336804"/>
                  </a:lnTo>
                  <a:close/>
                </a:path>
                <a:path w="513715" h="379729">
                  <a:moveTo>
                    <a:pt x="265176" y="374931"/>
                  </a:moveTo>
                  <a:lnTo>
                    <a:pt x="265176" y="336804"/>
                  </a:lnTo>
                  <a:lnTo>
                    <a:pt x="246888" y="336804"/>
                  </a:lnTo>
                  <a:lnTo>
                    <a:pt x="246888" y="374904"/>
                  </a:lnTo>
                  <a:lnTo>
                    <a:pt x="256032" y="379476"/>
                  </a:lnTo>
                  <a:lnTo>
                    <a:pt x="265176" y="374931"/>
                  </a:lnTo>
                  <a:close/>
                </a:path>
                <a:path w="513715" h="379729">
                  <a:moveTo>
                    <a:pt x="423672" y="296151"/>
                  </a:moveTo>
                  <a:lnTo>
                    <a:pt x="423672" y="292608"/>
                  </a:lnTo>
                  <a:lnTo>
                    <a:pt x="335280" y="292608"/>
                  </a:lnTo>
                  <a:lnTo>
                    <a:pt x="256032" y="332232"/>
                  </a:lnTo>
                  <a:lnTo>
                    <a:pt x="265176" y="336804"/>
                  </a:lnTo>
                  <a:lnTo>
                    <a:pt x="265176" y="374931"/>
                  </a:lnTo>
                  <a:lnTo>
                    <a:pt x="423672" y="296151"/>
                  </a:lnTo>
                  <a:close/>
                </a:path>
                <a:path w="513715" h="379729">
                  <a:moveTo>
                    <a:pt x="339852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39852" y="41148"/>
                  </a:lnTo>
                  <a:close/>
                </a:path>
                <a:path w="513715" h="379729">
                  <a:moveTo>
                    <a:pt x="361188" y="279654"/>
                  </a:moveTo>
                  <a:lnTo>
                    <a:pt x="361188" y="272796"/>
                  </a:lnTo>
                  <a:lnTo>
                    <a:pt x="339852" y="251460"/>
                  </a:lnTo>
                  <a:lnTo>
                    <a:pt x="339852" y="41148"/>
                  </a:lnTo>
                  <a:lnTo>
                    <a:pt x="320040" y="41148"/>
                  </a:lnTo>
                  <a:lnTo>
                    <a:pt x="320040" y="292608"/>
                  </a:lnTo>
                  <a:lnTo>
                    <a:pt x="335280" y="292608"/>
                  </a:lnTo>
                  <a:lnTo>
                    <a:pt x="361188" y="279654"/>
                  </a:lnTo>
                  <a:close/>
                </a:path>
                <a:path w="513715" h="379729">
                  <a:moveTo>
                    <a:pt x="423672" y="292608"/>
                  </a:moveTo>
                  <a:lnTo>
                    <a:pt x="414528" y="252984"/>
                  </a:lnTo>
                  <a:lnTo>
                    <a:pt x="335280" y="292608"/>
                  </a:lnTo>
                  <a:lnTo>
                    <a:pt x="423672" y="292608"/>
                  </a:lnTo>
                  <a:close/>
                </a:path>
                <a:path w="513715" h="379729">
                  <a:moveTo>
                    <a:pt x="513588" y="251460"/>
                  </a:moveTo>
                  <a:lnTo>
                    <a:pt x="339852" y="251460"/>
                  </a:lnTo>
                  <a:lnTo>
                    <a:pt x="361188" y="272796"/>
                  </a:lnTo>
                  <a:lnTo>
                    <a:pt x="361188" y="279654"/>
                  </a:lnTo>
                  <a:lnTo>
                    <a:pt x="414528" y="252984"/>
                  </a:lnTo>
                  <a:lnTo>
                    <a:pt x="423672" y="292608"/>
                  </a:lnTo>
                  <a:lnTo>
                    <a:pt x="423672" y="296151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3221" y="4366260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3306" y="434644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5" h="379729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2608"/>
                  </a:lnTo>
                  <a:lnTo>
                    <a:pt x="99060" y="252984"/>
                  </a:lnTo>
                  <a:lnTo>
                    <a:pt x="152400" y="279654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5" h="379729">
                  <a:moveTo>
                    <a:pt x="178308" y="292608"/>
                  </a:moveTo>
                  <a:lnTo>
                    <a:pt x="99060" y="252984"/>
                  </a:lnTo>
                  <a:lnTo>
                    <a:pt x="89916" y="292608"/>
                  </a:lnTo>
                  <a:lnTo>
                    <a:pt x="178308" y="292608"/>
                  </a:lnTo>
                  <a:close/>
                </a:path>
                <a:path w="513715" h="379729">
                  <a:moveTo>
                    <a:pt x="257556" y="332232"/>
                  </a:moveTo>
                  <a:lnTo>
                    <a:pt x="178308" y="292608"/>
                  </a:lnTo>
                  <a:lnTo>
                    <a:pt x="89916" y="292608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6804"/>
                  </a:lnTo>
                  <a:lnTo>
                    <a:pt x="257556" y="332232"/>
                  </a:lnTo>
                  <a:close/>
                </a:path>
                <a:path w="513715" h="379729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5072" y="19812"/>
                  </a:lnTo>
                  <a:lnTo>
                    <a:pt x="195072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5" h="379729">
                  <a:moveTo>
                    <a:pt x="195072" y="292608"/>
                  </a:moveTo>
                  <a:lnTo>
                    <a:pt x="195072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79654"/>
                  </a:lnTo>
                  <a:lnTo>
                    <a:pt x="178308" y="292608"/>
                  </a:lnTo>
                  <a:lnTo>
                    <a:pt x="195072" y="292608"/>
                  </a:lnTo>
                  <a:close/>
                </a:path>
                <a:path w="513715" h="379729">
                  <a:moveTo>
                    <a:pt x="195072" y="41148"/>
                  </a:moveTo>
                  <a:lnTo>
                    <a:pt x="195072" y="19812"/>
                  </a:lnTo>
                  <a:lnTo>
                    <a:pt x="173736" y="41148"/>
                  </a:lnTo>
                  <a:lnTo>
                    <a:pt x="195072" y="41148"/>
                  </a:lnTo>
                  <a:close/>
                </a:path>
                <a:path w="513715" h="379729">
                  <a:moveTo>
                    <a:pt x="266700" y="336804"/>
                  </a:moveTo>
                  <a:lnTo>
                    <a:pt x="257556" y="332232"/>
                  </a:lnTo>
                  <a:lnTo>
                    <a:pt x="248412" y="336804"/>
                  </a:lnTo>
                  <a:lnTo>
                    <a:pt x="266700" y="336804"/>
                  </a:lnTo>
                  <a:close/>
                </a:path>
                <a:path w="513715" h="379729">
                  <a:moveTo>
                    <a:pt x="266700" y="374904"/>
                  </a:moveTo>
                  <a:lnTo>
                    <a:pt x="266700" y="336804"/>
                  </a:lnTo>
                  <a:lnTo>
                    <a:pt x="248412" y="336804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04"/>
                  </a:lnTo>
                  <a:close/>
                </a:path>
                <a:path w="513715" h="379729">
                  <a:moveTo>
                    <a:pt x="425196" y="295656"/>
                  </a:moveTo>
                  <a:lnTo>
                    <a:pt x="425196" y="292608"/>
                  </a:lnTo>
                  <a:lnTo>
                    <a:pt x="336804" y="292608"/>
                  </a:lnTo>
                  <a:lnTo>
                    <a:pt x="257556" y="332232"/>
                  </a:lnTo>
                  <a:lnTo>
                    <a:pt x="266700" y="336804"/>
                  </a:lnTo>
                  <a:lnTo>
                    <a:pt x="266700" y="374904"/>
                  </a:lnTo>
                  <a:lnTo>
                    <a:pt x="425196" y="295656"/>
                  </a:lnTo>
                  <a:close/>
                </a:path>
                <a:path w="513715" h="379729">
                  <a:moveTo>
                    <a:pt x="341376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5" h="379729">
                  <a:moveTo>
                    <a:pt x="362712" y="279654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2608"/>
                  </a:lnTo>
                  <a:lnTo>
                    <a:pt x="336804" y="292608"/>
                  </a:lnTo>
                  <a:lnTo>
                    <a:pt x="362712" y="279654"/>
                  </a:lnTo>
                  <a:close/>
                </a:path>
                <a:path w="513715" h="379729">
                  <a:moveTo>
                    <a:pt x="425196" y="292608"/>
                  </a:moveTo>
                  <a:lnTo>
                    <a:pt x="416052" y="252984"/>
                  </a:lnTo>
                  <a:lnTo>
                    <a:pt x="336804" y="292608"/>
                  </a:lnTo>
                  <a:lnTo>
                    <a:pt x="425196" y="292608"/>
                  </a:lnTo>
                  <a:close/>
                </a:path>
                <a:path w="513715" h="379729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79654"/>
                  </a:lnTo>
                  <a:lnTo>
                    <a:pt x="416052" y="252984"/>
                  </a:lnTo>
                  <a:lnTo>
                    <a:pt x="425196" y="292608"/>
                  </a:lnTo>
                  <a:lnTo>
                    <a:pt x="425196" y="295656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82945" y="4366260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252983"/>
                  </a:moveTo>
                  <a:lnTo>
                    <a:pt x="251459" y="252983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2983"/>
                  </a:lnTo>
                  <a:lnTo>
                    <a:pt x="0" y="252983"/>
                  </a:lnTo>
                  <a:lnTo>
                    <a:pt x="167639" y="336803"/>
                  </a:lnTo>
                  <a:lnTo>
                    <a:pt x="335279" y="2529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93030" y="4346448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5" h="379729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2608"/>
                  </a:lnTo>
                  <a:lnTo>
                    <a:pt x="99060" y="252984"/>
                  </a:lnTo>
                  <a:lnTo>
                    <a:pt x="152400" y="279654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5" h="379729">
                  <a:moveTo>
                    <a:pt x="178308" y="292608"/>
                  </a:moveTo>
                  <a:lnTo>
                    <a:pt x="99060" y="252984"/>
                  </a:lnTo>
                  <a:lnTo>
                    <a:pt x="89916" y="292608"/>
                  </a:lnTo>
                  <a:lnTo>
                    <a:pt x="178308" y="292608"/>
                  </a:lnTo>
                  <a:close/>
                </a:path>
                <a:path w="513715" h="379729">
                  <a:moveTo>
                    <a:pt x="257556" y="332232"/>
                  </a:moveTo>
                  <a:lnTo>
                    <a:pt x="178308" y="292608"/>
                  </a:lnTo>
                  <a:lnTo>
                    <a:pt x="89916" y="292608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6804"/>
                  </a:lnTo>
                  <a:lnTo>
                    <a:pt x="257556" y="332232"/>
                  </a:lnTo>
                  <a:close/>
                </a:path>
                <a:path w="513715" h="379729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5072" y="19812"/>
                  </a:lnTo>
                  <a:lnTo>
                    <a:pt x="195072" y="41148"/>
                  </a:lnTo>
                  <a:lnTo>
                    <a:pt x="320040" y="41148"/>
                  </a:lnTo>
                  <a:lnTo>
                    <a:pt x="320040" y="19812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5" h="379729">
                  <a:moveTo>
                    <a:pt x="195072" y="292608"/>
                  </a:moveTo>
                  <a:lnTo>
                    <a:pt x="195072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79654"/>
                  </a:lnTo>
                  <a:lnTo>
                    <a:pt x="178308" y="292608"/>
                  </a:lnTo>
                  <a:lnTo>
                    <a:pt x="195072" y="292608"/>
                  </a:lnTo>
                  <a:close/>
                </a:path>
                <a:path w="513715" h="379729">
                  <a:moveTo>
                    <a:pt x="195072" y="41148"/>
                  </a:moveTo>
                  <a:lnTo>
                    <a:pt x="195072" y="19812"/>
                  </a:lnTo>
                  <a:lnTo>
                    <a:pt x="173736" y="41148"/>
                  </a:lnTo>
                  <a:lnTo>
                    <a:pt x="195072" y="41148"/>
                  </a:lnTo>
                  <a:close/>
                </a:path>
                <a:path w="513715" h="379729">
                  <a:moveTo>
                    <a:pt x="266700" y="336804"/>
                  </a:moveTo>
                  <a:lnTo>
                    <a:pt x="257556" y="332232"/>
                  </a:lnTo>
                  <a:lnTo>
                    <a:pt x="248412" y="336804"/>
                  </a:lnTo>
                  <a:lnTo>
                    <a:pt x="266700" y="336804"/>
                  </a:lnTo>
                  <a:close/>
                </a:path>
                <a:path w="513715" h="379729">
                  <a:moveTo>
                    <a:pt x="266700" y="374904"/>
                  </a:moveTo>
                  <a:lnTo>
                    <a:pt x="266700" y="336804"/>
                  </a:lnTo>
                  <a:lnTo>
                    <a:pt x="248412" y="336804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04"/>
                  </a:lnTo>
                  <a:close/>
                </a:path>
                <a:path w="513715" h="379729">
                  <a:moveTo>
                    <a:pt x="425196" y="295656"/>
                  </a:moveTo>
                  <a:lnTo>
                    <a:pt x="425196" y="292608"/>
                  </a:lnTo>
                  <a:lnTo>
                    <a:pt x="336804" y="292608"/>
                  </a:lnTo>
                  <a:lnTo>
                    <a:pt x="257556" y="332232"/>
                  </a:lnTo>
                  <a:lnTo>
                    <a:pt x="266700" y="336804"/>
                  </a:lnTo>
                  <a:lnTo>
                    <a:pt x="266700" y="374904"/>
                  </a:lnTo>
                  <a:lnTo>
                    <a:pt x="425196" y="295656"/>
                  </a:lnTo>
                  <a:close/>
                </a:path>
                <a:path w="513715" h="379729">
                  <a:moveTo>
                    <a:pt x="341376" y="41148"/>
                  </a:moveTo>
                  <a:lnTo>
                    <a:pt x="320040" y="19812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5" h="379729">
                  <a:moveTo>
                    <a:pt x="362712" y="279654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2608"/>
                  </a:lnTo>
                  <a:lnTo>
                    <a:pt x="336804" y="292608"/>
                  </a:lnTo>
                  <a:lnTo>
                    <a:pt x="362712" y="279654"/>
                  </a:lnTo>
                  <a:close/>
                </a:path>
                <a:path w="513715" h="379729">
                  <a:moveTo>
                    <a:pt x="425196" y="292608"/>
                  </a:moveTo>
                  <a:lnTo>
                    <a:pt x="416052" y="252984"/>
                  </a:lnTo>
                  <a:lnTo>
                    <a:pt x="336804" y="292608"/>
                  </a:lnTo>
                  <a:lnTo>
                    <a:pt x="425196" y="292608"/>
                  </a:lnTo>
                  <a:close/>
                </a:path>
                <a:path w="513715" h="379729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79654"/>
                  </a:lnTo>
                  <a:lnTo>
                    <a:pt x="416052" y="252984"/>
                  </a:lnTo>
                  <a:lnTo>
                    <a:pt x="425196" y="292608"/>
                  </a:lnTo>
                  <a:lnTo>
                    <a:pt x="425196" y="295656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91387" y="3550616"/>
            <a:ext cx="2012950" cy="157226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10"/>
              </a:spcBef>
              <a:tabLst>
                <a:tab pos="722630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2300"/>
              </a:spcBef>
              <a:tabLst>
                <a:tab pos="841375" algn="l"/>
                <a:tab pos="1680845" algn="l"/>
              </a:tabLst>
            </a:pP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5" dirty="0">
                <a:latin typeface="Symbol"/>
                <a:cs typeface="Symbol"/>
              </a:rPr>
              <a:t></a:t>
            </a:r>
            <a:r>
              <a:rPr sz="5250" b="1" spc="-37" baseline="11111" dirty="0">
                <a:latin typeface="Times New Roman"/>
                <a:cs typeface="Times New Roman"/>
              </a:rPr>
              <a:t>…</a:t>
            </a:r>
            <a:r>
              <a:rPr sz="5250" b="1" baseline="11111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24160" y="1285747"/>
            <a:ext cx="751078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3444875" algn="l"/>
                <a:tab pos="4040504" algn="l"/>
              </a:tabLst>
            </a:pPr>
            <a:r>
              <a:rPr sz="2850" i="1" dirty="0">
                <a:latin typeface="Times New Roman"/>
                <a:cs typeface="Times New Roman"/>
              </a:rPr>
              <a:t>Empty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 </a:t>
            </a:r>
            <a:r>
              <a:rPr sz="2850" spc="-60" dirty="0">
                <a:latin typeface="Symbol"/>
                <a:cs typeface="Symbol"/>
              </a:rPr>
              <a:t>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25" dirty="0">
                <a:latin typeface="Times New Roman"/>
                <a:cs typeface="Times New Roman"/>
              </a:rPr>
              <a:t>vs.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dirty="0">
                <a:latin typeface="Times New Roman"/>
                <a:cs typeface="Times New Roman"/>
              </a:rPr>
              <a:t>Empty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{</a:t>
            </a:r>
            <a:r>
              <a:rPr sz="2850" spc="-25" dirty="0">
                <a:latin typeface="Symbol"/>
                <a:cs typeface="Symbol"/>
              </a:rPr>
              <a:t>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42038" y="5036820"/>
            <a:ext cx="6780530" cy="527685"/>
            <a:chOff x="2042038" y="5036820"/>
            <a:chExt cx="6780530" cy="527685"/>
          </a:xfrm>
        </p:grpSpPr>
        <p:sp>
          <p:nvSpPr>
            <p:cNvPr id="46" name="object 46"/>
            <p:cNvSpPr/>
            <p:nvPr/>
          </p:nvSpPr>
          <p:spPr>
            <a:xfrm>
              <a:off x="2157862" y="5289803"/>
              <a:ext cx="335280" cy="253365"/>
            </a:xfrm>
            <a:custGeom>
              <a:avLst/>
              <a:gdLst/>
              <a:ahLst/>
              <a:cxnLst/>
              <a:rect l="l" t="t" r="r" b="b"/>
              <a:pathLst>
                <a:path w="335280" h="253364">
                  <a:moveTo>
                    <a:pt x="335279" y="188975"/>
                  </a:moveTo>
                  <a:lnTo>
                    <a:pt x="251459" y="188975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7639" y="252983"/>
                  </a:lnTo>
                  <a:lnTo>
                    <a:pt x="335279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42038" y="5269992"/>
              <a:ext cx="567055" cy="294640"/>
            </a:xfrm>
            <a:custGeom>
              <a:avLst/>
              <a:gdLst/>
              <a:ahLst/>
              <a:cxnLst/>
              <a:rect l="l" t="t" r="r" b="b"/>
              <a:pathLst>
                <a:path w="567055" h="294639">
                  <a:moveTo>
                    <a:pt x="199644" y="187452"/>
                  </a:moveTo>
                  <a:lnTo>
                    <a:pt x="0" y="187452"/>
                  </a:lnTo>
                  <a:lnTo>
                    <a:pt x="115824" y="231041"/>
                  </a:lnTo>
                  <a:lnTo>
                    <a:pt x="115824" y="230124"/>
                  </a:lnTo>
                  <a:lnTo>
                    <a:pt x="121920" y="188976"/>
                  </a:lnTo>
                  <a:lnTo>
                    <a:pt x="178308" y="210312"/>
                  </a:lnTo>
                  <a:lnTo>
                    <a:pt x="178308" y="208788"/>
                  </a:lnTo>
                  <a:lnTo>
                    <a:pt x="199644" y="187452"/>
                  </a:lnTo>
                  <a:close/>
                </a:path>
                <a:path w="567055" h="294639">
                  <a:moveTo>
                    <a:pt x="283429" y="250087"/>
                  </a:moveTo>
                  <a:lnTo>
                    <a:pt x="121920" y="188976"/>
                  </a:lnTo>
                  <a:lnTo>
                    <a:pt x="115824" y="230124"/>
                  </a:lnTo>
                  <a:lnTo>
                    <a:pt x="219456" y="230124"/>
                  </a:lnTo>
                  <a:lnTo>
                    <a:pt x="219456" y="270042"/>
                  </a:lnTo>
                  <a:lnTo>
                    <a:pt x="275844" y="291264"/>
                  </a:lnTo>
                  <a:lnTo>
                    <a:pt x="275844" y="252984"/>
                  </a:lnTo>
                  <a:lnTo>
                    <a:pt x="283429" y="250087"/>
                  </a:lnTo>
                  <a:close/>
                </a:path>
                <a:path w="567055" h="294639">
                  <a:moveTo>
                    <a:pt x="219456" y="270042"/>
                  </a:moveTo>
                  <a:lnTo>
                    <a:pt x="219456" y="230124"/>
                  </a:lnTo>
                  <a:lnTo>
                    <a:pt x="115824" y="230124"/>
                  </a:lnTo>
                  <a:lnTo>
                    <a:pt x="115824" y="231041"/>
                  </a:lnTo>
                  <a:lnTo>
                    <a:pt x="219456" y="270042"/>
                  </a:lnTo>
                  <a:close/>
                </a:path>
                <a:path w="567055" h="294639">
                  <a:moveTo>
                    <a:pt x="388620" y="187452"/>
                  </a:moveTo>
                  <a:lnTo>
                    <a:pt x="388620" y="0"/>
                  </a:lnTo>
                  <a:lnTo>
                    <a:pt x="178308" y="0"/>
                  </a:lnTo>
                  <a:lnTo>
                    <a:pt x="178308" y="187452"/>
                  </a:lnTo>
                  <a:lnTo>
                    <a:pt x="199644" y="187452"/>
                  </a:lnTo>
                  <a:lnTo>
                    <a:pt x="199644" y="41148"/>
                  </a:lnTo>
                  <a:lnTo>
                    <a:pt x="219456" y="19812"/>
                  </a:lnTo>
                  <a:lnTo>
                    <a:pt x="219456" y="41148"/>
                  </a:lnTo>
                  <a:lnTo>
                    <a:pt x="345948" y="41148"/>
                  </a:lnTo>
                  <a:lnTo>
                    <a:pt x="345948" y="19812"/>
                  </a:lnTo>
                  <a:lnTo>
                    <a:pt x="367284" y="41148"/>
                  </a:lnTo>
                  <a:lnTo>
                    <a:pt x="367284" y="187452"/>
                  </a:lnTo>
                  <a:lnTo>
                    <a:pt x="388620" y="187452"/>
                  </a:lnTo>
                  <a:close/>
                </a:path>
                <a:path w="567055" h="294639">
                  <a:moveTo>
                    <a:pt x="219456" y="225881"/>
                  </a:moveTo>
                  <a:lnTo>
                    <a:pt x="219456" y="41148"/>
                  </a:lnTo>
                  <a:lnTo>
                    <a:pt x="199644" y="41148"/>
                  </a:lnTo>
                  <a:lnTo>
                    <a:pt x="199644" y="187452"/>
                  </a:lnTo>
                  <a:lnTo>
                    <a:pt x="178308" y="208788"/>
                  </a:lnTo>
                  <a:lnTo>
                    <a:pt x="178308" y="210312"/>
                  </a:lnTo>
                  <a:lnTo>
                    <a:pt x="219456" y="225881"/>
                  </a:lnTo>
                  <a:close/>
                </a:path>
                <a:path w="567055" h="294639">
                  <a:moveTo>
                    <a:pt x="219456" y="41148"/>
                  </a:moveTo>
                  <a:lnTo>
                    <a:pt x="219456" y="19812"/>
                  </a:lnTo>
                  <a:lnTo>
                    <a:pt x="199644" y="41148"/>
                  </a:lnTo>
                  <a:lnTo>
                    <a:pt x="219456" y="41148"/>
                  </a:lnTo>
                  <a:close/>
                </a:path>
                <a:path w="567055" h="294639">
                  <a:moveTo>
                    <a:pt x="291084" y="252984"/>
                  </a:moveTo>
                  <a:lnTo>
                    <a:pt x="283429" y="250087"/>
                  </a:lnTo>
                  <a:lnTo>
                    <a:pt x="275844" y="252984"/>
                  </a:lnTo>
                  <a:lnTo>
                    <a:pt x="291084" y="252984"/>
                  </a:lnTo>
                  <a:close/>
                </a:path>
                <a:path w="567055" h="294639">
                  <a:moveTo>
                    <a:pt x="291084" y="291264"/>
                  </a:moveTo>
                  <a:lnTo>
                    <a:pt x="291084" y="252984"/>
                  </a:lnTo>
                  <a:lnTo>
                    <a:pt x="275844" y="252984"/>
                  </a:lnTo>
                  <a:lnTo>
                    <a:pt x="275844" y="291264"/>
                  </a:lnTo>
                  <a:lnTo>
                    <a:pt x="283429" y="294119"/>
                  </a:lnTo>
                  <a:lnTo>
                    <a:pt x="291084" y="291264"/>
                  </a:lnTo>
                  <a:close/>
                </a:path>
                <a:path w="567055" h="294639">
                  <a:moveTo>
                    <a:pt x="451104" y="230124"/>
                  </a:moveTo>
                  <a:lnTo>
                    <a:pt x="443484" y="188976"/>
                  </a:lnTo>
                  <a:lnTo>
                    <a:pt x="283429" y="250087"/>
                  </a:lnTo>
                  <a:lnTo>
                    <a:pt x="291084" y="252984"/>
                  </a:lnTo>
                  <a:lnTo>
                    <a:pt x="291084" y="291264"/>
                  </a:lnTo>
                  <a:lnTo>
                    <a:pt x="345948" y="270616"/>
                  </a:lnTo>
                  <a:lnTo>
                    <a:pt x="345948" y="230124"/>
                  </a:lnTo>
                  <a:lnTo>
                    <a:pt x="451104" y="230124"/>
                  </a:lnTo>
                  <a:close/>
                </a:path>
                <a:path w="567055" h="294639">
                  <a:moveTo>
                    <a:pt x="367284" y="41148"/>
                  </a:moveTo>
                  <a:lnTo>
                    <a:pt x="345948" y="19812"/>
                  </a:lnTo>
                  <a:lnTo>
                    <a:pt x="345948" y="41148"/>
                  </a:lnTo>
                  <a:lnTo>
                    <a:pt x="367284" y="41148"/>
                  </a:lnTo>
                  <a:close/>
                </a:path>
                <a:path w="567055" h="294639">
                  <a:moveTo>
                    <a:pt x="388620" y="209924"/>
                  </a:moveTo>
                  <a:lnTo>
                    <a:pt x="388620" y="208788"/>
                  </a:lnTo>
                  <a:lnTo>
                    <a:pt x="367284" y="187452"/>
                  </a:lnTo>
                  <a:lnTo>
                    <a:pt x="367284" y="41148"/>
                  </a:lnTo>
                  <a:lnTo>
                    <a:pt x="345948" y="41148"/>
                  </a:lnTo>
                  <a:lnTo>
                    <a:pt x="345948" y="226217"/>
                  </a:lnTo>
                  <a:lnTo>
                    <a:pt x="388620" y="209924"/>
                  </a:lnTo>
                  <a:close/>
                </a:path>
                <a:path w="567055" h="294639">
                  <a:moveTo>
                    <a:pt x="451104" y="231041"/>
                  </a:moveTo>
                  <a:lnTo>
                    <a:pt x="451104" y="230124"/>
                  </a:lnTo>
                  <a:lnTo>
                    <a:pt x="345948" y="230124"/>
                  </a:lnTo>
                  <a:lnTo>
                    <a:pt x="345948" y="270616"/>
                  </a:lnTo>
                  <a:lnTo>
                    <a:pt x="451104" y="231041"/>
                  </a:lnTo>
                  <a:close/>
                </a:path>
                <a:path w="567055" h="294639">
                  <a:moveTo>
                    <a:pt x="566928" y="187452"/>
                  </a:moveTo>
                  <a:lnTo>
                    <a:pt x="367284" y="187452"/>
                  </a:lnTo>
                  <a:lnTo>
                    <a:pt x="388620" y="208788"/>
                  </a:lnTo>
                  <a:lnTo>
                    <a:pt x="388620" y="209924"/>
                  </a:lnTo>
                  <a:lnTo>
                    <a:pt x="443484" y="188976"/>
                  </a:lnTo>
                  <a:lnTo>
                    <a:pt x="451104" y="230124"/>
                  </a:lnTo>
                  <a:lnTo>
                    <a:pt x="451104" y="231041"/>
                  </a:lnTo>
                  <a:lnTo>
                    <a:pt x="566928" y="187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369686" y="5289803"/>
              <a:ext cx="337185" cy="253365"/>
            </a:xfrm>
            <a:custGeom>
              <a:avLst/>
              <a:gdLst/>
              <a:ahLst/>
              <a:cxnLst/>
              <a:rect l="l" t="t" r="r" b="b"/>
              <a:pathLst>
                <a:path w="337184" h="253364">
                  <a:moveTo>
                    <a:pt x="336803" y="188975"/>
                  </a:moveTo>
                  <a:lnTo>
                    <a:pt x="252983" y="188975"/>
                  </a:lnTo>
                  <a:lnTo>
                    <a:pt x="252983" y="0"/>
                  </a:lnTo>
                  <a:lnTo>
                    <a:pt x="83819" y="0"/>
                  </a:lnTo>
                  <a:lnTo>
                    <a:pt x="83819" y="188975"/>
                  </a:lnTo>
                  <a:lnTo>
                    <a:pt x="0" y="188975"/>
                  </a:lnTo>
                  <a:lnTo>
                    <a:pt x="169163" y="252983"/>
                  </a:lnTo>
                  <a:lnTo>
                    <a:pt x="336803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53862" y="5269992"/>
              <a:ext cx="568960" cy="294640"/>
            </a:xfrm>
            <a:custGeom>
              <a:avLst/>
              <a:gdLst/>
              <a:ahLst/>
              <a:cxnLst/>
              <a:rect l="l" t="t" r="r" b="b"/>
              <a:pathLst>
                <a:path w="568959" h="294639">
                  <a:moveTo>
                    <a:pt x="199644" y="187452"/>
                  </a:moveTo>
                  <a:lnTo>
                    <a:pt x="0" y="187452"/>
                  </a:lnTo>
                  <a:lnTo>
                    <a:pt x="115824" y="230808"/>
                  </a:lnTo>
                  <a:lnTo>
                    <a:pt x="115824" y="230124"/>
                  </a:lnTo>
                  <a:lnTo>
                    <a:pt x="123444" y="188976"/>
                  </a:lnTo>
                  <a:lnTo>
                    <a:pt x="179832" y="210505"/>
                  </a:lnTo>
                  <a:lnTo>
                    <a:pt x="179832" y="208788"/>
                  </a:lnTo>
                  <a:lnTo>
                    <a:pt x="199644" y="187452"/>
                  </a:lnTo>
                  <a:close/>
                </a:path>
                <a:path w="568959" h="294639">
                  <a:moveTo>
                    <a:pt x="284226" y="250365"/>
                  </a:moveTo>
                  <a:lnTo>
                    <a:pt x="123444" y="188976"/>
                  </a:lnTo>
                  <a:lnTo>
                    <a:pt x="115824" y="230124"/>
                  </a:lnTo>
                  <a:lnTo>
                    <a:pt x="220980" y="230124"/>
                  </a:lnTo>
                  <a:lnTo>
                    <a:pt x="220980" y="270171"/>
                  </a:lnTo>
                  <a:lnTo>
                    <a:pt x="277368" y="291279"/>
                  </a:lnTo>
                  <a:lnTo>
                    <a:pt x="277368" y="252984"/>
                  </a:lnTo>
                  <a:lnTo>
                    <a:pt x="284226" y="250365"/>
                  </a:lnTo>
                  <a:close/>
                </a:path>
                <a:path w="568959" h="294639">
                  <a:moveTo>
                    <a:pt x="220980" y="270171"/>
                  </a:moveTo>
                  <a:lnTo>
                    <a:pt x="220980" y="230124"/>
                  </a:lnTo>
                  <a:lnTo>
                    <a:pt x="115824" y="230124"/>
                  </a:lnTo>
                  <a:lnTo>
                    <a:pt x="115824" y="230808"/>
                  </a:lnTo>
                  <a:lnTo>
                    <a:pt x="220980" y="270171"/>
                  </a:lnTo>
                  <a:close/>
                </a:path>
                <a:path w="568959" h="294639">
                  <a:moveTo>
                    <a:pt x="388620" y="187452"/>
                  </a:moveTo>
                  <a:lnTo>
                    <a:pt x="388620" y="0"/>
                  </a:lnTo>
                  <a:lnTo>
                    <a:pt x="179832" y="0"/>
                  </a:lnTo>
                  <a:lnTo>
                    <a:pt x="179832" y="187452"/>
                  </a:lnTo>
                  <a:lnTo>
                    <a:pt x="199644" y="187452"/>
                  </a:lnTo>
                  <a:lnTo>
                    <a:pt x="199644" y="41148"/>
                  </a:lnTo>
                  <a:lnTo>
                    <a:pt x="220980" y="19812"/>
                  </a:lnTo>
                  <a:lnTo>
                    <a:pt x="220980" y="41148"/>
                  </a:lnTo>
                  <a:lnTo>
                    <a:pt x="347472" y="41148"/>
                  </a:lnTo>
                  <a:lnTo>
                    <a:pt x="347472" y="19812"/>
                  </a:lnTo>
                  <a:lnTo>
                    <a:pt x="368808" y="41148"/>
                  </a:lnTo>
                  <a:lnTo>
                    <a:pt x="368808" y="187452"/>
                  </a:lnTo>
                  <a:lnTo>
                    <a:pt x="388620" y="187452"/>
                  </a:lnTo>
                  <a:close/>
                </a:path>
                <a:path w="568959" h="294639">
                  <a:moveTo>
                    <a:pt x="220980" y="226217"/>
                  </a:moveTo>
                  <a:lnTo>
                    <a:pt x="220980" y="41148"/>
                  </a:lnTo>
                  <a:lnTo>
                    <a:pt x="199644" y="41148"/>
                  </a:lnTo>
                  <a:lnTo>
                    <a:pt x="199644" y="187452"/>
                  </a:lnTo>
                  <a:lnTo>
                    <a:pt x="179832" y="208788"/>
                  </a:lnTo>
                  <a:lnTo>
                    <a:pt x="179832" y="210505"/>
                  </a:lnTo>
                  <a:lnTo>
                    <a:pt x="220980" y="226217"/>
                  </a:lnTo>
                  <a:close/>
                </a:path>
                <a:path w="568959" h="294639">
                  <a:moveTo>
                    <a:pt x="220980" y="41148"/>
                  </a:moveTo>
                  <a:lnTo>
                    <a:pt x="220980" y="19812"/>
                  </a:lnTo>
                  <a:lnTo>
                    <a:pt x="199644" y="41148"/>
                  </a:lnTo>
                  <a:lnTo>
                    <a:pt x="220980" y="41148"/>
                  </a:lnTo>
                  <a:close/>
                </a:path>
                <a:path w="568959" h="294639">
                  <a:moveTo>
                    <a:pt x="291084" y="252984"/>
                  </a:moveTo>
                  <a:lnTo>
                    <a:pt x="284226" y="250365"/>
                  </a:lnTo>
                  <a:lnTo>
                    <a:pt x="277368" y="252984"/>
                  </a:lnTo>
                  <a:lnTo>
                    <a:pt x="291084" y="252984"/>
                  </a:lnTo>
                  <a:close/>
                </a:path>
                <a:path w="568959" h="294639">
                  <a:moveTo>
                    <a:pt x="291084" y="291837"/>
                  </a:moveTo>
                  <a:lnTo>
                    <a:pt x="291084" y="252984"/>
                  </a:lnTo>
                  <a:lnTo>
                    <a:pt x="277368" y="252984"/>
                  </a:lnTo>
                  <a:lnTo>
                    <a:pt x="277368" y="291279"/>
                  </a:lnTo>
                  <a:lnTo>
                    <a:pt x="284988" y="294132"/>
                  </a:lnTo>
                  <a:lnTo>
                    <a:pt x="291084" y="291837"/>
                  </a:lnTo>
                  <a:close/>
                </a:path>
                <a:path w="568959" h="294639">
                  <a:moveTo>
                    <a:pt x="452628" y="230124"/>
                  </a:moveTo>
                  <a:lnTo>
                    <a:pt x="445008" y="188976"/>
                  </a:lnTo>
                  <a:lnTo>
                    <a:pt x="284226" y="250365"/>
                  </a:lnTo>
                  <a:lnTo>
                    <a:pt x="291084" y="252984"/>
                  </a:lnTo>
                  <a:lnTo>
                    <a:pt x="291084" y="291837"/>
                  </a:lnTo>
                  <a:lnTo>
                    <a:pt x="347472" y="270616"/>
                  </a:lnTo>
                  <a:lnTo>
                    <a:pt x="347472" y="230124"/>
                  </a:lnTo>
                  <a:lnTo>
                    <a:pt x="452628" y="230124"/>
                  </a:lnTo>
                  <a:close/>
                </a:path>
                <a:path w="568959" h="294639">
                  <a:moveTo>
                    <a:pt x="368808" y="41148"/>
                  </a:moveTo>
                  <a:lnTo>
                    <a:pt x="347472" y="19812"/>
                  </a:lnTo>
                  <a:lnTo>
                    <a:pt x="347472" y="41148"/>
                  </a:lnTo>
                  <a:lnTo>
                    <a:pt x="368808" y="41148"/>
                  </a:lnTo>
                  <a:close/>
                </a:path>
                <a:path w="568959" h="294639">
                  <a:moveTo>
                    <a:pt x="388620" y="210505"/>
                  </a:moveTo>
                  <a:lnTo>
                    <a:pt x="388620" y="208788"/>
                  </a:lnTo>
                  <a:lnTo>
                    <a:pt x="368808" y="187452"/>
                  </a:lnTo>
                  <a:lnTo>
                    <a:pt x="368808" y="41148"/>
                  </a:lnTo>
                  <a:lnTo>
                    <a:pt x="347472" y="41148"/>
                  </a:lnTo>
                  <a:lnTo>
                    <a:pt x="347472" y="226217"/>
                  </a:lnTo>
                  <a:lnTo>
                    <a:pt x="388620" y="210505"/>
                  </a:lnTo>
                  <a:close/>
                </a:path>
                <a:path w="568959" h="294639">
                  <a:moveTo>
                    <a:pt x="452628" y="231041"/>
                  </a:moveTo>
                  <a:lnTo>
                    <a:pt x="452628" y="230124"/>
                  </a:lnTo>
                  <a:lnTo>
                    <a:pt x="347472" y="230124"/>
                  </a:lnTo>
                  <a:lnTo>
                    <a:pt x="347472" y="270616"/>
                  </a:lnTo>
                  <a:lnTo>
                    <a:pt x="452628" y="231041"/>
                  </a:lnTo>
                  <a:close/>
                </a:path>
                <a:path w="568959" h="294639">
                  <a:moveTo>
                    <a:pt x="568452" y="187452"/>
                  </a:moveTo>
                  <a:lnTo>
                    <a:pt x="368808" y="187452"/>
                  </a:lnTo>
                  <a:lnTo>
                    <a:pt x="388620" y="208788"/>
                  </a:lnTo>
                  <a:lnTo>
                    <a:pt x="388620" y="210505"/>
                  </a:lnTo>
                  <a:lnTo>
                    <a:pt x="445008" y="188976"/>
                  </a:lnTo>
                  <a:lnTo>
                    <a:pt x="452628" y="230124"/>
                  </a:lnTo>
                  <a:lnTo>
                    <a:pt x="452628" y="231041"/>
                  </a:lnTo>
                  <a:lnTo>
                    <a:pt x="568452" y="187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9802" y="5036820"/>
              <a:ext cx="1889760" cy="190500"/>
            </a:xfrm>
            <a:custGeom>
              <a:avLst/>
              <a:gdLst/>
              <a:ahLst/>
              <a:cxnLst/>
              <a:rect l="l" t="t" r="r" b="b"/>
              <a:pathLst>
                <a:path w="1889759" h="190500">
                  <a:moveTo>
                    <a:pt x="47244" y="16764"/>
                  </a:moveTo>
                  <a:lnTo>
                    <a:pt x="44196" y="9144"/>
                  </a:lnTo>
                  <a:lnTo>
                    <a:pt x="44196" y="12192"/>
                  </a:lnTo>
                  <a:lnTo>
                    <a:pt x="42672" y="4572"/>
                  </a:lnTo>
                  <a:lnTo>
                    <a:pt x="42672" y="0"/>
                  </a:lnTo>
                  <a:lnTo>
                    <a:pt x="1524" y="2939"/>
                  </a:lnTo>
                  <a:lnTo>
                    <a:pt x="0" y="3048"/>
                  </a:lnTo>
                  <a:lnTo>
                    <a:pt x="1524" y="12192"/>
                  </a:lnTo>
                  <a:lnTo>
                    <a:pt x="1524" y="15240"/>
                  </a:lnTo>
                  <a:lnTo>
                    <a:pt x="4572" y="24384"/>
                  </a:lnTo>
                  <a:lnTo>
                    <a:pt x="4572" y="25908"/>
                  </a:lnTo>
                  <a:lnTo>
                    <a:pt x="6096" y="27432"/>
                  </a:lnTo>
                  <a:lnTo>
                    <a:pt x="9144" y="35052"/>
                  </a:lnTo>
                  <a:lnTo>
                    <a:pt x="10668" y="36576"/>
                  </a:lnTo>
                  <a:lnTo>
                    <a:pt x="10668" y="38100"/>
                  </a:lnTo>
                  <a:lnTo>
                    <a:pt x="18288" y="48768"/>
                  </a:lnTo>
                  <a:lnTo>
                    <a:pt x="25908" y="57912"/>
                  </a:lnTo>
                  <a:lnTo>
                    <a:pt x="35052" y="65532"/>
                  </a:lnTo>
                  <a:lnTo>
                    <a:pt x="45720" y="73152"/>
                  </a:lnTo>
                  <a:lnTo>
                    <a:pt x="45720" y="15240"/>
                  </a:lnTo>
                  <a:lnTo>
                    <a:pt x="47244" y="16764"/>
                  </a:lnTo>
                  <a:close/>
                </a:path>
                <a:path w="1889759" h="190500">
                  <a:moveTo>
                    <a:pt x="945295" y="119287"/>
                  </a:moveTo>
                  <a:lnTo>
                    <a:pt x="911352" y="91440"/>
                  </a:lnTo>
                  <a:lnTo>
                    <a:pt x="871728" y="76200"/>
                  </a:lnTo>
                  <a:lnTo>
                    <a:pt x="824484" y="67056"/>
                  </a:lnTo>
                  <a:lnTo>
                    <a:pt x="809244" y="65532"/>
                  </a:lnTo>
                  <a:lnTo>
                    <a:pt x="792480" y="64008"/>
                  </a:lnTo>
                  <a:lnTo>
                    <a:pt x="160020" y="64008"/>
                  </a:lnTo>
                  <a:lnTo>
                    <a:pt x="132588" y="60960"/>
                  </a:lnTo>
                  <a:lnTo>
                    <a:pt x="85344" y="47244"/>
                  </a:lnTo>
                  <a:lnTo>
                    <a:pt x="67056" y="36576"/>
                  </a:lnTo>
                  <a:lnTo>
                    <a:pt x="59436" y="32004"/>
                  </a:lnTo>
                  <a:lnTo>
                    <a:pt x="54864" y="25908"/>
                  </a:lnTo>
                  <a:lnTo>
                    <a:pt x="48768" y="19812"/>
                  </a:lnTo>
                  <a:lnTo>
                    <a:pt x="45720" y="15240"/>
                  </a:lnTo>
                  <a:lnTo>
                    <a:pt x="45720" y="73152"/>
                  </a:lnTo>
                  <a:lnTo>
                    <a:pt x="82296" y="91440"/>
                  </a:lnTo>
                  <a:lnTo>
                    <a:pt x="96012" y="96012"/>
                  </a:lnTo>
                  <a:lnTo>
                    <a:pt x="126492" y="102108"/>
                  </a:lnTo>
                  <a:lnTo>
                    <a:pt x="143256" y="105156"/>
                  </a:lnTo>
                  <a:lnTo>
                    <a:pt x="158496" y="106680"/>
                  </a:lnTo>
                  <a:lnTo>
                    <a:pt x="804672" y="106680"/>
                  </a:lnTo>
                  <a:lnTo>
                    <a:pt x="819912" y="108204"/>
                  </a:lnTo>
                  <a:lnTo>
                    <a:pt x="858012" y="115824"/>
                  </a:lnTo>
                  <a:lnTo>
                    <a:pt x="897636" y="132588"/>
                  </a:lnTo>
                  <a:lnTo>
                    <a:pt x="905256" y="138684"/>
                  </a:lnTo>
                  <a:lnTo>
                    <a:pt x="911352" y="143256"/>
                  </a:lnTo>
                  <a:lnTo>
                    <a:pt x="915924" y="147828"/>
                  </a:lnTo>
                  <a:lnTo>
                    <a:pt x="920496" y="155448"/>
                  </a:lnTo>
                  <a:lnTo>
                    <a:pt x="920496" y="156464"/>
                  </a:lnTo>
                  <a:lnTo>
                    <a:pt x="922020" y="159004"/>
                  </a:lnTo>
                  <a:lnTo>
                    <a:pt x="922020" y="158496"/>
                  </a:lnTo>
                  <a:lnTo>
                    <a:pt x="923544" y="161544"/>
                  </a:lnTo>
                  <a:lnTo>
                    <a:pt x="923544" y="167640"/>
                  </a:lnTo>
                  <a:lnTo>
                    <a:pt x="925068" y="158496"/>
                  </a:lnTo>
                  <a:lnTo>
                    <a:pt x="925068" y="155448"/>
                  </a:lnTo>
                  <a:lnTo>
                    <a:pt x="928116" y="146304"/>
                  </a:lnTo>
                  <a:lnTo>
                    <a:pt x="928116" y="144780"/>
                  </a:lnTo>
                  <a:lnTo>
                    <a:pt x="929640" y="143256"/>
                  </a:lnTo>
                  <a:lnTo>
                    <a:pt x="932688" y="135636"/>
                  </a:lnTo>
                  <a:lnTo>
                    <a:pt x="934212" y="134112"/>
                  </a:lnTo>
                  <a:lnTo>
                    <a:pt x="934212" y="132588"/>
                  </a:lnTo>
                  <a:lnTo>
                    <a:pt x="945295" y="119287"/>
                  </a:lnTo>
                  <a:close/>
                </a:path>
                <a:path w="1889759" h="190500">
                  <a:moveTo>
                    <a:pt x="920496" y="156464"/>
                  </a:moveTo>
                  <a:lnTo>
                    <a:pt x="920496" y="155448"/>
                  </a:lnTo>
                  <a:lnTo>
                    <a:pt x="918972" y="153924"/>
                  </a:lnTo>
                  <a:lnTo>
                    <a:pt x="920496" y="156464"/>
                  </a:lnTo>
                  <a:close/>
                </a:path>
                <a:path w="1889759" h="190500">
                  <a:moveTo>
                    <a:pt x="923544" y="161544"/>
                  </a:moveTo>
                  <a:lnTo>
                    <a:pt x="922020" y="158496"/>
                  </a:lnTo>
                  <a:lnTo>
                    <a:pt x="922172" y="159258"/>
                  </a:lnTo>
                  <a:lnTo>
                    <a:pt x="923544" y="161544"/>
                  </a:lnTo>
                  <a:close/>
                </a:path>
                <a:path w="1889759" h="190500">
                  <a:moveTo>
                    <a:pt x="922172" y="159258"/>
                  </a:moveTo>
                  <a:lnTo>
                    <a:pt x="922020" y="158496"/>
                  </a:lnTo>
                  <a:lnTo>
                    <a:pt x="922020" y="159004"/>
                  </a:lnTo>
                  <a:lnTo>
                    <a:pt x="922172" y="159258"/>
                  </a:lnTo>
                  <a:close/>
                </a:path>
                <a:path w="1889759" h="190500">
                  <a:moveTo>
                    <a:pt x="923544" y="166116"/>
                  </a:moveTo>
                  <a:lnTo>
                    <a:pt x="923544" y="161544"/>
                  </a:lnTo>
                  <a:lnTo>
                    <a:pt x="922172" y="159258"/>
                  </a:lnTo>
                  <a:lnTo>
                    <a:pt x="923544" y="166116"/>
                  </a:lnTo>
                  <a:close/>
                </a:path>
                <a:path w="1889759" h="190500">
                  <a:moveTo>
                    <a:pt x="966216" y="167640"/>
                  </a:moveTo>
                  <a:lnTo>
                    <a:pt x="964692" y="158496"/>
                  </a:lnTo>
                  <a:lnTo>
                    <a:pt x="964692" y="155448"/>
                  </a:lnTo>
                  <a:lnTo>
                    <a:pt x="961644" y="146304"/>
                  </a:lnTo>
                  <a:lnTo>
                    <a:pt x="961644" y="144780"/>
                  </a:lnTo>
                  <a:lnTo>
                    <a:pt x="960120" y="143256"/>
                  </a:lnTo>
                  <a:lnTo>
                    <a:pt x="957072" y="135636"/>
                  </a:lnTo>
                  <a:lnTo>
                    <a:pt x="957072" y="134112"/>
                  </a:lnTo>
                  <a:lnTo>
                    <a:pt x="955548" y="134112"/>
                  </a:lnTo>
                  <a:lnTo>
                    <a:pt x="955548" y="132588"/>
                  </a:lnTo>
                  <a:lnTo>
                    <a:pt x="950976" y="124968"/>
                  </a:lnTo>
                  <a:lnTo>
                    <a:pt x="945295" y="119287"/>
                  </a:lnTo>
                  <a:lnTo>
                    <a:pt x="934212" y="132588"/>
                  </a:lnTo>
                  <a:lnTo>
                    <a:pt x="934212" y="134112"/>
                  </a:lnTo>
                  <a:lnTo>
                    <a:pt x="932688" y="135636"/>
                  </a:lnTo>
                  <a:lnTo>
                    <a:pt x="929640" y="143256"/>
                  </a:lnTo>
                  <a:lnTo>
                    <a:pt x="928116" y="144780"/>
                  </a:lnTo>
                  <a:lnTo>
                    <a:pt x="928116" y="146304"/>
                  </a:lnTo>
                  <a:lnTo>
                    <a:pt x="925068" y="155448"/>
                  </a:lnTo>
                  <a:lnTo>
                    <a:pt x="925068" y="158496"/>
                  </a:lnTo>
                  <a:lnTo>
                    <a:pt x="923544" y="167640"/>
                  </a:lnTo>
                  <a:lnTo>
                    <a:pt x="966216" y="167640"/>
                  </a:lnTo>
                  <a:close/>
                </a:path>
                <a:path w="1889759" h="190500">
                  <a:moveTo>
                    <a:pt x="966216" y="170688"/>
                  </a:moveTo>
                  <a:lnTo>
                    <a:pt x="966216" y="167640"/>
                  </a:lnTo>
                  <a:lnTo>
                    <a:pt x="923544" y="167640"/>
                  </a:lnTo>
                  <a:lnTo>
                    <a:pt x="923544" y="170688"/>
                  </a:lnTo>
                  <a:lnTo>
                    <a:pt x="926020" y="178927"/>
                  </a:lnTo>
                  <a:lnTo>
                    <a:pt x="930783" y="185166"/>
                  </a:lnTo>
                  <a:lnTo>
                    <a:pt x="937260" y="189118"/>
                  </a:lnTo>
                  <a:lnTo>
                    <a:pt x="944880" y="190500"/>
                  </a:lnTo>
                  <a:lnTo>
                    <a:pt x="952500" y="189118"/>
                  </a:lnTo>
                  <a:lnTo>
                    <a:pt x="958977" y="185166"/>
                  </a:lnTo>
                  <a:lnTo>
                    <a:pt x="963739" y="178927"/>
                  </a:lnTo>
                  <a:lnTo>
                    <a:pt x="966216" y="170688"/>
                  </a:lnTo>
                  <a:close/>
                </a:path>
                <a:path w="1889759" h="190500">
                  <a:moveTo>
                    <a:pt x="1844040" y="72716"/>
                  </a:moveTo>
                  <a:lnTo>
                    <a:pt x="1844040" y="15240"/>
                  </a:lnTo>
                  <a:lnTo>
                    <a:pt x="1839468" y="22860"/>
                  </a:lnTo>
                  <a:lnTo>
                    <a:pt x="1828800" y="33528"/>
                  </a:lnTo>
                  <a:lnTo>
                    <a:pt x="1821180" y="38100"/>
                  </a:lnTo>
                  <a:lnTo>
                    <a:pt x="1802892" y="47244"/>
                  </a:lnTo>
                  <a:lnTo>
                    <a:pt x="1792224" y="51816"/>
                  </a:lnTo>
                  <a:lnTo>
                    <a:pt x="1781556" y="54864"/>
                  </a:lnTo>
                  <a:lnTo>
                    <a:pt x="1769364" y="59436"/>
                  </a:lnTo>
                  <a:lnTo>
                    <a:pt x="1757172" y="60960"/>
                  </a:lnTo>
                  <a:lnTo>
                    <a:pt x="1743456" y="62484"/>
                  </a:lnTo>
                  <a:lnTo>
                    <a:pt x="1728216" y="64008"/>
                  </a:lnTo>
                  <a:lnTo>
                    <a:pt x="1098804" y="64008"/>
                  </a:lnTo>
                  <a:lnTo>
                    <a:pt x="1082040" y="65532"/>
                  </a:lnTo>
                  <a:lnTo>
                    <a:pt x="1066800" y="67056"/>
                  </a:lnTo>
                  <a:lnTo>
                    <a:pt x="1050036" y="68580"/>
                  </a:lnTo>
                  <a:lnTo>
                    <a:pt x="1019556" y="74676"/>
                  </a:lnTo>
                  <a:lnTo>
                    <a:pt x="969264" y="97536"/>
                  </a:lnTo>
                  <a:lnTo>
                    <a:pt x="945295" y="119287"/>
                  </a:lnTo>
                  <a:lnTo>
                    <a:pt x="950976" y="124968"/>
                  </a:lnTo>
                  <a:lnTo>
                    <a:pt x="955548" y="132588"/>
                  </a:lnTo>
                  <a:lnTo>
                    <a:pt x="955548" y="134112"/>
                  </a:lnTo>
                  <a:lnTo>
                    <a:pt x="957072" y="134112"/>
                  </a:lnTo>
                  <a:lnTo>
                    <a:pt x="957072" y="135636"/>
                  </a:lnTo>
                  <a:lnTo>
                    <a:pt x="960120" y="143256"/>
                  </a:lnTo>
                  <a:lnTo>
                    <a:pt x="961644" y="144780"/>
                  </a:lnTo>
                  <a:lnTo>
                    <a:pt x="961644" y="146304"/>
                  </a:lnTo>
                  <a:lnTo>
                    <a:pt x="964692" y="155448"/>
                  </a:lnTo>
                  <a:lnTo>
                    <a:pt x="964692" y="158496"/>
                  </a:lnTo>
                  <a:lnTo>
                    <a:pt x="966216" y="167640"/>
                  </a:lnTo>
                  <a:lnTo>
                    <a:pt x="966216" y="166116"/>
                  </a:lnTo>
                  <a:lnTo>
                    <a:pt x="967740" y="158496"/>
                  </a:lnTo>
                  <a:lnTo>
                    <a:pt x="967740" y="161544"/>
                  </a:lnTo>
                  <a:lnTo>
                    <a:pt x="969264" y="157734"/>
                  </a:lnTo>
                  <a:lnTo>
                    <a:pt x="969264" y="155448"/>
                  </a:lnTo>
                  <a:lnTo>
                    <a:pt x="972312" y="150876"/>
                  </a:lnTo>
                  <a:lnTo>
                    <a:pt x="982980" y="140208"/>
                  </a:lnTo>
                  <a:lnTo>
                    <a:pt x="990600" y="134112"/>
                  </a:lnTo>
                  <a:lnTo>
                    <a:pt x="999744" y="129540"/>
                  </a:lnTo>
                  <a:lnTo>
                    <a:pt x="1008888" y="123444"/>
                  </a:lnTo>
                  <a:lnTo>
                    <a:pt x="1019556" y="120396"/>
                  </a:lnTo>
                  <a:lnTo>
                    <a:pt x="1030224" y="115824"/>
                  </a:lnTo>
                  <a:lnTo>
                    <a:pt x="1042416" y="112776"/>
                  </a:lnTo>
                  <a:lnTo>
                    <a:pt x="1056132" y="109728"/>
                  </a:lnTo>
                  <a:lnTo>
                    <a:pt x="1083564" y="106680"/>
                  </a:lnTo>
                  <a:lnTo>
                    <a:pt x="1732788" y="106680"/>
                  </a:lnTo>
                  <a:lnTo>
                    <a:pt x="1748028" y="105156"/>
                  </a:lnTo>
                  <a:lnTo>
                    <a:pt x="1764792" y="102108"/>
                  </a:lnTo>
                  <a:lnTo>
                    <a:pt x="1795272" y="96012"/>
                  </a:lnTo>
                  <a:lnTo>
                    <a:pt x="1808988" y="89916"/>
                  </a:lnTo>
                  <a:lnTo>
                    <a:pt x="1821180" y="85344"/>
                  </a:lnTo>
                  <a:lnTo>
                    <a:pt x="1834896" y="79248"/>
                  </a:lnTo>
                  <a:lnTo>
                    <a:pt x="1844040" y="72716"/>
                  </a:lnTo>
                  <a:close/>
                </a:path>
                <a:path w="1889759" h="190500">
                  <a:moveTo>
                    <a:pt x="970788" y="153924"/>
                  </a:moveTo>
                  <a:lnTo>
                    <a:pt x="969264" y="155448"/>
                  </a:lnTo>
                  <a:lnTo>
                    <a:pt x="969264" y="157734"/>
                  </a:lnTo>
                  <a:lnTo>
                    <a:pt x="970788" y="153924"/>
                  </a:lnTo>
                  <a:close/>
                </a:path>
                <a:path w="1889759" h="190500">
                  <a:moveTo>
                    <a:pt x="1845716" y="11430"/>
                  </a:moveTo>
                  <a:lnTo>
                    <a:pt x="1842516" y="16764"/>
                  </a:lnTo>
                  <a:lnTo>
                    <a:pt x="1844040" y="15240"/>
                  </a:lnTo>
                  <a:lnTo>
                    <a:pt x="1844040" y="72716"/>
                  </a:lnTo>
                  <a:lnTo>
                    <a:pt x="1845564" y="71628"/>
                  </a:lnTo>
                  <a:lnTo>
                    <a:pt x="1845564" y="12192"/>
                  </a:lnTo>
                  <a:lnTo>
                    <a:pt x="1845716" y="11430"/>
                  </a:lnTo>
                  <a:close/>
                </a:path>
                <a:path w="1889759" h="190500">
                  <a:moveTo>
                    <a:pt x="1847088" y="9144"/>
                  </a:moveTo>
                  <a:lnTo>
                    <a:pt x="1845716" y="11430"/>
                  </a:lnTo>
                  <a:lnTo>
                    <a:pt x="1845564" y="12192"/>
                  </a:lnTo>
                  <a:lnTo>
                    <a:pt x="1847088" y="9144"/>
                  </a:lnTo>
                  <a:close/>
                </a:path>
                <a:path w="1889759" h="190500">
                  <a:moveTo>
                    <a:pt x="1889760" y="3048"/>
                  </a:moveTo>
                  <a:lnTo>
                    <a:pt x="1847088" y="0"/>
                  </a:lnTo>
                  <a:lnTo>
                    <a:pt x="1847088" y="9144"/>
                  </a:lnTo>
                  <a:lnTo>
                    <a:pt x="1845564" y="12192"/>
                  </a:lnTo>
                  <a:lnTo>
                    <a:pt x="1845564" y="71628"/>
                  </a:lnTo>
                  <a:lnTo>
                    <a:pt x="1856232" y="64008"/>
                  </a:lnTo>
                  <a:lnTo>
                    <a:pt x="1874520" y="45720"/>
                  </a:lnTo>
                  <a:lnTo>
                    <a:pt x="1879092" y="38100"/>
                  </a:lnTo>
                  <a:lnTo>
                    <a:pt x="1879092" y="36576"/>
                  </a:lnTo>
                  <a:lnTo>
                    <a:pt x="1880616" y="36576"/>
                  </a:lnTo>
                  <a:lnTo>
                    <a:pt x="1880616" y="35052"/>
                  </a:lnTo>
                  <a:lnTo>
                    <a:pt x="1883664" y="27432"/>
                  </a:lnTo>
                  <a:lnTo>
                    <a:pt x="1885188" y="25908"/>
                  </a:lnTo>
                  <a:lnTo>
                    <a:pt x="1885188" y="24384"/>
                  </a:lnTo>
                  <a:lnTo>
                    <a:pt x="1888236" y="15240"/>
                  </a:lnTo>
                  <a:lnTo>
                    <a:pt x="1888236" y="12192"/>
                  </a:lnTo>
                  <a:lnTo>
                    <a:pt x="1889760" y="3048"/>
                  </a:lnTo>
                  <a:close/>
                </a:path>
                <a:path w="1889759" h="190500">
                  <a:moveTo>
                    <a:pt x="1847088" y="9144"/>
                  </a:moveTo>
                  <a:lnTo>
                    <a:pt x="1847088" y="4572"/>
                  </a:lnTo>
                  <a:lnTo>
                    <a:pt x="1845716" y="11430"/>
                  </a:lnTo>
                  <a:lnTo>
                    <a:pt x="1847088" y="9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55494" y="5063742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2360" y="5964425"/>
            <a:ext cx="8960485" cy="1388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590"/>
              </a:lnSpc>
              <a:spcBef>
                <a:spcPts val="130"/>
              </a:spcBef>
              <a:tabLst>
                <a:tab pos="2051050" algn="l"/>
              </a:tabLst>
            </a:pPr>
            <a:r>
              <a:rPr sz="3050" b="1" dirty="0">
                <a:latin typeface="Times New Roman"/>
                <a:cs typeface="Times New Roman"/>
              </a:rPr>
              <a:t>Celkově: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050" b="1" u="none" dirty="0">
                <a:latin typeface="Times New Roman"/>
                <a:cs typeface="Times New Roman"/>
              </a:rPr>
              <a:t>	</a:t>
            </a:r>
            <a:r>
              <a:rPr sz="3050" i="1" u="none" dirty="0">
                <a:latin typeface="Times New Roman"/>
                <a:cs typeface="Times New Roman"/>
              </a:rPr>
              <a:t>Empty</a:t>
            </a:r>
            <a:r>
              <a:rPr sz="3050" u="none" dirty="0">
                <a:latin typeface="Times New Roman"/>
                <a:cs typeface="Times New Roman"/>
              </a:rPr>
              <a:t>(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u="none" dirty="0">
                <a:latin typeface="Times New Roman"/>
                <a:cs typeface="Times New Roman"/>
              </a:rPr>
              <a:t>)</a:t>
            </a:r>
            <a:r>
              <a:rPr sz="3050" u="none" spc="6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=</a:t>
            </a:r>
            <a:r>
              <a:rPr sz="3050" u="none" spc="4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{</a:t>
            </a:r>
            <a:r>
              <a:rPr sz="3050" u="none" dirty="0">
                <a:latin typeface="Symbol"/>
                <a:cs typeface="Symbol"/>
              </a:rPr>
              <a:t></a:t>
            </a:r>
            <a:r>
              <a:rPr sz="3050" u="none" dirty="0">
                <a:latin typeface="Times New Roman"/>
                <a:cs typeface="Times New Roman"/>
              </a:rPr>
              <a:t>}</a:t>
            </a:r>
            <a:r>
              <a:rPr sz="3050" u="none" spc="50" dirty="0">
                <a:latin typeface="Times New Roman"/>
                <a:cs typeface="Times New Roman"/>
              </a:rPr>
              <a:t> </a:t>
            </a:r>
            <a:r>
              <a:rPr sz="30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ts val="3515"/>
              </a:lnSpc>
            </a:pPr>
            <a:r>
              <a:rPr sz="3050" i="1" dirty="0">
                <a:latin typeface="Times New Roman"/>
                <a:cs typeface="Times New Roman"/>
              </a:rPr>
              <a:t>Predict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First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spc="-10" dirty="0">
                <a:latin typeface="Times New Roman"/>
                <a:cs typeface="Times New Roman"/>
              </a:rPr>
              <a:t>);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ts val="3590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3050" b="1" u="none" spc="-2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Predict</a:t>
            </a:r>
            <a:r>
              <a:rPr sz="3050" u="none" dirty="0">
                <a:latin typeface="Times New Roman"/>
                <a:cs typeface="Times New Roman"/>
              </a:rPr>
              <a:t>(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3050" u="none" dirty="0">
                <a:latin typeface="Symbol"/>
                <a:cs typeface="Symbol"/>
              </a:rPr>
              <a:t></a:t>
            </a:r>
            <a:r>
              <a:rPr sz="3050" u="none" spc="15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u="none" dirty="0">
                <a:latin typeface="Times New Roman"/>
                <a:cs typeface="Times New Roman"/>
              </a:rPr>
              <a:t>)</a:t>
            </a:r>
            <a:r>
              <a:rPr sz="3050" u="none" spc="3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=</a:t>
            </a:r>
            <a:r>
              <a:rPr sz="3050" u="none" spc="5" dirty="0">
                <a:latin typeface="Times New Roman"/>
                <a:cs typeface="Times New Roman"/>
              </a:rPr>
              <a:t> </a:t>
            </a:r>
            <a:r>
              <a:rPr sz="3050" i="1" u="none" spc="-10" dirty="0">
                <a:latin typeface="Times New Roman"/>
                <a:cs typeface="Times New Roman"/>
              </a:rPr>
              <a:t>First</a:t>
            </a:r>
            <a:r>
              <a:rPr sz="3050" u="none" spc="-10" dirty="0">
                <a:latin typeface="Times New Roman"/>
                <a:cs typeface="Times New Roman"/>
              </a:rPr>
              <a:t>(</a:t>
            </a:r>
            <a:r>
              <a:rPr sz="30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spc="-15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spc="-15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30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u="none" spc="-15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u="none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81337" y="1827276"/>
            <a:ext cx="8564880" cy="4239895"/>
            <a:chOff x="981337" y="1827276"/>
            <a:chExt cx="8564880" cy="4239895"/>
          </a:xfrm>
        </p:grpSpPr>
        <p:sp>
          <p:nvSpPr>
            <p:cNvPr id="54" name="object 54"/>
            <p:cNvSpPr/>
            <p:nvPr/>
          </p:nvSpPr>
          <p:spPr>
            <a:xfrm>
              <a:off x="981337" y="6024371"/>
              <a:ext cx="8564880" cy="43180"/>
            </a:xfrm>
            <a:custGeom>
              <a:avLst/>
              <a:gdLst/>
              <a:ahLst/>
              <a:cxnLst/>
              <a:rect l="l" t="t" r="r" b="b"/>
              <a:pathLst>
                <a:path w="8564880" h="43179">
                  <a:moveTo>
                    <a:pt x="8564879" y="426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856487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82945" y="277215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61610" y="275082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99126" y="184861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7790" y="182727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931794" y="2794507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16051" y="2310383"/>
            <a:ext cx="4750435" cy="2413000"/>
            <a:chOff x="4816051" y="2310383"/>
            <a:chExt cx="4750435" cy="2413000"/>
          </a:xfrm>
        </p:grpSpPr>
        <p:sp>
          <p:nvSpPr>
            <p:cNvPr id="61" name="object 61"/>
            <p:cNvSpPr/>
            <p:nvPr/>
          </p:nvSpPr>
          <p:spPr>
            <a:xfrm>
              <a:off x="4837054" y="2330195"/>
              <a:ext cx="4709160" cy="2372995"/>
            </a:xfrm>
            <a:custGeom>
              <a:avLst/>
              <a:gdLst/>
              <a:ahLst/>
              <a:cxnLst/>
              <a:rect l="l" t="t" r="r" b="b"/>
              <a:pathLst>
                <a:path w="4709159" h="2372995">
                  <a:moveTo>
                    <a:pt x="4709159" y="431291"/>
                  </a:moveTo>
                  <a:lnTo>
                    <a:pt x="3396995" y="0"/>
                  </a:lnTo>
                  <a:lnTo>
                    <a:pt x="2872739" y="0"/>
                  </a:lnTo>
                  <a:lnTo>
                    <a:pt x="0" y="2372867"/>
                  </a:lnTo>
                  <a:lnTo>
                    <a:pt x="1269491" y="2372867"/>
                  </a:lnTo>
                  <a:lnTo>
                    <a:pt x="1266443" y="1438655"/>
                  </a:lnTo>
                  <a:lnTo>
                    <a:pt x="2945891" y="931163"/>
                  </a:lnTo>
                  <a:lnTo>
                    <a:pt x="2945891" y="434339"/>
                  </a:lnTo>
                  <a:lnTo>
                    <a:pt x="4709159" y="4312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16051" y="2310383"/>
              <a:ext cx="4750435" cy="2413000"/>
            </a:xfrm>
            <a:custGeom>
              <a:avLst/>
              <a:gdLst/>
              <a:ahLst/>
              <a:cxnLst/>
              <a:rect l="l" t="t" r="r" b="b"/>
              <a:pathLst>
                <a:path w="4750434" h="2413000">
                  <a:moveTo>
                    <a:pt x="4749974" y="454152"/>
                  </a:moveTo>
                  <a:lnTo>
                    <a:pt x="3424094" y="0"/>
                  </a:lnTo>
                  <a:lnTo>
                    <a:pt x="2887646" y="0"/>
                  </a:lnTo>
                  <a:lnTo>
                    <a:pt x="2883074" y="1524"/>
                  </a:lnTo>
                  <a:lnTo>
                    <a:pt x="2880026" y="4572"/>
                  </a:lnTo>
                  <a:lnTo>
                    <a:pt x="7286" y="2375916"/>
                  </a:lnTo>
                  <a:lnTo>
                    <a:pt x="3333" y="2380988"/>
                  </a:lnTo>
                  <a:lnTo>
                    <a:pt x="809" y="2386774"/>
                  </a:lnTo>
                  <a:lnTo>
                    <a:pt x="0" y="2392846"/>
                  </a:lnTo>
                  <a:lnTo>
                    <a:pt x="1190" y="2398776"/>
                  </a:lnTo>
                  <a:lnTo>
                    <a:pt x="4238" y="2407920"/>
                  </a:lnTo>
                  <a:lnTo>
                    <a:pt x="11858" y="2412492"/>
                  </a:lnTo>
                  <a:lnTo>
                    <a:pt x="21002" y="2412492"/>
                  </a:lnTo>
                  <a:lnTo>
                    <a:pt x="21002" y="2371344"/>
                  </a:lnTo>
                  <a:lnTo>
                    <a:pt x="79004" y="2371344"/>
                  </a:lnTo>
                  <a:lnTo>
                    <a:pt x="2893742" y="46645"/>
                  </a:lnTo>
                  <a:lnTo>
                    <a:pt x="2893742" y="41148"/>
                  </a:lnTo>
                  <a:lnTo>
                    <a:pt x="2905934" y="36576"/>
                  </a:lnTo>
                  <a:lnTo>
                    <a:pt x="2905934" y="41148"/>
                  </a:lnTo>
                  <a:lnTo>
                    <a:pt x="3411902" y="41148"/>
                  </a:lnTo>
                  <a:lnTo>
                    <a:pt x="3411902" y="39624"/>
                  </a:lnTo>
                  <a:lnTo>
                    <a:pt x="3417998" y="41148"/>
                  </a:lnTo>
                  <a:lnTo>
                    <a:pt x="3417998" y="41630"/>
                  </a:lnTo>
                  <a:lnTo>
                    <a:pt x="4598192" y="429996"/>
                  </a:lnTo>
                  <a:lnTo>
                    <a:pt x="4722539" y="429781"/>
                  </a:lnTo>
                  <a:lnTo>
                    <a:pt x="4730162" y="429768"/>
                  </a:lnTo>
                  <a:lnTo>
                    <a:pt x="4730162" y="470916"/>
                  </a:lnTo>
                  <a:lnTo>
                    <a:pt x="4736901" y="469582"/>
                  </a:lnTo>
                  <a:lnTo>
                    <a:pt x="4742926" y="465963"/>
                  </a:lnTo>
                  <a:lnTo>
                    <a:pt x="4747522" y="460629"/>
                  </a:lnTo>
                  <a:lnTo>
                    <a:pt x="4749974" y="454152"/>
                  </a:lnTo>
                  <a:close/>
                </a:path>
                <a:path w="4750434" h="2413000">
                  <a:moveTo>
                    <a:pt x="79004" y="2371344"/>
                  </a:moveTo>
                  <a:lnTo>
                    <a:pt x="21002" y="2371344"/>
                  </a:lnTo>
                  <a:lnTo>
                    <a:pt x="34718" y="2407920"/>
                  </a:lnTo>
                  <a:lnTo>
                    <a:pt x="79004" y="2371344"/>
                  </a:lnTo>
                  <a:close/>
                </a:path>
                <a:path w="4750434" h="2413000">
                  <a:moveTo>
                    <a:pt x="1290494" y="2371344"/>
                  </a:moveTo>
                  <a:lnTo>
                    <a:pt x="79004" y="2371344"/>
                  </a:lnTo>
                  <a:lnTo>
                    <a:pt x="34718" y="2407920"/>
                  </a:lnTo>
                  <a:lnTo>
                    <a:pt x="21002" y="2371344"/>
                  </a:lnTo>
                  <a:lnTo>
                    <a:pt x="21002" y="2412492"/>
                  </a:lnTo>
                  <a:lnTo>
                    <a:pt x="1269089" y="2412492"/>
                  </a:lnTo>
                  <a:lnTo>
                    <a:pt x="1269089" y="2392749"/>
                  </a:lnTo>
                  <a:lnTo>
                    <a:pt x="1290494" y="2371344"/>
                  </a:lnTo>
                  <a:close/>
                </a:path>
                <a:path w="4750434" h="2413000">
                  <a:moveTo>
                    <a:pt x="2960798" y="931164"/>
                  </a:moveTo>
                  <a:lnTo>
                    <a:pt x="1281350" y="1438656"/>
                  </a:lnTo>
                  <a:lnTo>
                    <a:pt x="1272206" y="1440180"/>
                  </a:lnTo>
                  <a:lnTo>
                    <a:pt x="1266110" y="1449324"/>
                  </a:lnTo>
                  <a:lnTo>
                    <a:pt x="1266110" y="1458468"/>
                  </a:lnTo>
                  <a:lnTo>
                    <a:pt x="1269089" y="2371344"/>
                  </a:lnTo>
                  <a:lnTo>
                    <a:pt x="1290494" y="2371344"/>
                  </a:lnTo>
                  <a:lnTo>
                    <a:pt x="1290494" y="2412492"/>
                  </a:lnTo>
                  <a:lnTo>
                    <a:pt x="1293542" y="2412492"/>
                  </a:lnTo>
                  <a:lnTo>
                    <a:pt x="1293542" y="1478280"/>
                  </a:lnTo>
                  <a:lnTo>
                    <a:pt x="1308782" y="1458468"/>
                  </a:lnTo>
                  <a:lnTo>
                    <a:pt x="1308782" y="1473674"/>
                  </a:lnTo>
                  <a:lnTo>
                    <a:pt x="2945558" y="979077"/>
                  </a:lnTo>
                  <a:lnTo>
                    <a:pt x="2945558" y="950976"/>
                  </a:lnTo>
                  <a:lnTo>
                    <a:pt x="2960798" y="931164"/>
                  </a:lnTo>
                  <a:close/>
                </a:path>
                <a:path w="4750434" h="2413000">
                  <a:moveTo>
                    <a:pt x="1290494" y="2412492"/>
                  </a:moveTo>
                  <a:lnTo>
                    <a:pt x="1290494" y="2371344"/>
                  </a:lnTo>
                  <a:lnTo>
                    <a:pt x="1269089" y="2392749"/>
                  </a:lnTo>
                  <a:lnTo>
                    <a:pt x="1269089" y="2412492"/>
                  </a:lnTo>
                  <a:lnTo>
                    <a:pt x="1290494" y="2412492"/>
                  </a:lnTo>
                  <a:close/>
                </a:path>
                <a:path w="4750434" h="2413000">
                  <a:moveTo>
                    <a:pt x="1311830" y="2397252"/>
                  </a:moveTo>
                  <a:lnTo>
                    <a:pt x="1311830" y="2392680"/>
                  </a:lnTo>
                  <a:lnTo>
                    <a:pt x="1308782" y="1458468"/>
                  </a:lnTo>
                  <a:lnTo>
                    <a:pt x="1293542" y="1478280"/>
                  </a:lnTo>
                  <a:lnTo>
                    <a:pt x="1308782" y="1473674"/>
                  </a:lnTo>
                  <a:lnTo>
                    <a:pt x="1308782" y="2403348"/>
                  </a:lnTo>
                  <a:lnTo>
                    <a:pt x="1311830" y="2397252"/>
                  </a:lnTo>
                  <a:close/>
                </a:path>
                <a:path w="4750434" h="2413000">
                  <a:moveTo>
                    <a:pt x="1308782" y="2403348"/>
                  </a:moveTo>
                  <a:lnTo>
                    <a:pt x="1308782" y="1473674"/>
                  </a:lnTo>
                  <a:lnTo>
                    <a:pt x="1293542" y="1478280"/>
                  </a:lnTo>
                  <a:lnTo>
                    <a:pt x="1293542" y="2412492"/>
                  </a:lnTo>
                  <a:lnTo>
                    <a:pt x="1296590" y="2412492"/>
                  </a:lnTo>
                  <a:lnTo>
                    <a:pt x="1301162" y="2410968"/>
                  </a:lnTo>
                  <a:lnTo>
                    <a:pt x="1308782" y="2403348"/>
                  </a:lnTo>
                  <a:close/>
                </a:path>
                <a:path w="4750434" h="2413000">
                  <a:moveTo>
                    <a:pt x="2905934" y="36576"/>
                  </a:moveTo>
                  <a:lnTo>
                    <a:pt x="2893742" y="41148"/>
                  </a:lnTo>
                  <a:lnTo>
                    <a:pt x="2900398" y="41148"/>
                  </a:lnTo>
                  <a:lnTo>
                    <a:pt x="2905934" y="36576"/>
                  </a:lnTo>
                  <a:close/>
                </a:path>
                <a:path w="4750434" h="2413000">
                  <a:moveTo>
                    <a:pt x="2900398" y="41148"/>
                  </a:moveTo>
                  <a:lnTo>
                    <a:pt x="2893742" y="41148"/>
                  </a:lnTo>
                  <a:lnTo>
                    <a:pt x="2893742" y="46645"/>
                  </a:lnTo>
                  <a:lnTo>
                    <a:pt x="2900398" y="41148"/>
                  </a:lnTo>
                  <a:close/>
                </a:path>
                <a:path w="4750434" h="2413000">
                  <a:moveTo>
                    <a:pt x="2905934" y="41148"/>
                  </a:moveTo>
                  <a:lnTo>
                    <a:pt x="2905934" y="36576"/>
                  </a:lnTo>
                  <a:lnTo>
                    <a:pt x="2900398" y="41148"/>
                  </a:lnTo>
                  <a:lnTo>
                    <a:pt x="2905934" y="41148"/>
                  </a:lnTo>
                  <a:close/>
                </a:path>
                <a:path w="4750434" h="2413000">
                  <a:moveTo>
                    <a:pt x="4722539" y="470935"/>
                  </a:moveTo>
                  <a:lnTo>
                    <a:pt x="4598192" y="429996"/>
                  </a:lnTo>
                  <a:lnTo>
                    <a:pt x="2986706" y="432781"/>
                  </a:lnTo>
                  <a:lnTo>
                    <a:pt x="2966894" y="432816"/>
                  </a:lnTo>
                  <a:lnTo>
                    <a:pt x="2958417" y="434435"/>
                  </a:lnTo>
                  <a:lnTo>
                    <a:pt x="2951654" y="438912"/>
                  </a:lnTo>
                  <a:lnTo>
                    <a:pt x="2947177" y="445674"/>
                  </a:lnTo>
                  <a:lnTo>
                    <a:pt x="2945558" y="454152"/>
                  </a:lnTo>
                  <a:lnTo>
                    <a:pt x="2945558" y="935769"/>
                  </a:lnTo>
                  <a:lnTo>
                    <a:pt x="2960798" y="931164"/>
                  </a:lnTo>
                  <a:lnTo>
                    <a:pt x="2960798" y="974472"/>
                  </a:lnTo>
                  <a:lnTo>
                    <a:pt x="2966894" y="972630"/>
                  </a:lnTo>
                  <a:lnTo>
                    <a:pt x="2966894" y="475488"/>
                  </a:lnTo>
                  <a:lnTo>
                    <a:pt x="2986706" y="454152"/>
                  </a:lnTo>
                  <a:lnTo>
                    <a:pt x="2986706" y="475436"/>
                  </a:lnTo>
                  <a:lnTo>
                    <a:pt x="4722539" y="470935"/>
                  </a:lnTo>
                  <a:close/>
                </a:path>
                <a:path w="4750434" h="2413000">
                  <a:moveTo>
                    <a:pt x="2960798" y="974472"/>
                  </a:moveTo>
                  <a:lnTo>
                    <a:pt x="2960798" y="931164"/>
                  </a:lnTo>
                  <a:lnTo>
                    <a:pt x="2945558" y="950976"/>
                  </a:lnTo>
                  <a:lnTo>
                    <a:pt x="2945558" y="979077"/>
                  </a:lnTo>
                  <a:lnTo>
                    <a:pt x="2960798" y="974472"/>
                  </a:lnTo>
                  <a:close/>
                </a:path>
                <a:path w="4750434" h="2413000">
                  <a:moveTo>
                    <a:pt x="2986706" y="475436"/>
                  </a:moveTo>
                  <a:lnTo>
                    <a:pt x="2986706" y="454152"/>
                  </a:lnTo>
                  <a:lnTo>
                    <a:pt x="2966894" y="475488"/>
                  </a:lnTo>
                  <a:lnTo>
                    <a:pt x="2986706" y="475436"/>
                  </a:lnTo>
                  <a:close/>
                </a:path>
                <a:path w="4750434" h="2413000">
                  <a:moveTo>
                    <a:pt x="2986706" y="960120"/>
                  </a:moveTo>
                  <a:lnTo>
                    <a:pt x="2986706" y="475436"/>
                  </a:lnTo>
                  <a:lnTo>
                    <a:pt x="2966894" y="475488"/>
                  </a:lnTo>
                  <a:lnTo>
                    <a:pt x="2966894" y="972630"/>
                  </a:lnTo>
                  <a:lnTo>
                    <a:pt x="2972990" y="970788"/>
                  </a:lnTo>
                  <a:lnTo>
                    <a:pt x="2982134" y="967740"/>
                  </a:lnTo>
                  <a:lnTo>
                    <a:pt x="2986706" y="960120"/>
                  </a:lnTo>
                  <a:close/>
                </a:path>
                <a:path w="4750434" h="2413000">
                  <a:moveTo>
                    <a:pt x="3417998" y="41148"/>
                  </a:moveTo>
                  <a:lnTo>
                    <a:pt x="3411902" y="39624"/>
                  </a:lnTo>
                  <a:lnTo>
                    <a:pt x="3416533" y="41148"/>
                  </a:lnTo>
                  <a:lnTo>
                    <a:pt x="3417998" y="41148"/>
                  </a:lnTo>
                  <a:close/>
                </a:path>
                <a:path w="4750434" h="2413000">
                  <a:moveTo>
                    <a:pt x="3416533" y="41148"/>
                  </a:moveTo>
                  <a:lnTo>
                    <a:pt x="3411902" y="39624"/>
                  </a:lnTo>
                  <a:lnTo>
                    <a:pt x="3411902" y="41148"/>
                  </a:lnTo>
                  <a:lnTo>
                    <a:pt x="3416533" y="41148"/>
                  </a:lnTo>
                  <a:close/>
                </a:path>
                <a:path w="4750434" h="2413000">
                  <a:moveTo>
                    <a:pt x="3417998" y="41630"/>
                  </a:moveTo>
                  <a:lnTo>
                    <a:pt x="3417998" y="41148"/>
                  </a:lnTo>
                  <a:lnTo>
                    <a:pt x="3416533" y="41148"/>
                  </a:lnTo>
                  <a:lnTo>
                    <a:pt x="3417998" y="41630"/>
                  </a:lnTo>
                  <a:close/>
                </a:path>
                <a:path w="4750434" h="2413000">
                  <a:moveTo>
                    <a:pt x="4730162" y="429768"/>
                  </a:moveTo>
                  <a:lnTo>
                    <a:pt x="4598192" y="429996"/>
                  </a:lnTo>
                  <a:lnTo>
                    <a:pt x="4722539" y="470914"/>
                  </a:lnTo>
                  <a:lnTo>
                    <a:pt x="4730162" y="429768"/>
                  </a:lnTo>
                  <a:close/>
                </a:path>
                <a:path w="4750434" h="2413000">
                  <a:moveTo>
                    <a:pt x="4730162" y="470916"/>
                  </a:moveTo>
                  <a:lnTo>
                    <a:pt x="4730162" y="429768"/>
                  </a:lnTo>
                  <a:lnTo>
                    <a:pt x="4722539" y="470935"/>
                  </a:lnTo>
                  <a:lnTo>
                    <a:pt x="4730162" y="470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820542" y="1870963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823338" y="2750820"/>
            <a:ext cx="4742815" cy="2476500"/>
            <a:chOff x="4823338" y="2750820"/>
            <a:chExt cx="4742815" cy="2476500"/>
          </a:xfrm>
        </p:grpSpPr>
        <p:sp>
          <p:nvSpPr>
            <p:cNvPr id="65" name="object 65"/>
            <p:cNvSpPr/>
            <p:nvPr/>
          </p:nvSpPr>
          <p:spPr>
            <a:xfrm>
              <a:off x="4843149" y="4703063"/>
              <a:ext cx="1260475" cy="502920"/>
            </a:xfrm>
            <a:custGeom>
              <a:avLst/>
              <a:gdLst/>
              <a:ahLst/>
              <a:cxnLst/>
              <a:rect l="l" t="t" r="r" b="b"/>
              <a:pathLst>
                <a:path w="1260475" h="502920">
                  <a:moveTo>
                    <a:pt x="1260347" y="50291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6034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23333" y="4681740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0"/>
                  </a:moveTo>
                  <a:lnTo>
                    <a:pt x="1258824" y="0"/>
                  </a:lnTo>
                  <a:lnTo>
                    <a:pt x="1258824" y="41148"/>
                  </a:lnTo>
                  <a:lnTo>
                    <a:pt x="1258824" y="502920"/>
                  </a:lnTo>
                  <a:lnTo>
                    <a:pt x="882192" y="502920"/>
                  </a:lnTo>
                  <a:lnTo>
                    <a:pt x="880872" y="356603"/>
                  </a:lnTo>
                  <a:lnTo>
                    <a:pt x="839724" y="356603"/>
                  </a:lnTo>
                  <a:lnTo>
                    <a:pt x="841044" y="502920"/>
                  </a:lnTo>
                  <a:lnTo>
                    <a:pt x="41148" y="502920"/>
                  </a:lnTo>
                  <a:lnTo>
                    <a:pt x="41148" y="41148"/>
                  </a:lnTo>
                  <a:lnTo>
                    <a:pt x="419277" y="41148"/>
                  </a:lnTo>
                  <a:lnTo>
                    <a:pt x="420624" y="188963"/>
                  </a:lnTo>
                  <a:lnTo>
                    <a:pt x="463296" y="188963"/>
                  </a:lnTo>
                  <a:lnTo>
                    <a:pt x="461949" y="41148"/>
                  </a:lnTo>
                  <a:lnTo>
                    <a:pt x="839901" y="41148"/>
                  </a:lnTo>
                  <a:lnTo>
                    <a:pt x="841248" y="188963"/>
                  </a:lnTo>
                  <a:lnTo>
                    <a:pt x="882396" y="188963"/>
                  </a:lnTo>
                  <a:lnTo>
                    <a:pt x="881049" y="41148"/>
                  </a:lnTo>
                  <a:lnTo>
                    <a:pt x="1258824" y="41148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80160" y="545592"/>
                  </a:lnTo>
                  <a:lnTo>
                    <a:pt x="1301496" y="5455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285865" y="2772155"/>
              <a:ext cx="1260475" cy="502920"/>
            </a:xfrm>
            <a:custGeom>
              <a:avLst/>
              <a:gdLst/>
              <a:ahLst/>
              <a:cxnLst/>
              <a:rect l="l" t="t" r="r" b="b"/>
              <a:pathLst>
                <a:path w="1260475" h="502920">
                  <a:moveTo>
                    <a:pt x="1260347" y="50291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6034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64530" y="2750820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60348" y="41148"/>
                  </a:lnTo>
                  <a:lnTo>
                    <a:pt x="1260348" y="21336"/>
                  </a:lnTo>
                  <a:lnTo>
                    <a:pt x="1281684" y="41148"/>
                  </a:lnTo>
                  <a:lnTo>
                    <a:pt x="1281684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168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60348" y="524256"/>
                  </a:lnTo>
                  <a:lnTo>
                    <a:pt x="1281684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1684" y="41148"/>
                  </a:moveTo>
                  <a:lnTo>
                    <a:pt x="1260348" y="21336"/>
                  </a:lnTo>
                  <a:lnTo>
                    <a:pt x="1260348" y="41148"/>
                  </a:lnTo>
                  <a:lnTo>
                    <a:pt x="1281684" y="41148"/>
                  </a:lnTo>
                  <a:close/>
                </a:path>
                <a:path w="1301750" h="546100">
                  <a:moveTo>
                    <a:pt x="1281684" y="502920"/>
                  </a:moveTo>
                  <a:lnTo>
                    <a:pt x="1281684" y="41148"/>
                  </a:lnTo>
                  <a:lnTo>
                    <a:pt x="1260348" y="41148"/>
                  </a:lnTo>
                  <a:lnTo>
                    <a:pt x="1260348" y="502920"/>
                  </a:lnTo>
                  <a:lnTo>
                    <a:pt x="1281684" y="502920"/>
                  </a:lnTo>
                  <a:close/>
                </a:path>
                <a:path w="1301750" h="546100">
                  <a:moveTo>
                    <a:pt x="1281684" y="545592"/>
                  </a:moveTo>
                  <a:lnTo>
                    <a:pt x="1281684" y="502920"/>
                  </a:lnTo>
                  <a:lnTo>
                    <a:pt x="1260348" y="524256"/>
                  </a:lnTo>
                  <a:lnTo>
                    <a:pt x="1260348" y="545592"/>
                  </a:lnTo>
                  <a:lnTo>
                    <a:pt x="128168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876674" y="2777742"/>
            <a:ext cx="16764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899794" y="2770631"/>
            <a:ext cx="5248910" cy="3213100"/>
            <a:chOff x="3899794" y="2770631"/>
            <a:chExt cx="5248910" cy="3213100"/>
          </a:xfrm>
        </p:grpSpPr>
        <p:sp>
          <p:nvSpPr>
            <p:cNvPr id="71" name="object 71"/>
            <p:cNvSpPr/>
            <p:nvPr/>
          </p:nvSpPr>
          <p:spPr>
            <a:xfrm>
              <a:off x="5242433" y="2770631"/>
              <a:ext cx="3906520" cy="2435860"/>
            </a:xfrm>
            <a:custGeom>
              <a:avLst/>
              <a:gdLst/>
              <a:ahLst/>
              <a:cxnLst/>
              <a:rect l="l" t="t" r="r" b="b"/>
              <a:pathLst>
                <a:path w="3906520" h="2435860">
                  <a:moveTo>
                    <a:pt x="44196" y="2435352"/>
                  </a:moveTo>
                  <a:lnTo>
                    <a:pt x="42672" y="2267712"/>
                  </a:lnTo>
                  <a:lnTo>
                    <a:pt x="0" y="2267712"/>
                  </a:lnTo>
                  <a:lnTo>
                    <a:pt x="1524" y="2435352"/>
                  </a:lnTo>
                  <a:lnTo>
                    <a:pt x="44196" y="2435352"/>
                  </a:lnTo>
                  <a:close/>
                </a:path>
                <a:path w="3906520" h="2435860">
                  <a:moveTo>
                    <a:pt x="3486912" y="504444"/>
                  </a:moveTo>
                  <a:lnTo>
                    <a:pt x="3485388" y="336804"/>
                  </a:lnTo>
                  <a:lnTo>
                    <a:pt x="3442716" y="336804"/>
                  </a:lnTo>
                  <a:lnTo>
                    <a:pt x="3444240" y="504444"/>
                  </a:lnTo>
                  <a:lnTo>
                    <a:pt x="3486912" y="504444"/>
                  </a:lnTo>
                  <a:close/>
                </a:path>
                <a:path w="3906520" h="2435860">
                  <a:moveTo>
                    <a:pt x="3486912" y="169164"/>
                  </a:moveTo>
                  <a:lnTo>
                    <a:pt x="3485388" y="0"/>
                  </a:lnTo>
                  <a:lnTo>
                    <a:pt x="3442716" y="1524"/>
                  </a:lnTo>
                  <a:lnTo>
                    <a:pt x="3444240" y="169164"/>
                  </a:lnTo>
                  <a:lnTo>
                    <a:pt x="3486912" y="169164"/>
                  </a:lnTo>
                  <a:close/>
                </a:path>
                <a:path w="3906520" h="2435860">
                  <a:moveTo>
                    <a:pt x="3906012" y="504444"/>
                  </a:moveTo>
                  <a:lnTo>
                    <a:pt x="3904488" y="336804"/>
                  </a:lnTo>
                  <a:lnTo>
                    <a:pt x="3861816" y="336804"/>
                  </a:lnTo>
                  <a:lnTo>
                    <a:pt x="3864864" y="504444"/>
                  </a:lnTo>
                  <a:lnTo>
                    <a:pt x="3906012" y="504444"/>
                  </a:lnTo>
                  <a:close/>
                </a:path>
                <a:path w="3906520" h="2435860">
                  <a:moveTo>
                    <a:pt x="3906012" y="169164"/>
                  </a:moveTo>
                  <a:lnTo>
                    <a:pt x="3904488" y="0"/>
                  </a:lnTo>
                  <a:lnTo>
                    <a:pt x="3861816" y="1524"/>
                  </a:lnTo>
                  <a:lnTo>
                    <a:pt x="3864864" y="169164"/>
                  </a:lnTo>
                  <a:lnTo>
                    <a:pt x="3906012" y="169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19605" y="545744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99794" y="543763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066931" y="5464554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23266" y="1994916"/>
            <a:ext cx="882650" cy="1469390"/>
            <a:chOff x="2723266" y="1994916"/>
            <a:chExt cx="882650" cy="1469390"/>
          </a:xfrm>
        </p:grpSpPr>
        <p:sp>
          <p:nvSpPr>
            <p:cNvPr id="76" name="object 76"/>
            <p:cNvSpPr/>
            <p:nvPr/>
          </p:nvSpPr>
          <p:spPr>
            <a:xfrm>
              <a:off x="3081405" y="2939795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60070" y="291846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744601" y="2016251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23266" y="199491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866020" y="2038603"/>
            <a:ext cx="2590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08541" y="4681728"/>
            <a:ext cx="1301750" cy="546100"/>
            <a:chOff x="708541" y="4681728"/>
            <a:chExt cx="1301750" cy="546100"/>
          </a:xfrm>
        </p:grpSpPr>
        <p:sp>
          <p:nvSpPr>
            <p:cNvPr id="82" name="object 82"/>
            <p:cNvSpPr/>
            <p:nvPr/>
          </p:nvSpPr>
          <p:spPr>
            <a:xfrm>
              <a:off x="729877" y="4703063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5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8541" y="468172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2" y="545592"/>
                  </a:moveTo>
                  <a:lnTo>
                    <a:pt x="13014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60344" y="41148"/>
                  </a:lnTo>
                  <a:lnTo>
                    <a:pt x="1260344" y="21336"/>
                  </a:lnTo>
                  <a:lnTo>
                    <a:pt x="1280156" y="41148"/>
                  </a:lnTo>
                  <a:lnTo>
                    <a:pt x="1280156" y="545592"/>
                  </a:lnTo>
                  <a:lnTo>
                    <a:pt x="1301492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01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60344" y="545592"/>
                  </a:lnTo>
                  <a:lnTo>
                    <a:pt x="1260344" y="524256"/>
                  </a:lnTo>
                  <a:lnTo>
                    <a:pt x="1280156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56" y="41148"/>
                  </a:moveTo>
                  <a:lnTo>
                    <a:pt x="1260344" y="21336"/>
                  </a:lnTo>
                  <a:lnTo>
                    <a:pt x="1260344" y="41148"/>
                  </a:lnTo>
                  <a:lnTo>
                    <a:pt x="1280156" y="41148"/>
                  </a:lnTo>
                  <a:close/>
                </a:path>
                <a:path w="1301750" h="546100">
                  <a:moveTo>
                    <a:pt x="1280156" y="502920"/>
                  </a:moveTo>
                  <a:lnTo>
                    <a:pt x="1280156" y="41148"/>
                  </a:lnTo>
                  <a:lnTo>
                    <a:pt x="1260344" y="41148"/>
                  </a:lnTo>
                  <a:lnTo>
                    <a:pt x="1260344" y="502920"/>
                  </a:lnTo>
                  <a:lnTo>
                    <a:pt x="1280156" y="502920"/>
                  </a:lnTo>
                  <a:close/>
                </a:path>
                <a:path w="1301750" h="546100">
                  <a:moveTo>
                    <a:pt x="1280156" y="545592"/>
                  </a:moveTo>
                  <a:lnTo>
                    <a:pt x="1280156" y="502920"/>
                  </a:lnTo>
                  <a:lnTo>
                    <a:pt x="1260344" y="524256"/>
                  </a:lnTo>
                  <a:lnTo>
                    <a:pt x="1260344" y="545592"/>
                  </a:lnTo>
                  <a:lnTo>
                    <a:pt x="12801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85096" y="4708650"/>
            <a:ext cx="9657715" cy="1238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26440">
              <a:lnSpc>
                <a:spcPct val="100000"/>
              </a:lnSpc>
              <a:spcBef>
                <a:spcPts val="114"/>
              </a:spcBef>
              <a:tabLst>
                <a:tab pos="1647189" algn="l"/>
                <a:tab pos="2902585" algn="l"/>
                <a:tab pos="4841240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…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690"/>
              </a:spcBef>
              <a:tabLst>
                <a:tab pos="3938904" algn="l"/>
                <a:tab pos="7465695" algn="l"/>
              </a:tabLst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First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Times New Roman"/>
                <a:cs typeface="Times New Roman"/>
              </a:rPr>
              <a:t>=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aktuální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symbol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na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vstupu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Follow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30256" y="2962146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07017" y="1761744"/>
            <a:ext cx="7851775" cy="3444240"/>
            <a:chOff x="707017" y="1761744"/>
            <a:chExt cx="7851775" cy="3444240"/>
          </a:xfrm>
        </p:grpSpPr>
        <p:sp>
          <p:nvSpPr>
            <p:cNvPr id="87" name="object 87"/>
            <p:cNvSpPr/>
            <p:nvPr/>
          </p:nvSpPr>
          <p:spPr>
            <a:xfrm>
              <a:off x="729877" y="2519171"/>
              <a:ext cx="3373754" cy="2204085"/>
            </a:xfrm>
            <a:custGeom>
              <a:avLst/>
              <a:gdLst/>
              <a:ahLst/>
              <a:cxnLst/>
              <a:rect l="l" t="t" r="r" b="b"/>
              <a:pathLst>
                <a:path w="3373754" h="2204085">
                  <a:moveTo>
                    <a:pt x="3373578" y="455190"/>
                  </a:moveTo>
                  <a:lnTo>
                    <a:pt x="3367461" y="412190"/>
                  </a:lnTo>
                  <a:lnTo>
                    <a:pt x="3353530" y="369203"/>
                  </a:lnTo>
                  <a:lnTo>
                    <a:pt x="3331283" y="327494"/>
                  </a:lnTo>
                  <a:lnTo>
                    <a:pt x="3300217" y="288332"/>
                  </a:lnTo>
                  <a:lnTo>
                    <a:pt x="3259832" y="252983"/>
                  </a:lnTo>
                  <a:lnTo>
                    <a:pt x="2519168" y="0"/>
                  </a:lnTo>
                  <a:lnTo>
                    <a:pt x="2001008" y="0"/>
                  </a:lnTo>
                  <a:lnTo>
                    <a:pt x="0" y="2203703"/>
                  </a:lnTo>
                  <a:lnTo>
                    <a:pt x="1269488" y="2203703"/>
                  </a:lnTo>
                  <a:lnTo>
                    <a:pt x="1525520" y="1735835"/>
                  </a:lnTo>
                  <a:lnTo>
                    <a:pt x="1525520" y="1203959"/>
                  </a:lnTo>
                  <a:lnTo>
                    <a:pt x="2351528" y="917447"/>
                  </a:lnTo>
                  <a:lnTo>
                    <a:pt x="2351528" y="416051"/>
                  </a:lnTo>
                  <a:lnTo>
                    <a:pt x="2857496" y="420623"/>
                  </a:lnTo>
                  <a:lnTo>
                    <a:pt x="2854448" y="745235"/>
                  </a:lnTo>
                  <a:lnTo>
                    <a:pt x="2885209" y="750853"/>
                  </a:lnTo>
                  <a:lnTo>
                    <a:pt x="2927893" y="749942"/>
                  </a:lnTo>
                  <a:lnTo>
                    <a:pt x="2979429" y="743288"/>
                  </a:lnTo>
                  <a:lnTo>
                    <a:pt x="3036743" y="731678"/>
                  </a:lnTo>
                  <a:lnTo>
                    <a:pt x="3096764" y="715898"/>
                  </a:lnTo>
                  <a:lnTo>
                    <a:pt x="3156420" y="696736"/>
                  </a:lnTo>
                  <a:lnTo>
                    <a:pt x="3212637" y="674976"/>
                  </a:lnTo>
                  <a:lnTo>
                    <a:pt x="3262344" y="651406"/>
                  </a:lnTo>
                  <a:lnTo>
                    <a:pt x="3302468" y="626812"/>
                  </a:lnTo>
                  <a:lnTo>
                    <a:pt x="3350060" y="571598"/>
                  </a:lnTo>
                  <a:lnTo>
                    <a:pt x="3364376" y="536161"/>
                  </a:lnTo>
                  <a:lnTo>
                    <a:pt x="3372383" y="496936"/>
                  </a:lnTo>
                  <a:lnTo>
                    <a:pt x="3373578" y="45519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7009" y="2499372"/>
              <a:ext cx="3418840" cy="2707005"/>
            </a:xfrm>
            <a:custGeom>
              <a:avLst/>
              <a:gdLst/>
              <a:ahLst/>
              <a:cxnLst/>
              <a:rect l="l" t="t" r="r" b="b"/>
              <a:pathLst>
                <a:path w="3418840" h="2707004">
                  <a:moveTo>
                    <a:pt x="464820" y="2706611"/>
                  </a:moveTo>
                  <a:lnTo>
                    <a:pt x="463296" y="2538971"/>
                  </a:lnTo>
                  <a:lnTo>
                    <a:pt x="422148" y="2538971"/>
                  </a:lnTo>
                  <a:lnTo>
                    <a:pt x="423672" y="2706611"/>
                  </a:lnTo>
                  <a:lnTo>
                    <a:pt x="464820" y="2706611"/>
                  </a:lnTo>
                  <a:close/>
                </a:path>
                <a:path w="3418840" h="2707004">
                  <a:moveTo>
                    <a:pt x="885444" y="2706611"/>
                  </a:moveTo>
                  <a:lnTo>
                    <a:pt x="883920" y="2538971"/>
                  </a:lnTo>
                  <a:lnTo>
                    <a:pt x="841248" y="2538971"/>
                  </a:lnTo>
                  <a:lnTo>
                    <a:pt x="842772" y="2706611"/>
                  </a:lnTo>
                  <a:lnTo>
                    <a:pt x="885444" y="2706611"/>
                  </a:lnTo>
                  <a:close/>
                </a:path>
                <a:path w="3418840" h="2707004">
                  <a:moveTo>
                    <a:pt x="3418332" y="477012"/>
                  </a:moveTo>
                  <a:lnTo>
                    <a:pt x="3416808" y="464820"/>
                  </a:lnTo>
                  <a:lnTo>
                    <a:pt x="3413760" y="437388"/>
                  </a:lnTo>
                  <a:lnTo>
                    <a:pt x="3410712" y="425196"/>
                  </a:lnTo>
                  <a:lnTo>
                    <a:pt x="3406140" y="411480"/>
                  </a:lnTo>
                  <a:lnTo>
                    <a:pt x="3403092" y="399288"/>
                  </a:lnTo>
                  <a:lnTo>
                    <a:pt x="3396996" y="385572"/>
                  </a:lnTo>
                  <a:lnTo>
                    <a:pt x="3392424" y="371856"/>
                  </a:lnTo>
                  <a:lnTo>
                    <a:pt x="3386328" y="359664"/>
                  </a:lnTo>
                  <a:lnTo>
                    <a:pt x="3375660" y="342595"/>
                  </a:lnTo>
                  <a:lnTo>
                    <a:pt x="3375660" y="478536"/>
                  </a:lnTo>
                  <a:lnTo>
                    <a:pt x="3375660" y="499872"/>
                  </a:lnTo>
                  <a:lnTo>
                    <a:pt x="3369564" y="541020"/>
                  </a:lnTo>
                  <a:lnTo>
                    <a:pt x="3357372" y="577596"/>
                  </a:lnTo>
                  <a:lnTo>
                    <a:pt x="3331464" y="614172"/>
                  </a:lnTo>
                  <a:lnTo>
                    <a:pt x="3323844" y="620268"/>
                  </a:lnTo>
                  <a:lnTo>
                    <a:pt x="3316224" y="627888"/>
                  </a:lnTo>
                  <a:lnTo>
                    <a:pt x="3305556" y="635508"/>
                  </a:lnTo>
                  <a:lnTo>
                    <a:pt x="3293364" y="643128"/>
                  </a:lnTo>
                  <a:lnTo>
                    <a:pt x="3281172" y="649224"/>
                  </a:lnTo>
                  <a:lnTo>
                    <a:pt x="3267456" y="656844"/>
                  </a:lnTo>
                  <a:lnTo>
                    <a:pt x="3252216" y="664464"/>
                  </a:lnTo>
                  <a:lnTo>
                    <a:pt x="3236976" y="670560"/>
                  </a:lnTo>
                  <a:lnTo>
                    <a:pt x="3220212" y="678180"/>
                  </a:lnTo>
                  <a:lnTo>
                    <a:pt x="3203448" y="684276"/>
                  </a:lnTo>
                  <a:lnTo>
                    <a:pt x="3186684" y="691896"/>
                  </a:lnTo>
                  <a:lnTo>
                    <a:pt x="3150108" y="704088"/>
                  </a:lnTo>
                  <a:lnTo>
                    <a:pt x="3076956" y="725424"/>
                  </a:lnTo>
                  <a:lnTo>
                    <a:pt x="3040380" y="734568"/>
                  </a:lnTo>
                  <a:lnTo>
                    <a:pt x="3005328" y="740664"/>
                  </a:lnTo>
                  <a:lnTo>
                    <a:pt x="2988564" y="743712"/>
                  </a:lnTo>
                  <a:lnTo>
                    <a:pt x="2973324" y="746760"/>
                  </a:lnTo>
                  <a:lnTo>
                    <a:pt x="2958084" y="748284"/>
                  </a:lnTo>
                  <a:lnTo>
                    <a:pt x="2944368" y="749808"/>
                  </a:lnTo>
                  <a:lnTo>
                    <a:pt x="2907792" y="749808"/>
                  </a:lnTo>
                  <a:lnTo>
                    <a:pt x="2898800" y="748309"/>
                  </a:lnTo>
                  <a:lnTo>
                    <a:pt x="2901696" y="440436"/>
                  </a:lnTo>
                  <a:lnTo>
                    <a:pt x="2901696" y="434340"/>
                  </a:lnTo>
                  <a:lnTo>
                    <a:pt x="2900172" y="429768"/>
                  </a:lnTo>
                  <a:lnTo>
                    <a:pt x="2895600" y="425196"/>
                  </a:lnTo>
                  <a:lnTo>
                    <a:pt x="2892552" y="420624"/>
                  </a:lnTo>
                  <a:lnTo>
                    <a:pt x="2886456" y="419100"/>
                  </a:lnTo>
                  <a:lnTo>
                    <a:pt x="2871216" y="419036"/>
                  </a:lnTo>
                  <a:lnTo>
                    <a:pt x="2394204" y="416166"/>
                  </a:lnTo>
                  <a:lnTo>
                    <a:pt x="2368296" y="416052"/>
                  </a:lnTo>
                  <a:lnTo>
                    <a:pt x="2362200" y="417576"/>
                  </a:lnTo>
                  <a:lnTo>
                    <a:pt x="2359152" y="422148"/>
                  </a:lnTo>
                  <a:lnTo>
                    <a:pt x="2354580" y="425196"/>
                  </a:lnTo>
                  <a:lnTo>
                    <a:pt x="2353056" y="431292"/>
                  </a:lnTo>
                  <a:lnTo>
                    <a:pt x="2353056" y="922197"/>
                  </a:lnTo>
                  <a:lnTo>
                    <a:pt x="2366772" y="917448"/>
                  </a:lnTo>
                  <a:lnTo>
                    <a:pt x="1540764" y="1203960"/>
                  </a:lnTo>
                  <a:lnTo>
                    <a:pt x="1533144" y="1207008"/>
                  </a:lnTo>
                  <a:lnTo>
                    <a:pt x="1527048" y="1214628"/>
                  </a:lnTo>
                  <a:lnTo>
                    <a:pt x="1527048" y="1750568"/>
                  </a:lnTo>
                  <a:lnTo>
                    <a:pt x="1279880" y="2203704"/>
                  </a:lnTo>
                  <a:lnTo>
                    <a:pt x="883920" y="2203704"/>
                  </a:lnTo>
                  <a:lnTo>
                    <a:pt x="841248" y="2203691"/>
                  </a:lnTo>
                  <a:lnTo>
                    <a:pt x="463296" y="2203704"/>
                  </a:lnTo>
                  <a:lnTo>
                    <a:pt x="422148" y="2203691"/>
                  </a:lnTo>
                  <a:lnTo>
                    <a:pt x="69926" y="2203704"/>
                  </a:lnTo>
                  <a:lnTo>
                    <a:pt x="2023872" y="51828"/>
                  </a:lnTo>
                  <a:lnTo>
                    <a:pt x="2033574" y="41148"/>
                  </a:lnTo>
                  <a:lnTo>
                    <a:pt x="2039112" y="41148"/>
                  </a:lnTo>
                  <a:lnTo>
                    <a:pt x="2534412" y="41148"/>
                  </a:lnTo>
                  <a:lnTo>
                    <a:pt x="2538882" y="41148"/>
                  </a:lnTo>
                  <a:lnTo>
                    <a:pt x="2542032" y="42214"/>
                  </a:lnTo>
                  <a:lnTo>
                    <a:pt x="3270504" y="290525"/>
                  </a:lnTo>
                  <a:lnTo>
                    <a:pt x="3302508" y="315468"/>
                  </a:lnTo>
                  <a:lnTo>
                    <a:pt x="3311652" y="326136"/>
                  </a:lnTo>
                  <a:lnTo>
                    <a:pt x="3320796" y="335280"/>
                  </a:lnTo>
                  <a:lnTo>
                    <a:pt x="3336036" y="356616"/>
                  </a:lnTo>
                  <a:lnTo>
                    <a:pt x="3354324" y="388620"/>
                  </a:lnTo>
                  <a:lnTo>
                    <a:pt x="3358896" y="400812"/>
                  </a:lnTo>
                  <a:lnTo>
                    <a:pt x="3361944" y="411480"/>
                  </a:lnTo>
                  <a:lnTo>
                    <a:pt x="3366516" y="422148"/>
                  </a:lnTo>
                  <a:lnTo>
                    <a:pt x="3369564" y="434340"/>
                  </a:lnTo>
                  <a:lnTo>
                    <a:pt x="3371088" y="445008"/>
                  </a:lnTo>
                  <a:lnTo>
                    <a:pt x="3374136" y="455676"/>
                  </a:lnTo>
                  <a:lnTo>
                    <a:pt x="3374136" y="467868"/>
                  </a:lnTo>
                  <a:lnTo>
                    <a:pt x="3375660" y="478536"/>
                  </a:lnTo>
                  <a:lnTo>
                    <a:pt x="3375660" y="342595"/>
                  </a:lnTo>
                  <a:lnTo>
                    <a:pt x="3354324" y="310896"/>
                  </a:lnTo>
                  <a:lnTo>
                    <a:pt x="3320796" y="275844"/>
                  </a:lnTo>
                  <a:lnTo>
                    <a:pt x="3296412" y="256032"/>
                  </a:lnTo>
                  <a:lnTo>
                    <a:pt x="3294888" y="254508"/>
                  </a:lnTo>
                  <a:lnTo>
                    <a:pt x="3291840" y="252984"/>
                  </a:lnTo>
                  <a:lnTo>
                    <a:pt x="3290316" y="251460"/>
                  </a:lnTo>
                  <a:lnTo>
                    <a:pt x="2548128" y="0"/>
                  </a:lnTo>
                  <a:lnTo>
                    <a:pt x="2017776" y="0"/>
                  </a:lnTo>
                  <a:lnTo>
                    <a:pt x="2011680" y="1524"/>
                  </a:lnTo>
                  <a:lnTo>
                    <a:pt x="2008632" y="6096"/>
                  </a:lnTo>
                  <a:lnTo>
                    <a:pt x="7620" y="2209800"/>
                  </a:lnTo>
                  <a:lnTo>
                    <a:pt x="1524" y="2215896"/>
                  </a:lnTo>
                  <a:lnTo>
                    <a:pt x="0" y="2225040"/>
                  </a:lnTo>
                  <a:lnTo>
                    <a:pt x="3048" y="2232660"/>
                  </a:lnTo>
                  <a:lnTo>
                    <a:pt x="7620" y="2240280"/>
                  </a:lnTo>
                  <a:lnTo>
                    <a:pt x="15240" y="2244852"/>
                  </a:lnTo>
                  <a:lnTo>
                    <a:pt x="22860" y="2244852"/>
                  </a:lnTo>
                  <a:lnTo>
                    <a:pt x="422516" y="2244852"/>
                  </a:lnTo>
                  <a:lnTo>
                    <a:pt x="423672" y="2371331"/>
                  </a:lnTo>
                  <a:lnTo>
                    <a:pt x="464820" y="2371331"/>
                  </a:lnTo>
                  <a:lnTo>
                    <a:pt x="463664" y="2244852"/>
                  </a:lnTo>
                  <a:lnTo>
                    <a:pt x="841616" y="2244852"/>
                  </a:lnTo>
                  <a:lnTo>
                    <a:pt x="842772" y="2371331"/>
                  </a:lnTo>
                  <a:lnTo>
                    <a:pt x="885444" y="2371331"/>
                  </a:lnTo>
                  <a:lnTo>
                    <a:pt x="884288" y="2244852"/>
                  </a:lnTo>
                  <a:lnTo>
                    <a:pt x="1274064" y="2244852"/>
                  </a:lnTo>
                  <a:lnTo>
                    <a:pt x="1292352" y="2244852"/>
                  </a:lnTo>
                  <a:lnTo>
                    <a:pt x="1299972" y="2244852"/>
                  </a:lnTo>
                  <a:lnTo>
                    <a:pt x="1307592" y="2240280"/>
                  </a:lnTo>
                  <a:lnTo>
                    <a:pt x="1310640" y="2234184"/>
                  </a:lnTo>
                  <a:lnTo>
                    <a:pt x="1527048" y="1837436"/>
                  </a:lnTo>
                  <a:lnTo>
                    <a:pt x="1530096" y="1831848"/>
                  </a:lnTo>
                  <a:lnTo>
                    <a:pt x="1554480" y="1787144"/>
                  </a:lnTo>
                  <a:lnTo>
                    <a:pt x="1566672" y="1764792"/>
                  </a:lnTo>
                  <a:lnTo>
                    <a:pt x="1569720" y="1758696"/>
                  </a:lnTo>
                  <a:lnTo>
                    <a:pt x="1569720" y="1238288"/>
                  </a:lnTo>
                  <a:lnTo>
                    <a:pt x="2353056" y="966584"/>
                  </a:lnTo>
                  <a:lnTo>
                    <a:pt x="2366772" y="961821"/>
                  </a:lnTo>
                  <a:lnTo>
                    <a:pt x="2372868" y="959713"/>
                  </a:lnTo>
                  <a:lnTo>
                    <a:pt x="2380488" y="957072"/>
                  </a:lnTo>
                  <a:lnTo>
                    <a:pt x="2389632" y="954024"/>
                  </a:lnTo>
                  <a:lnTo>
                    <a:pt x="2394204" y="946404"/>
                  </a:lnTo>
                  <a:lnTo>
                    <a:pt x="2394204" y="457327"/>
                  </a:lnTo>
                  <a:lnTo>
                    <a:pt x="2855976" y="460095"/>
                  </a:lnTo>
                  <a:lnTo>
                    <a:pt x="2860268" y="460121"/>
                  </a:lnTo>
                  <a:lnTo>
                    <a:pt x="2855976" y="765048"/>
                  </a:lnTo>
                  <a:lnTo>
                    <a:pt x="2855976" y="774192"/>
                  </a:lnTo>
                  <a:lnTo>
                    <a:pt x="2862072" y="783336"/>
                  </a:lnTo>
                  <a:lnTo>
                    <a:pt x="2871216" y="784860"/>
                  </a:lnTo>
                  <a:lnTo>
                    <a:pt x="2878836" y="787908"/>
                  </a:lnTo>
                  <a:lnTo>
                    <a:pt x="2880360" y="788289"/>
                  </a:lnTo>
                  <a:lnTo>
                    <a:pt x="2883408" y="789051"/>
                  </a:lnTo>
                  <a:lnTo>
                    <a:pt x="2891028" y="790956"/>
                  </a:lnTo>
                  <a:lnTo>
                    <a:pt x="2903220" y="790956"/>
                  </a:lnTo>
                  <a:lnTo>
                    <a:pt x="2916936" y="792480"/>
                  </a:lnTo>
                  <a:lnTo>
                    <a:pt x="2930652" y="792480"/>
                  </a:lnTo>
                  <a:lnTo>
                    <a:pt x="2961132" y="789432"/>
                  </a:lnTo>
                  <a:lnTo>
                    <a:pt x="2977896" y="787908"/>
                  </a:lnTo>
                  <a:lnTo>
                    <a:pt x="2994660" y="784860"/>
                  </a:lnTo>
                  <a:lnTo>
                    <a:pt x="3012948" y="781812"/>
                  </a:lnTo>
                  <a:lnTo>
                    <a:pt x="3048000" y="775716"/>
                  </a:lnTo>
                  <a:lnTo>
                    <a:pt x="3086100" y="766572"/>
                  </a:lnTo>
                  <a:lnTo>
                    <a:pt x="3124200" y="755904"/>
                  </a:lnTo>
                  <a:lnTo>
                    <a:pt x="3200400" y="731520"/>
                  </a:lnTo>
                  <a:lnTo>
                    <a:pt x="3218688" y="723900"/>
                  </a:lnTo>
                  <a:lnTo>
                    <a:pt x="3236976" y="717804"/>
                  </a:lnTo>
                  <a:lnTo>
                    <a:pt x="3270504" y="702564"/>
                  </a:lnTo>
                  <a:lnTo>
                    <a:pt x="3300984" y="687324"/>
                  </a:lnTo>
                  <a:lnTo>
                    <a:pt x="3314700" y="678180"/>
                  </a:lnTo>
                  <a:lnTo>
                    <a:pt x="3339084" y="662940"/>
                  </a:lnTo>
                  <a:lnTo>
                    <a:pt x="3360420" y="644652"/>
                  </a:lnTo>
                  <a:lnTo>
                    <a:pt x="3368040" y="635508"/>
                  </a:lnTo>
                  <a:lnTo>
                    <a:pt x="3375660" y="625348"/>
                  </a:lnTo>
                  <a:lnTo>
                    <a:pt x="3381756" y="617220"/>
                  </a:lnTo>
                  <a:lnTo>
                    <a:pt x="3403092" y="576072"/>
                  </a:lnTo>
                  <a:lnTo>
                    <a:pt x="3415284" y="528828"/>
                  </a:lnTo>
                  <a:lnTo>
                    <a:pt x="3416808" y="502920"/>
                  </a:lnTo>
                  <a:lnTo>
                    <a:pt x="3418332" y="490728"/>
                  </a:lnTo>
                  <a:lnTo>
                    <a:pt x="3418332" y="477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12977" y="1761756"/>
              <a:ext cx="7345680" cy="1370330"/>
            </a:xfrm>
            <a:custGeom>
              <a:avLst/>
              <a:gdLst/>
              <a:ahLst/>
              <a:cxnLst/>
              <a:rect l="l" t="t" r="r" b="b"/>
              <a:pathLst>
                <a:path w="7345680" h="1370330">
                  <a:moveTo>
                    <a:pt x="1738884" y="982980"/>
                  </a:moveTo>
                  <a:lnTo>
                    <a:pt x="1660220" y="1009192"/>
                  </a:lnTo>
                  <a:lnTo>
                    <a:pt x="1403604" y="240792"/>
                  </a:lnTo>
                  <a:lnTo>
                    <a:pt x="1324356" y="266700"/>
                  </a:lnTo>
                  <a:lnTo>
                    <a:pt x="1580692" y="1035710"/>
                  </a:lnTo>
                  <a:lnTo>
                    <a:pt x="1501140" y="1062228"/>
                  </a:lnTo>
                  <a:lnTo>
                    <a:pt x="1673352" y="1235760"/>
                  </a:lnTo>
                  <a:lnTo>
                    <a:pt x="1699260" y="1261872"/>
                  </a:lnTo>
                  <a:lnTo>
                    <a:pt x="1738884" y="982980"/>
                  </a:lnTo>
                  <a:close/>
                </a:path>
                <a:path w="7345680" h="1370330">
                  <a:moveTo>
                    <a:pt x="3316224" y="4572"/>
                  </a:moveTo>
                  <a:lnTo>
                    <a:pt x="3275076" y="165"/>
                  </a:lnTo>
                  <a:lnTo>
                    <a:pt x="3275076" y="1524"/>
                  </a:lnTo>
                  <a:lnTo>
                    <a:pt x="3273552" y="6096"/>
                  </a:lnTo>
                  <a:lnTo>
                    <a:pt x="3273552" y="4572"/>
                  </a:lnTo>
                  <a:lnTo>
                    <a:pt x="3275076" y="1524"/>
                  </a:lnTo>
                  <a:lnTo>
                    <a:pt x="3275076" y="165"/>
                  </a:lnTo>
                  <a:lnTo>
                    <a:pt x="3273552" y="0"/>
                  </a:lnTo>
                  <a:lnTo>
                    <a:pt x="3273552" y="3048"/>
                  </a:lnTo>
                  <a:lnTo>
                    <a:pt x="3272028" y="7620"/>
                  </a:lnTo>
                  <a:lnTo>
                    <a:pt x="3272028" y="9144"/>
                  </a:lnTo>
                  <a:lnTo>
                    <a:pt x="3268980" y="10668"/>
                  </a:lnTo>
                  <a:lnTo>
                    <a:pt x="3261360" y="18288"/>
                  </a:lnTo>
                  <a:lnTo>
                    <a:pt x="3256788" y="21336"/>
                  </a:lnTo>
                  <a:lnTo>
                    <a:pt x="3238500" y="30480"/>
                  </a:lnTo>
                  <a:lnTo>
                    <a:pt x="3224784" y="36576"/>
                  </a:lnTo>
                  <a:lnTo>
                    <a:pt x="3208020" y="41148"/>
                  </a:lnTo>
                  <a:lnTo>
                    <a:pt x="3189732" y="47244"/>
                  </a:lnTo>
                  <a:lnTo>
                    <a:pt x="3169920" y="51816"/>
                  </a:lnTo>
                  <a:lnTo>
                    <a:pt x="3148584" y="54864"/>
                  </a:lnTo>
                  <a:lnTo>
                    <a:pt x="3125724" y="59436"/>
                  </a:lnTo>
                  <a:lnTo>
                    <a:pt x="3101340" y="60960"/>
                  </a:lnTo>
                  <a:lnTo>
                    <a:pt x="3075432" y="64008"/>
                  </a:lnTo>
                  <a:lnTo>
                    <a:pt x="3049524" y="64008"/>
                  </a:lnTo>
                  <a:lnTo>
                    <a:pt x="3022092" y="65532"/>
                  </a:lnTo>
                  <a:lnTo>
                    <a:pt x="1621536" y="65532"/>
                  </a:lnTo>
                  <a:lnTo>
                    <a:pt x="1592580" y="67056"/>
                  </a:lnTo>
                  <a:lnTo>
                    <a:pt x="1566672" y="68580"/>
                  </a:lnTo>
                  <a:lnTo>
                    <a:pt x="1540764" y="71628"/>
                  </a:lnTo>
                  <a:lnTo>
                    <a:pt x="1516380" y="76200"/>
                  </a:lnTo>
                  <a:lnTo>
                    <a:pt x="1491996" y="79248"/>
                  </a:lnTo>
                  <a:lnTo>
                    <a:pt x="1470660" y="85344"/>
                  </a:lnTo>
                  <a:lnTo>
                    <a:pt x="1450848" y="89916"/>
                  </a:lnTo>
                  <a:lnTo>
                    <a:pt x="1432560" y="97536"/>
                  </a:lnTo>
                  <a:lnTo>
                    <a:pt x="1414272" y="103632"/>
                  </a:lnTo>
                  <a:lnTo>
                    <a:pt x="1399032" y="111252"/>
                  </a:lnTo>
                  <a:lnTo>
                    <a:pt x="1392936" y="115824"/>
                  </a:lnTo>
                  <a:lnTo>
                    <a:pt x="1385316" y="120396"/>
                  </a:lnTo>
                  <a:lnTo>
                    <a:pt x="1379220" y="124968"/>
                  </a:lnTo>
                  <a:lnTo>
                    <a:pt x="1375740" y="128447"/>
                  </a:lnTo>
                  <a:lnTo>
                    <a:pt x="1373124" y="126492"/>
                  </a:lnTo>
                  <a:lnTo>
                    <a:pt x="1339596" y="105156"/>
                  </a:lnTo>
                  <a:lnTo>
                    <a:pt x="1303020" y="91440"/>
                  </a:lnTo>
                  <a:lnTo>
                    <a:pt x="1237488" y="76200"/>
                  </a:lnTo>
                  <a:lnTo>
                    <a:pt x="1187196" y="68580"/>
                  </a:lnTo>
                  <a:lnTo>
                    <a:pt x="1132332" y="65532"/>
                  </a:lnTo>
                  <a:lnTo>
                    <a:pt x="294132" y="65532"/>
                  </a:lnTo>
                  <a:lnTo>
                    <a:pt x="266700" y="64008"/>
                  </a:lnTo>
                  <a:lnTo>
                    <a:pt x="239268" y="64008"/>
                  </a:lnTo>
                  <a:lnTo>
                    <a:pt x="213360" y="60960"/>
                  </a:lnTo>
                  <a:lnTo>
                    <a:pt x="188976" y="59436"/>
                  </a:lnTo>
                  <a:lnTo>
                    <a:pt x="166116" y="54864"/>
                  </a:lnTo>
                  <a:lnTo>
                    <a:pt x="144780" y="51816"/>
                  </a:lnTo>
                  <a:lnTo>
                    <a:pt x="124968" y="47244"/>
                  </a:lnTo>
                  <a:lnTo>
                    <a:pt x="106680" y="41148"/>
                  </a:lnTo>
                  <a:lnTo>
                    <a:pt x="89916" y="35052"/>
                  </a:lnTo>
                  <a:lnTo>
                    <a:pt x="74676" y="28956"/>
                  </a:lnTo>
                  <a:lnTo>
                    <a:pt x="62484" y="22860"/>
                  </a:lnTo>
                  <a:lnTo>
                    <a:pt x="57912" y="21336"/>
                  </a:lnTo>
                  <a:lnTo>
                    <a:pt x="53340" y="18288"/>
                  </a:lnTo>
                  <a:lnTo>
                    <a:pt x="44196" y="9144"/>
                  </a:lnTo>
                  <a:lnTo>
                    <a:pt x="42672" y="6096"/>
                  </a:lnTo>
                  <a:lnTo>
                    <a:pt x="42672" y="4572"/>
                  </a:lnTo>
                  <a:lnTo>
                    <a:pt x="41910" y="3810"/>
                  </a:lnTo>
                  <a:lnTo>
                    <a:pt x="41148" y="1524"/>
                  </a:lnTo>
                  <a:lnTo>
                    <a:pt x="42672" y="4572"/>
                  </a:lnTo>
                  <a:lnTo>
                    <a:pt x="41148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524" y="15240"/>
                  </a:lnTo>
                  <a:lnTo>
                    <a:pt x="1524" y="18288"/>
                  </a:lnTo>
                  <a:lnTo>
                    <a:pt x="3048" y="18288"/>
                  </a:lnTo>
                  <a:lnTo>
                    <a:pt x="6096" y="25908"/>
                  </a:lnTo>
                  <a:lnTo>
                    <a:pt x="9144" y="32004"/>
                  </a:lnTo>
                  <a:lnTo>
                    <a:pt x="13716" y="38100"/>
                  </a:lnTo>
                  <a:lnTo>
                    <a:pt x="18288" y="42672"/>
                  </a:lnTo>
                  <a:lnTo>
                    <a:pt x="36576" y="56388"/>
                  </a:lnTo>
                  <a:lnTo>
                    <a:pt x="41148" y="59131"/>
                  </a:lnTo>
                  <a:lnTo>
                    <a:pt x="44196" y="60960"/>
                  </a:lnTo>
                  <a:lnTo>
                    <a:pt x="59436" y="68580"/>
                  </a:lnTo>
                  <a:lnTo>
                    <a:pt x="76200" y="76200"/>
                  </a:lnTo>
                  <a:lnTo>
                    <a:pt x="94488" y="82296"/>
                  </a:lnTo>
                  <a:lnTo>
                    <a:pt x="115824" y="86868"/>
                  </a:lnTo>
                  <a:lnTo>
                    <a:pt x="137160" y="92964"/>
                  </a:lnTo>
                  <a:lnTo>
                    <a:pt x="160020" y="97536"/>
                  </a:lnTo>
                  <a:lnTo>
                    <a:pt x="184404" y="100584"/>
                  </a:lnTo>
                  <a:lnTo>
                    <a:pt x="210312" y="103632"/>
                  </a:lnTo>
                  <a:lnTo>
                    <a:pt x="265176" y="106680"/>
                  </a:lnTo>
                  <a:lnTo>
                    <a:pt x="1103376" y="106680"/>
                  </a:lnTo>
                  <a:lnTo>
                    <a:pt x="1130808" y="108204"/>
                  </a:lnTo>
                  <a:lnTo>
                    <a:pt x="1156716" y="108204"/>
                  </a:lnTo>
                  <a:lnTo>
                    <a:pt x="1182624" y="111252"/>
                  </a:lnTo>
                  <a:lnTo>
                    <a:pt x="1207008" y="112776"/>
                  </a:lnTo>
                  <a:lnTo>
                    <a:pt x="1229868" y="117348"/>
                  </a:lnTo>
                  <a:lnTo>
                    <a:pt x="1251204" y="120396"/>
                  </a:lnTo>
                  <a:lnTo>
                    <a:pt x="1271016" y="124968"/>
                  </a:lnTo>
                  <a:lnTo>
                    <a:pt x="1289304" y="131064"/>
                  </a:lnTo>
                  <a:lnTo>
                    <a:pt x="1306068" y="135636"/>
                  </a:lnTo>
                  <a:lnTo>
                    <a:pt x="1319784" y="141732"/>
                  </a:lnTo>
                  <a:lnTo>
                    <a:pt x="1338072" y="150876"/>
                  </a:lnTo>
                  <a:lnTo>
                    <a:pt x="1342644" y="153924"/>
                  </a:lnTo>
                  <a:lnTo>
                    <a:pt x="1348740" y="160020"/>
                  </a:lnTo>
                  <a:lnTo>
                    <a:pt x="1351788" y="161544"/>
                  </a:lnTo>
                  <a:lnTo>
                    <a:pt x="1351788" y="163068"/>
                  </a:lnTo>
                  <a:lnTo>
                    <a:pt x="1353312" y="164592"/>
                  </a:lnTo>
                  <a:lnTo>
                    <a:pt x="1354836" y="169164"/>
                  </a:lnTo>
                  <a:lnTo>
                    <a:pt x="1354836" y="172212"/>
                  </a:lnTo>
                  <a:lnTo>
                    <a:pt x="1357312" y="179565"/>
                  </a:lnTo>
                  <a:lnTo>
                    <a:pt x="1362075" y="185356"/>
                  </a:lnTo>
                  <a:lnTo>
                    <a:pt x="1368552" y="189141"/>
                  </a:lnTo>
                  <a:lnTo>
                    <a:pt x="1375740" y="190411"/>
                  </a:lnTo>
                  <a:lnTo>
                    <a:pt x="1376172" y="190500"/>
                  </a:lnTo>
                  <a:lnTo>
                    <a:pt x="1383792" y="189141"/>
                  </a:lnTo>
                  <a:lnTo>
                    <a:pt x="1390269" y="185356"/>
                  </a:lnTo>
                  <a:lnTo>
                    <a:pt x="1395031" y="179565"/>
                  </a:lnTo>
                  <a:lnTo>
                    <a:pt x="1397508" y="172212"/>
                  </a:lnTo>
                  <a:lnTo>
                    <a:pt x="1397508" y="167640"/>
                  </a:lnTo>
                  <a:lnTo>
                    <a:pt x="1399032" y="166116"/>
                  </a:lnTo>
                  <a:lnTo>
                    <a:pt x="1402080" y="160020"/>
                  </a:lnTo>
                  <a:lnTo>
                    <a:pt x="1405128" y="158496"/>
                  </a:lnTo>
                  <a:lnTo>
                    <a:pt x="1418844" y="149352"/>
                  </a:lnTo>
                  <a:lnTo>
                    <a:pt x="1431036" y="143256"/>
                  </a:lnTo>
                  <a:lnTo>
                    <a:pt x="1444752" y="137160"/>
                  </a:lnTo>
                  <a:lnTo>
                    <a:pt x="1461516" y="131064"/>
                  </a:lnTo>
                  <a:lnTo>
                    <a:pt x="1479804" y="126492"/>
                  </a:lnTo>
                  <a:lnTo>
                    <a:pt x="1501140" y="120396"/>
                  </a:lnTo>
                  <a:lnTo>
                    <a:pt x="1522476" y="117348"/>
                  </a:lnTo>
                  <a:lnTo>
                    <a:pt x="1545336" y="114300"/>
                  </a:lnTo>
                  <a:lnTo>
                    <a:pt x="1569720" y="111252"/>
                  </a:lnTo>
                  <a:lnTo>
                    <a:pt x="1595628" y="108204"/>
                  </a:lnTo>
                  <a:lnTo>
                    <a:pt x="1621536" y="108204"/>
                  </a:lnTo>
                  <a:lnTo>
                    <a:pt x="1648968" y="106680"/>
                  </a:lnTo>
                  <a:lnTo>
                    <a:pt x="3051048" y="106680"/>
                  </a:lnTo>
                  <a:lnTo>
                    <a:pt x="3105912" y="103632"/>
                  </a:lnTo>
                  <a:lnTo>
                    <a:pt x="3131820" y="100584"/>
                  </a:lnTo>
                  <a:lnTo>
                    <a:pt x="3156204" y="96012"/>
                  </a:lnTo>
                  <a:lnTo>
                    <a:pt x="3179064" y="92964"/>
                  </a:lnTo>
                  <a:lnTo>
                    <a:pt x="3241548" y="74676"/>
                  </a:lnTo>
                  <a:lnTo>
                    <a:pt x="3275076" y="59817"/>
                  </a:lnTo>
                  <a:lnTo>
                    <a:pt x="3279648" y="56388"/>
                  </a:lnTo>
                  <a:lnTo>
                    <a:pt x="3287268" y="51816"/>
                  </a:lnTo>
                  <a:lnTo>
                    <a:pt x="3293364" y="47244"/>
                  </a:lnTo>
                  <a:lnTo>
                    <a:pt x="3297936" y="41148"/>
                  </a:lnTo>
                  <a:lnTo>
                    <a:pt x="3304032" y="35052"/>
                  </a:lnTo>
                  <a:lnTo>
                    <a:pt x="3307080" y="28956"/>
                  </a:lnTo>
                  <a:lnTo>
                    <a:pt x="3311652" y="22860"/>
                  </a:lnTo>
                  <a:lnTo>
                    <a:pt x="3313176" y="18288"/>
                  </a:lnTo>
                  <a:lnTo>
                    <a:pt x="3313176" y="16764"/>
                  </a:lnTo>
                  <a:lnTo>
                    <a:pt x="3314700" y="15240"/>
                  </a:lnTo>
                  <a:lnTo>
                    <a:pt x="3314700" y="10668"/>
                  </a:lnTo>
                  <a:lnTo>
                    <a:pt x="3316224" y="9144"/>
                  </a:lnTo>
                  <a:lnTo>
                    <a:pt x="3316224" y="4572"/>
                  </a:lnTo>
                  <a:close/>
                </a:path>
                <a:path w="7345680" h="1370330">
                  <a:moveTo>
                    <a:pt x="3819144" y="0"/>
                  </a:moveTo>
                  <a:lnTo>
                    <a:pt x="3777996" y="4572"/>
                  </a:lnTo>
                  <a:lnTo>
                    <a:pt x="3777996" y="10668"/>
                  </a:lnTo>
                  <a:lnTo>
                    <a:pt x="3779520" y="12192"/>
                  </a:lnTo>
                  <a:lnTo>
                    <a:pt x="3779520" y="16764"/>
                  </a:lnTo>
                  <a:lnTo>
                    <a:pt x="3781044" y="16764"/>
                  </a:lnTo>
                  <a:lnTo>
                    <a:pt x="3781044" y="19812"/>
                  </a:lnTo>
                  <a:lnTo>
                    <a:pt x="3784092" y="25908"/>
                  </a:lnTo>
                  <a:lnTo>
                    <a:pt x="3793236" y="38100"/>
                  </a:lnTo>
                  <a:lnTo>
                    <a:pt x="3803904" y="48768"/>
                  </a:lnTo>
                  <a:lnTo>
                    <a:pt x="3810000" y="53340"/>
                  </a:lnTo>
                  <a:lnTo>
                    <a:pt x="3817620" y="56388"/>
                  </a:lnTo>
                  <a:lnTo>
                    <a:pt x="3819144" y="57302"/>
                  </a:lnTo>
                  <a:lnTo>
                    <a:pt x="3819144" y="1524"/>
                  </a:lnTo>
                  <a:lnTo>
                    <a:pt x="3819144" y="0"/>
                  </a:lnTo>
                  <a:close/>
                </a:path>
                <a:path w="7345680" h="1370330">
                  <a:moveTo>
                    <a:pt x="6402324" y="1178052"/>
                  </a:moveTo>
                  <a:lnTo>
                    <a:pt x="6281928" y="923544"/>
                  </a:lnTo>
                  <a:lnTo>
                    <a:pt x="6229985" y="989736"/>
                  </a:lnTo>
                  <a:lnTo>
                    <a:pt x="5251704" y="220980"/>
                  </a:lnTo>
                  <a:lnTo>
                    <a:pt x="5225796" y="253746"/>
                  </a:lnTo>
                  <a:lnTo>
                    <a:pt x="5210556" y="214884"/>
                  </a:lnTo>
                  <a:lnTo>
                    <a:pt x="2674836" y="1214158"/>
                  </a:lnTo>
                  <a:lnTo>
                    <a:pt x="2644140" y="1135380"/>
                  </a:lnTo>
                  <a:lnTo>
                    <a:pt x="2455164" y="1345692"/>
                  </a:lnTo>
                  <a:lnTo>
                    <a:pt x="2634996" y="1361325"/>
                  </a:lnTo>
                  <a:lnTo>
                    <a:pt x="2735580" y="1370076"/>
                  </a:lnTo>
                  <a:lnTo>
                    <a:pt x="2705138" y="1291958"/>
                  </a:lnTo>
                  <a:lnTo>
                    <a:pt x="5218785" y="301383"/>
                  </a:lnTo>
                  <a:lnTo>
                    <a:pt x="6178423" y="1055458"/>
                  </a:lnTo>
                  <a:lnTo>
                    <a:pt x="6126480" y="1121664"/>
                  </a:lnTo>
                  <a:lnTo>
                    <a:pt x="6262116" y="1149388"/>
                  </a:lnTo>
                  <a:lnTo>
                    <a:pt x="6402324" y="1178052"/>
                  </a:lnTo>
                  <a:close/>
                </a:path>
                <a:path w="7345680" h="1370330">
                  <a:moveTo>
                    <a:pt x="7345680" y="4572"/>
                  </a:moveTo>
                  <a:lnTo>
                    <a:pt x="7304532" y="0"/>
                  </a:lnTo>
                  <a:lnTo>
                    <a:pt x="7304532" y="1524"/>
                  </a:lnTo>
                  <a:lnTo>
                    <a:pt x="7303008" y="6096"/>
                  </a:lnTo>
                  <a:lnTo>
                    <a:pt x="7301484" y="7620"/>
                  </a:lnTo>
                  <a:lnTo>
                    <a:pt x="7299960" y="10668"/>
                  </a:lnTo>
                  <a:lnTo>
                    <a:pt x="7296912" y="12192"/>
                  </a:lnTo>
                  <a:lnTo>
                    <a:pt x="7293864" y="15240"/>
                  </a:lnTo>
                  <a:lnTo>
                    <a:pt x="7280148" y="24384"/>
                  </a:lnTo>
                  <a:lnTo>
                    <a:pt x="7272528" y="27432"/>
                  </a:lnTo>
                  <a:lnTo>
                    <a:pt x="7266432" y="30480"/>
                  </a:lnTo>
                  <a:lnTo>
                    <a:pt x="7251192" y="36576"/>
                  </a:lnTo>
                  <a:lnTo>
                    <a:pt x="7232904" y="41148"/>
                  </a:lnTo>
                  <a:lnTo>
                    <a:pt x="7213092" y="47244"/>
                  </a:lnTo>
                  <a:lnTo>
                    <a:pt x="7191756" y="51816"/>
                  </a:lnTo>
                  <a:lnTo>
                    <a:pt x="7167372" y="54864"/>
                  </a:lnTo>
                  <a:lnTo>
                    <a:pt x="7142988" y="59436"/>
                  </a:lnTo>
                  <a:lnTo>
                    <a:pt x="7117080" y="60960"/>
                  </a:lnTo>
                  <a:lnTo>
                    <a:pt x="7089648" y="64008"/>
                  </a:lnTo>
                  <a:lnTo>
                    <a:pt x="7060692" y="64008"/>
                  </a:lnTo>
                  <a:lnTo>
                    <a:pt x="7031736" y="65532"/>
                  </a:lnTo>
                  <a:lnTo>
                    <a:pt x="5522976" y="65532"/>
                  </a:lnTo>
                  <a:lnTo>
                    <a:pt x="5494020" y="66979"/>
                  </a:lnTo>
                  <a:lnTo>
                    <a:pt x="5463540" y="68580"/>
                  </a:lnTo>
                  <a:lnTo>
                    <a:pt x="5436108" y="71628"/>
                  </a:lnTo>
                  <a:lnTo>
                    <a:pt x="5410200" y="76200"/>
                  </a:lnTo>
                  <a:lnTo>
                    <a:pt x="5384292" y="79248"/>
                  </a:lnTo>
                  <a:lnTo>
                    <a:pt x="5361432" y="85344"/>
                  </a:lnTo>
                  <a:lnTo>
                    <a:pt x="5340096" y="89916"/>
                  </a:lnTo>
                  <a:lnTo>
                    <a:pt x="5320284" y="96012"/>
                  </a:lnTo>
                  <a:lnTo>
                    <a:pt x="5301996" y="103632"/>
                  </a:lnTo>
                  <a:lnTo>
                    <a:pt x="5292852" y="108204"/>
                  </a:lnTo>
                  <a:lnTo>
                    <a:pt x="5285232" y="111252"/>
                  </a:lnTo>
                  <a:lnTo>
                    <a:pt x="5277536" y="115874"/>
                  </a:lnTo>
                  <a:lnTo>
                    <a:pt x="5271516" y="120396"/>
                  </a:lnTo>
                  <a:lnTo>
                    <a:pt x="5263896" y="124968"/>
                  </a:lnTo>
                  <a:lnTo>
                    <a:pt x="5258663" y="128879"/>
                  </a:lnTo>
                  <a:lnTo>
                    <a:pt x="5254752" y="124968"/>
                  </a:lnTo>
                  <a:lnTo>
                    <a:pt x="5248656" y="120396"/>
                  </a:lnTo>
                  <a:lnTo>
                    <a:pt x="5233416" y="111252"/>
                  </a:lnTo>
                  <a:lnTo>
                    <a:pt x="5225796" y="108204"/>
                  </a:lnTo>
                  <a:lnTo>
                    <a:pt x="5216652" y="103632"/>
                  </a:lnTo>
                  <a:lnTo>
                    <a:pt x="5199888" y="97536"/>
                  </a:lnTo>
                  <a:lnTo>
                    <a:pt x="5157216" y="85344"/>
                  </a:lnTo>
                  <a:lnTo>
                    <a:pt x="5132832" y="79248"/>
                  </a:lnTo>
                  <a:lnTo>
                    <a:pt x="5108448" y="76200"/>
                  </a:lnTo>
                  <a:lnTo>
                    <a:pt x="5082540" y="71628"/>
                  </a:lnTo>
                  <a:lnTo>
                    <a:pt x="5055108" y="68580"/>
                  </a:lnTo>
                  <a:lnTo>
                    <a:pt x="5026152" y="67056"/>
                  </a:lnTo>
                  <a:lnTo>
                    <a:pt x="4995672" y="65532"/>
                  </a:lnTo>
                  <a:lnTo>
                    <a:pt x="4093464" y="65532"/>
                  </a:lnTo>
                  <a:lnTo>
                    <a:pt x="4062984" y="64008"/>
                  </a:lnTo>
                  <a:lnTo>
                    <a:pt x="4034028" y="64008"/>
                  </a:lnTo>
                  <a:lnTo>
                    <a:pt x="4006596" y="60960"/>
                  </a:lnTo>
                  <a:lnTo>
                    <a:pt x="3980688" y="59436"/>
                  </a:lnTo>
                  <a:lnTo>
                    <a:pt x="3954780" y="54864"/>
                  </a:lnTo>
                  <a:lnTo>
                    <a:pt x="3931920" y="51816"/>
                  </a:lnTo>
                  <a:lnTo>
                    <a:pt x="3910584" y="45720"/>
                  </a:lnTo>
                  <a:lnTo>
                    <a:pt x="3872484" y="35052"/>
                  </a:lnTo>
                  <a:lnTo>
                    <a:pt x="3837432" y="19812"/>
                  </a:lnTo>
                  <a:lnTo>
                    <a:pt x="3820668" y="6096"/>
                  </a:lnTo>
                  <a:lnTo>
                    <a:pt x="3820668" y="58216"/>
                  </a:lnTo>
                  <a:lnTo>
                    <a:pt x="3832860" y="65532"/>
                  </a:lnTo>
                  <a:lnTo>
                    <a:pt x="3842004" y="68580"/>
                  </a:lnTo>
                  <a:lnTo>
                    <a:pt x="3860292" y="76200"/>
                  </a:lnTo>
                  <a:lnTo>
                    <a:pt x="3880104" y="82296"/>
                  </a:lnTo>
                  <a:lnTo>
                    <a:pt x="3901440" y="86868"/>
                  </a:lnTo>
                  <a:lnTo>
                    <a:pt x="3924300" y="92964"/>
                  </a:lnTo>
                  <a:lnTo>
                    <a:pt x="3976116" y="100584"/>
                  </a:lnTo>
                  <a:lnTo>
                    <a:pt x="4032504" y="105156"/>
                  </a:lnTo>
                  <a:lnTo>
                    <a:pt x="4062984" y="106680"/>
                  </a:lnTo>
                  <a:lnTo>
                    <a:pt x="4965192" y="106680"/>
                  </a:lnTo>
                  <a:lnTo>
                    <a:pt x="4994148" y="108204"/>
                  </a:lnTo>
                  <a:lnTo>
                    <a:pt x="5023104" y="108204"/>
                  </a:lnTo>
                  <a:lnTo>
                    <a:pt x="5050536" y="111252"/>
                  </a:lnTo>
                  <a:lnTo>
                    <a:pt x="5076444" y="112776"/>
                  </a:lnTo>
                  <a:lnTo>
                    <a:pt x="5100828" y="117348"/>
                  </a:lnTo>
                  <a:lnTo>
                    <a:pt x="5125212" y="120396"/>
                  </a:lnTo>
                  <a:lnTo>
                    <a:pt x="5146548" y="124968"/>
                  </a:lnTo>
                  <a:lnTo>
                    <a:pt x="5166360" y="131064"/>
                  </a:lnTo>
                  <a:lnTo>
                    <a:pt x="5184648" y="135636"/>
                  </a:lnTo>
                  <a:lnTo>
                    <a:pt x="5207508" y="144780"/>
                  </a:lnTo>
                  <a:lnTo>
                    <a:pt x="5213604" y="147828"/>
                  </a:lnTo>
                  <a:lnTo>
                    <a:pt x="5218176" y="150876"/>
                  </a:lnTo>
                  <a:lnTo>
                    <a:pt x="5224272" y="153924"/>
                  </a:lnTo>
                  <a:lnTo>
                    <a:pt x="5236464" y="166116"/>
                  </a:lnTo>
                  <a:lnTo>
                    <a:pt x="5237988" y="170688"/>
                  </a:lnTo>
                  <a:lnTo>
                    <a:pt x="5237988" y="172212"/>
                  </a:lnTo>
                  <a:lnTo>
                    <a:pt x="5240464" y="179565"/>
                  </a:lnTo>
                  <a:lnTo>
                    <a:pt x="5245227" y="185356"/>
                  </a:lnTo>
                  <a:lnTo>
                    <a:pt x="5251704" y="189141"/>
                  </a:lnTo>
                  <a:lnTo>
                    <a:pt x="5258663" y="190373"/>
                  </a:lnTo>
                  <a:lnTo>
                    <a:pt x="5259324" y="190500"/>
                  </a:lnTo>
                  <a:lnTo>
                    <a:pt x="5266918" y="189141"/>
                  </a:lnTo>
                  <a:lnTo>
                    <a:pt x="5273230" y="185356"/>
                  </a:lnTo>
                  <a:lnTo>
                    <a:pt x="5277536" y="179565"/>
                  </a:lnTo>
                  <a:lnTo>
                    <a:pt x="5279136" y="172212"/>
                  </a:lnTo>
                  <a:lnTo>
                    <a:pt x="5280660" y="167640"/>
                  </a:lnTo>
                  <a:lnTo>
                    <a:pt x="5280660" y="166116"/>
                  </a:lnTo>
                  <a:lnTo>
                    <a:pt x="5283708" y="164592"/>
                  </a:lnTo>
                  <a:lnTo>
                    <a:pt x="5285232" y="161544"/>
                  </a:lnTo>
                  <a:lnTo>
                    <a:pt x="5289804" y="158496"/>
                  </a:lnTo>
                  <a:lnTo>
                    <a:pt x="5292852" y="155448"/>
                  </a:lnTo>
                  <a:lnTo>
                    <a:pt x="5297424" y="152400"/>
                  </a:lnTo>
                  <a:lnTo>
                    <a:pt x="5332476" y="137160"/>
                  </a:lnTo>
                  <a:lnTo>
                    <a:pt x="5370576" y="126492"/>
                  </a:lnTo>
                  <a:lnTo>
                    <a:pt x="5414772" y="117348"/>
                  </a:lnTo>
                  <a:lnTo>
                    <a:pt x="5466588" y="111252"/>
                  </a:lnTo>
                  <a:lnTo>
                    <a:pt x="5494020" y="108204"/>
                  </a:lnTo>
                  <a:lnTo>
                    <a:pt x="5522976" y="108204"/>
                  </a:lnTo>
                  <a:lnTo>
                    <a:pt x="5553456" y="106680"/>
                  </a:lnTo>
                  <a:lnTo>
                    <a:pt x="7062216" y="106680"/>
                  </a:lnTo>
                  <a:lnTo>
                    <a:pt x="7092696" y="105156"/>
                  </a:lnTo>
                  <a:lnTo>
                    <a:pt x="7120128" y="103632"/>
                  </a:lnTo>
                  <a:lnTo>
                    <a:pt x="7149084" y="100584"/>
                  </a:lnTo>
                  <a:lnTo>
                    <a:pt x="7174992" y="96012"/>
                  </a:lnTo>
                  <a:lnTo>
                    <a:pt x="7199376" y="92964"/>
                  </a:lnTo>
                  <a:lnTo>
                    <a:pt x="7223760" y="86868"/>
                  </a:lnTo>
                  <a:lnTo>
                    <a:pt x="7245096" y="82296"/>
                  </a:lnTo>
                  <a:lnTo>
                    <a:pt x="7264908" y="74676"/>
                  </a:lnTo>
                  <a:lnTo>
                    <a:pt x="7283196" y="68580"/>
                  </a:lnTo>
                  <a:lnTo>
                    <a:pt x="7292340" y="64008"/>
                  </a:lnTo>
                  <a:lnTo>
                    <a:pt x="7299960" y="60960"/>
                  </a:lnTo>
                  <a:lnTo>
                    <a:pt x="7307580" y="56388"/>
                  </a:lnTo>
                  <a:lnTo>
                    <a:pt x="7313676" y="51816"/>
                  </a:lnTo>
                  <a:lnTo>
                    <a:pt x="7321296" y="47244"/>
                  </a:lnTo>
                  <a:lnTo>
                    <a:pt x="7327392" y="42672"/>
                  </a:lnTo>
                  <a:lnTo>
                    <a:pt x="7341108" y="24384"/>
                  </a:lnTo>
                  <a:lnTo>
                    <a:pt x="7342632" y="19812"/>
                  </a:lnTo>
                  <a:lnTo>
                    <a:pt x="7342632" y="18288"/>
                  </a:lnTo>
                  <a:lnTo>
                    <a:pt x="7344156" y="16764"/>
                  </a:lnTo>
                  <a:lnTo>
                    <a:pt x="7345680" y="12192"/>
                  </a:lnTo>
                  <a:lnTo>
                    <a:pt x="7345680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023747" y="2181859"/>
            <a:ext cx="7467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b="1" spc="-20" dirty="0">
                <a:latin typeface="Times New Roman"/>
                <a:cs typeface="Times New Roman"/>
              </a:rPr>
              <a:t>nebo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35/57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3972" y="505459"/>
            <a:ext cx="8204834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4150" i="1" dirty="0">
                <a:latin typeface="Times New Roman"/>
                <a:cs typeface="Times New Roman"/>
              </a:rPr>
              <a:t>Predict</a:t>
            </a:r>
            <a:r>
              <a:rPr sz="4150" dirty="0"/>
              <a:t>(</a:t>
            </a:r>
            <a:r>
              <a:rPr sz="4150" i="1" dirty="0">
                <a:latin typeface="Times New Roman"/>
                <a:cs typeface="Times New Roman"/>
              </a:rPr>
              <a:t>A</a:t>
            </a:r>
            <a:r>
              <a:rPr sz="4150" i="1" spc="-1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Symbol"/>
                <a:cs typeface="Symbol"/>
              </a:rPr>
              <a:t></a:t>
            </a:r>
            <a:r>
              <a:rPr sz="4150" spc="30" dirty="0"/>
              <a:t> </a:t>
            </a:r>
            <a:r>
              <a:rPr sz="4150" i="1" dirty="0">
                <a:latin typeface="Times New Roman"/>
                <a:cs typeface="Times New Roman"/>
              </a:rPr>
              <a:t>x</a:t>
            </a:r>
            <a:r>
              <a:rPr sz="4150" dirty="0"/>
              <a:t>)</a:t>
            </a:r>
            <a:r>
              <a:rPr sz="4150" spc="15" dirty="0"/>
              <a:t> </a:t>
            </a:r>
            <a:r>
              <a:rPr sz="4150" dirty="0"/>
              <a:t>pro</a:t>
            </a:r>
            <a:r>
              <a:rPr sz="4150" spc="15" dirty="0"/>
              <a:t> </a:t>
            </a:r>
            <a:r>
              <a:rPr sz="4500" i="1" dirty="0">
                <a:latin typeface="Times New Roman"/>
                <a:cs typeface="Times New Roman"/>
              </a:rPr>
              <a:t>G</a:t>
            </a:r>
            <a:r>
              <a:rPr sz="4500" i="1" baseline="-20370" dirty="0">
                <a:latin typeface="Times New Roman"/>
                <a:cs typeface="Times New Roman"/>
              </a:rPr>
              <a:t>expr</a:t>
            </a:r>
            <a:r>
              <a:rPr sz="4500" baseline="-20370" dirty="0"/>
              <a:t>3</a:t>
            </a:r>
            <a:r>
              <a:rPr sz="4150" dirty="0"/>
              <a:t>:</a:t>
            </a:r>
            <a:r>
              <a:rPr sz="4150" spc="-5" dirty="0"/>
              <a:t> </a:t>
            </a:r>
            <a:r>
              <a:rPr sz="4150" dirty="0"/>
              <a:t>Příklad </a:t>
            </a:r>
            <a:r>
              <a:rPr sz="4150" spc="-25" dirty="0"/>
              <a:t>1/2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157" y="38420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23676" y="1197355"/>
            <a:ext cx="2228850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0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225" y="1195831"/>
            <a:ext cx="10350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225" y="1473199"/>
            <a:ext cx="1137285" cy="949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19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360" y="1195831"/>
            <a:ext cx="963930" cy="1227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225" y="2303779"/>
            <a:ext cx="24333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6666" y="1195831"/>
            <a:ext cx="3138805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65157" y="501700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157" y="619353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1892" y="2619246"/>
            <a:ext cx="8060055" cy="4665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30"/>
              </a:spcBef>
              <a:tabLst>
                <a:tab pos="870585" algn="l"/>
              </a:tabLst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30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5"/>
              </a:lnSpc>
              <a:spcBef>
                <a:spcPts val="525"/>
              </a:spcBef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0"/>
              </a:lnSpc>
              <a:spcBef>
                <a:spcPts val="535"/>
              </a:spcBef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  <a:p>
            <a:pPr marL="431800">
              <a:lnSpc>
                <a:spcPts val="254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431800">
              <a:lnSpc>
                <a:spcPts val="284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5"/>
              </a:lnSpc>
              <a:spcBef>
                <a:spcPts val="495"/>
              </a:spcBef>
              <a:tabLst>
                <a:tab pos="850265" algn="l"/>
              </a:tabLst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30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36/57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3972" y="505459"/>
            <a:ext cx="8204834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4150" i="1" dirty="0">
                <a:latin typeface="Times New Roman"/>
                <a:cs typeface="Times New Roman"/>
              </a:rPr>
              <a:t>Predict</a:t>
            </a:r>
            <a:r>
              <a:rPr sz="4150" dirty="0"/>
              <a:t>(</a:t>
            </a:r>
            <a:r>
              <a:rPr sz="4150" i="1" dirty="0">
                <a:latin typeface="Times New Roman"/>
                <a:cs typeface="Times New Roman"/>
              </a:rPr>
              <a:t>A</a:t>
            </a:r>
            <a:r>
              <a:rPr sz="4150" i="1" spc="-10" dirty="0">
                <a:latin typeface="Times New Roman"/>
                <a:cs typeface="Times New Roman"/>
              </a:rPr>
              <a:t> </a:t>
            </a:r>
            <a:r>
              <a:rPr sz="4150" dirty="0">
                <a:latin typeface="Symbol"/>
                <a:cs typeface="Symbol"/>
              </a:rPr>
              <a:t></a:t>
            </a:r>
            <a:r>
              <a:rPr sz="4150" spc="30" dirty="0"/>
              <a:t> </a:t>
            </a:r>
            <a:r>
              <a:rPr sz="4150" i="1" dirty="0">
                <a:latin typeface="Times New Roman"/>
                <a:cs typeface="Times New Roman"/>
              </a:rPr>
              <a:t>x</a:t>
            </a:r>
            <a:r>
              <a:rPr sz="4150" dirty="0"/>
              <a:t>)</a:t>
            </a:r>
            <a:r>
              <a:rPr sz="4150" spc="15" dirty="0"/>
              <a:t> </a:t>
            </a:r>
            <a:r>
              <a:rPr sz="4150" dirty="0"/>
              <a:t>pro</a:t>
            </a:r>
            <a:r>
              <a:rPr sz="4150" spc="15" dirty="0"/>
              <a:t> </a:t>
            </a:r>
            <a:r>
              <a:rPr sz="4500" i="1" dirty="0">
                <a:latin typeface="Times New Roman"/>
                <a:cs typeface="Times New Roman"/>
              </a:rPr>
              <a:t>G</a:t>
            </a:r>
            <a:r>
              <a:rPr sz="4500" i="1" baseline="-20370" dirty="0">
                <a:latin typeface="Times New Roman"/>
                <a:cs typeface="Times New Roman"/>
              </a:rPr>
              <a:t>expr</a:t>
            </a:r>
            <a:r>
              <a:rPr sz="4500" baseline="-20370" dirty="0"/>
              <a:t>3</a:t>
            </a:r>
            <a:r>
              <a:rPr sz="4150" dirty="0"/>
              <a:t>:</a:t>
            </a:r>
            <a:r>
              <a:rPr sz="4150" spc="-5" dirty="0"/>
              <a:t> </a:t>
            </a:r>
            <a:r>
              <a:rPr sz="4150" dirty="0"/>
              <a:t>Příklad </a:t>
            </a:r>
            <a:r>
              <a:rPr sz="4150" spc="-25" dirty="0"/>
              <a:t>2/2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23676" y="1197355"/>
            <a:ext cx="2228850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20"/>
              </a:spcBef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180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481455" algn="l"/>
                <a:tab pos="191452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:=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225" y="1195831"/>
            <a:ext cx="103505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225" y="1473199"/>
            <a:ext cx="1137285" cy="949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19"/>
              </a:spcBef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360" y="1195831"/>
            <a:ext cx="963930" cy="1227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</a:pP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25" y="2303779"/>
            <a:ext cx="24333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,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6666" y="1195831"/>
            <a:ext cx="3138805" cy="15030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20"/>
              </a:spcBef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</a:pPr>
            <a:r>
              <a:rPr sz="2400" i="1" dirty="0">
                <a:latin typeface="Times New Roman"/>
                <a:cs typeface="Times New Roman"/>
              </a:rPr>
              <a:t>Follow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  <a:tabLst>
                <a:tab pos="148145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Follow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:=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57" y="38420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5157" y="501700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157" y="619353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1892" y="2619246"/>
            <a:ext cx="8761095" cy="4665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30"/>
              </a:spcBef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0"/>
              </a:lnSpc>
              <a:spcBef>
                <a:spcPts val="525"/>
              </a:spcBef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  <a:p>
            <a:pPr marL="431800">
              <a:lnSpc>
                <a:spcPts val="254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Symbol"/>
                <a:cs typeface="Symbol"/>
              </a:rPr>
              <a:t>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431800">
              <a:lnSpc>
                <a:spcPts val="284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Follow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latin typeface="Times New Roman"/>
                <a:cs typeface="Times New Roman"/>
              </a:rPr>
              <a:t>}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5"/>
              </a:lnSpc>
              <a:spcBef>
                <a:spcPts val="509"/>
              </a:spcBef>
              <a:tabLst>
                <a:tab pos="870585" algn="l"/>
              </a:tabLst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protože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375"/>
              </a:lnSpc>
              <a:spcBef>
                <a:spcPts val="520"/>
              </a:spcBef>
            </a:pP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050">
              <a:latin typeface="Times New Roman"/>
              <a:cs typeface="Times New Roman"/>
            </a:endParaRPr>
          </a:p>
          <a:p>
            <a:pPr marL="431800">
              <a:lnSpc>
                <a:spcPts val="2535"/>
              </a:lnSpc>
            </a:pPr>
            <a:r>
              <a:rPr sz="2600" i="1" dirty="0">
                <a:latin typeface="Times New Roman"/>
                <a:cs typeface="Times New Roman"/>
              </a:rPr>
              <a:t>Empty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431800">
              <a:lnSpc>
                <a:spcPts val="2820"/>
              </a:lnSpc>
            </a:pPr>
            <a:r>
              <a:rPr sz="2600" i="1" dirty="0">
                <a:latin typeface="Times New Roman"/>
                <a:cs typeface="Times New Roman"/>
              </a:rPr>
              <a:t>Predict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37/57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6252" y="478027"/>
            <a:ext cx="58197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Konstrukce</a:t>
            </a:r>
            <a:r>
              <a:rPr sz="4850" spc="-165" dirty="0"/>
              <a:t> </a:t>
            </a:r>
            <a:r>
              <a:rPr sz="4850" spc="-25" dirty="0"/>
              <a:t>LL-</a:t>
            </a:r>
            <a:r>
              <a:rPr sz="4850" spc="-10" dirty="0"/>
              <a:t>tabulky</a:t>
            </a:r>
            <a:endParaRPr sz="4850"/>
          </a:p>
        </p:txBody>
      </p:sp>
      <p:grpSp>
        <p:nvGrpSpPr>
          <p:cNvPr id="6" name="object 6"/>
          <p:cNvGrpSpPr/>
          <p:nvPr/>
        </p:nvGrpSpPr>
        <p:grpSpPr>
          <a:xfrm>
            <a:off x="2057278" y="1328928"/>
            <a:ext cx="3221990" cy="565785"/>
            <a:chOff x="2057278" y="1328928"/>
            <a:chExt cx="3221990" cy="565785"/>
          </a:xfrm>
        </p:grpSpPr>
        <p:sp>
          <p:nvSpPr>
            <p:cNvPr id="7" name="object 7"/>
            <p:cNvSpPr/>
            <p:nvPr/>
          </p:nvSpPr>
          <p:spPr>
            <a:xfrm>
              <a:off x="2057278" y="1328928"/>
              <a:ext cx="1039494" cy="565785"/>
            </a:xfrm>
            <a:custGeom>
              <a:avLst/>
              <a:gdLst/>
              <a:ahLst/>
              <a:cxnLst/>
              <a:rect l="l" t="t" r="r" b="b"/>
              <a:pathLst>
                <a:path w="1039494" h="565785">
                  <a:moveTo>
                    <a:pt x="1039368" y="565404"/>
                  </a:moveTo>
                  <a:lnTo>
                    <a:pt x="1039368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5240" y="5654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4" y="30480"/>
                  </a:lnTo>
                  <a:lnTo>
                    <a:pt x="1007364" y="15240"/>
                  </a:lnTo>
                  <a:lnTo>
                    <a:pt x="1024128" y="30480"/>
                  </a:lnTo>
                  <a:lnTo>
                    <a:pt x="1024128" y="565404"/>
                  </a:lnTo>
                  <a:lnTo>
                    <a:pt x="1039368" y="565404"/>
                  </a:lnTo>
                  <a:close/>
                </a:path>
                <a:path w="1039494" h="56578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578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5785">
                  <a:moveTo>
                    <a:pt x="1024128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5404"/>
                  </a:lnTo>
                  <a:lnTo>
                    <a:pt x="1007364" y="565404"/>
                  </a:lnTo>
                  <a:lnTo>
                    <a:pt x="1007364" y="550164"/>
                  </a:lnTo>
                  <a:lnTo>
                    <a:pt x="1024128" y="534924"/>
                  </a:lnTo>
                  <a:close/>
                </a:path>
                <a:path w="1039494" h="565785">
                  <a:moveTo>
                    <a:pt x="32004" y="565404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5404"/>
                  </a:lnTo>
                  <a:lnTo>
                    <a:pt x="32004" y="565404"/>
                  </a:lnTo>
                  <a:close/>
                </a:path>
                <a:path w="1039494" h="565785">
                  <a:moveTo>
                    <a:pt x="1024128" y="30480"/>
                  </a:moveTo>
                  <a:lnTo>
                    <a:pt x="1007364" y="15240"/>
                  </a:lnTo>
                  <a:lnTo>
                    <a:pt x="1007364" y="30480"/>
                  </a:lnTo>
                  <a:lnTo>
                    <a:pt x="1024128" y="30480"/>
                  </a:lnTo>
                  <a:close/>
                </a:path>
                <a:path w="1039494" h="565785">
                  <a:moveTo>
                    <a:pt x="1024128" y="534924"/>
                  </a:moveTo>
                  <a:lnTo>
                    <a:pt x="1024128" y="30480"/>
                  </a:lnTo>
                  <a:lnTo>
                    <a:pt x="1007364" y="30480"/>
                  </a:lnTo>
                  <a:lnTo>
                    <a:pt x="1007364" y="534924"/>
                  </a:lnTo>
                  <a:lnTo>
                    <a:pt x="1024128" y="534924"/>
                  </a:lnTo>
                  <a:close/>
                </a:path>
                <a:path w="1039494" h="565785">
                  <a:moveTo>
                    <a:pt x="1024128" y="565404"/>
                  </a:moveTo>
                  <a:lnTo>
                    <a:pt x="1024128" y="534924"/>
                  </a:lnTo>
                  <a:lnTo>
                    <a:pt x="1007364" y="550164"/>
                  </a:lnTo>
                  <a:lnTo>
                    <a:pt x="1007364" y="565404"/>
                  </a:lnTo>
                  <a:lnTo>
                    <a:pt x="1024128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1406" y="1344168"/>
              <a:ext cx="1175385" cy="535305"/>
            </a:xfrm>
            <a:custGeom>
              <a:avLst/>
              <a:gdLst/>
              <a:ahLst/>
              <a:cxnLst/>
              <a:rect l="l" t="t" r="r" b="b"/>
              <a:pathLst>
                <a:path w="1175385" h="535305">
                  <a:moveTo>
                    <a:pt x="1175003" y="53492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175003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4637" y="1328940"/>
              <a:ext cx="2214880" cy="565785"/>
            </a:xfrm>
            <a:custGeom>
              <a:avLst/>
              <a:gdLst/>
              <a:ahLst/>
              <a:cxnLst/>
              <a:rect l="l" t="t" r="r" b="b"/>
              <a:pathLst>
                <a:path w="2214879" h="565785">
                  <a:moveTo>
                    <a:pt x="2214372" y="0"/>
                  </a:moveTo>
                  <a:lnTo>
                    <a:pt x="2183892" y="0"/>
                  </a:lnTo>
                  <a:lnTo>
                    <a:pt x="2183892" y="30480"/>
                  </a:lnTo>
                  <a:lnTo>
                    <a:pt x="2183892" y="534924"/>
                  </a:lnTo>
                  <a:lnTo>
                    <a:pt x="1207008" y="534924"/>
                  </a:lnTo>
                  <a:lnTo>
                    <a:pt x="1207008" y="30480"/>
                  </a:lnTo>
                  <a:lnTo>
                    <a:pt x="2183892" y="30480"/>
                  </a:lnTo>
                  <a:lnTo>
                    <a:pt x="2183892" y="0"/>
                  </a:lnTo>
                  <a:lnTo>
                    <a:pt x="1207008" y="0"/>
                  </a:lnTo>
                  <a:lnTo>
                    <a:pt x="1175004" y="0"/>
                  </a:lnTo>
                  <a:lnTo>
                    <a:pt x="1175004" y="30480"/>
                  </a:lnTo>
                  <a:lnTo>
                    <a:pt x="1175004" y="534924"/>
                  </a:lnTo>
                  <a:lnTo>
                    <a:pt x="32004" y="534924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6764" y="565404"/>
                  </a:lnTo>
                  <a:lnTo>
                    <a:pt x="32004" y="565404"/>
                  </a:lnTo>
                  <a:lnTo>
                    <a:pt x="2214372" y="565404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7776" y="1371091"/>
            <a:ext cx="24593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146175" algn="l"/>
                <a:tab pos="219456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9917" y="1860804"/>
            <a:ext cx="1039494" cy="1559560"/>
            <a:chOff x="1049917" y="1860804"/>
            <a:chExt cx="1039494" cy="1559560"/>
          </a:xfrm>
        </p:grpSpPr>
        <p:sp>
          <p:nvSpPr>
            <p:cNvPr id="12" name="object 12"/>
            <p:cNvSpPr/>
            <p:nvPr/>
          </p:nvSpPr>
          <p:spPr>
            <a:xfrm>
              <a:off x="1049917" y="2852928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1007360" y="32004"/>
                  </a:lnTo>
                  <a:lnTo>
                    <a:pt x="1007360" y="16764"/>
                  </a:lnTo>
                  <a:lnTo>
                    <a:pt x="1022600" y="32004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039494" h="567054">
                  <a:moveTo>
                    <a:pt x="32004" y="53644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6448"/>
                  </a:lnTo>
                  <a:lnTo>
                    <a:pt x="32004" y="536448"/>
                  </a:lnTo>
                  <a:close/>
                </a:path>
                <a:path w="1039494" h="567054">
                  <a:moveTo>
                    <a:pt x="1022600" y="536448"/>
                  </a:moveTo>
                  <a:lnTo>
                    <a:pt x="15240" y="536448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1688"/>
                  </a:lnTo>
                  <a:lnTo>
                    <a:pt x="1022600" y="536448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5240" y="536448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2600" y="32004"/>
                  </a:moveTo>
                  <a:lnTo>
                    <a:pt x="1007360" y="16764"/>
                  </a:lnTo>
                  <a:lnTo>
                    <a:pt x="1007360" y="32004"/>
                  </a:lnTo>
                  <a:lnTo>
                    <a:pt x="1022600" y="32004"/>
                  </a:lnTo>
                  <a:close/>
                </a:path>
                <a:path w="1039494" h="567054">
                  <a:moveTo>
                    <a:pt x="1022600" y="536448"/>
                  </a:moveTo>
                  <a:lnTo>
                    <a:pt x="1022600" y="32004"/>
                  </a:lnTo>
                  <a:lnTo>
                    <a:pt x="1007360" y="32004"/>
                  </a:lnTo>
                  <a:lnTo>
                    <a:pt x="1007360" y="536448"/>
                  </a:lnTo>
                  <a:lnTo>
                    <a:pt x="1022600" y="536448"/>
                  </a:lnTo>
                  <a:close/>
                </a:path>
                <a:path w="1039494" h="567054">
                  <a:moveTo>
                    <a:pt x="1022600" y="566928"/>
                  </a:moveTo>
                  <a:lnTo>
                    <a:pt x="1022600" y="536448"/>
                  </a:lnTo>
                  <a:lnTo>
                    <a:pt x="1007360" y="551688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157" y="1876043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5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17" y="1860804"/>
              <a:ext cx="1039494" cy="565785"/>
            </a:xfrm>
            <a:custGeom>
              <a:avLst/>
              <a:gdLst/>
              <a:ahLst/>
              <a:cxnLst/>
              <a:rect l="l" t="t" r="r" b="b"/>
              <a:pathLst>
                <a:path w="1039494" h="565785">
                  <a:moveTo>
                    <a:pt x="1039364" y="565404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5240" y="5654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0" y="30480"/>
                  </a:lnTo>
                  <a:lnTo>
                    <a:pt x="1007360" y="15240"/>
                  </a:lnTo>
                  <a:lnTo>
                    <a:pt x="1022600" y="30480"/>
                  </a:lnTo>
                  <a:lnTo>
                    <a:pt x="1022600" y="565404"/>
                  </a:lnTo>
                  <a:lnTo>
                    <a:pt x="1039364" y="565404"/>
                  </a:lnTo>
                  <a:close/>
                </a:path>
                <a:path w="1039494" h="56578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578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5785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5404"/>
                  </a:lnTo>
                  <a:lnTo>
                    <a:pt x="1007360" y="565404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5785">
                  <a:moveTo>
                    <a:pt x="32004" y="565404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5404"/>
                  </a:lnTo>
                  <a:lnTo>
                    <a:pt x="32004" y="565404"/>
                  </a:lnTo>
                  <a:close/>
                </a:path>
                <a:path w="1039494" h="565785">
                  <a:moveTo>
                    <a:pt x="1022600" y="30480"/>
                  </a:moveTo>
                  <a:lnTo>
                    <a:pt x="1007360" y="15240"/>
                  </a:lnTo>
                  <a:lnTo>
                    <a:pt x="1007360" y="30480"/>
                  </a:lnTo>
                  <a:lnTo>
                    <a:pt x="1022600" y="30480"/>
                  </a:lnTo>
                  <a:close/>
                </a:path>
                <a:path w="1039494" h="565785">
                  <a:moveTo>
                    <a:pt x="1022600" y="534924"/>
                  </a:moveTo>
                  <a:lnTo>
                    <a:pt x="1022600" y="30480"/>
                  </a:lnTo>
                  <a:lnTo>
                    <a:pt x="1007360" y="30480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5785">
                  <a:moveTo>
                    <a:pt x="1022600" y="565404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5404"/>
                  </a:lnTo>
                  <a:lnTo>
                    <a:pt x="1022600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157" y="2351531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5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9917" y="2336292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5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0" y="30480"/>
                  </a:lnTo>
                  <a:lnTo>
                    <a:pt x="1007360" y="15240"/>
                  </a:lnTo>
                  <a:lnTo>
                    <a:pt x="1022600" y="30480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705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7055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7055">
                  <a:moveTo>
                    <a:pt x="32004" y="566928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5">
                  <a:moveTo>
                    <a:pt x="1022600" y="30480"/>
                  </a:moveTo>
                  <a:lnTo>
                    <a:pt x="1007360" y="15240"/>
                  </a:lnTo>
                  <a:lnTo>
                    <a:pt x="1007360" y="30480"/>
                  </a:lnTo>
                  <a:lnTo>
                    <a:pt x="1022600" y="30480"/>
                  </a:lnTo>
                  <a:close/>
                </a:path>
                <a:path w="1039494" h="567055">
                  <a:moveTo>
                    <a:pt x="1022600" y="534924"/>
                  </a:moveTo>
                  <a:lnTo>
                    <a:pt x="1022600" y="30480"/>
                  </a:lnTo>
                  <a:lnTo>
                    <a:pt x="1007360" y="30480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7055">
                  <a:moveTo>
                    <a:pt x="1022600" y="566928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4376" y="2427662"/>
            <a:ext cx="82041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278" y="1860804"/>
            <a:ext cx="3221990" cy="1556385"/>
            <a:chOff x="2057278" y="1860804"/>
            <a:chExt cx="3221990" cy="1556385"/>
          </a:xfrm>
        </p:grpSpPr>
        <p:sp>
          <p:nvSpPr>
            <p:cNvPr id="19" name="object 19"/>
            <p:cNvSpPr/>
            <p:nvPr/>
          </p:nvSpPr>
          <p:spPr>
            <a:xfrm>
              <a:off x="2072518" y="2542032"/>
              <a:ext cx="1009015" cy="127000"/>
            </a:xfrm>
            <a:custGeom>
              <a:avLst/>
              <a:gdLst/>
              <a:ahLst/>
              <a:cxnLst/>
              <a:rect l="l" t="t" r="r" b="b"/>
              <a:pathLst>
                <a:path w="1009014" h="127000">
                  <a:moveTo>
                    <a:pt x="903732" y="83820"/>
                  </a:moveTo>
                  <a:lnTo>
                    <a:pt x="903732" y="42672"/>
                  </a:lnTo>
                  <a:lnTo>
                    <a:pt x="0" y="41148"/>
                  </a:lnTo>
                  <a:lnTo>
                    <a:pt x="0" y="82296"/>
                  </a:lnTo>
                  <a:lnTo>
                    <a:pt x="882396" y="83784"/>
                  </a:lnTo>
                  <a:lnTo>
                    <a:pt x="903732" y="83820"/>
                  </a:lnTo>
                  <a:close/>
                </a:path>
                <a:path w="1009014" h="127000">
                  <a:moveTo>
                    <a:pt x="1008888" y="62484"/>
                  </a:moveTo>
                  <a:lnTo>
                    <a:pt x="882396" y="0"/>
                  </a:lnTo>
                  <a:lnTo>
                    <a:pt x="882396" y="42636"/>
                  </a:lnTo>
                  <a:lnTo>
                    <a:pt x="903732" y="42672"/>
                  </a:lnTo>
                  <a:lnTo>
                    <a:pt x="903732" y="115695"/>
                  </a:lnTo>
                  <a:lnTo>
                    <a:pt x="1008888" y="62484"/>
                  </a:lnTo>
                  <a:close/>
                </a:path>
                <a:path w="1009014" h="127000">
                  <a:moveTo>
                    <a:pt x="903732" y="115695"/>
                  </a:moveTo>
                  <a:lnTo>
                    <a:pt x="903732" y="83820"/>
                  </a:lnTo>
                  <a:lnTo>
                    <a:pt x="882396" y="83784"/>
                  </a:lnTo>
                  <a:lnTo>
                    <a:pt x="882396" y="126492"/>
                  </a:lnTo>
                  <a:lnTo>
                    <a:pt x="903732" y="1156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1406" y="1876043"/>
              <a:ext cx="1175385" cy="1525905"/>
            </a:xfrm>
            <a:custGeom>
              <a:avLst/>
              <a:gdLst/>
              <a:ahLst/>
              <a:cxnLst/>
              <a:rect l="l" t="t" r="r" b="b"/>
              <a:pathLst>
                <a:path w="1175385" h="1525904">
                  <a:moveTo>
                    <a:pt x="1175003" y="152552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1525523"/>
                  </a:lnTo>
                  <a:lnTo>
                    <a:pt x="1175003" y="15255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4642" y="1860804"/>
              <a:ext cx="1207135" cy="1556385"/>
            </a:xfrm>
            <a:custGeom>
              <a:avLst/>
              <a:gdLst/>
              <a:ahLst/>
              <a:cxnLst/>
              <a:rect l="l" t="t" r="r" b="b"/>
              <a:pathLst>
                <a:path w="1207135" h="1556385">
                  <a:moveTo>
                    <a:pt x="1207008" y="155600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1556004"/>
                  </a:lnTo>
                  <a:lnTo>
                    <a:pt x="16764" y="15560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15240"/>
                  </a:lnTo>
                  <a:lnTo>
                    <a:pt x="1191768" y="30480"/>
                  </a:lnTo>
                  <a:lnTo>
                    <a:pt x="1191768" y="1556004"/>
                  </a:lnTo>
                  <a:lnTo>
                    <a:pt x="1207008" y="1556004"/>
                  </a:lnTo>
                  <a:close/>
                </a:path>
                <a:path w="1207135" h="1556385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1207135" h="1556385">
                  <a:moveTo>
                    <a:pt x="32004" y="15240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1524000"/>
                  </a:lnTo>
                  <a:lnTo>
                    <a:pt x="32004" y="1524000"/>
                  </a:lnTo>
                  <a:close/>
                </a:path>
                <a:path w="1207135" h="1556385">
                  <a:moveTo>
                    <a:pt x="1191768" y="1524000"/>
                  </a:moveTo>
                  <a:lnTo>
                    <a:pt x="16764" y="1524000"/>
                  </a:lnTo>
                  <a:lnTo>
                    <a:pt x="32004" y="1540764"/>
                  </a:lnTo>
                  <a:lnTo>
                    <a:pt x="32004" y="1556004"/>
                  </a:lnTo>
                  <a:lnTo>
                    <a:pt x="1175004" y="1556004"/>
                  </a:lnTo>
                  <a:lnTo>
                    <a:pt x="1175004" y="1540764"/>
                  </a:lnTo>
                  <a:lnTo>
                    <a:pt x="1191768" y="1524000"/>
                  </a:lnTo>
                  <a:close/>
                </a:path>
                <a:path w="1207135" h="1556385">
                  <a:moveTo>
                    <a:pt x="32004" y="1556004"/>
                  </a:moveTo>
                  <a:lnTo>
                    <a:pt x="32004" y="1540764"/>
                  </a:lnTo>
                  <a:lnTo>
                    <a:pt x="16764" y="1524000"/>
                  </a:lnTo>
                  <a:lnTo>
                    <a:pt x="16764" y="1556004"/>
                  </a:lnTo>
                  <a:lnTo>
                    <a:pt x="32004" y="1556004"/>
                  </a:lnTo>
                  <a:close/>
                </a:path>
                <a:path w="1207135" h="1556385">
                  <a:moveTo>
                    <a:pt x="1191768" y="30480"/>
                  </a:moveTo>
                  <a:lnTo>
                    <a:pt x="1175004" y="15240"/>
                  </a:lnTo>
                  <a:lnTo>
                    <a:pt x="1175004" y="30480"/>
                  </a:lnTo>
                  <a:lnTo>
                    <a:pt x="1191768" y="30480"/>
                  </a:lnTo>
                  <a:close/>
                </a:path>
                <a:path w="1207135" h="1556385">
                  <a:moveTo>
                    <a:pt x="1191768" y="1524000"/>
                  </a:moveTo>
                  <a:lnTo>
                    <a:pt x="1191768" y="30480"/>
                  </a:lnTo>
                  <a:lnTo>
                    <a:pt x="1175004" y="30480"/>
                  </a:lnTo>
                  <a:lnTo>
                    <a:pt x="1175004" y="1524000"/>
                  </a:lnTo>
                  <a:lnTo>
                    <a:pt x="1191768" y="1524000"/>
                  </a:lnTo>
                  <a:close/>
                </a:path>
                <a:path w="1207135" h="1556385">
                  <a:moveTo>
                    <a:pt x="1191768" y="1556004"/>
                  </a:moveTo>
                  <a:lnTo>
                    <a:pt x="1191768" y="1524000"/>
                  </a:lnTo>
                  <a:lnTo>
                    <a:pt x="1175004" y="1540764"/>
                  </a:lnTo>
                  <a:lnTo>
                    <a:pt x="1175004" y="1556004"/>
                  </a:lnTo>
                  <a:lnTo>
                    <a:pt x="1191768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2517" y="2351531"/>
              <a:ext cx="3191510" cy="532130"/>
            </a:xfrm>
            <a:custGeom>
              <a:avLst/>
              <a:gdLst/>
              <a:ahLst/>
              <a:cxnLst/>
              <a:rect l="l" t="t" r="r" b="b"/>
              <a:pathLst>
                <a:path w="3191510" h="532130">
                  <a:moveTo>
                    <a:pt x="3191255" y="531875"/>
                  </a:moveTo>
                  <a:lnTo>
                    <a:pt x="3191255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3191255" y="5318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7273" y="1860816"/>
              <a:ext cx="3221990" cy="1556385"/>
            </a:xfrm>
            <a:custGeom>
              <a:avLst/>
              <a:gdLst/>
              <a:ahLst/>
              <a:cxnLst/>
              <a:rect l="l" t="t" r="r" b="b"/>
              <a:pathLst>
                <a:path w="3221990" h="1556385">
                  <a:moveTo>
                    <a:pt x="3221736" y="0"/>
                  </a:moveTo>
                  <a:lnTo>
                    <a:pt x="3191256" y="0"/>
                  </a:lnTo>
                  <a:lnTo>
                    <a:pt x="3191256" y="30480"/>
                  </a:lnTo>
                  <a:lnTo>
                    <a:pt x="3191256" y="475488"/>
                  </a:lnTo>
                  <a:lnTo>
                    <a:pt x="3191256" y="505968"/>
                  </a:lnTo>
                  <a:lnTo>
                    <a:pt x="3191256" y="1007364"/>
                  </a:lnTo>
                  <a:lnTo>
                    <a:pt x="3191256" y="1037844"/>
                  </a:lnTo>
                  <a:lnTo>
                    <a:pt x="3191256" y="1524000"/>
                  </a:lnTo>
                  <a:lnTo>
                    <a:pt x="32004" y="1524000"/>
                  </a:lnTo>
                  <a:lnTo>
                    <a:pt x="32004" y="1037844"/>
                  </a:lnTo>
                  <a:lnTo>
                    <a:pt x="3191256" y="1037844"/>
                  </a:lnTo>
                  <a:lnTo>
                    <a:pt x="3191256" y="1007364"/>
                  </a:lnTo>
                  <a:lnTo>
                    <a:pt x="32004" y="1007364"/>
                  </a:lnTo>
                  <a:lnTo>
                    <a:pt x="32004" y="505968"/>
                  </a:lnTo>
                  <a:lnTo>
                    <a:pt x="3191256" y="505968"/>
                  </a:lnTo>
                  <a:lnTo>
                    <a:pt x="3191256" y="475488"/>
                  </a:lnTo>
                  <a:lnTo>
                    <a:pt x="32004" y="475488"/>
                  </a:lnTo>
                  <a:lnTo>
                    <a:pt x="32004" y="30480"/>
                  </a:lnTo>
                  <a:lnTo>
                    <a:pt x="3191256" y="30480"/>
                  </a:lnTo>
                  <a:lnTo>
                    <a:pt x="3191256" y="0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0" y="1037844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32004" y="1556004"/>
                  </a:lnTo>
                  <a:lnTo>
                    <a:pt x="3191256" y="1556004"/>
                  </a:lnTo>
                  <a:lnTo>
                    <a:pt x="3206496" y="1556004"/>
                  </a:lnTo>
                  <a:lnTo>
                    <a:pt x="3221736" y="1556004"/>
                  </a:lnTo>
                  <a:lnTo>
                    <a:pt x="3221736" y="1037844"/>
                  </a:lnTo>
                  <a:lnTo>
                    <a:pt x="3221736" y="475488"/>
                  </a:lnTo>
                  <a:lnTo>
                    <a:pt x="3221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1406" y="2337815"/>
              <a:ext cx="1175385" cy="567055"/>
            </a:xfrm>
            <a:custGeom>
              <a:avLst/>
              <a:gdLst/>
              <a:ahLst/>
              <a:cxnLst/>
              <a:rect l="l" t="t" r="r" b="b"/>
              <a:pathLst>
                <a:path w="1175385" h="567055">
                  <a:moveTo>
                    <a:pt x="1175003" y="566927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175003" y="5669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9402" y="2305812"/>
              <a:ext cx="1237615" cy="629920"/>
            </a:xfrm>
            <a:custGeom>
              <a:avLst/>
              <a:gdLst/>
              <a:ahLst/>
              <a:cxnLst/>
              <a:rect l="l" t="t" r="r" b="b"/>
              <a:pathLst>
                <a:path w="1237614" h="629919">
                  <a:moveTo>
                    <a:pt x="1237488" y="629412"/>
                  </a:moveTo>
                  <a:lnTo>
                    <a:pt x="1237488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32004" y="629412"/>
                  </a:lnTo>
                  <a:lnTo>
                    <a:pt x="32004" y="64008"/>
                  </a:lnTo>
                  <a:lnTo>
                    <a:pt x="62484" y="32004"/>
                  </a:lnTo>
                  <a:lnTo>
                    <a:pt x="62484" y="64008"/>
                  </a:lnTo>
                  <a:lnTo>
                    <a:pt x="1175004" y="64008"/>
                  </a:lnTo>
                  <a:lnTo>
                    <a:pt x="1175004" y="32004"/>
                  </a:lnTo>
                  <a:lnTo>
                    <a:pt x="1207008" y="64008"/>
                  </a:lnTo>
                  <a:lnTo>
                    <a:pt x="1207008" y="629412"/>
                  </a:lnTo>
                  <a:lnTo>
                    <a:pt x="1237488" y="629412"/>
                  </a:lnTo>
                  <a:close/>
                </a:path>
                <a:path w="1237614" h="629919">
                  <a:moveTo>
                    <a:pt x="62484" y="64008"/>
                  </a:moveTo>
                  <a:lnTo>
                    <a:pt x="62484" y="32004"/>
                  </a:lnTo>
                  <a:lnTo>
                    <a:pt x="32004" y="64008"/>
                  </a:lnTo>
                  <a:lnTo>
                    <a:pt x="62484" y="64008"/>
                  </a:lnTo>
                  <a:close/>
                </a:path>
                <a:path w="1237614" h="629919">
                  <a:moveTo>
                    <a:pt x="62484" y="566928"/>
                  </a:moveTo>
                  <a:lnTo>
                    <a:pt x="62484" y="64008"/>
                  </a:lnTo>
                  <a:lnTo>
                    <a:pt x="32004" y="64008"/>
                  </a:lnTo>
                  <a:lnTo>
                    <a:pt x="32004" y="566928"/>
                  </a:lnTo>
                  <a:lnTo>
                    <a:pt x="62484" y="566928"/>
                  </a:lnTo>
                  <a:close/>
                </a:path>
                <a:path w="1237614" h="629919">
                  <a:moveTo>
                    <a:pt x="1207008" y="566928"/>
                  </a:moveTo>
                  <a:lnTo>
                    <a:pt x="32004" y="566928"/>
                  </a:lnTo>
                  <a:lnTo>
                    <a:pt x="62484" y="598932"/>
                  </a:lnTo>
                  <a:lnTo>
                    <a:pt x="62484" y="629412"/>
                  </a:lnTo>
                  <a:lnTo>
                    <a:pt x="1175004" y="629412"/>
                  </a:lnTo>
                  <a:lnTo>
                    <a:pt x="1175004" y="598932"/>
                  </a:lnTo>
                  <a:lnTo>
                    <a:pt x="1207008" y="566928"/>
                  </a:lnTo>
                  <a:close/>
                </a:path>
                <a:path w="1237614" h="629919">
                  <a:moveTo>
                    <a:pt x="62484" y="629412"/>
                  </a:moveTo>
                  <a:lnTo>
                    <a:pt x="62484" y="598932"/>
                  </a:lnTo>
                  <a:lnTo>
                    <a:pt x="32004" y="566928"/>
                  </a:lnTo>
                  <a:lnTo>
                    <a:pt x="32004" y="629412"/>
                  </a:lnTo>
                  <a:lnTo>
                    <a:pt x="62484" y="629412"/>
                  </a:lnTo>
                  <a:close/>
                </a:path>
                <a:path w="1237614" h="629919">
                  <a:moveTo>
                    <a:pt x="1207008" y="64008"/>
                  </a:moveTo>
                  <a:lnTo>
                    <a:pt x="1175004" y="32004"/>
                  </a:lnTo>
                  <a:lnTo>
                    <a:pt x="1175004" y="64008"/>
                  </a:lnTo>
                  <a:lnTo>
                    <a:pt x="1207008" y="64008"/>
                  </a:lnTo>
                  <a:close/>
                </a:path>
                <a:path w="1237614" h="629919">
                  <a:moveTo>
                    <a:pt x="1207008" y="566928"/>
                  </a:moveTo>
                  <a:lnTo>
                    <a:pt x="1207008" y="64008"/>
                  </a:lnTo>
                  <a:lnTo>
                    <a:pt x="1175004" y="64008"/>
                  </a:lnTo>
                  <a:lnTo>
                    <a:pt x="1175004" y="566928"/>
                  </a:lnTo>
                  <a:lnTo>
                    <a:pt x="1207008" y="566928"/>
                  </a:lnTo>
                  <a:close/>
                </a:path>
                <a:path w="1237614" h="629919">
                  <a:moveTo>
                    <a:pt x="1207008" y="629412"/>
                  </a:moveTo>
                  <a:lnTo>
                    <a:pt x="1207008" y="566928"/>
                  </a:lnTo>
                  <a:lnTo>
                    <a:pt x="1175004" y="598932"/>
                  </a:lnTo>
                  <a:lnTo>
                    <a:pt x="1175004" y="629412"/>
                  </a:lnTo>
                  <a:lnTo>
                    <a:pt x="1207008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08336" y="2366262"/>
            <a:ext cx="10185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889" y="1177911"/>
            <a:ext cx="337185" cy="21450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65"/>
              </a:spcBef>
            </a:pPr>
            <a:r>
              <a:rPr sz="3500" spc="-50" dirty="0">
                <a:latin typeface="Symbol"/>
                <a:cs typeface="Symbol"/>
              </a:rPr>
              <a:t></a:t>
            </a:r>
            <a:endParaRPr sz="3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3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26258" y="1911096"/>
            <a:ext cx="4744720" cy="1245235"/>
            <a:chOff x="5326258" y="1911096"/>
            <a:chExt cx="4744720" cy="1245235"/>
          </a:xfrm>
        </p:grpSpPr>
        <p:sp>
          <p:nvSpPr>
            <p:cNvPr id="29" name="object 29"/>
            <p:cNvSpPr/>
            <p:nvPr/>
          </p:nvSpPr>
          <p:spPr>
            <a:xfrm>
              <a:off x="5347593" y="1932432"/>
              <a:ext cx="4701540" cy="1202690"/>
            </a:xfrm>
            <a:custGeom>
              <a:avLst/>
              <a:gdLst/>
              <a:ahLst/>
              <a:cxnLst/>
              <a:rect l="l" t="t" r="r" b="b"/>
              <a:pathLst>
                <a:path w="4701540" h="1202689">
                  <a:moveTo>
                    <a:pt x="4701539" y="1202435"/>
                  </a:moveTo>
                  <a:lnTo>
                    <a:pt x="4701539" y="0"/>
                  </a:lnTo>
                  <a:lnTo>
                    <a:pt x="0" y="0"/>
                  </a:lnTo>
                  <a:lnTo>
                    <a:pt x="0" y="1202435"/>
                  </a:lnTo>
                  <a:lnTo>
                    <a:pt x="4701539" y="12024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26258" y="1911096"/>
              <a:ext cx="4744720" cy="1245235"/>
            </a:xfrm>
            <a:custGeom>
              <a:avLst/>
              <a:gdLst/>
              <a:ahLst/>
              <a:cxnLst/>
              <a:rect l="l" t="t" r="r" b="b"/>
              <a:pathLst>
                <a:path w="4744720" h="1245235">
                  <a:moveTo>
                    <a:pt x="4744212" y="1245108"/>
                  </a:moveTo>
                  <a:lnTo>
                    <a:pt x="4744212" y="0"/>
                  </a:lnTo>
                  <a:lnTo>
                    <a:pt x="0" y="0"/>
                  </a:lnTo>
                  <a:lnTo>
                    <a:pt x="0" y="1245108"/>
                  </a:lnTo>
                  <a:lnTo>
                    <a:pt x="21336" y="1245108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701540" y="41148"/>
                  </a:lnTo>
                  <a:lnTo>
                    <a:pt x="4701540" y="21336"/>
                  </a:lnTo>
                  <a:lnTo>
                    <a:pt x="4722876" y="41148"/>
                  </a:lnTo>
                  <a:lnTo>
                    <a:pt x="4722876" y="1245108"/>
                  </a:lnTo>
                  <a:lnTo>
                    <a:pt x="4744212" y="1245108"/>
                  </a:lnTo>
                  <a:close/>
                </a:path>
                <a:path w="4744720" h="124523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744720" h="1245235">
                  <a:moveTo>
                    <a:pt x="42672" y="1202436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202436"/>
                  </a:lnTo>
                  <a:lnTo>
                    <a:pt x="42672" y="1202436"/>
                  </a:lnTo>
                  <a:close/>
                </a:path>
                <a:path w="4744720" h="1245235">
                  <a:moveTo>
                    <a:pt x="4722876" y="1202436"/>
                  </a:moveTo>
                  <a:lnTo>
                    <a:pt x="21336" y="1202436"/>
                  </a:lnTo>
                  <a:lnTo>
                    <a:pt x="42672" y="1223772"/>
                  </a:lnTo>
                  <a:lnTo>
                    <a:pt x="42672" y="1245108"/>
                  </a:lnTo>
                  <a:lnTo>
                    <a:pt x="4701540" y="1245108"/>
                  </a:lnTo>
                  <a:lnTo>
                    <a:pt x="4701540" y="1223772"/>
                  </a:lnTo>
                  <a:lnTo>
                    <a:pt x="4722876" y="1202436"/>
                  </a:lnTo>
                  <a:close/>
                </a:path>
                <a:path w="4744720" h="1245235">
                  <a:moveTo>
                    <a:pt x="42672" y="1245108"/>
                  </a:moveTo>
                  <a:lnTo>
                    <a:pt x="42672" y="1223772"/>
                  </a:lnTo>
                  <a:lnTo>
                    <a:pt x="21336" y="1202436"/>
                  </a:lnTo>
                  <a:lnTo>
                    <a:pt x="21336" y="1245108"/>
                  </a:lnTo>
                  <a:lnTo>
                    <a:pt x="42672" y="1245108"/>
                  </a:lnTo>
                  <a:close/>
                </a:path>
                <a:path w="4744720" h="1245235">
                  <a:moveTo>
                    <a:pt x="4722876" y="41148"/>
                  </a:moveTo>
                  <a:lnTo>
                    <a:pt x="4701540" y="21336"/>
                  </a:lnTo>
                  <a:lnTo>
                    <a:pt x="4701540" y="41148"/>
                  </a:lnTo>
                  <a:lnTo>
                    <a:pt x="4722876" y="41148"/>
                  </a:lnTo>
                  <a:close/>
                </a:path>
                <a:path w="4744720" h="1245235">
                  <a:moveTo>
                    <a:pt x="4722876" y="1202436"/>
                  </a:moveTo>
                  <a:lnTo>
                    <a:pt x="4722876" y="41148"/>
                  </a:lnTo>
                  <a:lnTo>
                    <a:pt x="4701540" y="41148"/>
                  </a:lnTo>
                  <a:lnTo>
                    <a:pt x="4701540" y="1202436"/>
                  </a:lnTo>
                  <a:lnTo>
                    <a:pt x="4722876" y="1202436"/>
                  </a:lnTo>
                  <a:close/>
                </a:path>
                <a:path w="4744720" h="1245235">
                  <a:moveTo>
                    <a:pt x="4722876" y="1245108"/>
                  </a:moveTo>
                  <a:lnTo>
                    <a:pt x="4722876" y="1202436"/>
                  </a:lnTo>
                  <a:lnTo>
                    <a:pt x="4701540" y="1223772"/>
                  </a:lnTo>
                  <a:lnTo>
                    <a:pt x="4701540" y="1245108"/>
                  </a:lnTo>
                  <a:lnTo>
                    <a:pt x="4722876" y="1245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10083" y="1960879"/>
            <a:ext cx="4398010" cy="1084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Symbol"/>
                <a:cs typeface="Symbol"/>
              </a:rPr>
              <a:t>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3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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baseline="-19713" dirty="0">
                <a:latin typeface="Times New Roman"/>
                <a:cs typeface="Times New Roman"/>
              </a:rPr>
              <a:t>1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baseline="-19713" dirty="0">
                <a:latin typeface="Times New Roman"/>
                <a:cs typeface="Times New Roman"/>
              </a:rPr>
              <a:t>2</a:t>
            </a:r>
            <a:r>
              <a:rPr sz="2300" b="1" dirty="0">
                <a:latin typeface="Times New Roman"/>
                <a:cs typeface="Times New Roman"/>
              </a:rPr>
              <a:t>…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i="1" baseline="-19713" dirty="0">
                <a:latin typeface="Times New Roman"/>
                <a:cs typeface="Times New Roman"/>
              </a:rPr>
              <a:t>n</a:t>
            </a:r>
            <a:r>
              <a:rPr sz="2325" b="1" i="1" spc="-7" baseline="-1971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pokud</a:t>
            </a:r>
            <a:endParaRPr sz="23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2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Predict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300" dirty="0">
                <a:latin typeface="Symbol"/>
                <a:cs typeface="Symbol"/>
              </a:rPr>
              <a:t>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baseline="-19713" dirty="0">
                <a:latin typeface="Times New Roman"/>
                <a:cs typeface="Times New Roman"/>
              </a:rPr>
              <a:t>1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baseline="-19713" dirty="0">
                <a:latin typeface="Times New Roman"/>
                <a:cs typeface="Times New Roman"/>
              </a:rPr>
              <a:t>2</a:t>
            </a:r>
            <a:r>
              <a:rPr sz="2300" b="1" dirty="0">
                <a:latin typeface="Times New Roman"/>
                <a:cs typeface="Times New Roman"/>
              </a:rPr>
              <a:t>…</a:t>
            </a:r>
            <a:r>
              <a:rPr sz="2300" b="1" i="1" dirty="0">
                <a:latin typeface="Times New Roman"/>
                <a:cs typeface="Times New Roman"/>
              </a:rPr>
              <a:t>X</a:t>
            </a:r>
            <a:r>
              <a:rPr sz="2325" b="1" i="1" baseline="-19713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);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jinak</a:t>
            </a:r>
            <a:endParaRPr sz="2300" dirty="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25"/>
              </a:spcBef>
            </a:pPr>
            <a:r>
              <a:rPr sz="2300" dirty="0">
                <a:latin typeface="Symbol"/>
                <a:cs typeface="Symbol"/>
              </a:rPr>
              <a:t>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) je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prázdné</a:t>
            </a:r>
            <a:r>
              <a:rPr sz="2300" spc="-10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42694" y="2234183"/>
            <a:ext cx="1188720" cy="492759"/>
          </a:xfrm>
          <a:custGeom>
            <a:avLst/>
            <a:gdLst/>
            <a:ahLst/>
            <a:cxnLst/>
            <a:rect l="l" t="t" r="r" b="b"/>
            <a:pathLst>
              <a:path w="1188720" h="492760">
                <a:moveTo>
                  <a:pt x="965736" y="157560"/>
                </a:moveTo>
                <a:lnTo>
                  <a:pt x="937529" y="78067"/>
                </a:lnTo>
                <a:lnTo>
                  <a:pt x="0" y="413004"/>
                </a:lnTo>
                <a:lnTo>
                  <a:pt x="27432" y="492252"/>
                </a:lnTo>
                <a:lnTo>
                  <a:pt x="965736" y="157560"/>
                </a:lnTo>
                <a:close/>
              </a:path>
              <a:path w="1188720" h="492760">
                <a:moveTo>
                  <a:pt x="1188720" y="33528"/>
                </a:moveTo>
                <a:lnTo>
                  <a:pt x="909828" y="0"/>
                </a:lnTo>
                <a:lnTo>
                  <a:pt x="937529" y="78067"/>
                </a:lnTo>
                <a:lnTo>
                  <a:pt x="976884" y="64008"/>
                </a:lnTo>
                <a:lnTo>
                  <a:pt x="1005840" y="143256"/>
                </a:lnTo>
                <a:lnTo>
                  <a:pt x="1005840" y="223551"/>
                </a:lnTo>
                <a:lnTo>
                  <a:pt x="1188720" y="33528"/>
                </a:lnTo>
                <a:close/>
              </a:path>
              <a:path w="1188720" h="492760">
                <a:moveTo>
                  <a:pt x="1005840" y="143256"/>
                </a:moveTo>
                <a:lnTo>
                  <a:pt x="976884" y="64008"/>
                </a:lnTo>
                <a:lnTo>
                  <a:pt x="937529" y="78067"/>
                </a:lnTo>
                <a:lnTo>
                  <a:pt x="965736" y="157560"/>
                </a:lnTo>
                <a:lnTo>
                  <a:pt x="1005840" y="143256"/>
                </a:lnTo>
                <a:close/>
              </a:path>
              <a:path w="1188720" h="492760">
                <a:moveTo>
                  <a:pt x="1005840" y="223551"/>
                </a:moveTo>
                <a:lnTo>
                  <a:pt x="1005840" y="143256"/>
                </a:lnTo>
                <a:lnTo>
                  <a:pt x="965736" y="157560"/>
                </a:lnTo>
                <a:lnTo>
                  <a:pt x="993648" y="236220"/>
                </a:lnTo>
                <a:lnTo>
                  <a:pt x="1005840" y="2235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4050" y="4264152"/>
            <a:ext cx="1771014" cy="782320"/>
          </a:xfrm>
          <a:custGeom>
            <a:avLst/>
            <a:gdLst/>
            <a:ahLst/>
            <a:cxnLst/>
            <a:rect l="l" t="t" r="r" b="b"/>
            <a:pathLst>
              <a:path w="1771014" h="782320">
                <a:moveTo>
                  <a:pt x="107830" y="704916"/>
                </a:moveTo>
                <a:lnTo>
                  <a:pt x="91440" y="665988"/>
                </a:lnTo>
                <a:lnTo>
                  <a:pt x="0" y="774192"/>
                </a:lnTo>
                <a:lnTo>
                  <a:pt x="88392" y="778995"/>
                </a:lnTo>
                <a:lnTo>
                  <a:pt x="88392" y="713232"/>
                </a:lnTo>
                <a:lnTo>
                  <a:pt x="107830" y="704916"/>
                </a:lnTo>
                <a:close/>
              </a:path>
              <a:path w="1771014" h="782320">
                <a:moveTo>
                  <a:pt x="124517" y="744547"/>
                </a:moveTo>
                <a:lnTo>
                  <a:pt x="107830" y="704916"/>
                </a:lnTo>
                <a:lnTo>
                  <a:pt x="88392" y="713232"/>
                </a:lnTo>
                <a:lnTo>
                  <a:pt x="105156" y="752856"/>
                </a:lnTo>
                <a:lnTo>
                  <a:pt x="124517" y="744547"/>
                </a:lnTo>
                <a:close/>
              </a:path>
              <a:path w="1771014" h="782320">
                <a:moveTo>
                  <a:pt x="140208" y="781812"/>
                </a:moveTo>
                <a:lnTo>
                  <a:pt x="124517" y="744547"/>
                </a:lnTo>
                <a:lnTo>
                  <a:pt x="105156" y="752856"/>
                </a:lnTo>
                <a:lnTo>
                  <a:pt x="88392" y="713232"/>
                </a:lnTo>
                <a:lnTo>
                  <a:pt x="88392" y="778995"/>
                </a:lnTo>
                <a:lnTo>
                  <a:pt x="140208" y="781812"/>
                </a:lnTo>
                <a:close/>
              </a:path>
              <a:path w="1771014" h="782320">
                <a:moveTo>
                  <a:pt x="1770888" y="38100"/>
                </a:moveTo>
                <a:lnTo>
                  <a:pt x="1755648" y="0"/>
                </a:lnTo>
                <a:lnTo>
                  <a:pt x="107830" y="704916"/>
                </a:lnTo>
                <a:lnTo>
                  <a:pt x="124517" y="744547"/>
                </a:lnTo>
                <a:lnTo>
                  <a:pt x="1770888" y="38100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57862" y="4808220"/>
            <a:ext cx="502920" cy="125095"/>
          </a:xfrm>
          <a:custGeom>
            <a:avLst/>
            <a:gdLst/>
            <a:ahLst/>
            <a:cxnLst/>
            <a:rect l="l" t="t" r="r" b="b"/>
            <a:pathLst>
              <a:path w="502919" h="125095">
                <a:moveTo>
                  <a:pt x="124968" y="41148"/>
                </a:moveTo>
                <a:lnTo>
                  <a:pt x="124968" y="0"/>
                </a:lnTo>
                <a:lnTo>
                  <a:pt x="0" y="62484"/>
                </a:lnTo>
                <a:lnTo>
                  <a:pt x="103632" y="114300"/>
                </a:lnTo>
                <a:lnTo>
                  <a:pt x="103632" y="41148"/>
                </a:lnTo>
                <a:lnTo>
                  <a:pt x="124968" y="41148"/>
                </a:lnTo>
                <a:close/>
              </a:path>
              <a:path w="502919" h="125095">
                <a:moveTo>
                  <a:pt x="502920" y="83820"/>
                </a:moveTo>
                <a:lnTo>
                  <a:pt x="502920" y="41148"/>
                </a:lnTo>
                <a:lnTo>
                  <a:pt x="103632" y="41148"/>
                </a:lnTo>
                <a:lnTo>
                  <a:pt x="103632" y="83820"/>
                </a:lnTo>
                <a:lnTo>
                  <a:pt x="502920" y="83820"/>
                </a:lnTo>
                <a:close/>
              </a:path>
              <a:path w="502919" h="125095">
                <a:moveTo>
                  <a:pt x="124968" y="124968"/>
                </a:moveTo>
                <a:lnTo>
                  <a:pt x="124968" y="83820"/>
                </a:lnTo>
                <a:lnTo>
                  <a:pt x="103632" y="83820"/>
                </a:lnTo>
                <a:lnTo>
                  <a:pt x="103632" y="114300"/>
                </a:lnTo>
                <a:lnTo>
                  <a:pt x="124968" y="124968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24050" y="5521452"/>
            <a:ext cx="1765300" cy="239395"/>
          </a:xfrm>
          <a:custGeom>
            <a:avLst/>
            <a:gdLst/>
            <a:ahLst/>
            <a:cxnLst/>
            <a:rect l="l" t="t" r="r" b="b"/>
            <a:pathLst>
              <a:path w="1765300" h="239395">
                <a:moveTo>
                  <a:pt x="122989" y="156501"/>
                </a:moveTo>
                <a:lnTo>
                  <a:pt x="118872" y="114300"/>
                </a:lnTo>
                <a:lnTo>
                  <a:pt x="0" y="188976"/>
                </a:lnTo>
                <a:lnTo>
                  <a:pt x="102108" y="228156"/>
                </a:lnTo>
                <a:lnTo>
                  <a:pt x="102108" y="158496"/>
                </a:lnTo>
                <a:lnTo>
                  <a:pt x="122989" y="156501"/>
                </a:lnTo>
                <a:close/>
              </a:path>
              <a:path w="1765300" h="239395">
                <a:moveTo>
                  <a:pt x="127008" y="197700"/>
                </a:moveTo>
                <a:lnTo>
                  <a:pt x="122989" y="156501"/>
                </a:lnTo>
                <a:lnTo>
                  <a:pt x="102108" y="158496"/>
                </a:lnTo>
                <a:lnTo>
                  <a:pt x="106680" y="199644"/>
                </a:lnTo>
                <a:lnTo>
                  <a:pt x="127008" y="197700"/>
                </a:lnTo>
                <a:close/>
              </a:path>
              <a:path w="1765300" h="239395">
                <a:moveTo>
                  <a:pt x="131064" y="239268"/>
                </a:moveTo>
                <a:lnTo>
                  <a:pt x="127008" y="197700"/>
                </a:lnTo>
                <a:lnTo>
                  <a:pt x="106680" y="199644"/>
                </a:lnTo>
                <a:lnTo>
                  <a:pt x="102108" y="158496"/>
                </a:lnTo>
                <a:lnTo>
                  <a:pt x="102108" y="228156"/>
                </a:lnTo>
                <a:lnTo>
                  <a:pt x="131064" y="239268"/>
                </a:lnTo>
                <a:close/>
              </a:path>
              <a:path w="1765300" h="239395">
                <a:moveTo>
                  <a:pt x="1764792" y="41148"/>
                </a:moveTo>
                <a:lnTo>
                  <a:pt x="1761744" y="0"/>
                </a:lnTo>
                <a:lnTo>
                  <a:pt x="122989" y="156501"/>
                </a:lnTo>
                <a:lnTo>
                  <a:pt x="127008" y="197700"/>
                </a:lnTo>
                <a:lnTo>
                  <a:pt x="1764792" y="41148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57862" y="5562600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124968" y="42672"/>
                </a:moveTo>
                <a:lnTo>
                  <a:pt x="124968" y="0"/>
                </a:lnTo>
                <a:lnTo>
                  <a:pt x="0" y="64008"/>
                </a:lnTo>
                <a:lnTo>
                  <a:pt x="103632" y="115824"/>
                </a:lnTo>
                <a:lnTo>
                  <a:pt x="103632" y="42672"/>
                </a:lnTo>
                <a:lnTo>
                  <a:pt x="124968" y="42672"/>
                </a:lnTo>
                <a:close/>
              </a:path>
              <a:path w="502919" h="127000">
                <a:moveTo>
                  <a:pt x="502920" y="83820"/>
                </a:moveTo>
                <a:lnTo>
                  <a:pt x="502920" y="42672"/>
                </a:lnTo>
                <a:lnTo>
                  <a:pt x="103632" y="42672"/>
                </a:lnTo>
                <a:lnTo>
                  <a:pt x="103632" y="83820"/>
                </a:lnTo>
                <a:lnTo>
                  <a:pt x="502920" y="83820"/>
                </a:lnTo>
                <a:close/>
              </a:path>
              <a:path w="502919" h="127000">
                <a:moveTo>
                  <a:pt x="124968" y="126492"/>
                </a:moveTo>
                <a:lnTo>
                  <a:pt x="124968" y="83820"/>
                </a:lnTo>
                <a:lnTo>
                  <a:pt x="103632" y="83820"/>
                </a:lnTo>
                <a:lnTo>
                  <a:pt x="103632" y="115824"/>
                </a:lnTo>
                <a:lnTo>
                  <a:pt x="124968" y="12649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4050" y="6449568"/>
            <a:ext cx="1854835" cy="707390"/>
          </a:xfrm>
          <a:custGeom>
            <a:avLst/>
            <a:gdLst/>
            <a:ahLst/>
            <a:cxnLst/>
            <a:rect l="l" t="t" r="r" b="b"/>
            <a:pathLst>
              <a:path w="1854835" h="707390">
                <a:moveTo>
                  <a:pt x="140208" y="0"/>
                </a:moveTo>
                <a:lnTo>
                  <a:pt x="0" y="16764"/>
                </a:lnTo>
                <a:lnTo>
                  <a:pt x="91440" y="112490"/>
                </a:lnTo>
                <a:lnTo>
                  <a:pt x="91440" y="71628"/>
                </a:lnTo>
                <a:lnTo>
                  <a:pt x="105156" y="32004"/>
                </a:lnTo>
                <a:lnTo>
                  <a:pt x="126001" y="39575"/>
                </a:lnTo>
                <a:lnTo>
                  <a:pt x="140208" y="0"/>
                </a:lnTo>
                <a:close/>
              </a:path>
              <a:path w="1854835" h="707390">
                <a:moveTo>
                  <a:pt x="126001" y="39575"/>
                </a:moveTo>
                <a:lnTo>
                  <a:pt x="105156" y="32004"/>
                </a:lnTo>
                <a:lnTo>
                  <a:pt x="91440" y="71628"/>
                </a:lnTo>
                <a:lnTo>
                  <a:pt x="111833" y="79042"/>
                </a:lnTo>
                <a:lnTo>
                  <a:pt x="126001" y="39575"/>
                </a:lnTo>
                <a:close/>
              </a:path>
              <a:path w="1854835" h="707390">
                <a:moveTo>
                  <a:pt x="111833" y="79042"/>
                </a:moveTo>
                <a:lnTo>
                  <a:pt x="91440" y="71628"/>
                </a:lnTo>
                <a:lnTo>
                  <a:pt x="91440" y="112490"/>
                </a:lnTo>
                <a:lnTo>
                  <a:pt x="97536" y="118872"/>
                </a:lnTo>
                <a:lnTo>
                  <a:pt x="111833" y="79042"/>
                </a:lnTo>
                <a:close/>
              </a:path>
              <a:path w="1854835" h="707390">
                <a:moveTo>
                  <a:pt x="1854708" y="667512"/>
                </a:moveTo>
                <a:lnTo>
                  <a:pt x="126001" y="39575"/>
                </a:lnTo>
                <a:lnTo>
                  <a:pt x="111833" y="79042"/>
                </a:lnTo>
                <a:lnTo>
                  <a:pt x="1839468" y="707136"/>
                </a:lnTo>
                <a:lnTo>
                  <a:pt x="1854708" y="66751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57862" y="6318504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124968" y="42672"/>
                </a:moveTo>
                <a:lnTo>
                  <a:pt x="124968" y="0"/>
                </a:lnTo>
                <a:lnTo>
                  <a:pt x="0" y="64008"/>
                </a:lnTo>
                <a:lnTo>
                  <a:pt x="103632" y="115824"/>
                </a:lnTo>
                <a:lnTo>
                  <a:pt x="103632" y="42672"/>
                </a:lnTo>
                <a:lnTo>
                  <a:pt x="124968" y="42672"/>
                </a:lnTo>
                <a:close/>
              </a:path>
              <a:path w="502919" h="127000">
                <a:moveTo>
                  <a:pt x="502920" y="83820"/>
                </a:moveTo>
                <a:lnTo>
                  <a:pt x="502920" y="42672"/>
                </a:lnTo>
                <a:lnTo>
                  <a:pt x="103632" y="42672"/>
                </a:lnTo>
                <a:lnTo>
                  <a:pt x="103632" y="83820"/>
                </a:lnTo>
                <a:lnTo>
                  <a:pt x="502920" y="83820"/>
                </a:lnTo>
                <a:close/>
              </a:path>
              <a:path w="502919" h="127000">
                <a:moveTo>
                  <a:pt x="124968" y="126492"/>
                </a:moveTo>
                <a:lnTo>
                  <a:pt x="124968" y="83820"/>
                </a:lnTo>
                <a:lnTo>
                  <a:pt x="103632" y="83820"/>
                </a:lnTo>
                <a:lnTo>
                  <a:pt x="103632" y="115824"/>
                </a:lnTo>
                <a:lnTo>
                  <a:pt x="124968" y="12649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74609" y="6677657"/>
            <a:ext cx="304165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 marR="5080" indent="-9652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Zbytek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tabulky</a:t>
            </a:r>
            <a:r>
              <a:rPr sz="26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sestrojil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analogicky.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044583" y="4092701"/>
          <a:ext cx="4112895" cy="2519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182245">
                        <a:lnSpc>
                          <a:spcPts val="2805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spc="-1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marL="182245">
                        <a:lnSpc>
                          <a:spcPts val="3000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5"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spc="-1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571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182245">
                        <a:lnSpc>
                          <a:spcPts val="3055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293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i="1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spc="-1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571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043820" y="3466590"/>
            <a:ext cx="45929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Určeme:</a:t>
            </a:r>
            <a:r>
              <a:rPr sz="2850" b="1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LL</a:t>
            </a:r>
            <a:r>
              <a:rPr sz="2850" spc="-11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tabulku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G</a:t>
            </a:r>
            <a:r>
              <a:rPr sz="2850" i="1" spc="-15" baseline="-20467" dirty="0">
                <a:latin typeface="Times New Roman"/>
                <a:cs typeface="Times New Roman"/>
              </a:rPr>
              <a:t>expr</a:t>
            </a:r>
            <a:r>
              <a:rPr sz="2850" spc="-15" baseline="-20467" dirty="0">
                <a:latin typeface="Times New Roman"/>
                <a:cs typeface="Times New Roman"/>
              </a:rPr>
              <a:t>3</a:t>
            </a:r>
            <a:endParaRPr sz="2850" baseline="-20467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082162" y="3590544"/>
          <a:ext cx="3526789" cy="3774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 marL="15240">
                        <a:lnSpc>
                          <a:spcPts val="2860"/>
                        </a:lnSpc>
                        <a:spcBef>
                          <a:spcPts val="345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Pravidlo</a:t>
                      </a:r>
                      <a:r>
                        <a:rPr sz="26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860"/>
                        </a:lnSpc>
                        <a:spcBef>
                          <a:spcPts val="345"/>
                        </a:spcBef>
                      </a:pPr>
                      <a:r>
                        <a:rPr sz="2600" b="1" i="1" spc="-10" dirty="0">
                          <a:latin typeface="Times New Roman"/>
                          <a:cs typeface="Times New Roman"/>
                        </a:rPr>
                        <a:t>Predict</a:t>
                      </a:r>
                      <a:r>
                        <a:rPr sz="2600" b="1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1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600" b="1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184150">
                        <a:lnSpc>
                          <a:spcPts val="3045"/>
                        </a:lnSpc>
                        <a:spcBef>
                          <a:spcPts val="360"/>
                        </a:spcBef>
                        <a:tabLst>
                          <a:tab pos="920115" algn="l"/>
                        </a:tabLst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25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60"/>
                        </a:lnSpc>
                        <a:spcBef>
                          <a:spcPts val="350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algn="r">
                        <a:lnSpc>
                          <a:spcPts val="3045"/>
                        </a:lnSpc>
                        <a:spcBef>
                          <a:spcPts val="20"/>
                        </a:spcBef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b="1" spc="3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b="1" i="1" spc="-2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2600" b="1" spc="-2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60"/>
                        </a:lnSpc>
                        <a:spcBef>
                          <a:spcPts val="10"/>
                        </a:spcBef>
                      </a:pP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84150">
                        <a:lnSpc>
                          <a:spcPts val="3055"/>
                        </a:lnSpc>
                        <a:spcBef>
                          <a:spcPts val="20"/>
                        </a:spcBef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b="1" spc="3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0" dirty="0">
                          <a:latin typeface="Symbol"/>
                          <a:cs typeface="Symbol"/>
                        </a:rPr>
                        <a:t>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55"/>
                        </a:lnSpc>
                        <a:spcBef>
                          <a:spcPts val="20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84150">
                        <a:lnSpc>
                          <a:spcPts val="3045"/>
                        </a:lnSpc>
                        <a:spcBef>
                          <a:spcPts val="25"/>
                        </a:spcBef>
                        <a:tabLst>
                          <a:tab pos="901700" algn="l"/>
                        </a:tabLst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25" dirty="0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6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R="38735" algn="r">
                        <a:lnSpc>
                          <a:spcPts val="3055"/>
                        </a:lnSpc>
                        <a:spcBef>
                          <a:spcPts val="20"/>
                        </a:spcBef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b="1" spc="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b="1" i="1" spc="-20" dirty="0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sz="2600" b="1" spc="-20" dirty="0"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65"/>
                        </a:lnSpc>
                        <a:spcBef>
                          <a:spcPts val="10"/>
                        </a:spcBef>
                      </a:pP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84150">
                        <a:lnSpc>
                          <a:spcPts val="3045"/>
                        </a:lnSpc>
                        <a:spcBef>
                          <a:spcPts val="25"/>
                        </a:spcBef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2600" b="1" spc="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0" dirty="0">
                          <a:latin typeface="Symbol"/>
                          <a:cs typeface="Symbol"/>
                        </a:rPr>
                        <a:t>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31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3060"/>
                        </a:lnSpc>
                        <a:spcBef>
                          <a:spcPts val="15"/>
                        </a:spcBef>
                      </a:pPr>
                      <a:r>
                        <a:rPr sz="26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6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00" b="1" spc="-3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184150">
                        <a:lnSpc>
                          <a:spcPts val="3045"/>
                        </a:lnSpc>
                        <a:spcBef>
                          <a:spcPts val="20"/>
                        </a:spcBef>
                        <a:tabLst>
                          <a:tab pos="920115" algn="l"/>
                        </a:tabLst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i="1" spc="-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)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3060"/>
                        </a:lnSpc>
                        <a:spcBef>
                          <a:spcPts val="10"/>
                        </a:spcBef>
                      </a:pP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920115" algn="l"/>
                        </a:tabLst>
                      </a:pPr>
                      <a:r>
                        <a:rPr sz="260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60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b="1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6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38/57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30"/>
              </a:spcBef>
            </a:pPr>
            <a:r>
              <a:rPr sz="4600" dirty="0"/>
              <a:t>SA</a:t>
            </a:r>
            <a:r>
              <a:rPr sz="4600" spc="-10" dirty="0"/>
              <a:t> </a:t>
            </a:r>
            <a:r>
              <a:rPr sz="4600" dirty="0"/>
              <a:t>založená</a:t>
            </a:r>
            <a:r>
              <a:rPr sz="4600" spc="-25" dirty="0"/>
              <a:t> </a:t>
            </a:r>
            <a:r>
              <a:rPr sz="4600" dirty="0"/>
              <a:t>na</a:t>
            </a:r>
            <a:r>
              <a:rPr sz="4600" spc="-5" dirty="0"/>
              <a:t> </a:t>
            </a:r>
            <a:r>
              <a:rPr sz="4600" dirty="0"/>
              <a:t>LL-tabulce:</a:t>
            </a:r>
            <a:r>
              <a:rPr sz="4600" spc="-45" dirty="0"/>
              <a:t> </a:t>
            </a:r>
            <a:r>
              <a:rPr sz="4600" spc="-10" dirty="0"/>
              <a:t>Příklad</a:t>
            </a:r>
            <a:endParaRPr sz="4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4583" y="1322831"/>
          <a:ext cx="4112895" cy="2098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305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9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/>
                    <a:lstStyle/>
                    <a:p>
                      <a:pPr marL="183515" marR="60325">
                        <a:lnSpc>
                          <a:spcPct val="81300"/>
                        </a:lnSpc>
                        <a:spcBef>
                          <a:spcPts val="290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ts val="286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1915"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ts val="286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519303" y="2346450"/>
            <a:ext cx="1699260" cy="831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73152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9303" y="1541779"/>
            <a:ext cx="3909060" cy="830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49935" algn="l"/>
                <a:tab pos="202692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1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4030" y="2346450"/>
            <a:ext cx="1624965" cy="831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49935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749935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3506723"/>
            <a:ext cx="8648700" cy="41275"/>
          </a:xfrm>
          <a:custGeom>
            <a:avLst/>
            <a:gdLst/>
            <a:ahLst/>
            <a:cxnLst/>
            <a:rect l="l" t="t" r="r" b="b"/>
            <a:pathLst>
              <a:path w="8648700" h="41275">
                <a:moveTo>
                  <a:pt x="8648699" y="41147"/>
                </a:moveTo>
                <a:lnTo>
                  <a:pt x="8648699" y="0"/>
                </a:lnTo>
                <a:lnTo>
                  <a:pt x="0" y="0"/>
                </a:lnTo>
                <a:lnTo>
                  <a:pt x="0" y="41147"/>
                </a:lnTo>
                <a:lnTo>
                  <a:pt x="864869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3820" y="3361965"/>
            <a:ext cx="4187190" cy="59503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G</a:t>
            </a:r>
            <a:r>
              <a:rPr sz="3075" i="1" spc="-15" baseline="-20325" dirty="0">
                <a:latin typeface="Times New Roman"/>
                <a:cs typeface="Times New Roman"/>
              </a:rPr>
              <a:t>expr</a:t>
            </a:r>
            <a:r>
              <a:rPr sz="3075" spc="-15" baseline="-20325" dirty="0">
                <a:latin typeface="Times New Roman"/>
                <a:cs typeface="Times New Roman"/>
              </a:rPr>
              <a:t>3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50" b="1" spc="-10" dirty="0">
                <a:latin typeface="Times New Roman"/>
                <a:cs typeface="Times New Roman"/>
              </a:rPr>
              <a:t>?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39/57</a:t>
            </a:r>
            <a:endParaRPr sz="26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17">
                <a:extLst>
                  <a:ext uri="{FF2B5EF4-FFF2-40B4-BE49-F238E27FC236}">
                    <a16:creationId xmlns:a16="http://schemas.microsoft.com/office/drawing/2014/main" id="{878726EC-7047-7518-46D2-68450406DD2B}"/>
                  </a:ext>
                </a:extLst>
              </p:cNvPr>
              <p:cNvSpPr txBox="1"/>
              <p:nvPr/>
            </p:nvSpPr>
            <p:spPr>
              <a:xfrm>
                <a:off x="1065157" y="4225802"/>
                <a:ext cx="5170774" cy="3080330"/>
              </a:xfrm>
              <a:prstGeom prst="rect">
                <a:avLst/>
              </a:prstGeom>
              <a:solidFill>
                <a:srgbClr val="FFF5EB"/>
              </a:solidFill>
            </p:spPr>
            <p:txBody>
              <a:bodyPr vert="horz" wrap="square" lIns="0" tIns="12446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80"/>
                  </a:spcBef>
                </a:pPr>
                <a14:m>
                  <m:oMath xmlns:m="http://schemas.openxmlformats.org/officeDocument/2006/math">
                    <m:r>
                      <a:rPr lang="cs-CZ" sz="19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cs-CZ" sz="1900" b="1" dirty="0">
                    <a:latin typeface="Times New Roman"/>
                    <a:cs typeface="Times New Roman"/>
                  </a:rPr>
                  <a:t> na zásobníku změním na </a:t>
                </a:r>
                <a:r>
                  <a:rPr lang="cs-CZ" sz="1900" b="1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cs-CZ" sz="1900" dirty="0">
                    <a:latin typeface="Times New Roman"/>
                    <a:cs typeface="Times New Roman"/>
                  </a:rPr>
                  <a:t>. Díky tomu se nám </a:t>
                </a:r>
                <a:r>
                  <a:rPr lang="cs-CZ" sz="1900" b="1" dirty="0">
                    <a:latin typeface="Times New Roman"/>
                    <a:cs typeface="Times New Roman"/>
                  </a:rPr>
                  <a:t>na</a:t>
                </a:r>
                <a:r>
                  <a:rPr lang="cs-CZ" sz="1900" dirty="0">
                    <a:latin typeface="Times New Roman"/>
                    <a:cs typeface="Times New Roman"/>
                  </a:rPr>
                  <a:t> </a:t>
                </a:r>
                <a:r>
                  <a:rPr lang="cs-CZ" sz="1900" b="1" dirty="0">
                    <a:latin typeface="Times New Roman"/>
                    <a:cs typeface="Times New Roman"/>
                  </a:rPr>
                  <a:t>vrcholu zásobníku objeví</a:t>
                </a:r>
                <a:r>
                  <a:rPr lang="cs-CZ" sz="1900" dirty="0">
                    <a:latin typeface="Times New Roman"/>
                    <a:cs typeface="Times New Roman"/>
                  </a:rPr>
                  <a:t> </a:t>
                </a:r>
                <a:r>
                  <a:rPr lang="cs-CZ" sz="1900" b="1" dirty="0">
                    <a:latin typeface="Times New Roman"/>
                    <a:cs typeface="Times New Roman"/>
                  </a:rPr>
                  <a:t>terminál</a:t>
                </a:r>
                <a:r>
                  <a:rPr lang="cs-CZ" sz="1900" dirty="0">
                    <a:latin typeface="Times New Roman"/>
                    <a:cs typeface="Times New Roman"/>
                  </a:rPr>
                  <a:t> </a:t>
                </a:r>
                <a:r>
                  <a:rPr lang="cs-CZ" sz="1700" i="1" dirty="0">
                    <a:latin typeface="Times New Roman"/>
                    <a:cs typeface="Times New Roman"/>
                  </a:rPr>
                  <a:t>(token)</a:t>
                </a:r>
                <a:r>
                  <a:rPr lang="cs-CZ" sz="1900" dirty="0">
                    <a:latin typeface="Times New Roman"/>
                    <a:cs typeface="Times New Roman"/>
                  </a:rPr>
                  <a:t> </a:t>
                </a:r>
                <a:r>
                  <a:rPr lang="cs-CZ" sz="1900" b="1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cs-CZ" sz="1900" dirty="0">
                    <a:latin typeface="Times New Roman"/>
                    <a:cs typeface="Times New Roman"/>
                  </a:rPr>
                  <a:t>.</a:t>
                </a:r>
                <a:br>
                  <a:rPr lang="cs-CZ" sz="1900" dirty="0">
                    <a:latin typeface="Times New Roman"/>
                    <a:cs typeface="Times New Roman"/>
                  </a:rPr>
                </a:br>
                <a:r>
                  <a:rPr lang="cs-CZ" sz="1900" dirty="0">
                    <a:latin typeface="Times New Roman"/>
                    <a:cs typeface="Times New Roman"/>
                  </a:rPr>
                  <a:t>V tuto chvíli </a:t>
                </a:r>
                <a:r>
                  <a:rPr lang="cs-CZ" sz="1900" b="1" dirty="0">
                    <a:latin typeface="Times New Roman"/>
                    <a:cs typeface="Times New Roman"/>
                  </a:rPr>
                  <a:t>provedu porovnání </a:t>
                </a:r>
                <a:r>
                  <a:rPr lang="cs-CZ" sz="1700" i="1" dirty="0">
                    <a:latin typeface="Times New Roman"/>
                    <a:cs typeface="Times New Roman"/>
                  </a:rPr>
                  <a:t>(nikoliv expanzi) </a:t>
                </a:r>
                <a:r>
                  <a:rPr lang="cs-CZ" sz="1900" dirty="0">
                    <a:latin typeface="Times New Roman"/>
                    <a:cs typeface="Times New Roman"/>
                  </a:rPr>
                  <a:t>tokenem </a:t>
                </a:r>
                <a:r>
                  <a:rPr lang="cs-CZ" sz="1900" b="1" dirty="0">
                    <a:solidFill>
                      <a:srgbClr val="00B050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cs-CZ" sz="1900" dirty="0">
                    <a:latin typeface="Times New Roman"/>
                    <a:cs typeface="Times New Roman"/>
                  </a:rPr>
                  <a:t> na zásobníku se vstupním tokenem. </a:t>
                </a:r>
              </a:p>
              <a:p>
                <a:pPr marL="38100">
                  <a:lnSpc>
                    <a:spcPct val="100000"/>
                  </a:lnSpc>
                  <a:spcBef>
                    <a:spcPts val="980"/>
                  </a:spcBef>
                </a:pPr>
                <a:r>
                  <a:rPr lang="cs-CZ" sz="1900" b="1" dirty="0">
                    <a:latin typeface="Times New Roman"/>
                    <a:cs typeface="Times New Roman"/>
                  </a:rPr>
                  <a:t>Porovnáváme stejné tokeny?</a:t>
                </a:r>
              </a:p>
              <a:p>
                <a:pPr marL="38100">
                  <a:lnSpc>
                    <a:spcPct val="100000"/>
                  </a:lnSpc>
                  <a:spcBef>
                    <a:spcPts val="980"/>
                  </a:spcBef>
                </a:pPr>
                <a:r>
                  <a:rPr lang="cs-CZ" sz="1900" b="1" dirty="0">
                    <a:latin typeface="Times New Roman"/>
                    <a:cs typeface="Times New Roman"/>
                  </a:rPr>
                  <a:t>a) ANO. Provedeme POP </a:t>
                </a:r>
                <a:r>
                  <a:rPr lang="cs-CZ" sz="1700" i="1" dirty="0">
                    <a:latin typeface="Times New Roman"/>
                    <a:cs typeface="Times New Roman"/>
                  </a:rPr>
                  <a:t>(přečteme i-</a:t>
                </a:r>
                <a:r>
                  <a:rPr lang="cs-CZ" sz="1700" i="1" dirty="0" err="1">
                    <a:latin typeface="Times New Roman"/>
                    <a:cs typeface="Times New Roman"/>
                  </a:rPr>
                  <a:t>čko</a:t>
                </a:r>
                <a:r>
                  <a:rPr lang="cs-CZ" sz="1700" i="1" dirty="0">
                    <a:latin typeface="Times New Roman"/>
                    <a:cs typeface="Times New Roman"/>
                  </a:rPr>
                  <a:t> a vystrčíme </a:t>
                </a:r>
                <a:br>
                  <a:rPr lang="cs-CZ" sz="1700" i="1" dirty="0">
                    <a:latin typeface="Times New Roman"/>
                    <a:cs typeface="Times New Roman"/>
                  </a:rPr>
                </a:br>
                <a:r>
                  <a:rPr lang="cs-CZ" sz="1700" i="1" dirty="0">
                    <a:latin typeface="Times New Roman"/>
                    <a:cs typeface="Times New Roman"/>
                  </a:rPr>
                  <a:t>     i-</a:t>
                </a:r>
                <a:r>
                  <a:rPr lang="cs-CZ" sz="1700" i="1" dirty="0" err="1">
                    <a:latin typeface="Times New Roman"/>
                    <a:cs typeface="Times New Roman"/>
                  </a:rPr>
                  <a:t>čko</a:t>
                </a:r>
                <a:r>
                  <a:rPr lang="cs-CZ" sz="1700" i="1" dirty="0">
                    <a:latin typeface="Times New Roman"/>
                    <a:cs typeface="Times New Roman"/>
                  </a:rPr>
                  <a:t> ze zásobníku -&gt; tím se na vrchol zásobníku  </a:t>
                </a:r>
                <a:br>
                  <a:rPr lang="cs-CZ" sz="1700" i="1" dirty="0">
                    <a:latin typeface="Times New Roman"/>
                    <a:cs typeface="Times New Roman"/>
                  </a:rPr>
                </a:br>
                <a:r>
                  <a:rPr lang="cs-CZ" sz="1700" i="1" dirty="0">
                    <a:latin typeface="Times New Roman"/>
                    <a:cs typeface="Times New Roman"/>
                  </a:rPr>
                  <a:t>     dostane T‘)</a:t>
                </a:r>
              </a:p>
              <a:p>
                <a:pPr marL="38100">
                  <a:lnSpc>
                    <a:spcPct val="100000"/>
                  </a:lnSpc>
                  <a:spcBef>
                    <a:spcPts val="980"/>
                  </a:spcBef>
                </a:pPr>
                <a:r>
                  <a:rPr lang="cs-CZ" sz="1900" b="1" dirty="0">
                    <a:latin typeface="Times New Roman"/>
                    <a:cs typeface="Times New Roman"/>
                  </a:rPr>
                  <a:t>b) NE. Nastane syntaktická chyba.</a:t>
                </a:r>
                <a:endParaRPr sz="1900" b="1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0" name="object 17">
                <a:extLst>
                  <a:ext uri="{FF2B5EF4-FFF2-40B4-BE49-F238E27FC236}">
                    <a16:creationId xmlns:a16="http://schemas.microsoft.com/office/drawing/2014/main" id="{878726EC-7047-7518-46D2-68450406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57" y="4225802"/>
                <a:ext cx="5170774" cy="3080330"/>
              </a:xfrm>
              <a:prstGeom prst="rect">
                <a:avLst/>
              </a:prstGeom>
              <a:blipFill>
                <a:blip r:embed="rId2"/>
                <a:stretch>
                  <a:fillRect l="-2241" r="-2241" b="-395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Obrázek 31">
            <a:extLst>
              <a:ext uri="{FF2B5EF4-FFF2-40B4-BE49-F238E27FC236}">
                <a16:creationId xmlns:a16="http://schemas.microsoft.com/office/drawing/2014/main" id="{738FE0B7-4857-34E4-F3B7-B4D510FD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964668"/>
            <a:ext cx="3447285" cy="3343032"/>
          </a:xfrm>
          <a:prstGeom prst="rect">
            <a:avLst/>
          </a:prstGeom>
        </p:spPr>
      </p:pic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57FA2895-E549-7290-80D8-A04B115EFEAC}"/>
              </a:ext>
            </a:extLst>
          </p:cNvPr>
          <p:cNvCxnSpPr>
            <a:cxnSpLocks/>
          </p:cNvCxnSpPr>
          <p:nvPr/>
        </p:nvCxnSpPr>
        <p:spPr>
          <a:xfrm>
            <a:off x="5699008" y="5636184"/>
            <a:ext cx="1171692" cy="378537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4011" y="478027"/>
            <a:ext cx="365442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Množina</a:t>
            </a:r>
            <a:r>
              <a:rPr sz="4850" spc="-140" dirty="0"/>
              <a:t> </a:t>
            </a:r>
            <a:r>
              <a:rPr sz="4850" b="1" i="1" spc="-10" dirty="0">
                <a:latin typeface="Times New Roman"/>
                <a:cs typeface="Times New Roman"/>
              </a:rPr>
              <a:t>First</a:t>
            </a:r>
            <a:endParaRPr sz="4850" b="1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1441" y="2253996"/>
            <a:ext cx="8609330" cy="1564005"/>
            <a:chOff x="1051441" y="2253996"/>
            <a:chExt cx="8609330" cy="1564005"/>
          </a:xfrm>
        </p:grpSpPr>
        <p:sp>
          <p:nvSpPr>
            <p:cNvPr id="7" name="object 7"/>
            <p:cNvSpPr/>
            <p:nvPr/>
          </p:nvSpPr>
          <p:spPr>
            <a:xfrm>
              <a:off x="1065157" y="2267712"/>
              <a:ext cx="8582025" cy="1536700"/>
            </a:xfrm>
            <a:custGeom>
              <a:avLst/>
              <a:gdLst/>
              <a:ahLst/>
              <a:cxnLst/>
              <a:rect l="l" t="t" r="r" b="b"/>
              <a:pathLst>
                <a:path w="8582025" h="1536700">
                  <a:moveTo>
                    <a:pt x="8581643" y="1536191"/>
                  </a:moveTo>
                  <a:lnTo>
                    <a:pt x="8581643" y="0"/>
                  </a:lnTo>
                  <a:lnTo>
                    <a:pt x="0" y="0"/>
                  </a:lnTo>
                  <a:lnTo>
                    <a:pt x="0" y="1536191"/>
                  </a:lnTo>
                  <a:lnTo>
                    <a:pt x="8581643" y="15361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1441" y="2253996"/>
              <a:ext cx="8609330" cy="1564005"/>
            </a:xfrm>
            <a:custGeom>
              <a:avLst/>
              <a:gdLst/>
              <a:ahLst/>
              <a:cxnLst/>
              <a:rect l="l" t="t" r="r" b="b"/>
              <a:pathLst>
                <a:path w="8609330" h="1564004">
                  <a:moveTo>
                    <a:pt x="8609073" y="1563624"/>
                  </a:moveTo>
                  <a:lnTo>
                    <a:pt x="8609073" y="0"/>
                  </a:lnTo>
                  <a:lnTo>
                    <a:pt x="0" y="0"/>
                  </a:lnTo>
                  <a:lnTo>
                    <a:pt x="0" y="1563624"/>
                  </a:lnTo>
                  <a:lnTo>
                    <a:pt x="13716" y="1563624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lnTo>
                    <a:pt x="8581641" y="27432"/>
                  </a:lnTo>
                  <a:lnTo>
                    <a:pt x="8581641" y="13716"/>
                  </a:lnTo>
                  <a:lnTo>
                    <a:pt x="8595357" y="27432"/>
                  </a:lnTo>
                  <a:lnTo>
                    <a:pt x="8595357" y="1563624"/>
                  </a:lnTo>
                  <a:lnTo>
                    <a:pt x="8609073" y="1563624"/>
                  </a:lnTo>
                  <a:close/>
                </a:path>
                <a:path w="8609330" h="1564004">
                  <a:moveTo>
                    <a:pt x="27432" y="27432"/>
                  </a:move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close/>
                </a:path>
                <a:path w="8609330" h="1564004">
                  <a:moveTo>
                    <a:pt x="27432" y="1536192"/>
                  </a:moveTo>
                  <a:lnTo>
                    <a:pt x="27432" y="27432"/>
                  </a:lnTo>
                  <a:lnTo>
                    <a:pt x="13716" y="27432"/>
                  </a:lnTo>
                  <a:lnTo>
                    <a:pt x="13716" y="1536192"/>
                  </a:lnTo>
                  <a:lnTo>
                    <a:pt x="27432" y="1536192"/>
                  </a:lnTo>
                  <a:close/>
                </a:path>
                <a:path w="8609330" h="1564004">
                  <a:moveTo>
                    <a:pt x="8595357" y="1536192"/>
                  </a:moveTo>
                  <a:lnTo>
                    <a:pt x="13716" y="1536192"/>
                  </a:lnTo>
                  <a:lnTo>
                    <a:pt x="27432" y="1549908"/>
                  </a:lnTo>
                  <a:lnTo>
                    <a:pt x="27432" y="1563624"/>
                  </a:lnTo>
                  <a:lnTo>
                    <a:pt x="8581641" y="1563624"/>
                  </a:lnTo>
                  <a:lnTo>
                    <a:pt x="8581641" y="1549908"/>
                  </a:lnTo>
                  <a:lnTo>
                    <a:pt x="8595357" y="1536192"/>
                  </a:lnTo>
                  <a:close/>
                </a:path>
                <a:path w="8609330" h="1564004">
                  <a:moveTo>
                    <a:pt x="27432" y="1563624"/>
                  </a:moveTo>
                  <a:lnTo>
                    <a:pt x="27432" y="1549908"/>
                  </a:lnTo>
                  <a:lnTo>
                    <a:pt x="13716" y="1536192"/>
                  </a:lnTo>
                  <a:lnTo>
                    <a:pt x="13716" y="1563624"/>
                  </a:lnTo>
                  <a:lnTo>
                    <a:pt x="27432" y="1563624"/>
                  </a:lnTo>
                  <a:close/>
                </a:path>
                <a:path w="8609330" h="1564004">
                  <a:moveTo>
                    <a:pt x="8595357" y="27432"/>
                  </a:moveTo>
                  <a:lnTo>
                    <a:pt x="8581641" y="13716"/>
                  </a:lnTo>
                  <a:lnTo>
                    <a:pt x="8581641" y="27432"/>
                  </a:lnTo>
                  <a:lnTo>
                    <a:pt x="8595357" y="27432"/>
                  </a:lnTo>
                  <a:close/>
                </a:path>
                <a:path w="8609330" h="1564004">
                  <a:moveTo>
                    <a:pt x="8595357" y="1536192"/>
                  </a:moveTo>
                  <a:lnTo>
                    <a:pt x="8595357" y="27432"/>
                  </a:lnTo>
                  <a:lnTo>
                    <a:pt x="8581641" y="27432"/>
                  </a:lnTo>
                  <a:lnTo>
                    <a:pt x="8581641" y="1536192"/>
                  </a:lnTo>
                  <a:lnTo>
                    <a:pt x="8595357" y="1536192"/>
                  </a:lnTo>
                  <a:close/>
                </a:path>
                <a:path w="8609330" h="1564004">
                  <a:moveTo>
                    <a:pt x="8595357" y="1563624"/>
                  </a:moveTo>
                  <a:lnTo>
                    <a:pt x="8595357" y="1536192"/>
                  </a:lnTo>
                  <a:lnTo>
                    <a:pt x="8581641" y="1549908"/>
                  </a:lnTo>
                  <a:lnTo>
                    <a:pt x="8581641" y="1563624"/>
                  </a:lnTo>
                  <a:lnTo>
                    <a:pt x="8595357" y="156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6520" y="1254760"/>
            <a:ext cx="8404980" cy="25255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 marR="438150">
              <a:lnSpc>
                <a:spcPct val="101299"/>
              </a:lnSpc>
              <a:spcBef>
                <a:spcPts val="85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množina</a:t>
            </a:r>
            <a:r>
              <a:rPr sz="305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všech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terminálů,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kterými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může</a:t>
            </a:r>
            <a:r>
              <a:rPr sz="305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začínat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derivovatelný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050" dirty="0">
              <a:latin typeface="Times New Roman"/>
              <a:cs typeface="Times New Roman"/>
            </a:endParaRPr>
          </a:p>
          <a:p>
            <a:pPr marL="47625" marR="17780">
              <a:lnSpc>
                <a:spcPct val="90400"/>
              </a:lnSpc>
              <a:spcBef>
                <a:spcPts val="1195"/>
              </a:spcBef>
            </a:pPr>
            <a:r>
              <a:rPr sz="3400" b="1" dirty="0">
                <a:latin typeface="Times New Roman"/>
                <a:cs typeface="Times New Roman"/>
              </a:rPr>
              <a:t>Definice: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Nechť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G</a:t>
            </a:r>
            <a:r>
              <a:rPr sz="3400" b="1" i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= (</a:t>
            </a:r>
            <a:r>
              <a:rPr sz="3400" b="1" i="1" dirty="0">
                <a:latin typeface="Times New Roman"/>
                <a:cs typeface="Times New Roman"/>
              </a:rPr>
              <a:t>N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T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2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P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S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BKG.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Pro </a:t>
            </a:r>
            <a:r>
              <a:rPr sz="3400" dirty="0">
                <a:latin typeface="Times New Roman"/>
                <a:cs typeface="Times New Roman"/>
              </a:rPr>
              <a:t>každé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400" b="1" i="1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N </a:t>
            </a:r>
            <a:r>
              <a:rPr sz="3400" b="1" dirty="0">
                <a:latin typeface="Symbol"/>
                <a:cs typeface="Symbol"/>
              </a:rPr>
              <a:t>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T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375" b="1" baseline="24691" dirty="0">
                <a:latin typeface="Times New Roman"/>
                <a:cs typeface="Times New Roman"/>
              </a:rPr>
              <a:t>*</a:t>
            </a:r>
            <a:r>
              <a:rPr sz="3375" b="1" spc="427" baseline="24691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je definováno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First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jako: </a:t>
            </a:r>
            <a:r>
              <a:rPr sz="3400" b="1" i="1" dirty="0">
                <a:latin typeface="Times New Roman"/>
                <a:cs typeface="Times New Roman"/>
              </a:rPr>
              <a:t>First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400" b="1" dirty="0">
                <a:latin typeface="Times New Roman"/>
                <a:cs typeface="Times New Roman"/>
              </a:rPr>
              <a:t>) =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{</a:t>
            </a:r>
            <a:r>
              <a:rPr sz="3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400" b="1" dirty="0">
                <a:latin typeface="Symbol"/>
                <a:cs typeface="Symbol"/>
              </a:rPr>
              <a:t>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T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400" b="1" i="1" spc="-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</a:t>
            </a:r>
            <a:r>
              <a:rPr sz="3375" b="1" baseline="28395" dirty="0">
                <a:latin typeface="Times New Roman"/>
                <a:cs typeface="Times New Roman"/>
              </a:rPr>
              <a:t>*</a:t>
            </a:r>
            <a:r>
              <a:rPr sz="3375" b="1" spc="442" baseline="28395" dirty="0">
                <a:latin typeface="Times New Roman"/>
                <a:cs typeface="Times New Roman"/>
              </a:rPr>
              <a:t> </a:t>
            </a:r>
            <a:r>
              <a:rPr sz="3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400" b="1" i="1" dirty="0">
                <a:latin typeface="Times New Roman"/>
                <a:cs typeface="Times New Roman"/>
              </a:rPr>
              <a:t>y</a:t>
            </a:r>
            <a:r>
              <a:rPr sz="3400" b="1" dirty="0">
                <a:latin typeface="Times New Roman"/>
                <a:cs typeface="Times New Roman"/>
              </a:rPr>
              <a:t>;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y</a:t>
            </a:r>
            <a:r>
              <a:rPr sz="3400" b="1" i="1" spc="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N </a:t>
            </a:r>
            <a:r>
              <a:rPr sz="3400" b="1" dirty="0">
                <a:latin typeface="Symbol"/>
                <a:cs typeface="Symbol"/>
              </a:rPr>
              <a:t>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i="1" spc="-10" dirty="0">
                <a:latin typeface="Times New Roman"/>
                <a:cs typeface="Times New Roman"/>
              </a:rPr>
              <a:t>T</a:t>
            </a:r>
            <a:r>
              <a:rPr sz="3400" b="1" spc="-10" dirty="0">
                <a:latin typeface="Times New Roman"/>
                <a:cs typeface="Times New Roman"/>
              </a:rPr>
              <a:t>)</a:t>
            </a:r>
            <a:r>
              <a:rPr sz="3375" b="1" spc="-15" baseline="24691" dirty="0">
                <a:latin typeface="Times New Roman"/>
                <a:cs typeface="Times New Roman"/>
              </a:rPr>
              <a:t>*</a:t>
            </a:r>
            <a:r>
              <a:rPr sz="3400" b="1" spc="-10" dirty="0">
                <a:latin typeface="Times New Roman"/>
                <a:cs typeface="Times New Roman"/>
              </a:rPr>
              <a:t>}</a:t>
            </a:r>
            <a:r>
              <a:rPr sz="3400" spc="-10" dirty="0">
                <a:latin typeface="Times New Roman"/>
                <a:cs typeface="Times New Roman"/>
              </a:rPr>
              <a:t>.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392582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220" y="3967986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18894" y="4093464"/>
            <a:ext cx="2057400" cy="546100"/>
            <a:chOff x="4318894" y="4093464"/>
            <a:chExt cx="2057400" cy="546100"/>
          </a:xfrm>
        </p:grpSpPr>
        <p:sp>
          <p:nvSpPr>
            <p:cNvPr id="13" name="object 13"/>
            <p:cNvSpPr/>
            <p:nvPr/>
          </p:nvSpPr>
          <p:spPr>
            <a:xfrm>
              <a:off x="4340229" y="41147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8894" y="4093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2313" y="41147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0978" y="4093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2037" y="41147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30702" y="4093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43184" y="4053330"/>
            <a:ext cx="12814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51535" algn="l"/>
              </a:tabLst>
            </a:pP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 </a:t>
            </a:r>
            <a:r>
              <a:rPr sz="3500" b="1" spc="-50" dirty="0">
                <a:latin typeface="Times New Roman"/>
                <a:cs typeface="Times New Roman"/>
              </a:rPr>
              <a:t>=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8196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813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75" baseline="-813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9083" y="4054854"/>
            <a:ext cx="13157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82090" y="4597908"/>
            <a:ext cx="2731135" cy="1301750"/>
            <a:chOff x="3982090" y="4597908"/>
            <a:chExt cx="2731135" cy="1301750"/>
          </a:xfrm>
        </p:grpSpPr>
        <p:sp>
          <p:nvSpPr>
            <p:cNvPr id="22" name="object 22"/>
            <p:cNvSpPr/>
            <p:nvPr/>
          </p:nvSpPr>
          <p:spPr>
            <a:xfrm>
              <a:off x="4004950" y="537362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83614" y="535381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7870" y="5373623"/>
              <a:ext cx="2184400" cy="504825"/>
            </a:xfrm>
            <a:custGeom>
              <a:avLst/>
              <a:gdLst/>
              <a:ahLst/>
              <a:cxnLst/>
              <a:rect l="l" t="t" r="r" b="b"/>
              <a:pathLst>
                <a:path w="2184400" h="504825">
                  <a:moveTo>
                    <a:pt x="2183891" y="504443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218389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6529" y="5353824"/>
              <a:ext cx="2225040" cy="546100"/>
            </a:xfrm>
            <a:custGeom>
              <a:avLst/>
              <a:gdLst/>
              <a:ahLst/>
              <a:cxnLst/>
              <a:rect l="l" t="t" r="r" b="b"/>
              <a:pathLst>
                <a:path w="2225040" h="546100">
                  <a:moveTo>
                    <a:pt x="2225040" y="0"/>
                  </a:moveTo>
                  <a:lnTo>
                    <a:pt x="2183892" y="0"/>
                  </a:lnTo>
                  <a:lnTo>
                    <a:pt x="2183892" y="41148"/>
                  </a:lnTo>
                  <a:lnTo>
                    <a:pt x="2183892" y="502920"/>
                  </a:lnTo>
                  <a:lnTo>
                    <a:pt x="1807260" y="502920"/>
                  </a:lnTo>
                  <a:lnTo>
                    <a:pt x="1805940" y="356603"/>
                  </a:lnTo>
                  <a:lnTo>
                    <a:pt x="1763268" y="356603"/>
                  </a:lnTo>
                  <a:lnTo>
                    <a:pt x="1764588" y="502920"/>
                  </a:lnTo>
                  <a:lnTo>
                    <a:pt x="1386636" y="502920"/>
                  </a:lnTo>
                  <a:lnTo>
                    <a:pt x="1385316" y="356603"/>
                  </a:lnTo>
                  <a:lnTo>
                    <a:pt x="1344168" y="356603"/>
                  </a:lnTo>
                  <a:lnTo>
                    <a:pt x="1345488" y="502920"/>
                  </a:lnTo>
                  <a:lnTo>
                    <a:pt x="883716" y="502920"/>
                  </a:lnTo>
                  <a:lnTo>
                    <a:pt x="882396" y="356603"/>
                  </a:lnTo>
                  <a:lnTo>
                    <a:pt x="839724" y="356603"/>
                  </a:lnTo>
                  <a:lnTo>
                    <a:pt x="841044" y="502920"/>
                  </a:lnTo>
                  <a:lnTo>
                    <a:pt x="463092" y="502920"/>
                  </a:lnTo>
                  <a:lnTo>
                    <a:pt x="461772" y="356603"/>
                  </a:lnTo>
                  <a:lnTo>
                    <a:pt x="420624" y="356603"/>
                  </a:lnTo>
                  <a:lnTo>
                    <a:pt x="4219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420801" y="41148"/>
                  </a:lnTo>
                  <a:lnTo>
                    <a:pt x="422148" y="188963"/>
                  </a:lnTo>
                  <a:lnTo>
                    <a:pt x="463296" y="187439"/>
                  </a:lnTo>
                  <a:lnTo>
                    <a:pt x="461962" y="41148"/>
                  </a:lnTo>
                  <a:lnTo>
                    <a:pt x="839901" y="41148"/>
                  </a:lnTo>
                  <a:lnTo>
                    <a:pt x="841248" y="188963"/>
                  </a:lnTo>
                  <a:lnTo>
                    <a:pt x="883920" y="187439"/>
                  </a:lnTo>
                  <a:lnTo>
                    <a:pt x="882586" y="41148"/>
                  </a:lnTo>
                  <a:lnTo>
                    <a:pt x="1344345" y="41148"/>
                  </a:lnTo>
                  <a:lnTo>
                    <a:pt x="1345692" y="188963"/>
                  </a:lnTo>
                  <a:lnTo>
                    <a:pt x="1386840" y="187439"/>
                  </a:lnTo>
                  <a:lnTo>
                    <a:pt x="1385506" y="41148"/>
                  </a:lnTo>
                  <a:lnTo>
                    <a:pt x="1763445" y="41148"/>
                  </a:lnTo>
                  <a:lnTo>
                    <a:pt x="1764792" y="188963"/>
                  </a:lnTo>
                  <a:lnTo>
                    <a:pt x="1807464" y="187439"/>
                  </a:lnTo>
                  <a:lnTo>
                    <a:pt x="1806130" y="41148"/>
                  </a:lnTo>
                  <a:lnTo>
                    <a:pt x="2183892" y="41148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2183892" y="545592"/>
                  </a:lnTo>
                  <a:lnTo>
                    <a:pt x="2205228" y="545592"/>
                  </a:lnTo>
                  <a:lnTo>
                    <a:pt x="2225040" y="545592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4950" y="4619243"/>
              <a:ext cx="923925" cy="754380"/>
            </a:xfrm>
            <a:custGeom>
              <a:avLst/>
              <a:gdLst/>
              <a:ahLst/>
              <a:cxnLst/>
              <a:rect l="l" t="t" r="r" b="b"/>
              <a:pathLst>
                <a:path w="923925" h="754379">
                  <a:moveTo>
                    <a:pt x="923543" y="754379"/>
                  </a:moveTo>
                  <a:lnTo>
                    <a:pt x="838199" y="0"/>
                  </a:lnTo>
                  <a:lnTo>
                    <a:pt x="335279" y="0"/>
                  </a:lnTo>
                  <a:lnTo>
                    <a:pt x="0" y="754379"/>
                  </a:lnTo>
                  <a:lnTo>
                    <a:pt x="923543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82090" y="4597908"/>
              <a:ext cx="967740" cy="797560"/>
            </a:xfrm>
            <a:custGeom>
              <a:avLst/>
              <a:gdLst/>
              <a:ahLst/>
              <a:cxnLst/>
              <a:rect l="l" t="t" r="r" b="b"/>
              <a:pathLst>
                <a:path w="967739" h="797560">
                  <a:moveTo>
                    <a:pt x="967740" y="780288"/>
                  </a:moveTo>
                  <a:lnTo>
                    <a:pt x="966216" y="774192"/>
                  </a:lnTo>
                  <a:lnTo>
                    <a:pt x="882396" y="18288"/>
                  </a:lnTo>
                  <a:lnTo>
                    <a:pt x="879919" y="10929"/>
                  </a:lnTo>
                  <a:lnTo>
                    <a:pt x="875157" y="5143"/>
                  </a:lnTo>
                  <a:lnTo>
                    <a:pt x="868680" y="1357"/>
                  </a:lnTo>
                  <a:lnTo>
                    <a:pt x="861060" y="0"/>
                  </a:lnTo>
                  <a:lnTo>
                    <a:pt x="348996" y="0"/>
                  </a:lnTo>
                  <a:lnTo>
                    <a:pt x="342900" y="4572"/>
                  </a:lnTo>
                  <a:lnTo>
                    <a:pt x="338328" y="12192"/>
                  </a:lnTo>
                  <a:lnTo>
                    <a:pt x="3048" y="768096"/>
                  </a:lnTo>
                  <a:lnTo>
                    <a:pt x="0" y="774192"/>
                  </a:lnTo>
                  <a:lnTo>
                    <a:pt x="0" y="781812"/>
                  </a:lnTo>
                  <a:lnTo>
                    <a:pt x="9144" y="794004"/>
                  </a:lnTo>
                  <a:lnTo>
                    <a:pt x="15240" y="797052"/>
                  </a:lnTo>
                  <a:lnTo>
                    <a:pt x="22860" y="797052"/>
                  </a:lnTo>
                  <a:lnTo>
                    <a:pt x="22860" y="755904"/>
                  </a:lnTo>
                  <a:lnTo>
                    <a:pt x="53991" y="755904"/>
                  </a:lnTo>
                  <a:lnTo>
                    <a:pt x="358140" y="70187"/>
                  </a:lnTo>
                  <a:lnTo>
                    <a:pt x="358140" y="41148"/>
                  </a:lnTo>
                  <a:lnTo>
                    <a:pt x="376428" y="28956"/>
                  </a:lnTo>
                  <a:lnTo>
                    <a:pt x="376428" y="41148"/>
                  </a:lnTo>
                  <a:lnTo>
                    <a:pt x="841248" y="41148"/>
                  </a:lnTo>
                  <a:lnTo>
                    <a:pt x="841248" y="22860"/>
                  </a:lnTo>
                  <a:lnTo>
                    <a:pt x="861060" y="41148"/>
                  </a:lnTo>
                  <a:lnTo>
                    <a:pt x="861060" y="201528"/>
                  </a:lnTo>
                  <a:lnTo>
                    <a:pt x="922533" y="755904"/>
                  </a:lnTo>
                  <a:lnTo>
                    <a:pt x="946404" y="755904"/>
                  </a:lnTo>
                  <a:lnTo>
                    <a:pt x="946404" y="797052"/>
                  </a:lnTo>
                  <a:lnTo>
                    <a:pt x="950976" y="797052"/>
                  </a:lnTo>
                  <a:lnTo>
                    <a:pt x="957072" y="794004"/>
                  </a:lnTo>
                  <a:lnTo>
                    <a:pt x="961644" y="790956"/>
                  </a:lnTo>
                  <a:lnTo>
                    <a:pt x="964692" y="786384"/>
                  </a:lnTo>
                  <a:lnTo>
                    <a:pt x="967740" y="780288"/>
                  </a:lnTo>
                  <a:close/>
                </a:path>
                <a:path w="967739" h="797560">
                  <a:moveTo>
                    <a:pt x="53991" y="755904"/>
                  </a:moveTo>
                  <a:lnTo>
                    <a:pt x="22860" y="755904"/>
                  </a:lnTo>
                  <a:lnTo>
                    <a:pt x="41148" y="784860"/>
                  </a:lnTo>
                  <a:lnTo>
                    <a:pt x="53991" y="755904"/>
                  </a:lnTo>
                  <a:close/>
                </a:path>
                <a:path w="967739" h="797560">
                  <a:moveTo>
                    <a:pt x="946404" y="797052"/>
                  </a:moveTo>
                  <a:lnTo>
                    <a:pt x="946404" y="755904"/>
                  </a:lnTo>
                  <a:lnTo>
                    <a:pt x="925068" y="778764"/>
                  </a:lnTo>
                  <a:lnTo>
                    <a:pt x="922533" y="755904"/>
                  </a:lnTo>
                  <a:lnTo>
                    <a:pt x="53991" y="755904"/>
                  </a:lnTo>
                  <a:lnTo>
                    <a:pt x="41148" y="784860"/>
                  </a:lnTo>
                  <a:lnTo>
                    <a:pt x="22860" y="755904"/>
                  </a:lnTo>
                  <a:lnTo>
                    <a:pt x="22860" y="797052"/>
                  </a:lnTo>
                  <a:lnTo>
                    <a:pt x="946404" y="797052"/>
                  </a:lnTo>
                  <a:close/>
                </a:path>
                <a:path w="967739" h="797560">
                  <a:moveTo>
                    <a:pt x="376428" y="28956"/>
                  </a:moveTo>
                  <a:lnTo>
                    <a:pt x="358140" y="41148"/>
                  </a:lnTo>
                  <a:lnTo>
                    <a:pt x="371020" y="41148"/>
                  </a:lnTo>
                  <a:lnTo>
                    <a:pt x="376428" y="28956"/>
                  </a:lnTo>
                  <a:close/>
                </a:path>
                <a:path w="967739" h="797560">
                  <a:moveTo>
                    <a:pt x="371020" y="41148"/>
                  </a:moveTo>
                  <a:lnTo>
                    <a:pt x="358140" y="41148"/>
                  </a:lnTo>
                  <a:lnTo>
                    <a:pt x="358140" y="70187"/>
                  </a:lnTo>
                  <a:lnTo>
                    <a:pt x="371020" y="41148"/>
                  </a:lnTo>
                  <a:close/>
                </a:path>
                <a:path w="967739" h="797560">
                  <a:moveTo>
                    <a:pt x="376428" y="41148"/>
                  </a:moveTo>
                  <a:lnTo>
                    <a:pt x="376428" y="28956"/>
                  </a:lnTo>
                  <a:lnTo>
                    <a:pt x="371020" y="41148"/>
                  </a:lnTo>
                  <a:lnTo>
                    <a:pt x="376428" y="41148"/>
                  </a:lnTo>
                  <a:close/>
                </a:path>
                <a:path w="967739" h="797560">
                  <a:moveTo>
                    <a:pt x="861060" y="41148"/>
                  </a:moveTo>
                  <a:lnTo>
                    <a:pt x="841248" y="22860"/>
                  </a:lnTo>
                  <a:lnTo>
                    <a:pt x="843275" y="41148"/>
                  </a:lnTo>
                  <a:lnTo>
                    <a:pt x="861060" y="41148"/>
                  </a:lnTo>
                  <a:close/>
                </a:path>
                <a:path w="967739" h="797560">
                  <a:moveTo>
                    <a:pt x="843275" y="41148"/>
                  </a:moveTo>
                  <a:lnTo>
                    <a:pt x="841248" y="22860"/>
                  </a:lnTo>
                  <a:lnTo>
                    <a:pt x="841248" y="41148"/>
                  </a:lnTo>
                  <a:lnTo>
                    <a:pt x="843275" y="41148"/>
                  </a:lnTo>
                  <a:close/>
                </a:path>
                <a:path w="967739" h="797560">
                  <a:moveTo>
                    <a:pt x="861060" y="201528"/>
                  </a:moveTo>
                  <a:lnTo>
                    <a:pt x="861060" y="41148"/>
                  </a:lnTo>
                  <a:lnTo>
                    <a:pt x="843275" y="41148"/>
                  </a:lnTo>
                  <a:lnTo>
                    <a:pt x="861060" y="201528"/>
                  </a:lnTo>
                  <a:close/>
                </a:path>
                <a:path w="967739" h="797560">
                  <a:moveTo>
                    <a:pt x="946404" y="755904"/>
                  </a:moveTo>
                  <a:lnTo>
                    <a:pt x="922533" y="755904"/>
                  </a:lnTo>
                  <a:lnTo>
                    <a:pt x="925068" y="778764"/>
                  </a:lnTo>
                  <a:lnTo>
                    <a:pt x="9464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8494" y="4619243"/>
              <a:ext cx="1763395" cy="754380"/>
            </a:xfrm>
            <a:custGeom>
              <a:avLst/>
              <a:gdLst/>
              <a:ahLst/>
              <a:cxnLst/>
              <a:rect l="l" t="t" r="r" b="b"/>
              <a:pathLst>
                <a:path w="1763395" h="754379">
                  <a:moveTo>
                    <a:pt x="1763267" y="754379"/>
                  </a:moveTo>
                  <a:lnTo>
                    <a:pt x="1426463" y="0"/>
                  </a:lnTo>
                  <a:lnTo>
                    <a:pt x="83819" y="0"/>
                  </a:lnTo>
                  <a:lnTo>
                    <a:pt x="0" y="754379"/>
                  </a:lnTo>
                  <a:lnTo>
                    <a:pt x="1763267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05634" y="4597908"/>
              <a:ext cx="1807845" cy="797560"/>
            </a:xfrm>
            <a:custGeom>
              <a:avLst/>
              <a:gdLst/>
              <a:ahLst/>
              <a:cxnLst/>
              <a:rect l="l" t="t" r="r" b="b"/>
              <a:pathLst>
                <a:path w="1807845" h="797560">
                  <a:moveTo>
                    <a:pt x="1807464" y="781812"/>
                  </a:moveTo>
                  <a:lnTo>
                    <a:pt x="1807464" y="774192"/>
                  </a:lnTo>
                  <a:lnTo>
                    <a:pt x="1804416" y="768096"/>
                  </a:lnTo>
                  <a:lnTo>
                    <a:pt x="1469136" y="12192"/>
                  </a:lnTo>
                  <a:lnTo>
                    <a:pt x="1466088" y="4572"/>
                  </a:lnTo>
                  <a:lnTo>
                    <a:pt x="1458468" y="0"/>
                  </a:lnTo>
                  <a:lnTo>
                    <a:pt x="106680" y="0"/>
                  </a:lnTo>
                  <a:lnTo>
                    <a:pt x="1524" y="774192"/>
                  </a:lnTo>
                  <a:lnTo>
                    <a:pt x="0" y="780288"/>
                  </a:lnTo>
                  <a:lnTo>
                    <a:pt x="3048" y="786384"/>
                  </a:lnTo>
                  <a:lnTo>
                    <a:pt x="6096" y="790956"/>
                  </a:lnTo>
                  <a:lnTo>
                    <a:pt x="10668" y="794004"/>
                  </a:lnTo>
                  <a:lnTo>
                    <a:pt x="16764" y="797052"/>
                  </a:lnTo>
                  <a:lnTo>
                    <a:pt x="22860" y="797052"/>
                  </a:lnTo>
                  <a:lnTo>
                    <a:pt x="22860" y="755904"/>
                  </a:lnTo>
                  <a:lnTo>
                    <a:pt x="45206" y="755904"/>
                  </a:lnTo>
                  <a:lnTo>
                    <a:pt x="106680" y="201528"/>
                  </a:lnTo>
                  <a:lnTo>
                    <a:pt x="106680" y="41148"/>
                  </a:lnTo>
                  <a:lnTo>
                    <a:pt x="126492" y="22860"/>
                  </a:lnTo>
                  <a:lnTo>
                    <a:pt x="126492" y="41148"/>
                  </a:lnTo>
                  <a:lnTo>
                    <a:pt x="1431036" y="41148"/>
                  </a:lnTo>
                  <a:lnTo>
                    <a:pt x="1431036" y="28956"/>
                  </a:lnTo>
                  <a:lnTo>
                    <a:pt x="1449324" y="41148"/>
                  </a:lnTo>
                  <a:lnTo>
                    <a:pt x="1449324" y="70187"/>
                  </a:lnTo>
                  <a:lnTo>
                    <a:pt x="1753472" y="755904"/>
                  </a:lnTo>
                  <a:lnTo>
                    <a:pt x="1786128" y="755904"/>
                  </a:lnTo>
                  <a:lnTo>
                    <a:pt x="1786128" y="797052"/>
                  </a:lnTo>
                  <a:lnTo>
                    <a:pt x="1792224" y="797052"/>
                  </a:lnTo>
                  <a:lnTo>
                    <a:pt x="1799844" y="794004"/>
                  </a:lnTo>
                  <a:lnTo>
                    <a:pt x="1802892" y="787908"/>
                  </a:lnTo>
                  <a:lnTo>
                    <a:pt x="1807464" y="781812"/>
                  </a:lnTo>
                  <a:close/>
                </a:path>
                <a:path w="1807845" h="797560">
                  <a:moveTo>
                    <a:pt x="45206" y="755904"/>
                  </a:moveTo>
                  <a:lnTo>
                    <a:pt x="22860" y="755904"/>
                  </a:lnTo>
                  <a:lnTo>
                    <a:pt x="42672" y="778764"/>
                  </a:lnTo>
                  <a:lnTo>
                    <a:pt x="45206" y="755904"/>
                  </a:lnTo>
                  <a:close/>
                </a:path>
                <a:path w="1807845" h="797560">
                  <a:moveTo>
                    <a:pt x="1786128" y="797052"/>
                  </a:moveTo>
                  <a:lnTo>
                    <a:pt x="1786128" y="755904"/>
                  </a:lnTo>
                  <a:lnTo>
                    <a:pt x="1766316" y="784860"/>
                  </a:lnTo>
                  <a:lnTo>
                    <a:pt x="1753472" y="755904"/>
                  </a:lnTo>
                  <a:lnTo>
                    <a:pt x="45206" y="755904"/>
                  </a:lnTo>
                  <a:lnTo>
                    <a:pt x="42672" y="778764"/>
                  </a:lnTo>
                  <a:lnTo>
                    <a:pt x="22860" y="755904"/>
                  </a:lnTo>
                  <a:lnTo>
                    <a:pt x="22860" y="797052"/>
                  </a:lnTo>
                  <a:lnTo>
                    <a:pt x="1786128" y="797052"/>
                  </a:lnTo>
                  <a:close/>
                </a:path>
                <a:path w="1807845" h="797560">
                  <a:moveTo>
                    <a:pt x="126492" y="22860"/>
                  </a:moveTo>
                  <a:lnTo>
                    <a:pt x="106680" y="41148"/>
                  </a:lnTo>
                  <a:lnTo>
                    <a:pt x="124464" y="41148"/>
                  </a:lnTo>
                  <a:lnTo>
                    <a:pt x="126492" y="22860"/>
                  </a:lnTo>
                  <a:close/>
                </a:path>
                <a:path w="1807845" h="797560">
                  <a:moveTo>
                    <a:pt x="124464" y="41148"/>
                  </a:moveTo>
                  <a:lnTo>
                    <a:pt x="106680" y="41148"/>
                  </a:lnTo>
                  <a:lnTo>
                    <a:pt x="106680" y="201528"/>
                  </a:lnTo>
                  <a:lnTo>
                    <a:pt x="124464" y="41148"/>
                  </a:lnTo>
                  <a:close/>
                </a:path>
                <a:path w="1807845" h="797560">
                  <a:moveTo>
                    <a:pt x="126492" y="41148"/>
                  </a:moveTo>
                  <a:lnTo>
                    <a:pt x="126492" y="22860"/>
                  </a:lnTo>
                  <a:lnTo>
                    <a:pt x="124464" y="41148"/>
                  </a:lnTo>
                  <a:lnTo>
                    <a:pt x="126492" y="41148"/>
                  </a:lnTo>
                  <a:close/>
                </a:path>
                <a:path w="1807845" h="797560">
                  <a:moveTo>
                    <a:pt x="1449324" y="41148"/>
                  </a:moveTo>
                  <a:lnTo>
                    <a:pt x="1431036" y="28956"/>
                  </a:lnTo>
                  <a:lnTo>
                    <a:pt x="1436443" y="41148"/>
                  </a:lnTo>
                  <a:lnTo>
                    <a:pt x="1449324" y="41148"/>
                  </a:lnTo>
                  <a:close/>
                </a:path>
                <a:path w="1807845" h="797560">
                  <a:moveTo>
                    <a:pt x="1436443" y="41148"/>
                  </a:moveTo>
                  <a:lnTo>
                    <a:pt x="1431036" y="28956"/>
                  </a:lnTo>
                  <a:lnTo>
                    <a:pt x="1431036" y="41148"/>
                  </a:lnTo>
                  <a:lnTo>
                    <a:pt x="1436443" y="41148"/>
                  </a:lnTo>
                  <a:close/>
                </a:path>
                <a:path w="1807845" h="797560">
                  <a:moveTo>
                    <a:pt x="1449324" y="70187"/>
                  </a:moveTo>
                  <a:lnTo>
                    <a:pt x="1449324" y="41148"/>
                  </a:lnTo>
                  <a:lnTo>
                    <a:pt x="1436443" y="41148"/>
                  </a:lnTo>
                  <a:lnTo>
                    <a:pt x="1449324" y="70187"/>
                  </a:lnTo>
                  <a:close/>
                </a:path>
                <a:path w="1807845" h="797560">
                  <a:moveTo>
                    <a:pt x="1786128" y="755904"/>
                  </a:moveTo>
                  <a:lnTo>
                    <a:pt x="1753472" y="755904"/>
                  </a:lnTo>
                  <a:lnTo>
                    <a:pt x="1766316" y="784860"/>
                  </a:lnTo>
                  <a:lnTo>
                    <a:pt x="1786128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02112" y="5380733"/>
            <a:ext cx="3616325" cy="192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14"/>
              </a:spcBef>
              <a:tabLst>
                <a:tab pos="1960245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300" b="1" i="1" spc="-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=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…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300" b="1" i="1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300" b="1" i="1" spc="397" baseline="-20202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</a:t>
            </a:r>
            <a:r>
              <a:rPr sz="3300" baseline="25252" dirty="0">
                <a:latin typeface="Times New Roman"/>
                <a:cs typeface="Times New Roman"/>
              </a:rPr>
              <a:t>*</a:t>
            </a:r>
            <a:r>
              <a:rPr sz="3300" spc="412" baseline="25252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i="1" spc="-25" dirty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  <a:p>
            <a:pPr marL="123189" algn="ctr">
              <a:lnSpc>
                <a:spcPct val="100000"/>
              </a:lnSpc>
              <a:spcBef>
                <a:spcPts val="3329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First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66238" y="6361176"/>
            <a:ext cx="660400" cy="463550"/>
            <a:chOff x="5166238" y="6361176"/>
            <a:chExt cx="660400" cy="463550"/>
          </a:xfrm>
        </p:grpSpPr>
        <p:sp>
          <p:nvSpPr>
            <p:cNvPr id="32" name="object 32"/>
            <p:cNvSpPr/>
            <p:nvPr/>
          </p:nvSpPr>
          <p:spPr>
            <a:xfrm>
              <a:off x="5263773" y="6382511"/>
              <a:ext cx="464820" cy="419100"/>
            </a:xfrm>
            <a:custGeom>
              <a:avLst/>
              <a:gdLst/>
              <a:ahLst/>
              <a:cxnLst/>
              <a:rect l="l" t="t" r="r" b="b"/>
              <a:pathLst>
                <a:path w="464820" h="419100">
                  <a:moveTo>
                    <a:pt x="464819" y="313943"/>
                  </a:moveTo>
                  <a:lnTo>
                    <a:pt x="348995" y="313943"/>
                  </a:lnTo>
                  <a:lnTo>
                    <a:pt x="348995" y="0"/>
                  </a:lnTo>
                  <a:lnTo>
                    <a:pt x="115823" y="0"/>
                  </a:lnTo>
                  <a:lnTo>
                    <a:pt x="115823" y="313943"/>
                  </a:lnTo>
                  <a:lnTo>
                    <a:pt x="0" y="313943"/>
                  </a:lnTo>
                  <a:lnTo>
                    <a:pt x="233171" y="419099"/>
                  </a:lnTo>
                  <a:lnTo>
                    <a:pt x="464819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6238" y="6361176"/>
              <a:ext cx="660400" cy="463550"/>
            </a:xfrm>
            <a:custGeom>
              <a:avLst/>
              <a:gdLst/>
              <a:ahLst/>
              <a:cxnLst/>
              <a:rect l="l" t="t" r="r" b="b"/>
              <a:pathLst>
                <a:path w="660400" h="463550">
                  <a:moveTo>
                    <a:pt x="213360" y="313944"/>
                  </a:moveTo>
                  <a:lnTo>
                    <a:pt x="0" y="313944"/>
                  </a:lnTo>
                  <a:lnTo>
                    <a:pt x="97536" y="357992"/>
                  </a:lnTo>
                  <a:lnTo>
                    <a:pt x="97536" y="356616"/>
                  </a:lnTo>
                  <a:lnTo>
                    <a:pt x="106680" y="316992"/>
                  </a:lnTo>
                  <a:lnTo>
                    <a:pt x="192024" y="355172"/>
                  </a:lnTo>
                  <a:lnTo>
                    <a:pt x="192024" y="335280"/>
                  </a:lnTo>
                  <a:lnTo>
                    <a:pt x="213360" y="313944"/>
                  </a:lnTo>
                  <a:close/>
                </a:path>
                <a:path w="660400" h="463550">
                  <a:moveTo>
                    <a:pt x="195251" y="356616"/>
                  </a:moveTo>
                  <a:lnTo>
                    <a:pt x="106680" y="316992"/>
                  </a:lnTo>
                  <a:lnTo>
                    <a:pt x="97536" y="356616"/>
                  </a:lnTo>
                  <a:lnTo>
                    <a:pt x="195251" y="356616"/>
                  </a:lnTo>
                  <a:close/>
                </a:path>
                <a:path w="660400" h="463550">
                  <a:moveTo>
                    <a:pt x="329973" y="416886"/>
                  </a:moveTo>
                  <a:lnTo>
                    <a:pt x="195251" y="356616"/>
                  </a:lnTo>
                  <a:lnTo>
                    <a:pt x="97536" y="356616"/>
                  </a:lnTo>
                  <a:lnTo>
                    <a:pt x="97536" y="357992"/>
                  </a:lnTo>
                  <a:lnTo>
                    <a:pt x="321564" y="459166"/>
                  </a:lnTo>
                  <a:lnTo>
                    <a:pt x="321564" y="420624"/>
                  </a:lnTo>
                  <a:lnTo>
                    <a:pt x="329973" y="416886"/>
                  </a:lnTo>
                  <a:close/>
                </a:path>
                <a:path w="660400" h="463550">
                  <a:moveTo>
                    <a:pt x="467868" y="313944"/>
                  </a:moveTo>
                  <a:lnTo>
                    <a:pt x="467868" y="0"/>
                  </a:lnTo>
                  <a:lnTo>
                    <a:pt x="192024" y="0"/>
                  </a:lnTo>
                  <a:lnTo>
                    <a:pt x="192024" y="313944"/>
                  </a:lnTo>
                  <a:lnTo>
                    <a:pt x="213360" y="313944"/>
                  </a:lnTo>
                  <a:lnTo>
                    <a:pt x="213360" y="41148"/>
                  </a:lnTo>
                  <a:lnTo>
                    <a:pt x="234696" y="21336"/>
                  </a:lnTo>
                  <a:lnTo>
                    <a:pt x="234696" y="41148"/>
                  </a:lnTo>
                  <a:lnTo>
                    <a:pt x="425196" y="41148"/>
                  </a:lnTo>
                  <a:lnTo>
                    <a:pt x="425196" y="21336"/>
                  </a:lnTo>
                  <a:lnTo>
                    <a:pt x="446532" y="41148"/>
                  </a:lnTo>
                  <a:lnTo>
                    <a:pt x="446532" y="313944"/>
                  </a:lnTo>
                  <a:lnTo>
                    <a:pt x="467868" y="313944"/>
                  </a:lnTo>
                  <a:close/>
                </a:path>
                <a:path w="660400" h="463550">
                  <a:moveTo>
                    <a:pt x="234696" y="356616"/>
                  </a:moveTo>
                  <a:lnTo>
                    <a:pt x="234696" y="41148"/>
                  </a:lnTo>
                  <a:lnTo>
                    <a:pt x="213360" y="41148"/>
                  </a:lnTo>
                  <a:lnTo>
                    <a:pt x="213360" y="313944"/>
                  </a:lnTo>
                  <a:lnTo>
                    <a:pt x="192024" y="335280"/>
                  </a:lnTo>
                  <a:lnTo>
                    <a:pt x="192024" y="355172"/>
                  </a:lnTo>
                  <a:lnTo>
                    <a:pt x="195251" y="356616"/>
                  </a:lnTo>
                  <a:lnTo>
                    <a:pt x="234696" y="356616"/>
                  </a:lnTo>
                  <a:close/>
                </a:path>
                <a:path w="660400" h="463550">
                  <a:moveTo>
                    <a:pt x="234696" y="41148"/>
                  </a:moveTo>
                  <a:lnTo>
                    <a:pt x="234696" y="21336"/>
                  </a:lnTo>
                  <a:lnTo>
                    <a:pt x="213360" y="41148"/>
                  </a:lnTo>
                  <a:lnTo>
                    <a:pt x="234696" y="41148"/>
                  </a:lnTo>
                  <a:close/>
                </a:path>
                <a:path w="660400" h="463550">
                  <a:moveTo>
                    <a:pt x="338328" y="420624"/>
                  </a:moveTo>
                  <a:lnTo>
                    <a:pt x="329973" y="416886"/>
                  </a:lnTo>
                  <a:lnTo>
                    <a:pt x="321564" y="420624"/>
                  </a:lnTo>
                  <a:lnTo>
                    <a:pt x="338328" y="420624"/>
                  </a:lnTo>
                  <a:close/>
                </a:path>
                <a:path w="660400" h="463550">
                  <a:moveTo>
                    <a:pt x="338328" y="459838"/>
                  </a:moveTo>
                  <a:lnTo>
                    <a:pt x="338328" y="420624"/>
                  </a:lnTo>
                  <a:lnTo>
                    <a:pt x="321564" y="420624"/>
                  </a:lnTo>
                  <a:lnTo>
                    <a:pt x="321564" y="459166"/>
                  </a:lnTo>
                  <a:lnTo>
                    <a:pt x="330708" y="463296"/>
                  </a:lnTo>
                  <a:lnTo>
                    <a:pt x="338328" y="459838"/>
                  </a:lnTo>
                  <a:close/>
                </a:path>
                <a:path w="660400" h="463550">
                  <a:moveTo>
                    <a:pt x="562356" y="358196"/>
                  </a:moveTo>
                  <a:lnTo>
                    <a:pt x="562356" y="356616"/>
                  </a:lnTo>
                  <a:lnTo>
                    <a:pt x="465582" y="356616"/>
                  </a:lnTo>
                  <a:lnTo>
                    <a:pt x="329973" y="416886"/>
                  </a:lnTo>
                  <a:lnTo>
                    <a:pt x="338328" y="420624"/>
                  </a:lnTo>
                  <a:lnTo>
                    <a:pt x="338328" y="459838"/>
                  </a:lnTo>
                  <a:lnTo>
                    <a:pt x="562356" y="358196"/>
                  </a:lnTo>
                  <a:close/>
                </a:path>
                <a:path w="660400" h="463550">
                  <a:moveTo>
                    <a:pt x="446532" y="41148"/>
                  </a:moveTo>
                  <a:lnTo>
                    <a:pt x="425196" y="21336"/>
                  </a:lnTo>
                  <a:lnTo>
                    <a:pt x="425196" y="41148"/>
                  </a:lnTo>
                  <a:lnTo>
                    <a:pt x="446532" y="41148"/>
                  </a:lnTo>
                  <a:close/>
                </a:path>
                <a:path w="660400" h="463550">
                  <a:moveTo>
                    <a:pt x="467868" y="355600"/>
                  </a:moveTo>
                  <a:lnTo>
                    <a:pt x="467868" y="335280"/>
                  </a:lnTo>
                  <a:lnTo>
                    <a:pt x="446532" y="313944"/>
                  </a:lnTo>
                  <a:lnTo>
                    <a:pt x="446532" y="41148"/>
                  </a:lnTo>
                  <a:lnTo>
                    <a:pt x="425196" y="41148"/>
                  </a:lnTo>
                  <a:lnTo>
                    <a:pt x="425196" y="356616"/>
                  </a:lnTo>
                  <a:lnTo>
                    <a:pt x="465582" y="356616"/>
                  </a:lnTo>
                  <a:lnTo>
                    <a:pt x="467868" y="355600"/>
                  </a:lnTo>
                  <a:close/>
                </a:path>
                <a:path w="660400" h="463550">
                  <a:moveTo>
                    <a:pt x="659892" y="313944"/>
                  </a:moveTo>
                  <a:lnTo>
                    <a:pt x="446532" y="313944"/>
                  </a:lnTo>
                  <a:lnTo>
                    <a:pt x="467868" y="335280"/>
                  </a:lnTo>
                  <a:lnTo>
                    <a:pt x="467868" y="355600"/>
                  </a:lnTo>
                  <a:lnTo>
                    <a:pt x="554736" y="316992"/>
                  </a:lnTo>
                  <a:lnTo>
                    <a:pt x="562356" y="356616"/>
                  </a:lnTo>
                  <a:lnTo>
                    <a:pt x="562356" y="358196"/>
                  </a:lnTo>
                  <a:lnTo>
                    <a:pt x="659892" y="313944"/>
                  </a:lnTo>
                  <a:close/>
                </a:path>
                <a:path w="660400" h="463550">
                  <a:moveTo>
                    <a:pt x="562356" y="356616"/>
                  </a:moveTo>
                  <a:lnTo>
                    <a:pt x="554736" y="316992"/>
                  </a:lnTo>
                  <a:lnTo>
                    <a:pt x="465582" y="356616"/>
                  </a:lnTo>
                  <a:lnTo>
                    <a:pt x="56235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4/57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100" y="1328928"/>
            <a:ext cx="10363200" cy="2131060"/>
            <a:chOff x="1049917" y="1328928"/>
            <a:chExt cx="8595360" cy="2131060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2098675"/>
            </a:xfrm>
            <a:custGeom>
              <a:avLst/>
              <a:gdLst/>
              <a:ahLst/>
              <a:cxnLst/>
              <a:rect l="l" t="t" r="r" b="b"/>
              <a:pathLst>
                <a:path w="8564880" h="2098675">
                  <a:moveTo>
                    <a:pt x="8564879" y="20985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098547"/>
                  </a:lnTo>
                  <a:lnTo>
                    <a:pt x="8564879" y="20985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2131060"/>
            </a:xfrm>
            <a:custGeom>
              <a:avLst/>
              <a:gdLst/>
              <a:ahLst/>
              <a:cxnLst/>
              <a:rect l="l" t="t" r="r" b="b"/>
              <a:pathLst>
                <a:path w="8595360" h="2131060">
                  <a:moveTo>
                    <a:pt x="8595357" y="21305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130552"/>
                  </a:lnTo>
                  <a:lnTo>
                    <a:pt x="15240" y="213055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130552"/>
                  </a:lnTo>
                  <a:lnTo>
                    <a:pt x="8595357" y="2130552"/>
                  </a:lnTo>
                  <a:close/>
                </a:path>
                <a:path w="8595360" h="213106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131060">
                  <a:moveTo>
                    <a:pt x="32004" y="209854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098548"/>
                  </a:lnTo>
                  <a:lnTo>
                    <a:pt x="32004" y="2098548"/>
                  </a:lnTo>
                  <a:close/>
                </a:path>
                <a:path w="8595360" h="2131060">
                  <a:moveTo>
                    <a:pt x="8580117" y="2098548"/>
                  </a:moveTo>
                  <a:lnTo>
                    <a:pt x="15240" y="2098548"/>
                  </a:lnTo>
                  <a:lnTo>
                    <a:pt x="32004" y="2113788"/>
                  </a:lnTo>
                  <a:lnTo>
                    <a:pt x="32004" y="2130552"/>
                  </a:lnTo>
                  <a:lnTo>
                    <a:pt x="8563353" y="2130552"/>
                  </a:lnTo>
                  <a:lnTo>
                    <a:pt x="8563353" y="2113788"/>
                  </a:lnTo>
                  <a:lnTo>
                    <a:pt x="8580117" y="2098548"/>
                  </a:lnTo>
                  <a:close/>
                </a:path>
                <a:path w="8595360" h="2131060">
                  <a:moveTo>
                    <a:pt x="32004" y="2130552"/>
                  </a:moveTo>
                  <a:lnTo>
                    <a:pt x="32004" y="2113788"/>
                  </a:lnTo>
                  <a:lnTo>
                    <a:pt x="15240" y="2098548"/>
                  </a:lnTo>
                  <a:lnTo>
                    <a:pt x="15240" y="2130552"/>
                  </a:lnTo>
                  <a:lnTo>
                    <a:pt x="32004" y="2130552"/>
                  </a:lnTo>
                  <a:close/>
                </a:path>
                <a:path w="8595360" h="213106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131060">
                  <a:moveTo>
                    <a:pt x="8580117" y="209854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098548"/>
                  </a:lnTo>
                  <a:lnTo>
                    <a:pt x="8580117" y="2098548"/>
                  </a:lnTo>
                  <a:close/>
                </a:path>
                <a:path w="8595360" h="2131060">
                  <a:moveTo>
                    <a:pt x="8580117" y="2130552"/>
                  </a:moveTo>
                  <a:lnTo>
                    <a:pt x="8580117" y="2098548"/>
                  </a:lnTo>
                  <a:lnTo>
                    <a:pt x="8563353" y="2113788"/>
                  </a:lnTo>
                  <a:lnTo>
                    <a:pt x="8563353" y="2130552"/>
                  </a:lnTo>
                  <a:lnTo>
                    <a:pt x="8580117" y="213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00" dirty="0"/>
              <a:t>LL</a:t>
            </a:r>
            <a:r>
              <a:rPr sz="4600" spc="-25" dirty="0"/>
              <a:t> </a:t>
            </a:r>
            <a:r>
              <a:rPr sz="4600" dirty="0"/>
              <a:t>gramatiky</a:t>
            </a:r>
            <a:r>
              <a:rPr sz="4600" spc="-30" dirty="0"/>
              <a:t> </a:t>
            </a:r>
            <a:r>
              <a:rPr sz="4600" dirty="0"/>
              <a:t>s</a:t>
            </a:r>
            <a:r>
              <a:rPr sz="4600" spc="10" dirty="0"/>
              <a:t> </a:t>
            </a:r>
            <a:r>
              <a:rPr sz="4600" spc="-10" dirty="0">
                <a:latin typeface="Symbol"/>
                <a:cs typeface="Symbol"/>
              </a:rPr>
              <a:t></a:t>
            </a:r>
            <a:r>
              <a:rPr sz="4600" spc="-10" dirty="0"/>
              <a:t>-</a:t>
            </a:r>
            <a:r>
              <a:rPr sz="4600" dirty="0"/>
              <a:t>pravidly:</a:t>
            </a:r>
            <a:r>
              <a:rPr sz="4600" spc="-40" dirty="0"/>
              <a:t> </a:t>
            </a:r>
            <a:r>
              <a:rPr sz="4600" spc="-10" dirty="0"/>
              <a:t>Definice</a:t>
            </a:r>
            <a:endParaRPr sz="46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41300" y="1282699"/>
            <a:ext cx="10210800" cy="1980285"/>
          </a:xfrm>
          <a:prstGeom prst="rect">
            <a:avLst/>
          </a:prstGeom>
        </p:spPr>
        <p:txBody>
          <a:bodyPr vert="horz" wrap="square" lIns="0" tIns="101853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/>
                <a:cs typeface="Times New Roman"/>
              </a:rPr>
              <a:t>Definice: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dirty="0"/>
              <a:t>Nechť</a:t>
            </a:r>
            <a:r>
              <a:rPr spc="25" dirty="0"/>
              <a:t> </a:t>
            </a:r>
            <a:r>
              <a:rPr b="1" i="1" dirty="0">
                <a:latin typeface="Times New Roman"/>
                <a:cs typeface="Times New Roman"/>
              </a:rPr>
              <a:t>G</a:t>
            </a:r>
            <a:r>
              <a:rPr b="1" i="1" spc="35" dirty="0">
                <a:latin typeface="Times New Roman"/>
                <a:cs typeface="Times New Roman"/>
              </a:rPr>
              <a:t> </a:t>
            </a:r>
            <a:r>
              <a:rPr b="1" dirty="0"/>
              <a:t>=</a:t>
            </a:r>
            <a:r>
              <a:rPr b="1" spc="35" dirty="0"/>
              <a:t> </a:t>
            </a:r>
            <a:r>
              <a:rPr b="1" dirty="0"/>
              <a:t>(</a:t>
            </a:r>
            <a:r>
              <a:rPr b="1" i="1" dirty="0">
                <a:latin typeface="Times New Roman"/>
                <a:cs typeface="Times New Roman"/>
              </a:rPr>
              <a:t>N</a:t>
            </a:r>
            <a:r>
              <a:rPr b="1" dirty="0"/>
              <a:t>,</a:t>
            </a:r>
            <a:r>
              <a:rPr b="1" spc="40" dirty="0"/>
              <a:t> </a:t>
            </a:r>
            <a:r>
              <a:rPr b="1" i="1" dirty="0">
                <a:latin typeface="Times New Roman"/>
                <a:cs typeface="Times New Roman"/>
              </a:rPr>
              <a:t>T</a:t>
            </a:r>
            <a:r>
              <a:rPr b="1" dirty="0"/>
              <a:t>,</a:t>
            </a:r>
            <a:r>
              <a:rPr b="1" spc="40" dirty="0"/>
              <a:t> </a:t>
            </a:r>
            <a:r>
              <a:rPr b="1" i="1" dirty="0">
                <a:latin typeface="Times New Roman"/>
                <a:cs typeface="Times New Roman"/>
              </a:rPr>
              <a:t>P</a:t>
            </a:r>
            <a:r>
              <a:rPr b="1" dirty="0"/>
              <a:t>,</a:t>
            </a:r>
            <a:r>
              <a:rPr b="1" spc="30" dirty="0"/>
              <a:t> </a:t>
            </a:r>
            <a:r>
              <a:rPr b="1" i="1" dirty="0">
                <a:latin typeface="Times New Roman"/>
                <a:cs typeface="Times New Roman"/>
              </a:rPr>
              <a:t>S</a:t>
            </a:r>
            <a:r>
              <a:rPr b="1" dirty="0"/>
              <a:t>)</a:t>
            </a:r>
            <a:r>
              <a:rPr spc="40" dirty="0"/>
              <a:t> </a:t>
            </a:r>
            <a:r>
              <a:rPr dirty="0"/>
              <a:t>je</a:t>
            </a:r>
            <a:r>
              <a:rPr spc="30" dirty="0"/>
              <a:t> </a:t>
            </a:r>
            <a:r>
              <a:rPr dirty="0"/>
              <a:t>BKG.</a:t>
            </a:r>
            <a:r>
              <a:rPr spc="35" dirty="0"/>
              <a:t> </a:t>
            </a:r>
            <a:r>
              <a:rPr b="1" i="1" dirty="0">
                <a:latin typeface="Times New Roman"/>
                <a:cs typeface="Times New Roman"/>
              </a:rPr>
              <a:t>G</a:t>
            </a:r>
            <a:r>
              <a:rPr i="1" spc="40" dirty="0">
                <a:latin typeface="Times New Roman"/>
                <a:cs typeface="Times New Roman"/>
              </a:rPr>
              <a:t> </a:t>
            </a:r>
            <a:r>
              <a:rPr spc="-25" dirty="0"/>
              <a:t>je</a:t>
            </a:r>
            <a:r>
              <a:rPr lang="cs-CZ" spc="-25" dirty="0"/>
              <a:t> </a:t>
            </a:r>
            <a:r>
              <a:rPr i="1" dirty="0">
                <a:solidFill>
                  <a:srgbClr val="C00000"/>
                </a:solidFill>
                <a:latin typeface="Times New Roman"/>
                <a:cs typeface="Times New Roman"/>
              </a:rPr>
              <a:t>LL-</a:t>
            </a:r>
            <a:r>
              <a:rPr i="1" dirty="0" err="1">
                <a:solidFill>
                  <a:srgbClr val="C00000"/>
                </a:solidFill>
                <a:latin typeface="Times New Roman"/>
                <a:cs typeface="Times New Roman"/>
              </a:rPr>
              <a:t>gramatika</a:t>
            </a:r>
            <a:r>
              <a:rPr dirty="0"/>
              <a:t>,</a:t>
            </a:r>
            <a:r>
              <a:rPr spc="30" dirty="0"/>
              <a:t> </a:t>
            </a:r>
            <a:r>
              <a:rPr dirty="0"/>
              <a:t>pokud</a:t>
            </a:r>
            <a:r>
              <a:rPr spc="35" dirty="0"/>
              <a:t> </a:t>
            </a:r>
            <a:r>
              <a:rPr dirty="0"/>
              <a:t>pro</a:t>
            </a:r>
            <a:r>
              <a:rPr spc="60" dirty="0"/>
              <a:t> </a:t>
            </a:r>
            <a:r>
              <a:rPr dirty="0" err="1"/>
              <a:t>každ</a:t>
            </a:r>
            <a:r>
              <a:rPr lang="cs-CZ" dirty="0"/>
              <a:t>ý terminál</a:t>
            </a:r>
            <a:r>
              <a:rPr spc="30" dirty="0"/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spc="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Symbol"/>
                <a:cs typeface="Symbol"/>
              </a:rPr>
              <a:t></a:t>
            </a:r>
            <a:r>
              <a:rPr b="1" spc="50" dirty="0"/>
              <a:t> </a:t>
            </a:r>
            <a:r>
              <a:rPr b="1" i="1" dirty="0">
                <a:latin typeface="Times New Roman"/>
                <a:cs typeface="Times New Roman"/>
              </a:rPr>
              <a:t>T</a:t>
            </a:r>
            <a:r>
              <a:rPr b="1" i="1" spc="6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spc="-10" dirty="0" err="1"/>
              <a:t>každ</a:t>
            </a:r>
            <a:r>
              <a:rPr lang="cs-CZ" spc="-10" dirty="0"/>
              <a:t>ý </a:t>
            </a:r>
            <a:r>
              <a:rPr lang="cs-CZ" spc="-10" dirty="0" err="1"/>
              <a:t>NEterminál</a:t>
            </a:r>
            <a:r>
              <a:rPr lang="cs-CZ" spc="-10" dirty="0"/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spc="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Symbol"/>
                <a:cs typeface="Symbol"/>
              </a:rPr>
              <a:t></a:t>
            </a:r>
            <a:r>
              <a:rPr b="1" spc="45" dirty="0"/>
              <a:t> </a:t>
            </a:r>
            <a:r>
              <a:rPr b="1" i="1" dirty="0">
                <a:latin typeface="Times New Roman"/>
                <a:cs typeface="Times New Roman"/>
              </a:rPr>
              <a:t>N</a:t>
            </a:r>
            <a:r>
              <a:rPr b="1" i="1" spc="60" dirty="0">
                <a:latin typeface="Times New Roman"/>
                <a:cs typeface="Times New Roman"/>
              </a:rPr>
              <a:t> </a:t>
            </a:r>
            <a:r>
              <a:rPr dirty="0"/>
              <a:t>existuje</a:t>
            </a:r>
            <a:r>
              <a:rPr spc="25" dirty="0"/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maximálně</a:t>
            </a:r>
            <a:r>
              <a:rPr spc="60" dirty="0">
                <a:solidFill>
                  <a:srgbClr val="FF0000"/>
                </a:solidFill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jedno</a:t>
            </a:r>
            <a:r>
              <a:rPr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A</a:t>
            </a:r>
            <a:r>
              <a:rPr dirty="0"/>
              <a:t>-</a:t>
            </a:r>
            <a:r>
              <a:rPr dirty="0" err="1"/>
              <a:t>pravidlo</a:t>
            </a:r>
            <a:r>
              <a:rPr spc="40" dirty="0"/>
              <a:t> </a:t>
            </a:r>
            <a:r>
              <a:rPr spc="-10" dirty="0" err="1"/>
              <a:t>tvaru</a:t>
            </a:r>
            <a:r>
              <a:rPr lang="cs-CZ" spc="-10" dirty="0"/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spc="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Symbol"/>
                <a:cs typeface="Symbol"/>
              </a:rPr>
              <a:t></a:t>
            </a:r>
            <a:r>
              <a:rPr b="1" spc="30" dirty="0"/>
              <a:t> </a:t>
            </a:r>
            <a:r>
              <a:rPr b="1" i="1" dirty="0">
                <a:latin typeface="Times New Roman"/>
                <a:cs typeface="Times New Roman"/>
              </a:rPr>
              <a:t>X</a:t>
            </a:r>
            <a:r>
              <a:rPr sz="3075" b="1" baseline="-27100" dirty="0"/>
              <a:t>1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baseline="-27100" dirty="0"/>
              <a:t>2</a:t>
            </a:r>
            <a:r>
              <a:rPr sz="3050" b="1" dirty="0"/>
              <a:t>...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i="1" baseline="-27100" dirty="0">
                <a:latin typeface="Times New Roman"/>
                <a:cs typeface="Times New Roman"/>
              </a:rPr>
              <a:t>n</a:t>
            </a:r>
            <a:r>
              <a:rPr sz="3075" b="1" i="1" spc="472" baseline="-2710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15" dirty="0"/>
              <a:t> </a:t>
            </a:r>
            <a:r>
              <a:rPr sz="3050" b="1" i="1" dirty="0">
                <a:latin typeface="Times New Roman"/>
                <a:cs typeface="Times New Roman"/>
              </a:rPr>
              <a:t>P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dirty="0"/>
              <a:t>a</a:t>
            </a:r>
            <a:r>
              <a:rPr sz="3050" spc="10" dirty="0"/>
              <a:t> </a:t>
            </a:r>
            <a:r>
              <a:rPr sz="3050" dirty="0" err="1"/>
              <a:t>platí</a:t>
            </a:r>
            <a:r>
              <a:rPr sz="3050" dirty="0"/>
              <a:t>:</a:t>
            </a:r>
            <a:r>
              <a:rPr lang="cs-CZ" sz="3050" spc="20" dirty="0"/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20" dirty="0"/>
              <a:t> </a:t>
            </a:r>
            <a:r>
              <a:rPr sz="3050" b="1" i="1" dirty="0">
                <a:latin typeface="Times New Roman"/>
                <a:cs typeface="Times New Roman"/>
              </a:rPr>
              <a:t>Predict</a:t>
            </a:r>
            <a:r>
              <a:rPr sz="3050" b="1" dirty="0"/>
              <a:t>(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</a:t>
            </a:r>
            <a:r>
              <a:rPr sz="3050" b="1" spc="30" dirty="0"/>
              <a:t> </a:t>
            </a:r>
            <a:r>
              <a:rPr sz="3050" b="1" i="1" spc="-10" dirty="0">
                <a:latin typeface="Times New Roman"/>
                <a:cs typeface="Times New Roman"/>
              </a:rPr>
              <a:t>X</a:t>
            </a:r>
            <a:r>
              <a:rPr sz="3075" b="1" spc="-15" baseline="-27100" dirty="0"/>
              <a:t>1</a:t>
            </a:r>
            <a:r>
              <a:rPr sz="3050" b="1" i="1" spc="-10" dirty="0">
                <a:latin typeface="Times New Roman"/>
                <a:cs typeface="Times New Roman"/>
              </a:rPr>
              <a:t>X</a:t>
            </a:r>
            <a:r>
              <a:rPr sz="3075" b="1" spc="-15" baseline="-27100" dirty="0"/>
              <a:t>2</a:t>
            </a:r>
            <a:r>
              <a:rPr sz="3050" b="1" spc="-10" dirty="0"/>
              <a:t>...</a:t>
            </a:r>
            <a:r>
              <a:rPr sz="3050" b="1" i="1" spc="-10" dirty="0">
                <a:latin typeface="Times New Roman"/>
                <a:cs typeface="Times New Roman"/>
              </a:rPr>
              <a:t>X</a:t>
            </a:r>
            <a:r>
              <a:rPr sz="3075" b="1" i="1" spc="-15" baseline="-27100" dirty="0">
                <a:latin typeface="Times New Roman"/>
                <a:cs typeface="Times New Roman"/>
              </a:rPr>
              <a:t>n</a:t>
            </a:r>
            <a:r>
              <a:rPr sz="3050" b="1" spc="-10" dirty="0"/>
              <a:t>)</a:t>
            </a:r>
            <a:endParaRPr sz="305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0000" y="3466590"/>
            <a:ext cx="2072639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ts val="3660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 dirty="0">
              <a:latin typeface="Times New Roman"/>
              <a:cs typeface="Times New Roman"/>
            </a:endParaRPr>
          </a:p>
          <a:p>
            <a:pPr marL="38100">
              <a:lnSpc>
                <a:spcPts val="2820"/>
              </a:lnSpc>
            </a:pPr>
            <a:r>
              <a:rPr sz="2600" b="1" dirty="0">
                <a:latin typeface="Times New Roman"/>
                <a:cs typeface="Times New Roman"/>
              </a:rPr>
              <a:t>Pravidlo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r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25" b="1" i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625" baseline="-26984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07086" y="5269991"/>
            <a:ext cx="2057400" cy="797560"/>
            <a:chOff x="2807086" y="5269991"/>
            <a:chExt cx="2057400" cy="797560"/>
          </a:xfrm>
        </p:grpSpPr>
        <p:sp>
          <p:nvSpPr>
            <p:cNvPr id="13" name="object 13"/>
            <p:cNvSpPr/>
            <p:nvPr/>
          </p:nvSpPr>
          <p:spPr>
            <a:xfrm>
              <a:off x="2828422" y="554278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07086" y="5521452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0506" y="5542787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9170" y="552145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0230" y="55427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9125" y="5269991"/>
              <a:ext cx="1705610" cy="797560"/>
            </a:xfrm>
            <a:custGeom>
              <a:avLst/>
              <a:gdLst/>
              <a:ahLst/>
              <a:cxnLst/>
              <a:rect l="l" t="t" r="r" b="b"/>
              <a:pathLst>
                <a:path w="1705610" h="797560">
                  <a:moveTo>
                    <a:pt x="1705356" y="251472"/>
                  </a:moveTo>
                  <a:lnTo>
                    <a:pt x="1664208" y="251472"/>
                  </a:lnTo>
                  <a:lnTo>
                    <a:pt x="1664208" y="292620"/>
                  </a:lnTo>
                  <a:lnTo>
                    <a:pt x="1664208" y="754392"/>
                  </a:lnTo>
                  <a:lnTo>
                    <a:pt x="1202436" y="754392"/>
                  </a:lnTo>
                  <a:lnTo>
                    <a:pt x="1202436" y="292620"/>
                  </a:lnTo>
                  <a:lnTo>
                    <a:pt x="1664208" y="292620"/>
                  </a:lnTo>
                  <a:lnTo>
                    <a:pt x="1664208" y="251472"/>
                  </a:lnTo>
                  <a:lnTo>
                    <a:pt x="1603298" y="251472"/>
                  </a:lnTo>
                  <a:lnTo>
                    <a:pt x="851916" y="0"/>
                  </a:lnTo>
                  <a:lnTo>
                    <a:pt x="845451" y="18656"/>
                  </a:lnTo>
                  <a:lnTo>
                    <a:pt x="839724" y="0"/>
                  </a:lnTo>
                  <a:lnTo>
                    <a:pt x="0" y="251460"/>
                  </a:lnTo>
                  <a:lnTo>
                    <a:pt x="12192" y="292608"/>
                  </a:lnTo>
                  <a:lnTo>
                    <a:pt x="795972" y="56476"/>
                  </a:lnTo>
                  <a:lnTo>
                    <a:pt x="659892" y="260604"/>
                  </a:lnTo>
                  <a:lnTo>
                    <a:pt x="694944" y="283464"/>
                  </a:lnTo>
                  <a:lnTo>
                    <a:pt x="853973" y="44907"/>
                  </a:lnTo>
                  <a:lnTo>
                    <a:pt x="1471193" y="251472"/>
                  </a:lnTo>
                  <a:lnTo>
                    <a:pt x="1159764" y="251472"/>
                  </a:lnTo>
                  <a:lnTo>
                    <a:pt x="1159764" y="797064"/>
                  </a:lnTo>
                  <a:lnTo>
                    <a:pt x="1181100" y="797064"/>
                  </a:lnTo>
                  <a:lnTo>
                    <a:pt x="1202436" y="797064"/>
                  </a:lnTo>
                  <a:lnTo>
                    <a:pt x="1664208" y="797064"/>
                  </a:lnTo>
                  <a:lnTo>
                    <a:pt x="1684020" y="797064"/>
                  </a:lnTo>
                  <a:lnTo>
                    <a:pt x="1705356" y="797064"/>
                  </a:lnTo>
                  <a:lnTo>
                    <a:pt x="1705356" y="251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32492" y="5481317"/>
            <a:ext cx="20129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22630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28417" y="5332476"/>
            <a:ext cx="2687320" cy="1438910"/>
          </a:xfrm>
          <a:custGeom>
            <a:avLst/>
            <a:gdLst/>
            <a:ahLst/>
            <a:cxnLst/>
            <a:rect l="l" t="t" r="r" b="b"/>
            <a:pathLst>
              <a:path w="2687320" h="1438909">
                <a:moveTo>
                  <a:pt x="2686812" y="0"/>
                </a:moveTo>
                <a:lnTo>
                  <a:pt x="2228710" y="0"/>
                </a:lnTo>
                <a:lnTo>
                  <a:pt x="2228710" y="98107"/>
                </a:lnTo>
                <a:lnTo>
                  <a:pt x="2228088" y="100596"/>
                </a:lnTo>
                <a:lnTo>
                  <a:pt x="2228088" y="99072"/>
                </a:lnTo>
                <a:lnTo>
                  <a:pt x="2205228" y="103124"/>
                </a:lnTo>
                <a:lnTo>
                  <a:pt x="2202484" y="103593"/>
                </a:lnTo>
                <a:lnTo>
                  <a:pt x="2205228" y="103009"/>
                </a:lnTo>
                <a:lnTo>
                  <a:pt x="2228710" y="98107"/>
                </a:lnTo>
                <a:lnTo>
                  <a:pt x="2228710" y="0"/>
                </a:lnTo>
                <a:lnTo>
                  <a:pt x="1511808" y="0"/>
                </a:lnTo>
                <a:lnTo>
                  <a:pt x="1511808" y="83820"/>
                </a:lnTo>
                <a:lnTo>
                  <a:pt x="2119884" y="83820"/>
                </a:lnTo>
                <a:lnTo>
                  <a:pt x="2119884" y="106692"/>
                </a:lnTo>
                <a:lnTo>
                  <a:pt x="2121408" y="112788"/>
                </a:lnTo>
                <a:lnTo>
                  <a:pt x="2121408" y="128028"/>
                </a:lnTo>
                <a:lnTo>
                  <a:pt x="2122932" y="135648"/>
                </a:lnTo>
                <a:lnTo>
                  <a:pt x="2122932" y="144792"/>
                </a:lnTo>
                <a:lnTo>
                  <a:pt x="2124456" y="155460"/>
                </a:lnTo>
                <a:lnTo>
                  <a:pt x="2125980" y="166128"/>
                </a:lnTo>
                <a:lnTo>
                  <a:pt x="2125980" y="179844"/>
                </a:lnTo>
                <a:lnTo>
                  <a:pt x="2127504" y="192036"/>
                </a:lnTo>
                <a:lnTo>
                  <a:pt x="2130552" y="210324"/>
                </a:lnTo>
                <a:lnTo>
                  <a:pt x="2135124" y="230136"/>
                </a:lnTo>
                <a:lnTo>
                  <a:pt x="2139696" y="251472"/>
                </a:lnTo>
                <a:lnTo>
                  <a:pt x="2147316" y="272808"/>
                </a:lnTo>
                <a:lnTo>
                  <a:pt x="2154936" y="295668"/>
                </a:lnTo>
                <a:lnTo>
                  <a:pt x="2164080" y="318528"/>
                </a:lnTo>
                <a:lnTo>
                  <a:pt x="2173224" y="342912"/>
                </a:lnTo>
                <a:lnTo>
                  <a:pt x="2194560" y="394728"/>
                </a:lnTo>
                <a:lnTo>
                  <a:pt x="2205228" y="422160"/>
                </a:lnTo>
                <a:lnTo>
                  <a:pt x="2215896" y="448068"/>
                </a:lnTo>
                <a:lnTo>
                  <a:pt x="2247900" y="533412"/>
                </a:lnTo>
                <a:lnTo>
                  <a:pt x="2257044" y="562368"/>
                </a:lnTo>
                <a:lnTo>
                  <a:pt x="2266188" y="589800"/>
                </a:lnTo>
                <a:lnTo>
                  <a:pt x="2282952" y="647712"/>
                </a:lnTo>
                <a:lnTo>
                  <a:pt x="2298192" y="728484"/>
                </a:lnTo>
                <a:lnTo>
                  <a:pt x="2301240" y="778776"/>
                </a:lnTo>
                <a:lnTo>
                  <a:pt x="2301240" y="801636"/>
                </a:lnTo>
                <a:lnTo>
                  <a:pt x="2298192" y="824496"/>
                </a:lnTo>
                <a:lnTo>
                  <a:pt x="2293620" y="844308"/>
                </a:lnTo>
                <a:lnTo>
                  <a:pt x="2292096" y="853452"/>
                </a:lnTo>
                <a:lnTo>
                  <a:pt x="2289048" y="861072"/>
                </a:lnTo>
                <a:lnTo>
                  <a:pt x="2286000" y="871740"/>
                </a:lnTo>
                <a:lnTo>
                  <a:pt x="2267712" y="902220"/>
                </a:lnTo>
                <a:lnTo>
                  <a:pt x="2261616" y="909840"/>
                </a:lnTo>
                <a:lnTo>
                  <a:pt x="2241804" y="929652"/>
                </a:lnTo>
                <a:lnTo>
                  <a:pt x="2232660" y="935748"/>
                </a:lnTo>
                <a:lnTo>
                  <a:pt x="2225040" y="940320"/>
                </a:lnTo>
                <a:lnTo>
                  <a:pt x="2214372" y="947940"/>
                </a:lnTo>
                <a:lnTo>
                  <a:pt x="2159508" y="972324"/>
                </a:lnTo>
                <a:lnTo>
                  <a:pt x="2107692" y="990612"/>
                </a:lnTo>
                <a:lnTo>
                  <a:pt x="2068068" y="1002804"/>
                </a:lnTo>
                <a:lnTo>
                  <a:pt x="2046732" y="1007376"/>
                </a:lnTo>
                <a:lnTo>
                  <a:pt x="2025396" y="1013472"/>
                </a:lnTo>
                <a:lnTo>
                  <a:pt x="2002536" y="1018044"/>
                </a:lnTo>
                <a:lnTo>
                  <a:pt x="1978152" y="1024140"/>
                </a:lnTo>
                <a:lnTo>
                  <a:pt x="1955292" y="1028712"/>
                </a:lnTo>
                <a:lnTo>
                  <a:pt x="1929384" y="1033284"/>
                </a:lnTo>
                <a:lnTo>
                  <a:pt x="1905000" y="1037856"/>
                </a:lnTo>
                <a:lnTo>
                  <a:pt x="1853184" y="1047000"/>
                </a:lnTo>
                <a:lnTo>
                  <a:pt x="1798320" y="1056144"/>
                </a:lnTo>
                <a:lnTo>
                  <a:pt x="1743456" y="1063764"/>
                </a:lnTo>
                <a:lnTo>
                  <a:pt x="1569720" y="1086624"/>
                </a:lnTo>
                <a:lnTo>
                  <a:pt x="1510284" y="1092720"/>
                </a:lnTo>
                <a:lnTo>
                  <a:pt x="1392936" y="1103388"/>
                </a:lnTo>
                <a:lnTo>
                  <a:pt x="1335024" y="1109484"/>
                </a:lnTo>
                <a:lnTo>
                  <a:pt x="1277112" y="1114056"/>
                </a:lnTo>
                <a:lnTo>
                  <a:pt x="1220724" y="1118628"/>
                </a:lnTo>
                <a:lnTo>
                  <a:pt x="1165860" y="1123200"/>
                </a:lnTo>
                <a:lnTo>
                  <a:pt x="1112520" y="1127772"/>
                </a:lnTo>
                <a:lnTo>
                  <a:pt x="1060704" y="1132344"/>
                </a:lnTo>
                <a:lnTo>
                  <a:pt x="1034796" y="1133868"/>
                </a:lnTo>
                <a:lnTo>
                  <a:pt x="1010412" y="1135392"/>
                </a:lnTo>
                <a:lnTo>
                  <a:pt x="987552" y="1136916"/>
                </a:lnTo>
                <a:lnTo>
                  <a:pt x="964692" y="1139964"/>
                </a:lnTo>
                <a:lnTo>
                  <a:pt x="941832" y="1141488"/>
                </a:lnTo>
                <a:lnTo>
                  <a:pt x="922909" y="1142847"/>
                </a:lnTo>
                <a:lnTo>
                  <a:pt x="938784" y="1121676"/>
                </a:lnTo>
                <a:lnTo>
                  <a:pt x="946404" y="1107960"/>
                </a:lnTo>
                <a:lnTo>
                  <a:pt x="952500" y="1094244"/>
                </a:lnTo>
                <a:lnTo>
                  <a:pt x="964692" y="1068336"/>
                </a:lnTo>
                <a:lnTo>
                  <a:pt x="973836" y="1042428"/>
                </a:lnTo>
                <a:lnTo>
                  <a:pt x="979932" y="1016520"/>
                </a:lnTo>
                <a:lnTo>
                  <a:pt x="984504" y="990612"/>
                </a:lnTo>
                <a:lnTo>
                  <a:pt x="987552" y="964704"/>
                </a:lnTo>
                <a:lnTo>
                  <a:pt x="989076" y="938796"/>
                </a:lnTo>
                <a:lnTo>
                  <a:pt x="989076" y="888504"/>
                </a:lnTo>
                <a:lnTo>
                  <a:pt x="987552" y="864120"/>
                </a:lnTo>
                <a:lnTo>
                  <a:pt x="984504" y="839736"/>
                </a:lnTo>
                <a:lnTo>
                  <a:pt x="2014728" y="839724"/>
                </a:lnTo>
                <a:lnTo>
                  <a:pt x="2014728" y="755904"/>
                </a:lnTo>
                <a:lnTo>
                  <a:pt x="0" y="755904"/>
                </a:lnTo>
                <a:lnTo>
                  <a:pt x="0" y="839724"/>
                </a:lnTo>
                <a:lnTo>
                  <a:pt x="872210" y="839724"/>
                </a:lnTo>
                <a:lnTo>
                  <a:pt x="873252" y="850404"/>
                </a:lnTo>
                <a:lnTo>
                  <a:pt x="877824" y="917460"/>
                </a:lnTo>
                <a:lnTo>
                  <a:pt x="877824" y="938796"/>
                </a:lnTo>
                <a:lnTo>
                  <a:pt x="873252" y="978420"/>
                </a:lnTo>
                <a:lnTo>
                  <a:pt x="859536" y="1031760"/>
                </a:lnTo>
                <a:lnTo>
                  <a:pt x="847344" y="1054620"/>
                </a:lnTo>
                <a:lnTo>
                  <a:pt x="842772" y="1063764"/>
                </a:lnTo>
                <a:lnTo>
                  <a:pt x="836676" y="1071384"/>
                </a:lnTo>
                <a:lnTo>
                  <a:pt x="832104" y="1079004"/>
                </a:lnTo>
                <a:lnTo>
                  <a:pt x="824484" y="1086624"/>
                </a:lnTo>
                <a:lnTo>
                  <a:pt x="794004" y="1115580"/>
                </a:lnTo>
                <a:lnTo>
                  <a:pt x="757428" y="1138440"/>
                </a:lnTo>
                <a:lnTo>
                  <a:pt x="743712" y="1147584"/>
                </a:lnTo>
                <a:lnTo>
                  <a:pt x="710184" y="1162824"/>
                </a:lnTo>
                <a:lnTo>
                  <a:pt x="691896" y="1171968"/>
                </a:lnTo>
                <a:lnTo>
                  <a:pt x="672084" y="1179588"/>
                </a:lnTo>
                <a:lnTo>
                  <a:pt x="652272" y="1188732"/>
                </a:lnTo>
                <a:lnTo>
                  <a:pt x="609600" y="1205496"/>
                </a:lnTo>
                <a:lnTo>
                  <a:pt x="566928" y="1220736"/>
                </a:lnTo>
                <a:lnTo>
                  <a:pt x="552945" y="1225499"/>
                </a:lnTo>
                <a:lnTo>
                  <a:pt x="518160" y="1120152"/>
                </a:lnTo>
                <a:lnTo>
                  <a:pt x="252984" y="1385328"/>
                </a:lnTo>
                <a:lnTo>
                  <a:pt x="499872" y="1420888"/>
                </a:lnTo>
                <a:lnTo>
                  <a:pt x="623316" y="1438668"/>
                </a:lnTo>
                <a:lnTo>
                  <a:pt x="588073" y="1331912"/>
                </a:lnTo>
                <a:lnTo>
                  <a:pt x="650748" y="1309128"/>
                </a:lnTo>
                <a:lnTo>
                  <a:pt x="694944" y="1292364"/>
                </a:lnTo>
                <a:lnTo>
                  <a:pt x="737616" y="1274076"/>
                </a:lnTo>
                <a:lnTo>
                  <a:pt x="758952" y="1263408"/>
                </a:lnTo>
                <a:lnTo>
                  <a:pt x="762063" y="1261973"/>
                </a:lnTo>
                <a:lnTo>
                  <a:pt x="763524" y="1272552"/>
                </a:lnTo>
                <a:lnTo>
                  <a:pt x="787908" y="1269504"/>
                </a:lnTo>
                <a:lnTo>
                  <a:pt x="803148" y="1267980"/>
                </a:lnTo>
                <a:lnTo>
                  <a:pt x="818388" y="1264932"/>
                </a:lnTo>
                <a:lnTo>
                  <a:pt x="833628" y="1263408"/>
                </a:lnTo>
                <a:lnTo>
                  <a:pt x="888492" y="1258836"/>
                </a:lnTo>
                <a:lnTo>
                  <a:pt x="908304" y="1255788"/>
                </a:lnTo>
                <a:lnTo>
                  <a:pt x="950976" y="1252740"/>
                </a:lnTo>
                <a:lnTo>
                  <a:pt x="996696" y="1249692"/>
                </a:lnTo>
                <a:lnTo>
                  <a:pt x="1019556" y="1246644"/>
                </a:lnTo>
                <a:lnTo>
                  <a:pt x="1043940" y="1245120"/>
                </a:lnTo>
                <a:lnTo>
                  <a:pt x="1069848" y="1243596"/>
                </a:lnTo>
                <a:lnTo>
                  <a:pt x="1121664" y="1239024"/>
                </a:lnTo>
                <a:lnTo>
                  <a:pt x="1175004" y="1234452"/>
                </a:lnTo>
                <a:lnTo>
                  <a:pt x="1229868" y="1229880"/>
                </a:lnTo>
                <a:lnTo>
                  <a:pt x="1345692" y="1220736"/>
                </a:lnTo>
                <a:lnTo>
                  <a:pt x="1403604" y="1214640"/>
                </a:lnTo>
                <a:lnTo>
                  <a:pt x="1522476" y="1203972"/>
                </a:lnTo>
                <a:lnTo>
                  <a:pt x="1581912" y="1197876"/>
                </a:lnTo>
                <a:lnTo>
                  <a:pt x="1642872" y="1190256"/>
                </a:lnTo>
                <a:lnTo>
                  <a:pt x="1816608" y="1167396"/>
                </a:lnTo>
                <a:lnTo>
                  <a:pt x="1926336" y="1149108"/>
                </a:lnTo>
                <a:lnTo>
                  <a:pt x="1952244" y="1143012"/>
                </a:lnTo>
                <a:lnTo>
                  <a:pt x="1978152" y="1138440"/>
                </a:lnTo>
                <a:lnTo>
                  <a:pt x="2002536" y="1132344"/>
                </a:lnTo>
                <a:lnTo>
                  <a:pt x="2028444" y="1127772"/>
                </a:lnTo>
                <a:lnTo>
                  <a:pt x="2051304" y="1121676"/>
                </a:lnTo>
                <a:lnTo>
                  <a:pt x="2075688" y="1115580"/>
                </a:lnTo>
                <a:lnTo>
                  <a:pt x="2121408" y="1103388"/>
                </a:lnTo>
                <a:lnTo>
                  <a:pt x="2142744" y="1097292"/>
                </a:lnTo>
                <a:lnTo>
                  <a:pt x="2162556" y="1089672"/>
                </a:lnTo>
                <a:lnTo>
                  <a:pt x="2182368" y="1083576"/>
                </a:lnTo>
                <a:lnTo>
                  <a:pt x="2238756" y="1060716"/>
                </a:lnTo>
                <a:lnTo>
                  <a:pt x="2272284" y="1042428"/>
                </a:lnTo>
                <a:lnTo>
                  <a:pt x="2314956" y="1013472"/>
                </a:lnTo>
                <a:lnTo>
                  <a:pt x="2350008" y="978420"/>
                </a:lnTo>
                <a:lnTo>
                  <a:pt x="2383536" y="925080"/>
                </a:lnTo>
                <a:lnTo>
                  <a:pt x="2389632" y="909840"/>
                </a:lnTo>
                <a:lnTo>
                  <a:pt x="2395728" y="896124"/>
                </a:lnTo>
                <a:lnTo>
                  <a:pt x="2400300" y="880884"/>
                </a:lnTo>
                <a:lnTo>
                  <a:pt x="2409444" y="835164"/>
                </a:lnTo>
                <a:lnTo>
                  <a:pt x="2412492" y="804684"/>
                </a:lnTo>
                <a:lnTo>
                  <a:pt x="2412492" y="743724"/>
                </a:lnTo>
                <a:lnTo>
                  <a:pt x="2403348" y="681240"/>
                </a:lnTo>
                <a:lnTo>
                  <a:pt x="2391156" y="618756"/>
                </a:lnTo>
                <a:lnTo>
                  <a:pt x="2363724" y="525792"/>
                </a:lnTo>
                <a:lnTo>
                  <a:pt x="2331720" y="435876"/>
                </a:lnTo>
                <a:lnTo>
                  <a:pt x="2319528" y="406920"/>
                </a:lnTo>
                <a:lnTo>
                  <a:pt x="2308860" y="379488"/>
                </a:lnTo>
                <a:lnTo>
                  <a:pt x="2287524" y="327672"/>
                </a:lnTo>
                <a:lnTo>
                  <a:pt x="2278380" y="303288"/>
                </a:lnTo>
                <a:lnTo>
                  <a:pt x="2269236" y="280428"/>
                </a:lnTo>
                <a:lnTo>
                  <a:pt x="2247900" y="220992"/>
                </a:lnTo>
                <a:lnTo>
                  <a:pt x="2243328" y="205752"/>
                </a:lnTo>
                <a:lnTo>
                  <a:pt x="2240280" y="193560"/>
                </a:lnTo>
                <a:lnTo>
                  <a:pt x="2237232" y="169176"/>
                </a:lnTo>
                <a:lnTo>
                  <a:pt x="2237232" y="156984"/>
                </a:lnTo>
                <a:lnTo>
                  <a:pt x="2234184" y="135648"/>
                </a:lnTo>
                <a:lnTo>
                  <a:pt x="2234184" y="126504"/>
                </a:lnTo>
                <a:lnTo>
                  <a:pt x="2232660" y="117360"/>
                </a:lnTo>
                <a:lnTo>
                  <a:pt x="2232660" y="99072"/>
                </a:lnTo>
                <a:lnTo>
                  <a:pt x="2232101" y="97409"/>
                </a:lnTo>
                <a:lnTo>
                  <a:pt x="2238756" y="96024"/>
                </a:lnTo>
                <a:lnTo>
                  <a:pt x="2235695" y="83820"/>
                </a:lnTo>
                <a:lnTo>
                  <a:pt x="2686812" y="83820"/>
                </a:lnTo>
                <a:lnTo>
                  <a:pt x="2686812" y="0"/>
                </a:lnTo>
                <a:close/>
              </a:path>
            </a:pathLst>
          </a:custGeom>
          <a:solidFill>
            <a:srgbClr val="CC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73279" y="3553458"/>
            <a:ext cx="3916679" cy="763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770"/>
              </a:lnSpc>
              <a:spcBef>
                <a:spcPts val="12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Nesmí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nastat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LL-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gramatice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3010"/>
              </a:lnSpc>
            </a:pPr>
            <a:r>
              <a:rPr sz="2600" b="1" dirty="0">
                <a:latin typeface="Times New Roman"/>
                <a:cs typeface="Times New Roman"/>
              </a:rPr>
              <a:t>Pravidlo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r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3279" y="4292598"/>
            <a:ext cx="20675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25" b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25" b="1" i="1" spc="-15" baseline="-2698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6984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05706" y="5269991"/>
            <a:ext cx="2057400" cy="797560"/>
            <a:chOff x="7005706" y="5269991"/>
            <a:chExt cx="2057400" cy="797560"/>
          </a:xfrm>
        </p:grpSpPr>
        <p:sp>
          <p:nvSpPr>
            <p:cNvPr id="24" name="object 24"/>
            <p:cNvSpPr/>
            <p:nvPr/>
          </p:nvSpPr>
          <p:spPr>
            <a:xfrm>
              <a:off x="7027042" y="55427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5706" y="552145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9126" y="55427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7790" y="552145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38850" y="5542787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6221" y="5269991"/>
              <a:ext cx="1706880" cy="797560"/>
            </a:xfrm>
            <a:custGeom>
              <a:avLst/>
              <a:gdLst/>
              <a:ahLst/>
              <a:cxnLst/>
              <a:rect l="l" t="t" r="r" b="b"/>
              <a:pathLst>
                <a:path w="1706879" h="797560">
                  <a:moveTo>
                    <a:pt x="1706880" y="251472"/>
                  </a:moveTo>
                  <a:lnTo>
                    <a:pt x="1664208" y="251472"/>
                  </a:lnTo>
                  <a:lnTo>
                    <a:pt x="1664208" y="292620"/>
                  </a:lnTo>
                  <a:lnTo>
                    <a:pt x="1664208" y="754392"/>
                  </a:lnTo>
                  <a:lnTo>
                    <a:pt x="1202436" y="754392"/>
                  </a:lnTo>
                  <a:lnTo>
                    <a:pt x="1202436" y="292620"/>
                  </a:lnTo>
                  <a:lnTo>
                    <a:pt x="1664208" y="292620"/>
                  </a:lnTo>
                  <a:lnTo>
                    <a:pt x="1664208" y="251472"/>
                  </a:lnTo>
                  <a:lnTo>
                    <a:pt x="1603311" y="251472"/>
                  </a:lnTo>
                  <a:lnTo>
                    <a:pt x="853440" y="0"/>
                  </a:lnTo>
                  <a:lnTo>
                    <a:pt x="846353" y="20447"/>
                  </a:lnTo>
                  <a:lnTo>
                    <a:pt x="845921" y="20154"/>
                  </a:lnTo>
                  <a:lnTo>
                    <a:pt x="839724" y="0"/>
                  </a:lnTo>
                  <a:lnTo>
                    <a:pt x="0" y="251460"/>
                  </a:lnTo>
                  <a:lnTo>
                    <a:pt x="12192" y="292608"/>
                  </a:lnTo>
                  <a:lnTo>
                    <a:pt x="797877" y="55905"/>
                  </a:lnTo>
                  <a:lnTo>
                    <a:pt x="661416" y="260604"/>
                  </a:lnTo>
                  <a:lnTo>
                    <a:pt x="694944" y="283464"/>
                  </a:lnTo>
                  <a:lnTo>
                    <a:pt x="855433" y="44894"/>
                  </a:lnTo>
                  <a:lnTo>
                    <a:pt x="1472717" y="251472"/>
                  </a:lnTo>
                  <a:lnTo>
                    <a:pt x="1161288" y="251472"/>
                  </a:lnTo>
                  <a:lnTo>
                    <a:pt x="1161288" y="797064"/>
                  </a:lnTo>
                  <a:lnTo>
                    <a:pt x="1182624" y="797064"/>
                  </a:lnTo>
                  <a:lnTo>
                    <a:pt x="1202436" y="797064"/>
                  </a:lnTo>
                  <a:lnTo>
                    <a:pt x="1664208" y="797064"/>
                  </a:lnTo>
                  <a:lnTo>
                    <a:pt x="1685544" y="797064"/>
                  </a:lnTo>
                  <a:lnTo>
                    <a:pt x="1706880" y="797064"/>
                  </a:lnTo>
                  <a:lnTo>
                    <a:pt x="1706880" y="251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41778" y="5481317"/>
            <a:ext cx="20205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22630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75" b="1" spc="75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585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75" b="1" i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70426" y="4765548"/>
            <a:ext cx="1804670" cy="2308860"/>
            <a:chOff x="6670426" y="4765548"/>
            <a:chExt cx="1804670" cy="2308860"/>
          </a:xfrm>
        </p:grpSpPr>
        <p:sp>
          <p:nvSpPr>
            <p:cNvPr id="32" name="object 32"/>
            <p:cNvSpPr/>
            <p:nvPr/>
          </p:nvSpPr>
          <p:spPr>
            <a:xfrm>
              <a:off x="6691761" y="655015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70426" y="652881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0585" y="4786884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29250" y="476554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99434" y="4809233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10078" y="6528816"/>
            <a:ext cx="1301750" cy="546100"/>
            <a:chOff x="5410078" y="6528816"/>
            <a:chExt cx="1301750" cy="546100"/>
          </a:xfrm>
        </p:grpSpPr>
        <p:sp>
          <p:nvSpPr>
            <p:cNvPr id="38" name="object 38"/>
            <p:cNvSpPr/>
            <p:nvPr/>
          </p:nvSpPr>
          <p:spPr>
            <a:xfrm>
              <a:off x="5431414" y="6550151"/>
              <a:ext cx="1260475" cy="502920"/>
            </a:xfrm>
            <a:custGeom>
              <a:avLst/>
              <a:gdLst/>
              <a:ahLst/>
              <a:cxnLst/>
              <a:rect l="l" t="t" r="r" b="b"/>
              <a:pathLst>
                <a:path w="1260475" h="502920">
                  <a:moveTo>
                    <a:pt x="1260347" y="50291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6034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10078" y="6528816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260348" y="41148"/>
                  </a:lnTo>
                  <a:lnTo>
                    <a:pt x="1260348" y="21336"/>
                  </a:lnTo>
                  <a:lnTo>
                    <a:pt x="1281684" y="41148"/>
                  </a:lnTo>
                  <a:lnTo>
                    <a:pt x="1281684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30175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301750" h="546100">
                  <a:moveTo>
                    <a:pt x="128168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60348" y="545592"/>
                  </a:lnTo>
                  <a:lnTo>
                    <a:pt x="1260348" y="524256"/>
                  </a:lnTo>
                  <a:lnTo>
                    <a:pt x="1281684" y="502920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1684" y="41148"/>
                  </a:moveTo>
                  <a:lnTo>
                    <a:pt x="1260348" y="21336"/>
                  </a:lnTo>
                  <a:lnTo>
                    <a:pt x="1260348" y="41148"/>
                  </a:lnTo>
                  <a:lnTo>
                    <a:pt x="1281684" y="41148"/>
                  </a:lnTo>
                  <a:close/>
                </a:path>
                <a:path w="1301750" h="546100">
                  <a:moveTo>
                    <a:pt x="1281684" y="502920"/>
                  </a:moveTo>
                  <a:lnTo>
                    <a:pt x="1281684" y="41148"/>
                  </a:lnTo>
                  <a:lnTo>
                    <a:pt x="1260348" y="41148"/>
                  </a:lnTo>
                  <a:lnTo>
                    <a:pt x="1260348" y="502920"/>
                  </a:lnTo>
                  <a:lnTo>
                    <a:pt x="1281684" y="502920"/>
                  </a:lnTo>
                  <a:close/>
                </a:path>
                <a:path w="1301750" h="546100">
                  <a:moveTo>
                    <a:pt x="1281684" y="545592"/>
                  </a:moveTo>
                  <a:lnTo>
                    <a:pt x="1281684" y="502920"/>
                  </a:lnTo>
                  <a:lnTo>
                    <a:pt x="1260348" y="524256"/>
                  </a:lnTo>
                  <a:lnTo>
                    <a:pt x="1260348" y="545592"/>
                  </a:lnTo>
                  <a:lnTo>
                    <a:pt x="128168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557403" y="6555737"/>
            <a:ext cx="4278630" cy="9690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114"/>
              </a:spcBef>
              <a:tabLst>
                <a:tab pos="1292225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Predict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3300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50" b="1" i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37510" y="4009644"/>
            <a:ext cx="4282440" cy="3043555"/>
            <a:chOff x="5437510" y="4009644"/>
            <a:chExt cx="4282440" cy="3043555"/>
          </a:xfrm>
        </p:grpSpPr>
        <p:sp>
          <p:nvSpPr>
            <p:cNvPr id="42" name="object 42"/>
            <p:cNvSpPr/>
            <p:nvPr/>
          </p:nvSpPr>
          <p:spPr>
            <a:xfrm>
              <a:off x="5830697" y="6550151"/>
              <a:ext cx="463550" cy="502920"/>
            </a:xfrm>
            <a:custGeom>
              <a:avLst/>
              <a:gdLst/>
              <a:ahLst/>
              <a:cxnLst/>
              <a:rect l="l" t="t" r="r" b="b"/>
              <a:pathLst>
                <a:path w="463550" h="502920">
                  <a:moveTo>
                    <a:pt x="42672" y="502920"/>
                  </a:moveTo>
                  <a:lnTo>
                    <a:pt x="41148" y="335280"/>
                  </a:lnTo>
                  <a:lnTo>
                    <a:pt x="0" y="335280"/>
                  </a:lnTo>
                  <a:lnTo>
                    <a:pt x="1524" y="502920"/>
                  </a:lnTo>
                  <a:lnTo>
                    <a:pt x="42672" y="502920"/>
                  </a:lnTo>
                  <a:close/>
                </a:path>
                <a:path w="463550" h="502920">
                  <a:moveTo>
                    <a:pt x="42672" y="167640"/>
                  </a:moveTo>
                  <a:lnTo>
                    <a:pt x="41148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2672" y="167640"/>
                  </a:lnTo>
                  <a:close/>
                </a:path>
                <a:path w="463550" h="502920">
                  <a:moveTo>
                    <a:pt x="463296" y="502920"/>
                  </a:moveTo>
                  <a:lnTo>
                    <a:pt x="461772" y="335280"/>
                  </a:lnTo>
                  <a:lnTo>
                    <a:pt x="419100" y="335280"/>
                  </a:lnTo>
                  <a:lnTo>
                    <a:pt x="420624" y="502920"/>
                  </a:lnTo>
                  <a:lnTo>
                    <a:pt x="463296" y="502920"/>
                  </a:lnTo>
                  <a:close/>
                </a:path>
                <a:path w="463550" h="502920">
                  <a:moveTo>
                    <a:pt x="463296" y="167640"/>
                  </a:moveTo>
                  <a:lnTo>
                    <a:pt x="461772" y="0"/>
                  </a:lnTo>
                  <a:lnTo>
                    <a:pt x="419100" y="0"/>
                  </a:lnTo>
                  <a:lnTo>
                    <a:pt x="420624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8846" y="4533899"/>
              <a:ext cx="4241800" cy="2016760"/>
            </a:xfrm>
            <a:custGeom>
              <a:avLst/>
              <a:gdLst/>
              <a:ahLst/>
              <a:cxnLst/>
              <a:rect l="l" t="t" r="r" b="b"/>
              <a:pathLst>
                <a:path w="4241800" h="2016759">
                  <a:moveTo>
                    <a:pt x="4241291" y="252983"/>
                  </a:moveTo>
                  <a:lnTo>
                    <a:pt x="2378963" y="0"/>
                  </a:lnTo>
                  <a:lnTo>
                    <a:pt x="1889759" y="0"/>
                  </a:lnTo>
                  <a:lnTo>
                    <a:pt x="0" y="2016251"/>
                  </a:lnTo>
                  <a:lnTo>
                    <a:pt x="1232915" y="2016251"/>
                  </a:lnTo>
                  <a:lnTo>
                    <a:pt x="1484375" y="1554479"/>
                  </a:lnTo>
                  <a:lnTo>
                    <a:pt x="1484375" y="993647"/>
                  </a:lnTo>
                  <a:lnTo>
                    <a:pt x="2478023" y="742187"/>
                  </a:lnTo>
                  <a:lnTo>
                    <a:pt x="2478023" y="252983"/>
                  </a:lnTo>
                  <a:lnTo>
                    <a:pt x="4241291" y="2529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37510" y="4514088"/>
              <a:ext cx="4282440" cy="2056130"/>
            </a:xfrm>
            <a:custGeom>
              <a:avLst/>
              <a:gdLst/>
              <a:ahLst/>
              <a:cxnLst/>
              <a:rect l="l" t="t" r="r" b="b"/>
              <a:pathLst>
                <a:path w="4282440" h="2056129">
                  <a:moveTo>
                    <a:pt x="4282440" y="274320"/>
                  </a:moveTo>
                  <a:lnTo>
                    <a:pt x="2403348" y="0"/>
                  </a:lnTo>
                  <a:lnTo>
                    <a:pt x="1905000" y="0"/>
                  </a:lnTo>
                  <a:lnTo>
                    <a:pt x="6096" y="2020824"/>
                  </a:lnTo>
                  <a:lnTo>
                    <a:pt x="0" y="2036064"/>
                  </a:lnTo>
                  <a:lnTo>
                    <a:pt x="6096" y="2051304"/>
                  </a:lnTo>
                  <a:lnTo>
                    <a:pt x="13716" y="2055876"/>
                  </a:lnTo>
                  <a:lnTo>
                    <a:pt x="21336" y="2055876"/>
                  </a:lnTo>
                  <a:lnTo>
                    <a:pt x="21336" y="2014728"/>
                  </a:lnTo>
                  <a:lnTo>
                    <a:pt x="70951" y="2014728"/>
                  </a:lnTo>
                  <a:lnTo>
                    <a:pt x="1911096" y="51312"/>
                  </a:lnTo>
                  <a:lnTo>
                    <a:pt x="1911096" y="41148"/>
                  </a:lnTo>
                  <a:lnTo>
                    <a:pt x="1926336" y="35052"/>
                  </a:lnTo>
                  <a:lnTo>
                    <a:pt x="1926336" y="41148"/>
                  </a:lnTo>
                  <a:lnTo>
                    <a:pt x="2398776" y="41148"/>
                  </a:lnTo>
                  <a:lnTo>
                    <a:pt x="3955084" y="251460"/>
                  </a:lnTo>
                  <a:lnTo>
                    <a:pt x="4262628" y="251460"/>
                  </a:lnTo>
                  <a:lnTo>
                    <a:pt x="4262628" y="294132"/>
                  </a:lnTo>
                  <a:lnTo>
                    <a:pt x="4270224" y="292536"/>
                  </a:lnTo>
                  <a:lnTo>
                    <a:pt x="4276534" y="288226"/>
                  </a:lnTo>
                  <a:lnTo>
                    <a:pt x="4280844" y="281916"/>
                  </a:lnTo>
                  <a:lnTo>
                    <a:pt x="4282440" y="274320"/>
                  </a:lnTo>
                  <a:close/>
                </a:path>
                <a:path w="4282440" h="2056129">
                  <a:moveTo>
                    <a:pt x="70951" y="2014728"/>
                  </a:moveTo>
                  <a:lnTo>
                    <a:pt x="21336" y="2014728"/>
                  </a:lnTo>
                  <a:lnTo>
                    <a:pt x="38100" y="2049780"/>
                  </a:lnTo>
                  <a:lnTo>
                    <a:pt x="70951" y="2014728"/>
                  </a:lnTo>
                  <a:close/>
                </a:path>
                <a:path w="4282440" h="2056129">
                  <a:moveTo>
                    <a:pt x="1240284" y="2014728"/>
                  </a:moveTo>
                  <a:lnTo>
                    <a:pt x="70951" y="2014728"/>
                  </a:lnTo>
                  <a:lnTo>
                    <a:pt x="38100" y="2049780"/>
                  </a:lnTo>
                  <a:lnTo>
                    <a:pt x="21336" y="2014728"/>
                  </a:lnTo>
                  <a:lnTo>
                    <a:pt x="21336" y="2055876"/>
                  </a:lnTo>
                  <a:lnTo>
                    <a:pt x="1234440" y="2055876"/>
                  </a:lnTo>
                  <a:lnTo>
                    <a:pt x="1234440" y="2025396"/>
                  </a:lnTo>
                  <a:lnTo>
                    <a:pt x="1240284" y="2014728"/>
                  </a:lnTo>
                  <a:close/>
                </a:path>
                <a:path w="4282440" h="2056129">
                  <a:moveTo>
                    <a:pt x="1254252" y="2014728"/>
                  </a:moveTo>
                  <a:lnTo>
                    <a:pt x="1240284" y="2014728"/>
                  </a:lnTo>
                  <a:lnTo>
                    <a:pt x="1234440" y="2025396"/>
                  </a:lnTo>
                  <a:lnTo>
                    <a:pt x="1254252" y="2014728"/>
                  </a:lnTo>
                  <a:close/>
                </a:path>
                <a:path w="4282440" h="2056129">
                  <a:moveTo>
                    <a:pt x="1254252" y="2055876"/>
                  </a:moveTo>
                  <a:lnTo>
                    <a:pt x="1254252" y="2014728"/>
                  </a:lnTo>
                  <a:lnTo>
                    <a:pt x="1234440" y="2025396"/>
                  </a:lnTo>
                  <a:lnTo>
                    <a:pt x="1234440" y="2055876"/>
                  </a:lnTo>
                  <a:lnTo>
                    <a:pt x="1254252" y="2055876"/>
                  </a:lnTo>
                  <a:close/>
                </a:path>
                <a:path w="4282440" h="2056129">
                  <a:moveTo>
                    <a:pt x="1487424" y="1563624"/>
                  </a:moveTo>
                  <a:lnTo>
                    <a:pt x="1240284" y="2014728"/>
                  </a:lnTo>
                  <a:lnTo>
                    <a:pt x="1254252" y="2014728"/>
                  </a:lnTo>
                  <a:lnTo>
                    <a:pt x="1254252" y="2055876"/>
                  </a:lnTo>
                  <a:lnTo>
                    <a:pt x="1261872" y="2055876"/>
                  </a:lnTo>
                  <a:lnTo>
                    <a:pt x="1267968" y="2052828"/>
                  </a:lnTo>
                  <a:lnTo>
                    <a:pt x="1272540" y="2045208"/>
                  </a:lnTo>
                  <a:lnTo>
                    <a:pt x="1484376" y="1656200"/>
                  </a:lnTo>
                  <a:lnTo>
                    <a:pt x="1484376" y="1574292"/>
                  </a:lnTo>
                  <a:lnTo>
                    <a:pt x="1487424" y="1563624"/>
                  </a:lnTo>
                  <a:close/>
                </a:path>
                <a:path w="4282440" h="2056129">
                  <a:moveTo>
                    <a:pt x="2493264" y="742188"/>
                  </a:moveTo>
                  <a:lnTo>
                    <a:pt x="1499616" y="993648"/>
                  </a:lnTo>
                  <a:lnTo>
                    <a:pt x="1490472" y="996696"/>
                  </a:lnTo>
                  <a:lnTo>
                    <a:pt x="1484376" y="1004316"/>
                  </a:lnTo>
                  <a:lnTo>
                    <a:pt x="1484376" y="1569187"/>
                  </a:lnTo>
                  <a:lnTo>
                    <a:pt x="1487424" y="1563624"/>
                  </a:lnTo>
                  <a:lnTo>
                    <a:pt x="1487424" y="1650602"/>
                  </a:lnTo>
                  <a:lnTo>
                    <a:pt x="1510284" y="1608623"/>
                  </a:lnTo>
                  <a:lnTo>
                    <a:pt x="1510284" y="1034796"/>
                  </a:lnTo>
                  <a:lnTo>
                    <a:pt x="1527048" y="1013460"/>
                  </a:lnTo>
                  <a:lnTo>
                    <a:pt x="1527048" y="1030527"/>
                  </a:lnTo>
                  <a:lnTo>
                    <a:pt x="2478024" y="788408"/>
                  </a:lnTo>
                  <a:lnTo>
                    <a:pt x="2478024" y="762000"/>
                  </a:lnTo>
                  <a:lnTo>
                    <a:pt x="2493264" y="742188"/>
                  </a:lnTo>
                  <a:close/>
                </a:path>
                <a:path w="4282440" h="2056129">
                  <a:moveTo>
                    <a:pt x="1487424" y="1650602"/>
                  </a:moveTo>
                  <a:lnTo>
                    <a:pt x="1487424" y="1563624"/>
                  </a:lnTo>
                  <a:lnTo>
                    <a:pt x="1484376" y="1574292"/>
                  </a:lnTo>
                  <a:lnTo>
                    <a:pt x="1484376" y="1656200"/>
                  </a:lnTo>
                  <a:lnTo>
                    <a:pt x="1487424" y="1650602"/>
                  </a:lnTo>
                  <a:close/>
                </a:path>
                <a:path w="4282440" h="2056129">
                  <a:moveTo>
                    <a:pt x="1527048" y="1030527"/>
                  </a:moveTo>
                  <a:lnTo>
                    <a:pt x="1527048" y="1013460"/>
                  </a:lnTo>
                  <a:lnTo>
                    <a:pt x="1510284" y="1034796"/>
                  </a:lnTo>
                  <a:lnTo>
                    <a:pt x="1527048" y="1030527"/>
                  </a:lnTo>
                  <a:close/>
                </a:path>
                <a:path w="4282440" h="2056129">
                  <a:moveTo>
                    <a:pt x="1527048" y="1577340"/>
                  </a:moveTo>
                  <a:lnTo>
                    <a:pt x="1527048" y="1030527"/>
                  </a:lnTo>
                  <a:lnTo>
                    <a:pt x="1510284" y="1034796"/>
                  </a:lnTo>
                  <a:lnTo>
                    <a:pt x="1510284" y="1608623"/>
                  </a:lnTo>
                  <a:lnTo>
                    <a:pt x="1524000" y="1583436"/>
                  </a:lnTo>
                  <a:lnTo>
                    <a:pt x="1527048" y="1577340"/>
                  </a:lnTo>
                  <a:close/>
                </a:path>
                <a:path w="4282440" h="2056129">
                  <a:moveTo>
                    <a:pt x="1926336" y="35052"/>
                  </a:moveTo>
                  <a:lnTo>
                    <a:pt x="1911096" y="41148"/>
                  </a:lnTo>
                  <a:lnTo>
                    <a:pt x="1920622" y="41148"/>
                  </a:lnTo>
                  <a:lnTo>
                    <a:pt x="1926336" y="35052"/>
                  </a:lnTo>
                  <a:close/>
                </a:path>
                <a:path w="4282440" h="2056129">
                  <a:moveTo>
                    <a:pt x="1920622" y="41148"/>
                  </a:moveTo>
                  <a:lnTo>
                    <a:pt x="1911096" y="41148"/>
                  </a:lnTo>
                  <a:lnTo>
                    <a:pt x="1911096" y="51312"/>
                  </a:lnTo>
                  <a:lnTo>
                    <a:pt x="1920622" y="41148"/>
                  </a:lnTo>
                  <a:close/>
                </a:path>
                <a:path w="4282440" h="2056129">
                  <a:moveTo>
                    <a:pt x="1926336" y="41148"/>
                  </a:moveTo>
                  <a:lnTo>
                    <a:pt x="1926336" y="35052"/>
                  </a:lnTo>
                  <a:lnTo>
                    <a:pt x="1920622" y="41148"/>
                  </a:lnTo>
                  <a:lnTo>
                    <a:pt x="1926336" y="41148"/>
                  </a:lnTo>
                  <a:close/>
                </a:path>
                <a:path w="4282440" h="2056129">
                  <a:moveTo>
                    <a:pt x="4262628" y="294132"/>
                  </a:moveTo>
                  <a:lnTo>
                    <a:pt x="4262628" y="251460"/>
                  </a:lnTo>
                  <a:lnTo>
                    <a:pt x="4259580" y="292608"/>
                  </a:lnTo>
                  <a:lnTo>
                    <a:pt x="3955084" y="251460"/>
                  </a:lnTo>
                  <a:lnTo>
                    <a:pt x="2499360" y="251460"/>
                  </a:lnTo>
                  <a:lnTo>
                    <a:pt x="2490882" y="253079"/>
                  </a:lnTo>
                  <a:lnTo>
                    <a:pt x="2484120" y="257556"/>
                  </a:lnTo>
                  <a:lnTo>
                    <a:pt x="2479643" y="264318"/>
                  </a:lnTo>
                  <a:lnTo>
                    <a:pt x="2478024" y="272796"/>
                  </a:lnTo>
                  <a:lnTo>
                    <a:pt x="2478024" y="746044"/>
                  </a:lnTo>
                  <a:lnTo>
                    <a:pt x="2493264" y="742188"/>
                  </a:lnTo>
                  <a:lnTo>
                    <a:pt x="2493264" y="784528"/>
                  </a:lnTo>
                  <a:lnTo>
                    <a:pt x="2499360" y="782976"/>
                  </a:lnTo>
                  <a:lnTo>
                    <a:pt x="2499360" y="294132"/>
                  </a:lnTo>
                  <a:lnTo>
                    <a:pt x="2519172" y="272796"/>
                  </a:lnTo>
                  <a:lnTo>
                    <a:pt x="2519172" y="294132"/>
                  </a:lnTo>
                  <a:lnTo>
                    <a:pt x="4262628" y="294132"/>
                  </a:lnTo>
                  <a:close/>
                </a:path>
                <a:path w="4282440" h="2056129">
                  <a:moveTo>
                    <a:pt x="2493264" y="784528"/>
                  </a:moveTo>
                  <a:lnTo>
                    <a:pt x="2493264" y="742188"/>
                  </a:lnTo>
                  <a:lnTo>
                    <a:pt x="2478024" y="762000"/>
                  </a:lnTo>
                  <a:lnTo>
                    <a:pt x="2478024" y="788408"/>
                  </a:lnTo>
                  <a:lnTo>
                    <a:pt x="2493264" y="784528"/>
                  </a:lnTo>
                  <a:close/>
                </a:path>
                <a:path w="4282440" h="2056129">
                  <a:moveTo>
                    <a:pt x="2519172" y="294132"/>
                  </a:moveTo>
                  <a:lnTo>
                    <a:pt x="2519172" y="272796"/>
                  </a:lnTo>
                  <a:lnTo>
                    <a:pt x="2499360" y="294132"/>
                  </a:lnTo>
                  <a:lnTo>
                    <a:pt x="2519172" y="294132"/>
                  </a:lnTo>
                  <a:close/>
                </a:path>
                <a:path w="4282440" h="2056129">
                  <a:moveTo>
                    <a:pt x="2519172" y="771144"/>
                  </a:moveTo>
                  <a:lnTo>
                    <a:pt x="2519172" y="294132"/>
                  </a:lnTo>
                  <a:lnTo>
                    <a:pt x="2499360" y="294132"/>
                  </a:lnTo>
                  <a:lnTo>
                    <a:pt x="2499360" y="782976"/>
                  </a:lnTo>
                  <a:lnTo>
                    <a:pt x="2503932" y="781812"/>
                  </a:lnTo>
                  <a:lnTo>
                    <a:pt x="2513076" y="780288"/>
                  </a:lnTo>
                  <a:lnTo>
                    <a:pt x="2519172" y="771144"/>
                  </a:lnTo>
                  <a:close/>
                </a:path>
                <a:path w="4282440" h="2056129">
                  <a:moveTo>
                    <a:pt x="4262628" y="251460"/>
                  </a:moveTo>
                  <a:lnTo>
                    <a:pt x="3955084" y="251460"/>
                  </a:lnTo>
                  <a:lnTo>
                    <a:pt x="4259580" y="292608"/>
                  </a:lnTo>
                  <a:lnTo>
                    <a:pt x="426262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62321" y="4030979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40986" y="4009644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532506" y="4054854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433694" y="4765548"/>
            <a:ext cx="1301750" cy="546100"/>
            <a:chOff x="8433694" y="4765548"/>
            <a:chExt cx="1301750" cy="546100"/>
          </a:xfrm>
        </p:grpSpPr>
        <p:sp>
          <p:nvSpPr>
            <p:cNvPr id="49" name="object 49"/>
            <p:cNvSpPr/>
            <p:nvPr/>
          </p:nvSpPr>
          <p:spPr>
            <a:xfrm>
              <a:off x="8453506" y="4786884"/>
              <a:ext cx="1260475" cy="502920"/>
            </a:xfrm>
            <a:custGeom>
              <a:avLst/>
              <a:gdLst/>
              <a:ahLst/>
              <a:cxnLst/>
              <a:rect l="l" t="t" r="r" b="b"/>
              <a:pathLst>
                <a:path w="1260475" h="502920">
                  <a:moveTo>
                    <a:pt x="1260347" y="50291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6034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33694" y="476554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30175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9812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4444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035170" y="4792470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71806" y="4009644"/>
            <a:ext cx="7242175" cy="3065145"/>
            <a:chOff x="2471806" y="4009644"/>
            <a:chExt cx="7242175" cy="3065145"/>
          </a:xfrm>
        </p:grpSpPr>
        <p:sp>
          <p:nvSpPr>
            <p:cNvPr id="53" name="object 53"/>
            <p:cNvSpPr/>
            <p:nvPr/>
          </p:nvSpPr>
          <p:spPr>
            <a:xfrm>
              <a:off x="8852789" y="4786883"/>
              <a:ext cx="463550" cy="502920"/>
            </a:xfrm>
            <a:custGeom>
              <a:avLst/>
              <a:gdLst/>
              <a:ahLst/>
              <a:cxnLst/>
              <a:rect l="l" t="t" r="r" b="b"/>
              <a:pathLst>
                <a:path w="463550" h="502920">
                  <a:moveTo>
                    <a:pt x="44196" y="502920"/>
                  </a:moveTo>
                  <a:lnTo>
                    <a:pt x="42672" y="335280"/>
                  </a:lnTo>
                  <a:lnTo>
                    <a:pt x="0" y="335280"/>
                  </a:lnTo>
                  <a:lnTo>
                    <a:pt x="1524" y="502920"/>
                  </a:lnTo>
                  <a:lnTo>
                    <a:pt x="44196" y="502920"/>
                  </a:lnTo>
                  <a:close/>
                </a:path>
                <a:path w="463550" h="502920">
                  <a:moveTo>
                    <a:pt x="44196" y="167640"/>
                  </a:moveTo>
                  <a:lnTo>
                    <a:pt x="42672" y="0"/>
                  </a:lnTo>
                  <a:lnTo>
                    <a:pt x="0" y="0"/>
                  </a:lnTo>
                  <a:lnTo>
                    <a:pt x="1524" y="167640"/>
                  </a:lnTo>
                  <a:lnTo>
                    <a:pt x="44196" y="167640"/>
                  </a:lnTo>
                  <a:close/>
                </a:path>
                <a:path w="463550" h="502920">
                  <a:moveTo>
                    <a:pt x="463296" y="502920"/>
                  </a:moveTo>
                  <a:lnTo>
                    <a:pt x="461772" y="335280"/>
                  </a:lnTo>
                  <a:lnTo>
                    <a:pt x="420624" y="335280"/>
                  </a:lnTo>
                  <a:lnTo>
                    <a:pt x="422148" y="502920"/>
                  </a:lnTo>
                  <a:lnTo>
                    <a:pt x="463296" y="502920"/>
                  </a:lnTo>
                  <a:close/>
                </a:path>
                <a:path w="463550" h="502920">
                  <a:moveTo>
                    <a:pt x="463296" y="167640"/>
                  </a:moveTo>
                  <a:lnTo>
                    <a:pt x="461772" y="0"/>
                  </a:lnTo>
                  <a:lnTo>
                    <a:pt x="420624" y="0"/>
                  </a:lnTo>
                  <a:lnTo>
                    <a:pt x="422148" y="167640"/>
                  </a:lnTo>
                  <a:lnTo>
                    <a:pt x="46329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27037" y="5332475"/>
              <a:ext cx="2687320" cy="1438910"/>
            </a:xfrm>
            <a:custGeom>
              <a:avLst/>
              <a:gdLst/>
              <a:ahLst/>
              <a:cxnLst/>
              <a:rect l="l" t="t" r="r" b="b"/>
              <a:pathLst>
                <a:path w="2687320" h="1438909">
                  <a:moveTo>
                    <a:pt x="2686812" y="0"/>
                  </a:moveTo>
                  <a:lnTo>
                    <a:pt x="1511808" y="0"/>
                  </a:lnTo>
                  <a:lnTo>
                    <a:pt x="1511808" y="83820"/>
                  </a:lnTo>
                  <a:lnTo>
                    <a:pt x="2118360" y="83820"/>
                  </a:lnTo>
                  <a:lnTo>
                    <a:pt x="2118360" y="94500"/>
                  </a:lnTo>
                  <a:lnTo>
                    <a:pt x="2119884" y="100596"/>
                  </a:lnTo>
                  <a:lnTo>
                    <a:pt x="2119884" y="112788"/>
                  </a:lnTo>
                  <a:lnTo>
                    <a:pt x="2121408" y="118884"/>
                  </a:lnTo>
                  <a:lnTo>
                    <a:pt x="2121408" y="135648"/>
                  </a:lnTo>
                  <a:lnTo>
                    <a:pt x="2122932" y="146316"/>
                  </a:lnTo>
                  <a:lnTo>
                    <a:pt x="2122932" y="155460"/>
                  </a:lnTo>
                  <a:lnTo>
                    <a:pt x="2127504" y="192036"/>
                  </a:lnTo>
                  <a:lnTo>
                    <a:pt x="2129028" y="210324"/>
                  </a:lnTo>
                  <a:lnTo>
                    <a:pt x="2133600" y="230136"/>
                  </a:lnTo>
                  <a:lnTo>
                    <a:pt x="2135124" y="235470"/>
                  </a:lnTo>
                  <a:lnTo>
                    <a:pt x="2136648" y="240804"/>
                  </a:lnTo>
                  <a:lnTo>
                    <a:pt x="2139696" y="251472"/>
                  </a:lnTo>
                  <a:lnTo>
                    <a:pt x="2147316" y="272808"/>
                  </a:lnTo>
                  <a:lnTo>
                    <a:pt x="2154936" y="295668"/>
                  </a:lnTo>
                  <a:lnTo>
                    <a:pt x="2164080" y="318528"/>
                  </a:lnTo>
                  <a:lnTo>
                    <a:pt x="2173224" y="342912"/>
                  </a:lnTo>
                  <a:lnTo>
                    <a:pt x="2194560" y="394728"/>
                  </a:lnTo>
                  <a:lnTo>
                    <a:pt x="2203704" y="422160"/>
                  </a:lnTo>
                  <a:lnTo>
                    <a:pt x="2215896" y="449592"/>
                  </a:lnTo>
                  <a:lnTo>
                    <a:pt x="2226564" y="477024"/>
                  </a:lnTo>
                  <a:lnTo>
                    <a:pt x="2226564" y="100596"/>
                  </a:lnTo>
                  <a:lnTo>
                    <a:pt x="2226564" y="99390"/>
                  </a:lnTo>
                  <a:lnTo>
                    <a:pt x="2135708" y="118757"/>
                  </a:lnTo>
                  <a:lnTo>
                    <a:pt x="2134895" y="117335"/>
                  </a:lnTo>
                  <a:lnTo>
                    <a:pt x="2226564" y="98247"/>
                  </a:lnTo>
                  <a:lnTo>
                    <a:pt x="2226945" y="98158"/>
                  </a:lnTo>
                  <a:lnTo>
                    <a:pt x="2227313" y="98082"/>
                  </a:lnTo>
                  <a:lnTo>
                    <a:pt x="2226945" y="99314"/>
                  </a:lnTo>
                  <a:lnTo>
                    <a:pt x="2226945" y="100215"/>
                  </a:lnTo>
                  <a:lnTo>
                    <a:pt x="2226945" y="478040"/>
                  </a:lnTo>
                  <a:lnTo>
                    <a:pt x="2228088" y="481050"/>
                  </a:lnTo>
                  <a:lnTo>
                    <a:pt x="2247900" y="533412"/>
                  </a:lnTo>
                  <a:lnTo>
                    <a:pt x="2257044" y="562368"/>
                  </a:lnTo>
                  <a:lnTo>
                    <a:pt x="2266188" y="589800"/>
                  </a:lnTo>
                  <a:lnTo>
                    <a:pt x="2281428" y="647712"/>
                  </a:lnTo>
                  <a:lnTo>
                    <a:pt x="2289048" y="675144"/>
                  </a:lnTo>
                  <a:lnTo>
                    <a:pt x="2298192" y="728484"/>
                  </a:lnTo>
                  <a:lnTo>
                    <a:pt x="2301240" y="778776"/>
                  </a:lnTo>
                  <a:lnTo>
                    <a:pt x="2298192" y="824496"/>
                  </a:lnTo>
                  <a:lnTo>
                    <a:pt x="2293620" y="844308"/>
                  </a:lnTo>
                  <a:lnTo>
                    <a:pt x="2287524" y="862596"/>
                  </a:lnTo>
                  <a:lnTo>
                    <a:pt x="2284476" y="870216"/>
                  </a:lnTo>
                  <a:lnTo>
                    <a:pt x="2281428" y="879360"/>
                  </a:lnTo>
                  <a:lnTo>
                    <a:pt x="2276856" y="888504"/>
                  </a:lnTo>
                  <a:lnTo>
                    <a:pt x="2272284" y="894600"/>
                  </a:lnTo>
                  <a:lnTo>
                    <a:pt x="2266188" y="902220"/>
                  </a:lnTo>
                  <a:lnTo>
                    <a:pt x="2261616" y="909840"/>
                  </a:lnTo>
                  <a:lnTo>
                    <a:pt x="2247900" y="923556"/>
                  </a:lnTo>
                  <a:lnTo>
                    <a:pt x="2232660" y="935748"/>
                  </a:lnTo>
                  <a:lnTo>
                    <a:pt x="2223516" y="940320"/>
                  </a:lnTo>
                  <a:lnTo>
                    <a:pt x="2212848" y="947940"/>
                  </a:lnTo>
                  <a:lnTo>
                    <a:pt x="2174748" y="966228"/>
                  </a:lnTo>
                  <a:lnTo>
                    <a:pt x="2125980" y="984516"/>
                  </a:lnTo>
                  <a:lnTo>
                    <a:pt x="2106168" y="990612"/>
                  </a:lnTo>
                  <a:lnTo>
                    <a:pt x="2087880" y="996708"/>
                  </a:lnTo>
                  <a:lnTo>
                    <a:pt x="2068068" y="1002804"/>
                  </a:lnTo>
                  <a:lnTo>
                    <a:pt x="2046732" y="1007376"/>
                  </a:lnTo>
                  <a:lnTo>
                    <a:pt x="2023872" y="1013472"/>
                  </a:lnTo>
                  <a:lnTo>
                    <a:pt x="2001012" y="1018044"/>
                  </a:lnTo>
                  <a:lnTo>
                    <a:pt x="1978152" y="1024140"/>
                  </a:lnTo>
                  <a:lnTo>
                    <a:pt x="1905000" y="1037856"/>
                  </a:lnTo>
                  <a:lnTo>
                    <a:pt x="1798320" y="1056144"/>
                  </a:lnTo>
                  <a:lnTo>
                    <a:pt x="1685544" y="1071384"/>
                  </a:lnTo>
                  <a:lnTo>
                    <a:pt x="1569720" y="1086624"/>
                  </a:lnTo>
                  <a:lnTo>
                    <a:pt x="1510284" y="1092720"/>
                  </a:lnTo>
                  <a:lnTo>
                    <a:pt x="1392936" y="1103388"/>
                  </a:lnTo>
                  <a:lnTo>
                    <a:pt x="1335024" y="1109484"/>
                  </a:lnTo>
                  <a:lnTo>
                    <a:pt x="1277112" y="1114056"/>
                  </a:lnTo>
                  <a:lnTo>
                    <a:pt x="1220724" y="1118628"/>
                  </a:lnTo>
                  <a:lnTo>
                    <a:pt x="1110996" y="1127772"/>
                  </a:lnTo>
                  <a:lnTo>
                    <a:pt x="1060704" y="1132344"/>
                  </a:lnTo>
                  <a:lnTo>
                    <a:pt x="1034796" y="1133868"/>
                  </a:lnTo>
                  <a:lnTo>
                    <a:pt x="986028" y="1136916"/>
                  </a:lnTo>
                  <a:lnTo>
                    <a:pt x="963168" y="1139964"/>
                  </a:lnTo>
                  <a:lnTo>
                    <a:pt x="940308" y="1141488"/>
                  </a:lnTo>
                  <a:lnTo>
                    <a:pt x="922985" y="1142733"/>
                  </a:lnTo>
                  <a:lnTo>
                    <a:pt x="929640" y="1133868"/>
                  </a:lnTo>
                  <a:lnTo>
                    <a:pt x="937260" y="1121676"/>
                  </a:lnTo>
                  <a:lnTo>
                    <a:pt x="964692" y="1068336"/>
                  </a:lnTo>
                  <a:lnTo>
                    <a:pt x="979932" y="1016520"/>
                  </a:lnTo>
                  <a:lnTo>
                    <a:pt x="987552" y="964704"/>
                  </a:lnTo>
                  <a:lnTo>
                    <a:pt x="989076" y="938796"/>
                  </a:lnTo>
                  <a:lnTo>
                    <a:pt x="989076" y="914412"/>
                  </a:lnTo>
                  <a:lnTo>
                    <a:pt x="984504" y="839736"/>
                  </a:lnTo>
                  <a:lnTo>
                    <a:pt x="2014728" y="839724"/>
                  </a:lnTo>
                  <a:lnTo>
                    <a:pt x="2014728" y="755904"/>
                  </a:lnTo>
                  <a:lnTo>
                    <a:pt x="0" y="755904"/>
                  </a:lnTo>
                  <a:lnTo>
                    <a:pt x="0" y="839724"/>
                  </a:lnTo>
                  <a:lnTo>
                    <a:pt x="871867" y="839724"/>
                  </a:lnTo>
                  <a:lnTo>
                    <a:pt x="873252" y="850404"/>
                  </a:lnTo>
                  <a:lnTo>
                    <a:pt x="876300" y="896124"/>
                  </a:lnTo>
                  <a:lnTo>
                    <a:pt x="876300" y="938796"/>
                  </a:lnTo>
                  <a:lnTo>
                    <a:pt x="873252" y="978420"/>
                  </a:lnTo>
                  <a:lnTo>
                    <a:pt x="858012" y="1031760"/>
                  </a:lnTo>
                  <a:lnTo>
                    <a:pt x="818388" y="1094244"/>
                  </a:lnTo>
                  <a:lnTo>
                    <a:pt x="809244" y="1101864"/>
                  </a:lnTo>
                  <a:lnTo>
                    <a:pt x="801624" y="1109484"/>
                  </a:lnTo>
                  <a:lnTo>
                    <a:pt x="792480" y="1115580"/>
                  </a:lnTo>
                  <a:lnTo>
                    <a:pt x="783336" y="1123200"/>
                  </a:lnTo>
                  <a:lnTo>
                    <a:pt x="771144" y="1130820"/>
                  </a:lnTo>
                  <a:lnTo>
                    <a:pt x="757428" y="1138440"/>
                  </a:lnTo>
                  <a:lnTo>
                    <a:pt x="742188" y="1147584"/>
                  </a:lnTo>
                  <a:lnTo>
                    <a:pt x="726948" y="1155204"/>
                  </a:lnTo>
                  <a:lnTo>
                    <a:pt x="708660" y="1162824"/>
                  </a:lnTo>
                  <a:lnTo>
                    <a:pt x="690372" y="1171968"/>
                  </a:lnTo>
                  <a:lnTo>
                    <a:pt x="672084" y="1179588"/>
                  </a:lnTo>
                  <a:lnTo>
                    <a:pt x="652272" y="1188732"/>
                  </a:lnTo>
                  <a:lnTo>
                    <a:pt x="609600" y="1205496"/>
                  </a:lnTo>
                  <a:lnTo>
                    <a:pt x="565404" y="1220736"/>
                  </a:lnTo>
                  <a:lnTo>
                    <a:pt x="551903" y="1225435"/>
                  </a:lnTo>
                  <a:lnTo>
                    <a:pt x="516636" y="1120152"/>
                  </a:lnTo>
                  <a:lnTo>
                    <a:pt x="251460" y="1385328"/>
                  </a:lnTo>
                  <a:lnTo>
                    <a:pt x="499872" y="1420952"/>
                  </a:lnTo>
                  <a:lnTo>
                    <a:pt x="623316" y="1438668"/>
                  </a:lnTo>
                  <a:lnTo>
                    <a:pt x="587578" y="1331950"/>
                  </a:lnTo>
                  <a:lnTo>
                    <a:pt x="605028" y="1325892"/>
                  </a:lnTo>
                  <a:lnTo>
                    <a:pt x="650748" y="1309128"/>
                  </a:lnTo>
                  <a:lnTo>
                    <a:pt x="694944" y="1292364"/>
                  </a:lnTo>
                  <a:lnTo>
                    <a:pt x="737616" y="1274076"/>
                  </a:lnTo>
                  <a:lnTo>
                    <a:pt x="757428" y="1263408"/>
                  </a:lnTo>
                  <a:lnTo>
                    <a:pt x="761834" y="1261376"/>
                  </a:lnTo>
                  <a:lnTo>
                    <a:pt x="763524" y="1272552"/>
                  </a:lnTo>
                  <a:lnTo>
                    <a:pt x="787908" y="1269504"/>
                  </a:lnTo>
                  <a:lnTo>
                    <a:pt x="801624" y="1267980"/>
                  </a:lnTo>
                  <a:lnTo>
                    <a:pt x="816864" y="1264932"/>
                  </a:lnTo>
                  <a:lnTo>
                    <a:pt x="850392" y="1261884"/>
                  </a:lnTo>
                  <a:lnTo>
                    <a:pt x="868680" y="1260360"/>
                  </a:lnTo>
                  <a:lnTo>
                    <a:pt x="888492" y="1258836"/>
                  </a:lnTo>
                  <a:lnTo>
                    <a:pt x="908304" y="1255788"/>
                  </a:lnTo>
                  <a:lnTo>
                    <a:pt x="928116" y="1254264"/>
                  </a:lnTo>
                  <a:lnTo>
                    <a:pt x="950976" y="1252740"/>
                  </a:lnTo>
                  <a:lnTo>
                    <a:pt x="972312" y="1251216"/>
                  </a:lnTo>
                  <a:lnTo>
                    <a:pt x="995172" y="1249692"/>
                  </a:lnTo>
                  <a:lnTo>
                    <a:pt x="1019556" y="1246644"/>
                  </a:lnTo>
                  <a:lnTo>
                    <a:pt x="1068324" y="1243596"/>
                  </a:lnTo>
                  <a:lnTo>
                    <a:pt x="1120140" y="1239024"/>
                  </a:lnTo>
                  <a:lnTo>
                    <a:pt x="1229868" y="1229880"/>
                  </a:lnTo>
                  <a:lnTo>
                    <a:pt x="1286256" y="1225308"/>
                  </a:lnTo>
                  <a:lnTo>
                    <a:pt x="1344168" y="1220736"/>
                  </a:lnTo>
                  <a:lnTo>
                    <a:pt x="1403604" y="1214640"/>
                  </a:lnTo>
                  <a:lnTo>
                    <a:pt x="1522476" y="1203972"/>
                  </a:lnTo>
                  <a:lnTo>
                    <a:pt x="1581912" y="1197876"/>
                  </a:lnTo>
                  <a:lnTo>
                    <a:pt x="1700784" y="1182636"/>
                  </a:lnTo>
                  <a:lnTo>
                    <a:pt x="1758696" y="1175016"/>
                  </a:lnTo>
                  <a:lnTo>
                    <a:pt x="1815084" y="1167396"/>
                  </a:lnTo>
                  <a:lnTo>
                    <a:pt x="1871472" y="1158252"/>
                  </a:lnTo>
                  <a:lnTo>
                    <a:pt x="1924812" y="1149108"/>
                  </a:lnTo>
                  <a:lnTo>
                    <a:pt x="1950720" y="1143012"/>
                  </a:lnTo>
                  <a:lnTo>
                    <a:pt x="1976628" y="1138440"/>
                  </a:lnTo>
                  <a:lnTo>
                    <a:pt x="2002536" y="1132344"/>
                  </a:lnTo>
                  <a:lnTo>
                    <a:pt x="2026920" y="1127772"/>
                  </a:lnTo>
                  <a:lnTo>
                    <a:pt x="2051304" y="1121676"/>
                  </a:lnTo>
                  <a:lnTo>
                    <a:pt x="2074164" y="1115580"/>
                  </a:lnTo>
                  <a:lnTo>
                    <a:pt x="2098548" y="1109484"/>
                  </a:lnTo>
                  <a:lnTo>
                    <a:pt x="2141220" y="1097292"/>
                  </a:lnTo>
                  <a:lnTo>
                    <a:pt x="2162556" y="1089672"/>
                  </a:lnTo>
                  <a:lnTo>
                    <a:pt x="2182368" y="1083576"/>
                  </a:lnTo>
                  <a:lnTo>
                    <a:pt x="2202180" y="1075956"/>
                  </a:lnTo>
                  <a:lnTo>
                    <a:pt x="2238756" y="1060716"/>
                  </a:lnTo>
                  <a:lnTo>
                    <a:pt x="2301240" y="1024140"/>
                  </a:lnTo>
                  <a:lnTo>
                    <a:pt x="2359152" y="966228"/>
                  </a:lnTo>
                  <a:lnTo>
                    <a:pt x="2383536" y="925080"/>
                  </a:lnTo>
                  <a:lnTo>
                    <a:pt x="2394204" y="896124"/>
                  </a:lnTo>
                  <a:lnTo>
                    <a:pt x="2398776" y="882408"/>
                  </a:lnTo>
                  <a:lnTo>
                    <a:pt x="2403348" y="865644"/>
                  </a:lnTo>
                  <a:lnTo>
                    <a:pt x="2409444" y="835164"/>
                  </a:lnTo>
                  <a:lnTo>
                    <a:pt x="2412492" y="804684"/>
                  </a:lnTo>
                  <a:lnTo>
                    <a:pt x="2412492" y="774204"/>
                  </a:lnTo>
                  <a:lnTo>
                    <a:pt x="2407920" y="711720"/>
                  </a:lnTo>
                  <a:lnTo>
                    <a:pt x="2397252" y="649236"/>
                  </a:lnTo>
                  <a:lnTo>
                    <a:pt x="2389632" y="618756"/>
                  </a:lnTo>
                  <a:lnTo>
                    <a:pt x="2382012" y="586752"/>
                  </a:lnTo>
                  <a:lnTo>
                    <a:pt x="2351532" y="495312"/>
                  </a:lnTo>
                  <a:lnTo>
                    <a:pt x="2319528" y="406920"/>
                  </a:lnTo>
                  <a:lnTo>
                    <a:pt x="2287524" y="327672"/>
                  </a:lnTo>
                  <a:lnTo>
                    <a:pt x="2278380" y="303288"/>
                  </a:lnTo>
                  <a:lnTo>
                    <a:pt x="2260092" y="257568"/>
                  </a:lnTo>
                  <a:lnTo>
                    <a:pt x="2253996" y="237756"/>
                  </a:lnTo>
                  <a:lnTo>
                    <a:pt x="2247900" y="220992"/>
                  </a:lnTo>
                  <a:lnTo>
                    <a:pt x="2243328" y="205752"/>
                  </a:lnTo>
                  <a:lnTo>
                    <a:pt x="2240280" y="193560"/>
                  </a:lnTo>
                  <a:lnTo>
                    <a:pt x="2235708" y="156984"/>
                  </a:lnTo>
                  <a:lnTo>
                    <a:pt x="2235708" y="146316"/>
                  </a:lnTo>
                  <a:lnTo>
                    <a:pt x="2234184" y="135648"/>
                  </a:lnTo>
                  <a:lnTo>
                    <a:pt x="2234184" y="126504"/>
                  </a:lnTo>
                  <a:lnTo>
                    <a:pt x="2232660" y="118884"/>
                  </a:lnTo>
                  <a:lnTo>
                    <a:pt x="2232660" y="111264"/>
                  </a:lnTo>
                  <a:lnTo>
                    <a:pt x="2231136" y="103644"/>
                  </a:lnTo>
                  <a:lnTo>
                    <a:pt x="2231136" y="97294"/>
                  </a:lnTo>
                  <a:lnTo>
                    <a:pt x="2237232" y="96024"/>
                  </a:lnTo>
                  <a:lnTo>
                    <a:pt x="2235708" y="83832"/>
                  </a:lnTo>
                  <a:lnTo>
                    <a:pt x="2686812" y="83820"/>
                  </a:lnTo>
                  <a:lnTo>
                    <a:pt x="2686812" y="0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51193" y="4750307"/>
              <a:ext cx="2313940" cy="1582420"/>
            </a:xfrm>
            <a:custGeom>
              <a:avLst/>
              <a:gdLst/>
              <a:ahLst/>
              <a:cxnLst/>
              <a:rect l="l" t="t" r="r" b="b"/>
              <a:pathLst>
                <a:path w="2313940" h="1582420">
                  <a:moveTo>
                    <a:pt x="2313432" y="71628"/>
                  </a:moveTo>
                  <a:lnTo>
                    <a:pt x="2267712" y="0"/>
                  </a:lnTo>
                  <a:lnTo>
                    <a:pt x="1125194" y="719924"/>
                  </a:lnTo>
                  <a:lnTo>
                    <a:pt x="47244" y="1524"/>
                  </a:lnTo>
                  <a:lnTo>
                    <a:pt x="0" y="71628"/>
                  </a:lnTo>
                  <a:lnTo>
                    <a:pt x="1047203" y="769073"/>
                  </a:lnTo>
                  <a:lnTo>
                    <a:pt x="1524" y="1427988"/>
                  </a:lnTo>
                  <a:lnTo>
                    <a:pt x="45720" y="1499616"/>
                  </a:lnTo>
                  <a:lnTo>
                    <a:pt x="1124318" y="820420"/>
                  </a:lnTo>
                  <a:lnTo>
                    <a:pt x="2267712" y="1581912"/>
                  </a:lnTo>
                  <a:lnTo>
                    <a:pt x="2313432" y="1511808"/>
                  </a:lnTo>
                  <a:lnTo>
                    <a:pt x="1202296" y="771309"/>
                  </a:lnTo>
                  <a:lnTo>
                    <a:pt x="2313432" y="716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51965" y="478688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30630" y="4765548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93141" y="6550151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71806" y="652881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65225" y="40309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50291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2919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43890" y="400964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00816" y="4809233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212985" y="6528816"/>
            <a:ext cx="1301750" cy="546100"/>
            <a:chOff x="1212985" y="6528816"/>
            <a:chExt cx="1301750" cy="546100"/>
          </a:xfrm>
        </p:grpSpPr>
        <p:sp>
          <p:nvSpPr>
            <p:cNvPr id="64" name="object 64"/>
            <p:cNvSpPr/>
            <p:nvPr/>
          </p:nvSpPr>
          <p:spPr>
            <a:xfrm>
              <a:off x="1232797" y="6550151"/>
              <a:ext cx="1260475" cy="502920"/>
            </a:xfrm>
            <a:custGeom>
              <a:avLst/>
              <a:gdLst/>
              <a:ahLst/>
              <a:cxnLst/>
              <a:rect l="l" t="t" r="r" b="b"/>
              <a:pathLst>
                <a:path w="1260475" h="502920">
                  <a:moveTo>
                    <a:pt x="1260347" y="50291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6034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12985" y="6528816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2" y="545592"/>
                  </a:moveTo>
                  <a:lnTo>
                    <a:pt x="13014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258820" y="41148"/>
                  </a:lnTo>
                  <a:lnTo>
                    <a:pt x="1258820" y="21336"/>
                  </a:lnTo>
                  <a:lnTo>
                    <a:pt x="1280156" y="41148"/>
                  </a:lnTo>
                  <a:lnTo>
                    <a:pt x="1280156" y="545592"/>
                  </a:lnTo>
                  <a:lnTo>
                    <a:pt x="1301492" y="545592"/>
                  </a:lnTo>
                  <a:close/>
                </a:path>
                <a:path w="130175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30175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301750" h="546100">
                  <a:moveTo>
                    <a:pt x="128015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258820" y="545592"/>
                  </a:lnTo>
                  <a:lnTo>
                    <a:pt x="1258820" y="524256"/>
                  </a:lnTo>
                  <a:lnTo>
                    <a:pt x="1280156" y="502920"/>
                  </a:lnTo>
                  <a:close/>
                </a:path>
                <a:path w="130175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301750" h="546100">
                  <a:moveTo>
                    <a:pt x="1280156" y="41148"/>
                  </a:moveTo>
                  <a:lnTo>
                    <a:pt x="1258820" y="21336"/>
                  </a:lnTo>
                  <a:lnTo>
                    <a:pt x="1258820" y="41148"/>
                  </a:lnTo>
                  <a:lnTo>
                    <a:pt x="1280156" y="41148"/>
                  </a:lnTo>
                  <a:close/>
                </a:path>
                <a:path w="1301750" h="546100">
                  <a:moveTo>
                    <a:pt x="1280156" y="502920"/>
                  </a:moveTo>
                  <a:lnTo>
                    <a:pt x="1280156" y="41148"/>
                  </a:lnTo>
                  <a:lnTo>
                    <a:pt x="1258820" y="41148"/>
                  </a:lnTo>
                  <a:lnTo>
                    <a:pt x="1258820" y="502920"/>
                  </a:lnTo>
                  <a:lnTo>
                    <a:pt x="1280156" y="502920"/>
                  </a:lnTo>
                  <a:close/>
                </a:path>
                <a:path w="1301750" h="546100">
                  <a:moveTo>
                    <a:pt x="1280156" y="545592"/>
                  </a:moveTo>
                  <a:lnTo>
                    <a:pt x="1280156" y="502920"/>
                  </a:lnTo>
                  <a:lnTo>
                    <a:pt x="1258820" y="524256"/>
                  </a:lnTo>
                  <a:lnTo>
                    <a:pt x="1258820" y="545592"/>
                  </a:lnTo>
                  <a:lnTo>
                    <a:pt x="12801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36632" y="6555737"/>
            <a:ext cx="4284980" cy="9690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79475">
              <a:lnSpc>
                <a:spcPct val="100000"/>
              </a:lnSpc>
              <a:spcBef>
                <a:spcPts val="114"/>
              </a:spcBef>
              <a:tabLst>
                <a:tab pos="1714500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"/>
              </a:spcBef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Predict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3300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spc="-10" dirty="0">
                <a:solidFill>
                  <a:srgbClr val="FF0000"/>
                </a:solidFill>
                <a:latin typeface="Times New Roman"/>
                <a:cs typeface="Times New Roman"/>
              </a:rPr>
              <a:t>...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38893" y="4514088"/>
            <a:ext cx="4284345" cy="2056130"/>
            <a:chOff x="1238893" y="4514088"/>
            <a:chExt cx="4284345" cy="2056130"/>
          </a:xfrm>
        </p:grpSpPr>
        <p:sp>
          <p:nvSpPr>
            <p:cNvPr id="68" name="object 68"/>
            <p:cNvSpPr/>
            <p:nvPr/>
          </p:nvSpPr>
          <p:spPr>
            <a:xfrm>
              <a:off x="1261753" y="4533899"/>
              <a:ext cx="4239895" cy="2016760"/>
            </a:xfrm>
            <a:custGeom>
              <a:avLst/>
              <a:gdLst/>
              <a:ahLst/>
              <a:cxnLst/>
              <a:rect l="l" t="t" r="r" b="b"/>
              <a:pathLst>
                <a:path w="4239895" h="2016759">
                  <a:moveTo>
                    <a:pt x="4239764" y="252983"/>
                  </a:moveTo>
                  <a:lnTo>
                    <a:pt x="2378960" y="0"/>
                  </a:lnTo>
                  <a:lnTo>
                    <a:pt x="1888232" y="0"/>
                  </a:lnTo>
                  <a:lnTo>
                    <a:pt x="0" y="2016251"/>
                  </a:lnTo>
                  <a:lnTo>
                    <a:pt x="1231388" y="2016251"/>
                  </a:lnTo>
                  <a:lnTo>
                    <a:pt x="1482848" y="1554479"/>
                  </a:lnTo>
                  <a:lnTo>
                    <a:pt x="1482848" y="993647"/>
                  </a:lnTo>
                  <a:lnTo>
                    <a:pt x="2476496" y="742187"/>
                  </a:lnTo>
                  <a:lnTo>
                    <a:pt x="2476496" y="252983"/>
                  </a:lnTo>
                  <a:lnTo>
                    <a:pt x="4239764" y="2529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8893" y="4514088"/>
              <a:ext cx="4284345" cy="2056130"/>
            </a:xfrm>
            <a:custGeom>
              <a:avLst/>
              <a:gdLst/>
              <a:ahLst/>
              <a:cxnLst/>
              <a:rect l="l" t="t" r="r" b="b"/>
              <a:pathLst>
                <a:path w="4284345" h="2056129">
                  <a:moveTo>
                    <a:pt x="4283961" y="274320"/>
                  </a:moveTo>
                  <a:lnTo>
                    <a:pt x="2404869" y="0"/>
                  </a:lnTo>
                  <a:lnTo>
                    <a:pt x="1906521" y="0"/>
                  </a:lnTo>
                  <a:lnTo>
                    <a:pt x="1900425" y="1524"/>
                  </a:lnTo>
                  <a:lnTo>
                    <a:pt x="1895853" y="6096"/>
                  </a:lnTo>
                  <a:lnTo>
                    <a:pt x="7620" y="2020824"/>
                  </a:lnTo>
                  <a:lnTo>
                    <a:pt x="1524" y="2026920"/>
                  </a:lnTo>
                  <a:lnTo>
                    <a:pt x="0" y="2036064"/>
                  </a:lnTo>
                  <a:lnTo>
                    <a:pt x="6096" y="2051304"/>
                  </a:lnTo>
                  <a:lnTo>
                    <a:pt x="13716" y="2055876"/>
                  </a:lnTo>
                  <a:lnTo>
                    <a:pt x="22860" y="2055876"/>
                  </a:lnTo>
                  <a:lnTo>
                    <a:pt x="22860" y="2014728"/>
                  </a:lnTo>
                  <a:lnTo>
                    <a:pt x="70951" y="2014728"/>
                  </a:lnTo>
                  <a:lnTo>
                    <a:pt x="1911093" y="51312"/>
                  </a:lnTo>
                  <a:lnTo>
                    <a:pt x="1911093" y="41148"/>
                  </a:lnTo>
                  <a:lnTo>
                    <a:pt x="1926333" y="35052"/>
                  </a:lnTo>
                  <a:lnTo>
                    <a:pt x="1926333" y="41148"/>
                  </a:lnTo>
                  <a:lnTo>
                    <a:pt x="2398773" y="41148"/>
                  </a:lnTo>
                  <a:lnTo>
                    <a:pt x="3955081" y="251460"/>
                  </a:lnTo>
                  <a:lnTo>
                    <a:pt x="4262625" y="251460"/>
                  </a:lnTo>
                  <a:lnTo>
                    <a:pt x="4262625" y="294132"/>
                  </a:lnTo>
                  <a:lnTo>
                    <a:pt x="4270245" y="292536"/>
                  </a:lnTo>
                  <a:lnTo>
                    <a:pt x="4276722" y="288226"/>
                  </a:lnTo>
                  <a:lnTo>
                    <a:pt x="4281484" y="281916"/>
                  </a:lnTo>
                  <a:lnTo>
                    <a:pt x="4283961" y="274320"/>
                  </a:lnTo>
                  <a:close/>
                </a:path>
                <a:path w="4284345" h="2056129">
                  <a:moveTo>
                    <a:pt x="70951" y="2014728"/>
                  </a:moveTo>
                  <a:lnTo>
                    <a:pt x="22860" y="2014728"/>
                  </a:lnTo>
                  <a:lnTo>
                    <a:pt x="38100" y="2049780"/>
                  </a:lnTo>
                  <a:lnTo>
                    <a:pt x="70951" y="2014728"/>
                  </a:lnTo>
                  <a:close/>
                </a:path>
                <a:path w="4284345" h="2056129">
                  <a:moveTo>
                    <a:pt x="1241770" y="2014728"/>
                  </a:moveTo>
                  <a:lnTo>
                    <a:pt x="70951" y="2014728"/>
                  </a:lnTo>
                  <a:lnTo>
                    <a:pt x="38100" y="2049780"/>
                  </a:lnTo>
                  <a:lnTo>
                    <a:pt x="22860" y="2014728"/>
                  </a:lnTo>
                  <a:lnTo>
                    <a:pt x="22860" y="2055876"/>
                  </a:lnTo>
                  <a:lnTo>
                    <a:pt x="1235960" y="2055876"/>
                  </a:lnTo>
                  <a:lnTo>
                    <a:pt x="1235960" y="2025396"/>
                  </a:lnTo>
                  <a:lnTo>
                    <a:pt x="1241770" y="2014728"/>
                  </a:lnTo>
                  <a:close/>
                </a:path>
                <a:path w="4284345" h="2056129">
                  <a:moveTo>
                    <a:pt x="1254248" y="2014728"/>
                  </a:moveTo>
                  <a:lnTo>
                    <a:pt x="1241770" y="2014728"/>
                  </a:lnTo>
                  <a:lnTo>
                    <a:pt x="1235960" y="2025396"/>
                  </a:lnTo>
                  <a:lnTo>
                    <a:pt x="1254248" y="2014728"/>
                  </a:lnTo>
                  <a:close/>
                </a:path>
                <a:path w="4284345" h="2056129">
                  <a:moveTo>
                    <a:pt x="1254248" y="2055876"/>
                  </a:moveTo>
                  <a:lnTo>
                    <a:pt x="1254248" y="2014728"/>
                  </a:lnTo>
                  <a:lnTo>
                    <a:pt x="1235960" y="2025396"/>
                  </a:lnTo>
                  <a:lnTo>
                    <a:pt x="1235960" y="2055876"/>
                  </a:lnTo>
                  <a:lnTo>
                    <a:pt x="1254248" y="2055876"/>
                  </a:lnTo>
                  <a:close/>
                </a:path>
                <a:path w="4284345" h="2056129">
                  <a:moveTo>
                    <a:pt x="1487420" y="1563624"/>
                  </a:moveTo>
                  <a:lnTo>
                    <a:pt x="1241770" y="2014728"/>
                  </a:lnTo>
                  <a:lnTo>
                    <a:pt x="1254248" y="2014728"/>
                  </a:lnTo>
                  <a:lnTo>
                    <a:pt x="1254248" y="2055876"/>
                  </a:lnTo>
                  <a:lnTo>
                    <a:pt x="1261868" y="2055876"/>
                  </a:lnTo>
                  <a:lnTo>
                    <a:pt x="1269488" y="2052828"/>
                  </a:lnTo>
                  <a:lnTo>
                    <a:pt x="1272536" y="2045208"/>
                  </a:lnTo>
                  <a:lnTo>
                    <a:pt x="1484372" y="1656200"/>
                  </a:lnTo>
                  <a:lnTo>
                    <a:pt x="1484372" y="1574292"/>
                  </a:lnTo>
                  <a:lnTo>
                    <a:pt x="1487420" y="1563624"/>
                  </a:lnTo>
                  <a:close/>
                </a:path>
                <a:path w="4284345" h="2056129">
                  <a:moveTo>
                    <a:pt x="2494785" y="742188"/>
                  </a:moveTo>
                  <a:lnTo>
                    <a:pt x="1501136" y="993648"/>
                  </a:lnTo>
                  <a:lnTo>
                    <a:pt x="1484372" y="1013460"/>
                  </a:lnTo>
                  <a:lnTo>
                    <a:pt x="1484372" y="1569221"/>
                  </a:lnTo>
                  <a:lnTo>
                    <a:pt x="1487420" y="1563624"/>
                  </a:lnTo>
                  <a:lnTo>
                    <a:pt x="1487420" y="1650602"/>
                  </a:lnTo>
                  <a:lnTo>
                    <a:pt x="1511804" y="1605824"/>
                  </a:lnTo>
                  <a:lnTo>
                    <a:pt x="1511804" y="1034796"/>
                  </a:lnTo>
                  <a:lnTo>
                    <a:pt x="1527045" y="1013460"/>
                  </a:lnTo>
                  <a:lnTo>
                    <a:pt x="1527045" y="1030909"/>
                  </a:lnTo>
                  <a:lnTo>
                    <a:pt x="2478021" y="788418"/>
                  </a:lnTo>
                  <a:lnTo>
                    <a:pt x="2478021" y="762000"/>
                  </a:lnTo>
                  <a:lnTo>
                    <a:pt x="2494785" y="742188"/>
                  </a:lnTo>
                  <a:close/>
                </a:path>
                <a:path w="4284345" h="2056129">
                  <a:moveTo>
                    <a:pt x="1487420" y="1650602"/>
                  </a:moveTo>
                  <a:lnTo>
                    <a:pt x="1487420" y="1563624"/>
                  </a:lnTo>
                  <a:lnTo>
                    <a:pt x="1484372" y="1574292"/>
                  </a:lnTo>
                  <a:lnTo>
                    <a:pt x="1484372" y="1656200"/>
                  </a:lnTo>
                  <a:lnTo>
                    <a:pt x="1487420" y="1650602"/>
                  </a:lnTo>
                  <a:close/>
                </a:path>
                <a:path w="4284345" h="2056129">
                  <a:moveTo>
                    <a:pt x="1527045" y="1030909"/>
                  </a:moveTo>
                  <a:lnTo>
                    <a:pt x="1527045" y="1013460"/>
                  </a:lnTo>
                  <a:lnTo>
                    <a:pt x="1511804" y="1034796"/>
                  </a:lnTo>
                  <a:lnTo>
                    <a:pt x="1527045" y="1030909"/>
                  </a:lnTo>
                  <a:close/>
                </a:path>
                <a:path w="4284345" h="2056129">
                  <a:moveTo>
                    <a:pt x="1527045" y="1577340"/>
                  </a:moveTo>
                  <a:lnTo>
                    <a:pt x="1527045" y="1030909"/>
                  </a:lnTo>
                  <a:lnTo>
                    <a:pt x="1511804" y="1034796"/>
                  </a:lnTo>
                  <a:lnTo>
                    <a:pt x="1511804" y="1605824"/>
                  </a:lnTo>
                  <a:lnTo>
                    <a:pt x="1523997" y="1583436"/>
                  </a:lnTo>
                  <a:lnTo>
                    <a:pt x="1527045" y="1577340"/>
                  </a:lnTo>
                  <a:close/>
                </a:path>
                <a:path w="4284345" h="2056129">
                  <a:moveTo>
                    <a:pt x="1926333" y="35052"/>
                  </a:moveTo>
                  <a:lnTo>
                    <a:pt x="1911093" y="41148"/>
                  </a:lnTo>
                  <a:lnTo>
                    <a:pt x="1920619" y="41148"/>
                  </a:lnTo>
                  <a:lnTo>
                    <a:pt x="1926333" y="35052"/>
                  </a:lnTo>
                  <a:close/>
                </a:path>
                <a:path w="4284345" h="2056129">
                  <a:moveTo>
                    <a:pt x="1920619" y="41148"/>
                  </a:moveTo>
                  <a:lnTo>
                    <a:pt x="1911093" y="41148"/>
                  </a:lnTo>
                  <a:lnTo>
                    <a:pt x="1911093" y="51312"/>
                  </a:lnTo>
                  <a:lnTo>
                    <a:pt x="1920619" y="41148"/>
                  </a:lnTo>
                  <a:close/>
                </a:path>
                <a:path w="4284345" h="2056129">
                  <a:moveTo>
                    <a:pt x="1926333" y="41148"/>
                  </a:moveTo>
                  <a:lnTo>
                    <a:pt x="1926333" y="35052"/>
                  </a:lnTo>
                  <a:lnTo>
                    <a:pt x="1920619" y="41148"/>
                  </a:lnTo>
                  <a:lnTo>
                    <a:pt x="1926333" y="41148"/>
                  </a:lnTo>
                  <a:close/>
                </a:path>
                <a:path w="4284345" h="2056129">
                  <a:moveTo>
                    <a:pt x="4262625" y="294132"/>
                  </a:moveTo>
                  <a:lnTo>
                    <a:pt x="4262625" y="251460"/>
                  </a:lnTo>
                  <a:lnTo>
                    <a:pt x="4259577" y="292608"/>
                  </a:lnTo>
                  <a:lnTo>
                    <a:pt x="3955081" y="251460"/>
                  </a:lnTo>
                  <a:lnTo>
                    <a:pt x="2499357" y="251460"/>
                  </a:lnTo>
                  <a:lnTo>
                    <a:pt x="2490879" y="253079"/>
                  </a:lnTo>
                  <a:lnTo>
                    <a:pt x="2484117" y="257556"/>
                  </a:lnTo>
                  <a:lnTo>
                    <a:pt x="2479640" y="264318"/>
                  </a:lnTo>
                  <a:lnTo>
                    <a:pt x="2478021" y="272796"/>
                  </a:lnTo>
                  <a:lnTo>
                    <a:pt x="2478021" y="746430"/>
                  </a:lnTo>
                  <a:lnTo>
                    <a:pt x="2494785" y="742188"/>
                  </a:lnTo>
                  <a:lnTo>
                    <a:pt x="2494785" y="784143"/>
                  </a:lnTo>
                  <a:lnTo>
                    <a:pt x="2499357" y="782977"/>
                  </a:lnTo>
                  <a:lnTo>
                    <a:pt x="2499357" y="294132"/>
                  </a:lnTo>
                  <a:lnTo>
                    <a:pt x="2520693" y="272796"/>
                  </a:lnTo>
                  <a:lnTo>
                    <a:pt x="2520693" y="294132"/>
                  </a:lnTo>
                  <a:lnTo>
                    <a:pt x="4262625" y="294132"/>
                  </a:lnTo>
                  <a:close/>
                </a:path>
                <a:path w="4284345" h="2056129">
                  <a:moveTo>
                    <a:pt x="2494785" y="784143"/>
                  </a:moveTo>
                  <a:lnTo>
                    <a:pt x="2494785" y="742188"/>
                  </a:lnTo>
                  <a:lnTo>
                    <a:pt x="2478021" y="762000"/>
                  </a:lnTo>
                  <a:lnTo>
                    <a:pt x="2478021" y="788418"/>
                  </a:lnTo>
                  <a:lnTo>
                    <a:pt x="2494785" y="784143"/>
                  </a:lnTo>
                  <a:close/>
                </a:path>
                <a:path w="4284345" h="2056129">
                  <a:moveTo>
                    <a:pt x="2520693" y="294132"/>
                  </a:moveTo>
                  <a:lnTo>
                    <a:pt x="2520693" y="272796"/>
                  </a:lnTo>
                  <a:lnTo>
                    <a:pt x="2499357" y="294132"/>
                  </a:lnTo>
                  <a:lnTo>
                    <a:pt x="2520693" y="294132"/>
                  </a:lnTo>
                  <a:close/>
                </a:path>
                <a:path w="4284345" h="2056129">
                  <a:moveTo>
                    <a:pt x="2520693" y="762000"/>
                  </a:moveTo>
                  <a:lnTo>
                    <a:pt x="2520693" y="294132"/>
                  </a:lnTo>
                  <a:lnTo>
                    <a:pt x="2499357" y="294132"/>
                  </a:lnTo>
                  <a:lnTo>
                    <a:pt x="2499357" y="782977"/>
                  </a:lnTo>
                  <a:lnTo>
                    <a:pt x="2503929" y="781812"/>
                  </a:lnTo>
                  <a:lnTo>
                    <a:pt x="2511048" y="779359"/>
                  </a:lnTo>
                  <a:lnTo>
                    <a:pt x="2516311" y="774763"/>
                  </a:lnTo>
                  <a:lnTo>
                    <a:pt x="2519573" y="768738"/>
                  </a:lnTo>
                  <a:lnTo>
                    <a:pt x="2520693" y="762000"/>
                  </a:lnTo>
                  <a:close/>
                </a:path>
                <a:path w="4284345" h="2056129">
                  <a:moveTo>
                    <a:pt x="4262625" y="251460"/>
                  </a:moveTo>
                  <a:lnTo>
                    <a:pt x="3955081" y="251460"/>
                  </a:lnTo>
                  <a:lnTo>
                    <a:pt x="4259577" y="292608"/>
                  </a:lnTo>
                  <a:lnTo>
                    <a:pt x="4262625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335412" y="4054854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235074" y="4765548"/>
            <a:ext cx="1301750" cy="546100"/>
            <a:chOff x="4235074" y="4765548"/>
            <a:chExt cx="1301750" cy="546100"/>
          </a:xfrm>
        </p:grpSpPr>
        <p:sp>
          <p:nvSpPr>
            <p:cNvPr id="72" name="object 72"/>
            <p:cNvSpPr/>
            <p:nvPr/>
          </p:nvSpPr>
          <p:spPr>
            <a:xfrm>
              <a:off x="4256409" y="4786884"/>
              <a:ext cx="1259205" cy="502920"/>
            </a:xfrm>
            <a:custGeom>
              <a:avLst/>
              <a:gdLst/>
              <a:ahLst/>
              <a:cxnLst/>
              <a:rect l="l" t="t" r="r" b="b"/>
              <a:pathLst>
                <a:path w="1259204" h="502920">
                  <a:moveTo>
                    <a:pt x="1258823" y="50291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25882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35074" y="4765548"/>
              <a:ext cx="1301750" cy="546100"/>
            </a:xfrm>
            <a:custGeom>
              <a:avLst/>
              <a:gdLst/>
              <a:ahLst/>
              <a:cxnLst/>
              <a:rect l="l" t="t" r="r" b="b"/>
              <a:pathLst>
                <a:path w="1301750" h="546100">
                  <a:moveTo>
                    <a:pt x="1301496" y="545592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545592"/>
                  </a:lnTo>
                  <a:lnTo>
                    <a:pt x="1301496" y="545592"/>
                  </a:lnTo>
                  <a:close/>
                </a:path>
                <a:path w="130175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258824" y="545592"/>
                  </a:lnTo>
                  <a:lnTo>
                    <a:pt x="1258824" y="524256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301750" h="546100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546100">
                  <a:moveTo>
                    <a:pt x="1280160" y="504444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504444"/>
                  </a:lnTo>
                  <a:lnTo>
                    <a:pt x="1280160" y="504444"/>
                  </a:lnTo>
                  <a:close/>
                </a:path>
                <a:path w="1301750" h="546100">
                  <a:moveTo>
                    <a:pt x="1280160" y="545592"/>
                  </a:moveTo>
                  <a:lnTo>
                    <a:pt x="1280160" y="504444"/>
                  </a:lnTo>
                  <a:lnTo>
                    <a:pt x="1258824" y="524256"/>
                  </a:lnTo>
                  <a:lnTo>
                    <a:pt x="1258824" y="545592"/>
                  </a:lnTo>
                  <a:lnTo>
                    <a:pt x="128016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836551" y="4792470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632077" y="4786883"/>
            <a:ext cx="3487420" cy="2266315"/>
          </a:xfrm>
          <a:custGeom>
            <a:avLst/>
            <a:gdLst/>
            <a:ahLst/>
            <a:cxnLst/>
            <a:rect l="l" t="t" r="r" b="b"/>
            <a:pathLst>
              <a:path w="3487420" h="2266315">
                <a:moveTo>
                  <a:pt x="44196" y="2266188"/>
                </a:moveTo>
                <a:lnTo>
                  <a:pt x="42672" y="2098548"/>
                </a:lnTo>
                <a:lnTo>
                  <a:pt x="0" y="2098548"/>
                </a:lnTo>
                <a:lnTo>
                  <a:pt x="1524" y="2266188"/>
                </a:lnTo>
                <a:lnTo>
                  <a:pt x="44196" y="2266188"/>
                </a:lnTo>
                <a:close/>
              </a:path>
              <a:path w="3487420" h="2266315">
                <a:moveTo>
                  <a:pt x="44196" y="1930908"/>
                </a:moveTo>
                <a:lnTo>
                  <a:pt x="42672" y="1763268"/>
                </a:lnTo>
                <a:lnTo>
                  <a:pt x="0" y="1763268"/>
                </a:lnTo>
                <a:lnTo>
                  <a:pt x="1524" y="1930908"/>
                </a:lnTo>
                <a:lnTo>
                  <a:pt x="44196" y="1930908"/>
                </a:lnTo>
                <a:close/>
              </a:path>
              <a:path w="3487420" h="2266315">
                <a:moveTo>
                  <a:pt x="463296" y="2266188"/>
                </a:moveTo>
                <a:lnTo>
                  <a:pt x="461772" y="2098548"/>
                </a:lnTo>
                <a:lnTo>
                  <a:pt x="420624" y="2098548"/>
                </a:lnTo>
                <a:lnTo>
                  <a:pt x="422148" y="2266188"/>
                </a:lnTo>
                <a:lnTo>
                  <a:pt x="463296" y="2266188"/>
                </a:lnTo>
                <a:close/>
              </a:path>
              <a:path w="3487420" h="2266315">
                <a:moveTo>
                  <a:pt x="463296" y="1930908"/>
                </a:moveTo>
                <a:lnTo>
                  <a:pt x="461772" y="1763268"/>
                </a:lnTo>
                <a:lnTo>
                  <a:pt x="420624" y="1763268"/>
                </a:lnTo>
                <a:lnTo>
                  <a:pt x="422148" y="1930908"/>
                </a:lnTo>
                <a:lnTo>
                  <a:pt x="463296" y="1930908"/>
                </a:lnTo>
                <a:close/>
              </a:path>
              <a:path w="3487420" h="2266315">
                <a:moveTo>
                  <a:pt x="3066288" y="502920"/>
                </a:moveTo>
                <a:lnTo>
                  <a:pt x="3064764" y="335280"/>
                </a:lnTo>
                <a:lnTo>
                  <a:pt x="3023616" y="335280"/>
                </a:lnTo>
                <a:lnTo>
                  <a:pt x="3025140" y="502920"/>
                </a:lnTo>
                <a:lnTo>
                  <a:pt x="3066288" y="502920"/>
                </a:lnTo>
                <a:close/>
              </a:path>
              <a:path w="3487420" h="2266315">
                <a:moveTo>
                  <a:pt x="3066288" y="167640"/>
                </a:moveTo>
                <a:lnTo>
                  <a:pt x="3064764" y="0"/>
                </a:lnTo>
                <a:lnTo>
                  <a:pt x="3023616" y="0"/>
                </a:lnTo>
                <a:lnTo>
                  <a:pt x="3025140" y="167640"/>
                </a:lnTo>
                <a:lnTo>
                  <a:pt x="3066288" y="167640"/>
                </a:lnTo>
                <a:close/>
              </a:path>
              <a:path w="3487420" h="2266315">
                <a:moveTo>
                  <a:pt x="3486912" y="502920"/>
                </a:moveTo>
                <a:lnTo>
                  <a:pt x="3485388" y="335280"/>
                </a:lnTo>
                <a:lnTo>
                  <a:pt x="3442716" y="335280"/>
                </a:lnTo>
                <a:lnTo>
                  <a:pt x="3444240" y="502920"/>
                </a:lnTo>
                <a:lnTo>
                  <a:pt x="3486912" y="502920"/>
                </a:lnTo>
                <a:close/>
              </a:path>
              <a:path w="3487420" h="2266315">
                <a:moveTo>
                  <a:pt x="3486912" y="167640"/>
                </a:moveTo>
                <a:lnTo>
                  <a:pt x="3485388" y="0"/>
                </a:lnTo>
                <a:lnTo>
                  <a:pt x="3442716" y="0"/>
                </a:lnTo>
                <a:lnTo>
                  <a:pt x="3444240" y="167640"/>
                </a:lnTo>
                <a:lnTo>
                  <a:pt x="348691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40/57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0055" y="2499360"/>
            <a:ext cx="2980690" cy="1888489"/>
            <a:chOff x="1800055" y="2499360"/>
            <a:chExt cx="2980690" cy="1888489"/>
          </a:xfrm>
        </p:grpSpPr>
        <p:sp>
          <p:nvSpPr>
            <p:cNvPr id="3" name="object 3"/>
            <p:cNvSpPr/>
            <p:nvPr/>
          </p:nvSpPr>
          <p:spPr>
            <a:xfrm>
              <a:off x="1821057" y="2519171"/>
              <a:ext cx="2938780" cy="1847214"/>
            </a:xfrm>
            <a:custGeom>
              <a:avLst/>
              <a:gdLst/>
              <a:ahLst/>
              <a:cxnLst/>
              <a:rect l="l" t="t" r="r" b="b"/>
              <a:pathLst>
                <a:path w="2938779" h="1847214">
                  <a:moveTo>
                    <a:pt x="2938271" y="336803"/>
                  </a:moveTo>
                  <a:lnTo>
                    <a:pt x="2936962" y="288726"/>
                  </a:lnTo>
                  <a:lnTo>
                    <a:pt x="2927794" y="247078"/>
                  </a:lnTo>
                  <a:lnTo>
                    <a:pt x="2902910" y="208002"/>
                  </a:lnTo>
                  <a:lnTo>
                    <a:pt x="2854451" y="167639"/>
                  </a:lnTo>
                  <a:lnTo>
                    <a:pt x="2820863" y="148595"/>
                  </a:lnTo>
                  <a:lnTo>
                    <a:pt x="2777766" y="128396"/>
                  </a:lnTo>
                  <a:lnTo>
                    <a:pt x="2727847" y="107583"/>
                  </a:lnTo>
                  <a:lnTo>
                    <a:pt x="2673787" y="86694"/>
                  </a:lnTo>
                  <a:lnTo>
                    <a:pt x="2618273" y="66269"/>
                  </a:lnTo>
                  <a:lnTo>
                    <a:pt x="2563988" y="46848"/>
                  </a:lnTo>
                  <a:lnTo>
                    <a:pt x="2513617" y="28970"/>
                  </a:lnTo>
                  <a:lnTo>
                    <a:pt x="2469843" y="13174"/>
                  </a:lnTo>
                  <a:lnTo>
                    <a:pt x="2435351" y="0"/>
                  </a:lnTo>
                  <a:lnTo>
                    <a:pt x="1930907" y="0"/>
                  </a:lnTo>
                  <a:lnTo>
                    <a:pt x="0" y="1847087"/>
                  </a:lnTo>
                  <a:lnTo>
                    <a:pt x="1007363" y="1847087"/>
                  </a:lnTo>
                  <a:lnTo>
                    <a:pt x="1328927" y="826007"/>
                  </a:lnTo>
                  <a:lnTo>
                    <a:pt x="1930907" y="672083"/>
                  </a:lnTo>
                  <a:lnTo>
                    <a:pt x="2435351" y="672083"/>
                  </a:lnTo>
                  <a:lnTo>
                    <a:pt x="2487504" y="667453"/>
                  </a:lnTo>
                  <a:lnTo>
                    <a:pt x="2540660" y="662471"/>
                  </a:lnTo>
                  <a:lnTo>
                    <a:pt x="2593791" y="656787"/>
                  </a:lnTo>
                  <a:lnTo>
                    <a:pt x="2645868" y="650049"/>
                  </a:lnTo>
                  <a:lnTo>
                    <a:pt x="2695863" y="641907"/>
                  </a:lnTo>
                  <a:lnTo>
                    <a:pt x="2742748" y="632008"/>
                  </a:lnTo>
                  <a:lnTo>
                    <a:pt x="2785493" y="620002"/>
                  </a:lnTo>
                  <a:lnTo>
                    <a:pt x="2823070" y="605538"/>
                  </a:lnTo>
                  <a:lnTo>
                    <a:pt x="2889764" y="554926"/>
                  </a:lnTo>
                  <a:lnTo>
                    <a:pt x="2913436" y="513587"/>
                  </a:lnTo>
                  <a:lnTo>
                    <a:pt x="2927794" y="467677"/>
                  </a:lnTo>
                  <a:lnTo>
                    <a:pt x="2935167" y="420623"/>
                  </a:lnTo>
                  <a:lnTo>
                    <a:pt x="2937883" y="375856"/>
                  </a:lnTo>
                  <a:lnTo>
                    <a:pt x="2938271" y="3368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0055" y="2499360"/>
              <a:ext cx="2980690" cy="1888489"/>
            </a:xfrm>
            <a:custGeom>
              <a:avLst/>
              <a:gdLst/>
              <a:ahLst/>
              <a:cxnLst/>
              <a:rect l="l" t="t" r="r" b="b"/>
              <a:pathLst>
                <a:path w="2980690" h="1888489">
                  <a:moveTo>
                    <a:pt x="1967150" y="35052"/>
                  </a:moveTo>
                  <a:lnTo>
                    <a:pt x="1938194" y="4572"/>
                  </a:lnTo>
                  <a:lnTo>
                    <a:pt x="7286" y="1851660"/>
                  </a:lnTo>
                  <a:lnTo>
                    <a:pt x="0" y="1868590"/>
                  </a:lnTo>
                  <a:lnTo>
                    <a:pt x="1190" y="1874520"/>
                  </a:lnTo>
                  <a:lnTo>
                    <a:pt x="4238" y="1883664"/>
                  </a:lnTo>
                  <a:lnTo>
                    <a:pt x="13382" y="1888236"/>
                  </a:lnTo>
                  <a:lnTo>
                    <a:pt x="21002" y="1888236"/>
                  </a:lnTo>
                  <a:lnTo>
                    <a:pt x="21002" y="1847088"/>
                  </a:lnTo>
                  <a:lnTo>
                    <a:pt x="72885" y="1847088"/>
                  </a:lnTo>
                  <a:lnTo>
                    <a:pt x="1967150" y="35052"/>
                  </a:lnTo>
                  <a:close/>
                </a:path>
                <a:path w="2980690" h="1888489">
                  <a:moveTo>
                    <a:pt x="72885" y="1847088"/>
                  </a:moveTo>
                  <a:lnTo>
                    <a:pt x="21002" y="1847088"/>
                  </a:lnTo>
                  <a:lnTo>
                    <a:pt x="36242" y="1882140"/>
                  </a:lnTo>
                  <a:lnTo>
                    <a:pt x="72885" y="1847088"/>
                  </a:lnTo>
                  <a:close/>
                </a:path>
                <a:path w="2980690" h="1888489">
                  <a:moveTo>
                    <a:pt x="1012874" y="1847088"/>
                  </a:moveTo>
                  <a:lnTo>
                    <a:pt x="72885" y="1847088"/>
                  </a:lnTo>
                  <a:lnTo>
                    <a:pt x="36242" y="1882140"/>
                  </a:lnTo>
                  <a:lnTo>
                    <a:pt x="21002" y="1847088"/>
                  </a:lnTo>
                  <a:lnTo>
                    <a:pt x="21002" y="1888236"/>
                  </a:lnTo>
                  <a:lnTo>
                    <a:pt x="1008554" y="1888236"/>
                  </a:lnTo>
                  <a:lnTo>
                    <a:pt x="1008554" y="1860804"/>
                  </a:lnTo>
                  <a:lnTo>
                    <a:pt x="1012874" y="1847088"/>
                  </a:lnTo>
                  <a:close/>
                </a:path>
                <a:path w="2980690" h="1888489">
                  <a:moveTo>
                    <a:pt x="1028366" y="1847088"/>
                  </a:moveTo>
                  <a:lnTo>
                    <a:pt x="1012874" y="1847088"/>
                  </a:lnTo>
                  <a:lnTo>
                    <a:pt x="1008554" y="1860804"/>
                  </a:lnTo>
                  <a:lnTo>
                    <a:pt x="1028366" y="1847088"/>
                  </a:lnTo>
                  <a:close/>
                </a:path>
                <a:path w="2980690" h="1888489">
                  <a:moveTo>
                    <a:pt x="1028366" y="1888236"/>
                  </a:moveTo>
                  <a:lnTo>
                    <a:pt x="1028366" y="1847088"/>
                  </a:lnTo>
                  <a:lnTo>
                    <a:pt x="1008554" y="1860804"/>
                  </a:lnTo>
                  <a:lnTo>
                    <a:pt x="1008554" y="1888236"/>
                  </a:lnTo>
                  <a:lnTo>
                    <a:pt x="1028366" y="1888236"/>
                  </a:lnTo>
                  <a:close/>
                </a:path>
                <a:path w="2980690" h="1888489">
                  <a:moveTo>
                    <a:pt x="2939462" y="570629"/>
                  </a:moveTo>
                  <a:lnTo>
                    <a:pt x="2939462" y="384048"/>
                  </a:lnTo>
                  <a:lnTo>
                    <a:pt x="2937938" y="399288"/>
                  </a:lnTo>
                  <a:lnTo>
                    <a:pt x="2937938" y="416052"/>
                  </a:lnTo>
                  <a:lnTo>
                    <a:pt x="2934890" y="448056"/>
                  </a:lnTo>
                  <a:lnTo>
                    <a:pt x="2924222" y="498348"/>
                  </a:lnTo>
                  <a:lnTo>
                    <a:pt x="2907458" y="544068"/>
                  </a:lnTo>
                  <a:lnTo>
                    <a:pt x="2878502" y="580644"/>
                  </a:lnTo>
                  <a:lnTo>
                    <a:pt x="2832782" y="608076"/>
                  </a:lnTo>
                  <a:lnTo>
                    <a:pt x="2791634" y="621792"/>
                  </a:lnTo>
                  <a:lnTo>
                    <a:pt x="2767250" y="629412"/>
                  </a:lnTo>
                  <a:lnTo>
                    <a:pt x="2716958" y="640080"/>
                  </a:lnTo>
                  <a:lnTo>
                    <a:pt x="2631614" y="653796"/>
                  </a:lnTo>
                  <a:lnTo>
                    <a:pt x="2512742" y="665988"/>
                  </a:lnTo>
                  <a:lnTo>
                    <a:pt x="2483786" y="669036"/>
                  </a:lnTo>
                  <a:lnTo>
                    <a:pt x="2457878" y="670475"/>
                  </a:lnTo>
                  <a:lnTo>
                    <a:pt x="1948862" y="670560"/>
                  </a:lnTo>
                  <a:lnTo>
                    <a:pt x="1947338" y="672084"/>
                  </a:lnTo>
                  <a:lnTo>
                    <a:pt x="1345358" y="826008"/>
                  </a:lnTo>
                  <a:lnTo>
                    <a:pt x="1337738" y="827532"/>
                  </a:lnTo>
                  <a:lnTo>
                    <a:pt x="1333166" y="832104"/>
                  </a:lnTo>
                  <a:lnTo>
                    <a:pt x="1330118" y="839724"/>
                  </a:lnTo>
                  <a:lnTo>
                    <a:pt x="1012874" y="1847088"/>
                  </a:lnTo>
                  <a:lnTo>
                    <a:pt x="1028366" y="1847088"/>
                  </a:lnTo>
                  <a:lnTo>
                    <a:pt x="1028366" y="1888236"/>
                  </a:lnTo>
                  <a:lnTo>
                    <a:pt x="1037510" y="1888236"/>
                  </a:lnTo>
                  <a:lnTo>
                    <a:pt x="1046654" y="1882140"/>
                  </a:lnTo>
                  <a:lnTo>
                    <a:pt x="1048178" y="1872996"/>
                  </a:lnTo>
                  <a:lnTo>
                    <a:pt x="1356026" y="900080"/>
                  </a:lnTo>
                  <a:lnTo>
                    <a:pt x="1356026" y="865632"/>
                  </a:lnTo>
                  <a:lnTo>
                    <a:pt x="1371266" y="851916"/>
                  </a:lnTo>
                  <a:lnTo>
                    <a:pt x="1371266" y="861735"/>
                  </a:lnTo>
                  <a:lnTo>
                    <a:pt x="1958006" y="711708"/>
                  </a:lnTo>
                  <a:lnTo>
                    <a:pt x="1958006" y="713232"/>
                  </a:lnTo>
                  <a:lnTo>
                    <a:pt x="2456354" y="713232"/>
                  </a:lnTo>
                  <a:lnTo>
                    <a:pt x="2517314" y="707136"/>
                  </a:lnTo>
                  <a:lnTo>
                    <a:pt x="2636186" y="694944"/>
                  </a:lnTo>
                  <a:lnTo>
                    <a:pt x="2695622" y="685800"/>
                  </a:lnTo>
                  <a:lnTo>
                    <a:pt x="2750486" y="676656"/>
                  </a:lnTo>
                  <a:lnTo>
                    <a:pt x="2802302" y="662940"/>
                  </a:lnTo>
                  <a:lnTo>
                    <a:pt x="2848022" y="646176"/>
                  </a:lnTo>
                  <a:lnTo>
                    <a:pt x="2878502" y="630936"/>
                  </a:lnTo>
                  <a:lnTo>
                    <a:pt x="2887646" y="626364"/>
                  </a:lnTo>
                  <a:lnTo>
                    <a:pt x="2918126" y="598932"/>
                  </a:lnTo>
                  <a:lnTo>
                    <a:pt x="2931842" y="583692"/>
                  </a:lnTo>
                  <a:lnTo>
                    <a:pt x="2939462" y="570629"/>
                  </a:lnTo>
                  <a:close/>
                </a:path>
                <a:path w="2980690" h="1888489">
                  <a:moveTo>
                    <a:pt x="1371266" y="851916"/>
                  </a:moveTo>
                  <a:lnTo>
                    <a:pt x="1356026" y="865632"/>
                  </a:lnTo>
                  <a:lnTo>
                    <a:pt x="1367886" y="862599"/>
                  </a:lnTo>
                  <a:lnTo>
                    <a:pt x="1371266" y="851916"/>
                  </a:lnTo>
                  <a:close/>
                </a:path>
                <a:path w="2980690" h="1888489">
                  <a:moveTo>
                    <a:pt x="1367886" y="862599"/>
                  </a:moveTo>
                  <a:lnTo>
                    <a:pt x="1356026" y="865632"/>
                  </a:lnTo>
                  <a:lnTo>
                    <a:pt x="1356026" y="900080"/>
                  </a:lnTo>
                  <a:lnTo>
                    <a:pt x="1367886" y="862599"/>
                  </a:lnTo>
                  <a:close/>
                </a:path>
                <a:path w="2980690" h="1888489">
                  <a:moveTo>
                    <a:pt x="1371266" y="861735"/>
                  </a:moveTo>
                  <a:lnTo>
                    <a:pt x="1371266" y="851916"/>
                  </a:lnTo>
                  <a:lnTo>
                    <a:pt x="1367886" y="862599"/>
                  </a:lnTo>
                  <a:lnTo>
                    <a:pt x="1371266" y="861735"/>
                  </a:lnTo>
                  <a:close/>
                </a:path>
                <a:path w="2980690" h="1888489">
                  <a:moveTo>
                    <a:pt x="1958006" y="713232"/>
                  </a:moveTo>
                  <a:lnTo>
                    <a:pt x="1958006" y="711708"/>
                  </a:lnTo>
                  <a:lnTo>
                    <a:pt x="1952046" y="713232"/>
                  </a:lnTo>
                  <a:lnTo>
                    <a:pt x="1958006" y="713232"/>
                  </a:lnTo>
                  <a:close/>
                </a:path>
                <a:path w="2980690" h="1888489">
                  <a:moveTo>
                    <a:pt x="2980610" y="400812"/>
                  </a:moveTo>
                  <a:lnTo>
                    <a:pt x="2980610" y="330708"/>
                  </a:lnTo>
                  <a:lnTo>
                    <a:pt x="2979086" y="307848"/>
                  </a:lnTo>
                  <a:lnTo>
                    <a:pt x="2969942" y="260604"/>
                  </a:lnTo>
                  <a:lnTo>
                    <a:pt x="2950130" y="225552"/>
                  </a:lnTo>
                  <a:lnTo>
                    <a:pt x="2918126" y="193548"/>
                  </a:lnTo>
                  <a:lnTo>
                    <a:pt x="2887646" y="170688"/>
                  </a:lnTo>
                  <a:lnTo>
                    <a:pt x="2869358" y="160020"/>
                  </a:lnTo>
                  <a:lnTo>
                    <a:pt x="2858690" y="153924"/>
                  </a:lnTo>
                  <a:lnTo>
                    <a:pt x="2809922" y="129540"/>
                  </a:lnTo>
                  <a:lnTo>
                    <a:pt x="2796206" y="123444"/>
                  </a:lnTo>
                  <a:lnTo>
                    <a:pt x="2767250" y="112776"/>
                  </a:lnTo>
                  <a:lnTo>
                    <a:pt x="2706290" y="88392"/>
                  </a:lnTo>
                  <a:lnTo>
                    <a:pt x="2674286" y="76200"/>
                  </a:lnTo>
                  <a:lnTo>
                    <a:pt x="2643806" y="65532"/>
                  </a:lnTo>
                  <a:lnTo>
                    <a:pt x="2611802" y="54864"/>
                  </a:lnTo>
                  <a:lnTo>
                    <a:pt x="2553890" y="33528"/>
                  </a:lnTo>
                  <a:lnTo>
                    <a:pt x="2526458" y="24384"/>
                  </a:lnTo>
                  <a:lnTo>
                    <a:pt x="2514266" y="19812"/>
                  </a:lnTo>
                  <a:lnTo>
                    <a:pt x="2503598" y="15240"/>
                  </a:lnTo>
                  <a:lnTo>
                    <a:pt x="2491406" y="10668"/>
                  </a:lnTo>
                  <a:lnTo>
                    <a:pt x="2473118" y="4572"/>
                  </a:lnTo>
                  <a:lnTo>
                    <a:pt x="2463974" y="0"/>
                  </a:lnTo>
                  <a:lnTo>
                    <a:pt x="2448734" y="39624"/>
                  </a:lnTo>
                  <a:lnTo>
                    <a:pt x="2457878" y="42672"/>
                  </a:lnTo>
                  <a:lnTo>
                    <a:pt x="2467022" y="47244"/>
                  </a:lnTo>
                  <a:lnTo>
                    <a:pt x="2477690" y="50292"/>
                  </a:lnTo>
                  <a:lnTo>
                    <a:pt x="2488358" y="54864"/>
                  </a:lnTo>
                  <a:lnTo>
                    <a:pt x="2512742" y="64008"/>
                  </a:lnTo>
                  <a:lnTo>
                    <a:pt x="2540174" y="73152"/>
                  </a:lnTo>
                  <a:lnTo>
                    <a:pt x="2567606" y="83820"/>
                  </a:lnTo>
                  <a:lnTo>
                    <a:pt x="2598086" y="92964"/>
                  </a:lnTo>
                  <a:lnTo>
                    <a:pt x="2628566" y="105156"/>
                  </a:lnTo>
                  <a:lnTo>
                    <a:pt x="2660570" y="115824"/>
                  </a:lnTo>
                  <a:lnTo>
                    <a:pt x="2691050" y="128016"/>
                  </a:lnTo>
                  <a:lnTo>
                    <a:pt x="2721530" y="138684"/>
                  </a:lnTo>
                  <a:lnTo>
                    <a:pt x="2779442" y="163068"/>
                  </a:lnTo>
                  <a:lnTo>
                    <a:pt x="2791634" y="167640"/>
                  </a:lnTo>
                  <a:lnTo>
                    <a:pt x="2816018" y="179832"/>
                  </a:lnTo>
                  <a:lnTo>
                    <a:pt x="2828210" y="184404"/>
                  </a:lnTo>
                  <a:lnTo>
                    <a:pt x="2838878" y="190500"/>
                  </a:lnTo>
                  <a:lnTo>
                    <a:pt x="2848022" y="195072"/>
                  </a:lnTo>
                  <a:lnTo>
                    <a:pt x="2855642" y="201168"/>
                  </a:lnTo>
                  <a:lnTo>
                    <a:pt x="2899838" y="233172"/>
                  </a:lnTo>
                  <a:lnTo>
                    <a:pt x="2925746" y="265176"/>
                  </a:lnTo>
                  <a:lnTo>
                    <a:pt x="2931842" y="281940"/>
                  </a:lnTo>
                  <a:lnTo>
                    <a:pt x="2934890" y="291084"/>
                  </a:lnTo>
                  <a:lnTo>
                    <a:pt x="2937938" y="309372"/>
                  </a:lnTo>
                  <a:lnTo>
                    <a:pt x="2939462" y="330708"/>
                  </a:lnTo>
                  <a:lnTo>
                    <a:pt x="2939462" y="570629"/>
                  </a:lnTo>
                  <a:lnTo>
                    <a:pt x="2942510" y="565404"/>
                  </a:lnTo>
                  <a:lnTo>
                    <a:pt x="2959274" y="530352"/>
                  </a:lnTo>
                  <a:lnTo>
                    <a:pt x="2969942" y="492252"/>
                  </a:lnTo>
                  <a:lnTo>
                    <a:pt x="2976038" y="454152"/>
                  </a:lnTo>
                  <a:lnTo>
                    <a:pt x="2980610" y="400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0141" y="478027"/>
            <a:ext cx="761365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Implementace</a:t>
            </a:r>
            <a:r>
              <a:rPr sz="4850" spc="-120" dirty="0"/>
              <a:t> </a:t>
            </a:r>
            <a:r>
              <a:rPr sz="4850" dirty="0"/>
              <a:t>LL</a:t>
            </a:r>
            <a:r>
              <a:rPr sz="4850" spc="-125" dirty="0"/>
              <a:t> </a:t>
            </a:r>
            <a:r>
              <a:rPr sz="4850" spc="-10" dirty="0"/>
              <a:t>Analyzátoru</a:t>
            </a:r>
            <a:endParaRPr sz="4850"/>
          </a:p>
        </p:txBody>
      </p:sp>
      <p:sp>
        <p:nvSpPr>
          <p:cNvPr id="9" name="object 9"/>
          <p:cNvSpPr txBox="1"/>
          <p:nvPr/>
        </p:nvSpPr>
        <p:spPr>
          <a:xfrm>
            <a:off x="1069225" y="1198879"/>
            <a:ext cx="3709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1)</a:t>
            </a:r>
            <a:r>
              <a:rPr sz="3300" b="1" spc="-5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Rekurzívní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sestup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482193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3040" y="1622551"/>
            <a:ext cx="85331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spcBef>
                <a:spcPts val="140"/>
              </a:spcBef>
              <a:buChar char="•"/>
              <a:tabLst>
                <a:tab pos="213360" algn="l"/>
              </a:tabLst>
            </a:pPr>
            <a:r>
              <a:rPr sz="2600" dirty="0">
                <a:latin typeface="Times New Roman"/>
                <a:cs typeface="Times New Roman"/>
              </a:rPr>
              <a:t>Každý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neterminál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reprezentován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procedurou,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která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řídí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SA: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3890" y="2667000"/>
            <a:ext cx="2141220" cy="1301750"/>
            <a:chOff x="3143890" y="2667000"/>
            <a:chExt cx="2141220" cy="1301750"/>
          </a:xfrm>
        </p:grpSpPr>
        <p:sp>
          <p:nvSpPr>
            <p:cNvPr id="13" name="object 13"/>
            <p:cNvSpPr/>
            <p:nvPr/>
          </p:nvSpPr>
          <p:spPr>
            <a:xfrm>
              <a:off x="3165226" y="3442715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3890" y="3421380"/>
              <a:ext cx="546100" cy="547370"/>
            </a:xfrm>
            <a:custGeom>
              <a:avLst/>
              <a:gdLst/>
              <a:ahLst/>
              <a:cxnLst/>
              <a:rect l="l" t="t" r="r" b="b"/>
              <a:pathLst>
                <a:path w="546100" h="547370">
                  <a:moveTo>
                    <a:pt x="545592" y="54711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7116"/>
                  </a:lnTo>
                  <a:lnTo>
                    <a:pt x="545592" y="547116"/>
                  </a:lnTo>
                  <a:close/>
                </a:path>
                <a:path w="546100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502920" y="547116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1148" y="547116"/>
                  </a:lnTo>
                  <a:close/>
                </a:path>
                <a:path w="546100" h="54737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524256" y="547116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7116"/>
                  </a:lnTo>
                  <a:lnTo>
                    <a:pt x="5242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5786" y="3442715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5974" y="3421380"/>
              <a:ext cx="546100" cy="547370"/>
            </a:xfrm>
            <a:custGeom>
              <a:avLst/>
              <a:gdLst/>
              <a:ahLst/>
              <a:cxnLst/>
              <a:rect l="l" t="t" r="r" b="b"/>
              <a:pathLst>
                <a:path w="546100" h="547370">
                  <a:moveTo>
                    <a:pt x="545592" y="54711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19812" y="5471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7116"/>
                  </a:lnTo>
                  <a:lnTo>
                    <a:pt x="545592" y="547116"/>
                  </a:lnTo>
                  <a:close/>
                </a:path>
                <a:path w="546100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502920" y="547116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546100" h="54737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524256" y="547116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7116"/>
                  </a:lnTo>
                  <a:lnTo>
                    <a:pt x="5242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9330" y="3442715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9518" y="3421380"/>
              <a:ext cx="546100" cy="547370"/>
            </a:xfrm>
            <a:custGeom>
              <a:avLst/>
              <a:gdLst/>
              <a:ahLst/>
              <a:cxnLst/>
              <a:rect l="l" t="t" r="r" b="b"/>
              <a:pathLst>
                <a:path w="546100" h="547370">
                  <a:moveTo>
                    <a:pt x="545592" y="547116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19812" y="5471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7116"/>
                  </a:lnTo>
                  <a:lnTo>
                    <a:pt x="545592" y="547116"/>
                  </a:lnTo>
                  <a:close/>
                </a:path>
                <a:path w="546100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502920" y="547116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546100" h="54737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737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7370">
                  <a:moveTo>
                    <a:pt x="524256" y="547116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7116"/>
                  </a:lnTo>
                  <a:lnTo>
                    <a:pt x="52425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966" y="268681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630" y="2667000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68000" y="3609846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07536" y="3171443"/>
            <a:ext cx="1609725" cy="292735"/>
          </a:xfrm>
          <a:custGeom>
            <a:avLst/>
            <a:gdLst/>
            <a:ahLst/>
            <a:cxnLst/>
            <a:rect l="l" t="t" r="r" b="b"/>
            <a:pathLst>
              <a:path w="1609725" h="292735">
                <a:moveTo>
                  <a:pt x="1609344" y="251460"/>
                </a:moveTo>
                <a:lnTo>
                  <a:pt x="601980" y="0"/>
                </a:lnTo>
                <a:lnTo>
                  <a:pt x="596646" y="19812"/>
                </a:lnTo>
                <a:lnTo>
                  <a:pt x="588264" y="0"/>
                </a:lnTo>
                <a:lnTo>
                  <a:pt x="0" y="252984"/>
                </a:lnTo>
                <a:lnTo>
                  <a:pt x="16764" y="291084"/>
                </a:lnTo>
                <a:lnTo>
                  <a:pt x="583755" y="48717"/>
                </a:lnTo>
                <a:lnTo>
                  <a:pt x="661416" y="278892"/>
                </a:lnTo>
                <a:lnTo>
                  <a:pt x="701040" y="265176"/>
                </a:lnTo>
                <a:lnTo>
                  <a:pt x="629005" y="49098"/>
                </a:lnTo>
                <a:lnTo>
                  <a:pt x="1598676" y="292608"/>
                </a:lnTo>
                <a:lnTo>
                  <a:pt x="1609344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81996" y="3382770"/>
            <a:ext cx="2082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08025" algn="l"/>
                <a:tab pos="1241425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900" b="1" baseline="-5341" dirty="0">
                <a:latin typeface="Times New Roman"/>
                <a:cs typeface="Times New Roman"/>
              </a:rPr>
              <a:t>…</a:t>
            </a:r>
            <a:r>
              <a:rPr sz="3900" b="1" spc="-367" baseline="-5341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99722" y="4346448"/>
            <a:ext cx="4409440" cy="462280"/>
            <a:chOff x="1799722" y="4346448"/>
            <a:chExt cx="4409440" cy="462280"/>
          </a:xfrm>
        </p:grpSpPr>
        <p:sp>
          <p:nvSpPr>
            <p:cNvPr id="25" name="object 25"/>
            <p:cNvSpPr/>
            <p:nvPr/>
          </p:nvSpPr>
          <p:spPr>
            <a:xfrm>
              <a:off x="1821058" y="4366260"/>
              <a:ext cx="4366260" cy="421005"/>
            </a:xfrm>
            <a:custGeom>
              <a:avLst/>
              <a:gdLst/>
              <a:ahLst/>
              <a:cxnLst/>
              <a:rect l="l" t="t" r="r" b="b"/>
              <a:pathLst>
                <a:path w="4366260" h="421004">
                  <a:moveTo>
                    <a:pt x="4366259" y="420623"/>
                  </a:moveTo>
                  <a:lnTo>
                    <a:pt x="436625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36625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9722" y="4346448"/>
              <a:ext cx="4409440" cy="462280"/>
            </a:xfrm>
            <a:custGeom>
              <a:avLst/>
              <a:gdLst/>
              <a:ahLst/>
              <a:cxnLst/>
              <a:rect l="l" t="t" r="r" b="b"/>
              <a:pathLst>
                <a:path w="4409440" h="462279">
                  <a:moveTo>
                    <a:pt x="4408932" y="461772"/>
                  </a:moveTo>
                  <a:lnTo>
                    <a:pt x="440893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366260" y="41148"/>
                  </a:lnTo>
                  <a:lnTo>
                    <a:pt x="4366260" y="19812"/>
                  </a:lnTo>
                  <a:lnTo>
                    <a:pt x="4387596" y="41148"/>
                  </a:lnTo>
                  <a:lnTo>
                    <a:pt x="4387596" y="461772"/>
                  </a:lnTo>
                  <a:lnTo>
                    <a:pt x="4408932" y="461772"/>
                  </a:lnTo>
                  <a:close/>
                </a:path>
                <a:path w="440944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40944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409440" h="462279">
                  <a:moveTo>
                    <a:pt x="438759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366260" y="461772"/>
                  </a:lnTo>
                  <a:lnTo>
                    <a:pt x="4366260" y="440436"/>
                  </a:lnTo>
                  <a:lnTo>
                    <a:pt x="4387596" y="419100"/>
                  </a:lnTo>
                  <a:close/>
                </a:path>
                <a:path w="440944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409440" h="462279">
                  <a:moveTo>
                    <a:pt x="4387596" y="41148"/>
                  </a:moveTo>
                  <a:lnTo>
                    <a:pt x="4366260" y="19812"/>
                  </a:lnTo>
                  <a:lnTo>
                    <a:pt x="4366260" y="41148"/>
                  </a:lnTo>
                  <a:lnTo>
                    <a:pt x="4387596" y="41148"/>
                  </a:lnTo>
                  <a:close/>
                </a:path>
                <a:path w="4409440" h="462279">
                  <a:moveTo>
                    <a:pt x="4387596" y="419100"/>
                  </a:moveTo>
                  <a:lnTo>
                    <a:pt x="4387596" y="41148"/>
                  </a:lnTo>
                  <a:lnTo>
                    <a:pt x="4366260" y="41148"/>
                  </a:lnTo>
                  <a:lnTo>
                    <a:pt x="4366260" y="419100"/>
                  </a:lnTo>
                  <a:lnTo>
                    <a:pt x="4387596" y="419100"/>
                  </a:lnTo>
                  <a:close/>
                </a:path>
                <a:path w="4409440" h="462279">
                  <a:moveTo>
                    <a:pt x="4387596" y="461772"/>
                  </a:moveTo>
                  <a:lnTo>
                    <a:pt x="4387596" y="419100"/>
                  </a:lnTo>
                  <a:lnTo>
                    <a:pt x="4366260" y="440436"/>
                  </a:lnTo>
                  <a:lnTo>
                    <a:pt x="4366260" y="461772"/>
                  </a:lnTo>
                  <a:lnTo>
                    <a:pt x="438759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82200" y="4330698"/>
            <a:ext cx="244157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Vstupní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řetězec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07086" y="2078736"/>
            <a:ext cx="6844665" cy="2720340"/>
            <a:chOff x="2807086" y="2078736"/>
            <a:chExt cx="6844665" cy="2720340"/>
          </a:xfrm>
        </p:grpSpPr>
        <p:sp>
          <p:nvSpPr>
            <p:cNvPr id="29" name="object 29"/>
            <p:cNvSpPr/>
            <p:nvPr/>
          </p:nvSpPr>
          <p:spPr>
            <a:xfrm>
              <a:off x="2828422" y="3947160"/>
              <a:ext cx="923925" cy="419100"/>
            </a:xfrm>
            <a:custGeom>
              <a:avLst/>
              <a:gdLst/>
              <a:ahLst/>
              <a:cxnLst/>
              <a:rect l="l" t="t" r="r" b="b"/>
              <a:pathLst>
                <a:path w="923925" h="419100">
                  <a:moveTo>
                    <a:pt x="923543" y="419099"/>
                  </a:moveTo>
                  <a:lnTo>
                    <a:pt x="839723" y="0"/>
                  </a:lnTo>
                  <a:lnTo>
                    <a:pt x="336803" y="0"/>
                  </a:lnTo>
                  <a:lnTo>
                    <a:pt x="0" y="419099"/>
                  </a:lnTo>
                  <a:lnTo>
                    <a:pt x="923543" y="41909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07086" y="3925824"/>
              <a:ext cx="967740" cy="462280"/>
            </a:xfrm>
            <a:custGeom>
              <a:avLst/>
              <a:gdLst/>
              <a:ahLst/>
              <a:cxnLst/>
              <a:rect l="l" t="t" r="r" b="b"/>
              <a:pathLst>
                <a:path w="967739" h="462279">
                  <a:moveTo>
                    <a:pt x="967740" y="443484"/>
                  </a:moveTo>
                  <a:lnTo>
                    <a:pt x="966216" y="437388"/>
                  </a:lnTo>
                  <a:lnTo>
                    <a:pt x="882396" y="16764"/>
                  </a:lnTo>
                  <a:lnTo>
                    <a:pt x="879276" y="10287"/>
                  </a:lnTo>
                  <a:lnTo>
                    <a:pt x="874585" y="4953"/>
                  </a:lnTo>
                  <a:lnTo>
                    <a:pt x="868465" y="1333"/>
                  </a:lnTo>
                  <a:lnTo>
                    <a:pt x="861060" y="0"/>
                  </a:lnTo>
                  <a:lnTo>
                    <a:pt x="350520" y="0"/>
                  </a:lnTo>
                  <a:lnTo>
                    <a:pt x="344424" y="3048"/>
                  </a:lnTo>
                  <a:lnTo>
                    <a:pt x="341376" y="7620"/>
                  </a:lnTo>
                  <a:lnTo>
                    <a:pt x="4572" y="428244"/>
                  </a:lnTo>
                  <a:lnTo>
                    <a:pt x="0" y="434340"/>
                  </a:lnTo>
                  <a:lnTo>
                    <a:pt x="0" y="441960"/>
                  </a:lnTo>
                  <a:lnTo>
                    <a:pt x="6096" y="457200"/>
                  </a:lnTo>
                  <a:lnTo>
                    <a:pt x="13716" y="461772"/>
                  </a:lnTo>
                  <a:lnTo>
                    <a:pt x="21336" y="461772"/>
                  </a:lnTo>
                  <a:lnTo>
                    <a:pt x="21336" y="420624"/>
                  </a:lnTo>
                  <a:lnTo>
                    <a:pt x="64825" y="420624"/>
                  </a:lnTo>
                  <a:lnTo>
                    <a:pt x="358140" y="52647"/>
                  </a:lnTo>
                  <a:lnTo>
                    <a:pt x="358140" y="42672"/>
                  </a:lnTo>
                  <a:lnTo>
                    <a:pt x="373380" y="33528"/>
                  </a:lnTo>
                  <a:lnTo>
                    <a:pt x="373380" y="42672"/>
                  </a:lnTo>
                  <a:lnTo>
                    <a:pt x="841248" y="42672"/>
                  </a:lnTo>
                  <a:lnTo>
                    <a:pt x="841248" y="25908"/>
                  </a:lnTo>
                  <a:lnTo>
                    <a:pt x="861060" y="42672"/>
                  </a:lnTo>
                  <a:lnTo>
                    <a:pt x="861060" y="124968"/>
                  </a:lnTo>
                  <a:lnTo>
                    <a:pt x="920191" y="420624"/>
                  </a:lnTo>
                  <a:lnTo>
                    <a:pt x="944880" y="420624"/>
                  </a:lnTo>
                  <a:lnTo>
                    <a:pt x="944880" y="461772"/>
                  </a:lnTo>
                  <a:lnTo>
                    <a:pt x="950976" y="461772"/>
                  </a:lnTo>
                  <a:lnTo>
                    <a:pt x="957072" y="458724"/>
                  </a:lnTo>
                  <a:lnTo>
                    <a:pt x="966216" y="449580"/>
                  </a:lnTo>
                  <a:lnTo>
                    <a:pt x="967740" y="443484"/>
                  </a:lnTo>
                  <a:close/>
                </a:path>
                <a:path w="967739" h="462279">
                  <a:moveTo>
                    <a:pt x="64825" y="420624"/>
                  </a:moveTo>
                  <a:lnTo>
                    <a:pt x="21336" y="420624"/>
                  </a:lnTo>
                  <a:lnTo>
                    <a:pt x="38100" y="454152"/>
                  </a:lnTo>
                  <a:lnTo>
                    <a:pt x="64825" y="420624"/>
                  </a:lnTo>
                  <a:close/>
                </a:path>
                <a:path w="967739" h="462279">
                  <a:moveTo>
                    <a:pt x="944880" y="461772"/>
                  </a:moveTo>
                  <a:lnTo>
                    <a:pt x="944880" y="420624"/>
                  </a:lnTo>
                  <a:lnTo>
                    <a:pt x="925068" y="445008"/>
                  </a:lnTo>
                  <a:lnTo>
                    <a:pt x="920191" y="420624"/>
                  </a:lnTo>
                  <a:lnTo>
                    <a:pt x="64825" y="420624"/>
                  </a:lnTo>
                  <a:lnTo>
                    <a:pt x="38100" y="454152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944880" y="461772"/>
                  </a:lnTo>
                  <a:close/>
                </a:path>
                <a:path w="967739" h="462279">
                  <a:moveTo>
                    <a:pt x="373380" y="33528"/>
                  </a:moveTo>
                  <a:lnTo>
                    <a:pt x="358140" y="42672"/>
                  </a:lnTo>
                  <a:lnTo>
                    <a:pt x="366091" y="42672"/>
                  </a:lnTo>
                  <a:lnTo>
                    <a:pt x="373380" y="33528"/>
                  </a:lnTo>
                  <a:close/>
                </a:path>
                <a:path w="967739" h="462279">
                  <a:moveTo>
                    <a:pt x="366091" y="42672"/>
                  </a:moveTo>
                  <a:lnTo>
                    <a:pt x="358140" y="42672"/>
                  </a:lnTo>
                  <a:lnTo>
                    <a:pt x="358140" y="52647"/>
                  </a:lnTo>
                  <a:lnTo>
                    <a:pt x="366091" y="42672"/>
                  </a:lnTo>
                  <a:close/>
                </a:path>
                <a:path w="967739" h="462279">
                  <a:moveTo>
                    <a:pt x="373380" y="42672"/>
                  </a:moveTo>
                  <a:lnTo>
                    <a:pt x="373380" y="33528"/>
                  </a:lnTo>
                  <a:lnTo>
                    <a:pt x="366091" y="42672"/>
                  </a:lnTo>
                  <a:lnTo>
                    <a:pt x="373380" y="42672"/>
                  </a:lnTo>
                  <a:close/>
                </a:path>
                <a:path w="967739" h="462279">
                  <a:moveTo>
                    <a:pt x="861060" y="42672"/>
                  </a:moveTo>
                  <a:lnTo>
                    <a:pt x="841248" y="25908"/>
                  </a:lnTo>
                  <a:lnTo>
                    <a:pt x="844600" y="42672"/>
                  </a:lnTo>
                  <a:lnTo>
                    <a:pt x="861060" y="42672"/>
                  </a:lnTo>
                  <a:close/>
                </a:path>
                <a:path w="967739" h="462279">
                  <a:moveTo>
                    <a:pt x="844600" y="42672"/>
                  </a:moveTo>
                  <a:lnTo>
                    <a:pt x="841248" y="25908"/>
                  </a:lnTo>
                  <a:lnTo>
                    <a:pt x="841248" y="42672"/>
                  </a:lnTo>
                  <a:lnTo>
                    <a:pt x="844600" y="42672"/>
                  </a:lnTo>
                  <a:close/>
                </a:path>
                <a:path w="967739" h="462279">
                  <a:moveTo>
                    <a:pt x="861060" y="124968"/>
                  </a:moveTo>
                  <a:lnTo>
                    <a:pt x="861060" y="42672"/>
                  </a:lnTo>
                  <a:lnTo>
                    <a:pt x="844600" y="42672"/>
                  </a:lnTo>
                  <a:lnTo>
                    <a:pt x="861060" y="124968"/>
                  </a:lnTo>
                  <a:close/>
                </a:path>
                <a:path w="967739" h="462279">
                  <a:moveTo>
                    <a:pt x="944880" y="420624"/>
                  </a:moveTo>
                  <a:lnTo>
                    <a:pt x="920191" y="420624"/>
                  </a:lnTo>
                  <a:lnTo>
                    <a:pt x="925068" y="445008"/>
                  </a:lnTo>
                  <a:lnTo>
                    <a:pt x="944880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75509" y="3947160"/>
              <a:ext cx="923925" cy="419100"/>
            </a:xfrm>
            <a:custGeom>
              <a:avLst/>
              <a:gdLst/>
              <a:ahLst/>
              <a:cxnLst/>
              <a:rect l="l" t="t" r="r" b="b"/>
              <a:pathLst>
                <a:path w="923925" h="419100">
                  <a:moveTo>
                    <a:pt x="923543" y="419099"/>
                  </a:moveTo>
                  <a:lnTo>
                    <a:pt x="588263" y="0"/>
                  </a:lnTo>
                  <a:lnTo>
                    <a:pt x="83819" y="0"/>
                  </a:lnTo>
                  <a:lnTo>
                    <a:pt x="0" y="419099"/>
                  </a:lnTo>
                  <a:lnTo>
                    <a:pt x="923543" y="41909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4174" y="3925824"/>
              <a:ext cx="967740" cy="462280"/>
            </a:xfrm>
            <a:custGeom>
              <a:avLst/>
              <a:gdLst/>
              <a:ahLst/>
              <a:cxnLst/>
              <a:rect l="l" t="t" r="r" b="b"/>
              <a:pathLst>
                <a:path w="967739" h="462279">
                  <a:moveTo>
                    <a:pt x="967740" y="441960"/>
                  </a:moveTo>
                  <a:lnTo>
                    <a:pt x="626364" y="7620"/>
                  </a:lnTo>
                  <a:lnTo>
                    <a:pt x="615696" y="0"/>
                  </a:lnTo>
                  <a:lnTo>
                    <a:pt x="105156" y="0"/>
                  </a:lnTo>
                  <a:lnTo>
                    <a:pt x="1524" y="437388"/>
                  </a:lnTo>
                  <a:lnTo>
                    <a:pt x="0" y="443484"/>
                  </a:lnTo>
                  <a:lnTo>
                    <a:pt x="1524" y="449580"/>
                  </a:lnTo>
                  <a:lnTo>
                    <a:pt x="6096" y="454152"/>
                  </a:lnTo>
                  <a:lnTo>
                    <a:pt x="9144" y="458724"/>
                  </a:lnTo>
                  <a:lnTo>
                    <a:pt x="15240" y="461772"/>
                  </a:lnTo>
                  <a:lnTo>
                    <a:pt x="21336" y="461772"/>
                  </a:lnTo>
                  <a:lnTo>
                    <a:pt x="21336" y="420624"/>
                  </a:lnTo>
                  <a:lnTo>
                    <a:pt x="47548" y="420624"/>
                  </a:lnTo>
                  <a:lnTo>
                    <a:pt x="105156" y="132588"/>
                  </a:lnTo>
                  <a:lnTo>
                    <a:pt x="105156" y="42672"/>
                  </a:lnTo>
                  <a:lnTo>
                    <a:pt x="126492" y="25908"/>
                  </a:lnTo>
                  <a:lnTo>
                    <a:pt x="126492" y="42672"/>
                  </a:lnTo>
                  <a:lnTo>
                    <a:pt x="592836" y="42672"/>
                  </a:lnTo>
                  <a:lnTo>
                    <a:pt x="592836" y="33528"/>
                  </a:lnTo>
                  <a:lnTo>
                    <a:pt x="609600" y="42672"/>
                  </a:lnTo>
                  <a:lnTo>
                    <a:pt x="609600" y="54464"/>
                  </a:lnTo>
                  <a:lnTo>
                    <a:pt x="902793" y="420624"/>
                  </a:lnTo>
                  <a:lnTo>
                    <a:pt x="944880" y="420624"/>
                  </a:lnTo>
                  <a:lnTo>
                    <a:pt x="944880" y="461772"/>
                  </a:lnTo>
                  <a:lnTo>
                    <a:pt x="954024" y="461772"/>
                  </a:lnTo>
                  <a:lnTo>
                    <a:pt x="960120" y="457200"/>
                  </a:lnTo>
                  <a:lnTo>
                    <a:pt x="964692" y="449580"/>
                  </a:lnTo>
                  <a:lnTo>
                    <a:pt x="967740" y="441960"/>
                  </a:lnTo>
                  <a:close/>
                </a:path>
                <a:path w="967739" h="462279">
                  <a:moveTo>
                    <a:pt x="47548" y="420624"/>
                  </a:moveTo>
                  <a:lnTo>
                    <a:pt x="21336" y="420624"/>
                  </a:lnTo>
                  <a:lnTo>
                    <a:pt x="42672" y="445008"/>
                  </a:lnTo>
                  <a:lnTo>
                    <a:pt x="47548" y="420624"/>
                  </a:lnTo>
                  <a:close/>
                </a:path>
                <a:path w="967739" h="462279">
                  <a:moveTo>
                    <a:pt x="944880" y="461772"/>
                  </a:moveTo>
                  <a:lnTo>
                    <a:pt x="944880" y="420624"/>
                  </a:lnTo>
                  <a:lnTo>
                    <a:pt x="929640" y="454152"/>
                  </a:lnTo>
                  <a:lnTo>
                    <a:pt x="902793" y="420624"/>
                  </a:lnTo>
                  <a:lnTo>
                    <a:pt x="47548" y="420624"/>
                  </a:lnTo>
                  <a:lnTo>
                    <a:pt x="42672" y="445008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944880" y="461772"/>
                  </a:lnTo>
                  <a:close/>
                </a:path>
                <a:path w="967739" h="462279">
                  <a:moveTo>
                    <a:pt x="126492" y="25908"/>
                  </a:moveTo>
                  <a:lnTo>
                    <a:pt x="105156" y="42672"/>
                  </a:lnTo>
                  <a:lnTo>
                    <a:pt x="123139" y="42672"/>
                  </a:lnTo>
                  <a:lnTo>
                    <a:pt x="126492" y="25908"/>
                  </a:lnTo>
                  <a:close/>
                </a:path>
                <a:path w="967739" h="462279">
                  <a:moveTo>
                    <a:pt x="123139" y="42672"/>
                  </a:moveTo>
                  <a:lnTo>
                    <a:pt x="105156" y="42672"/>
                  </a:lnTo>
                  <a:lnTo>
                    <a:pt x="105156" y="132588"/>
                  </a:lnTo>
                  <a:lnTo>
                    <a:pt x="123139" y="42672"/>
                  </a:lnTo>
                  <a:close/>
                </a:path>
                <a:path w="967739" h="462279">
                  <a:moveTo>
                    <a:pt x="126492" y="42672"/>
                  </a:moveTo>
                  <a:lnTo>
                    <a:pt x="126492" y="25908"/>
                  </a:lnTo>
                  <a:lnTo>
                    <a:pt x="123139" y="42672"/>
                  </a:lnTo>
                  <a:lnTo>
                    <a:pt x="126492" y="42672"/>
                  </a:lnTo>
                  <a:close/>
                </a:path>
                <a:path w="967739" h="462279">
                  <a:moveTo>
                    <a:pt x="609600" y="42672"/>
                  </a:moveTo>
                  <a:lnTo>
                    <a:pt x="592836" y="33528"/>
                  </a:lnTo>
                  <a:lnTo>
                    <a:pt x="600157" y="42672"/>
                  </a:lnTo>
                  <a:lnTo>
                    <a:pt x="609600" y="42672"/>
                  </a:lnTo>
                  <a:close/>
                </a:path>
                <a:path w="967739" h="462279">
                  <a:moveTo>
                    <a:pt x="600157" y="42672"/>
                  </a:moveTo>
                  <a:lnTo>
                    <a:pt x="592836" y="33528"/>
                  </a:lnTo>
                  <a:lnTo>
                    <a:pt x="592836" y="42672"/>
                  </a:lnTo>
                  <a:lnTo>
                    <a:pt x="600157" y="42672"/>
                  </a:lnTo>
                  <a:close/>
                </a:path>
                <a:path w="967739" h="462279">
                  <a:moveTo>
                    <a:pt x="609600" y="54464"/>
                  </a:moveTo>
                  <a:lnTo>
                    <a:pt x="609600" y="42672"/>
                  </a:lnTo>
                  <a:lnTo>
                    <a:pt x="600157" y="42672"/>
                  </a:lnTo>
                  <a:lnTo>
                    <a:pt x="609600" y="54464"/>
                  </a:lnTo>
                  <a:close/>
                </a:path>
                <a:path w="967739" h="462279">
                  <a:moveTo>
                    <a:pt x="944880" y="420624"/>
                  </a:moveTo>
                  <a:lnTo>
                    <a:pt x="902793" y="420624"/>
                  </a:lnTo>
                  <a:lnTo>
                    <a:pt x="929640" y="454152"/>
                  </a:lnTo>
                  <a:lnTo>
                    <a:pt x="944880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966" y="3947160"/>
              <a:ext cx="923925" cy="419100"/>
            </a:xfrm>
            <a:custGeom>
              <a:avLst/>
              <a:gdLst/>
              <a:ahLst/>
              <a:cxnLst/>
              <a:rect l="l" t="t" r="r" b="b"/>
              <a:pathLst>
                <a:path w="923925" h="419100">
                  <a:moveTo>
                    <a:pt x="923543" y="419099"/>
                  </a:moveTo>
                  <a:lnTo>
                    <a:pt x="588263" y="0"/>
                  </a:lnTo>
                  <a:lnTo>
                    <a:pt x="83819" y="0"/>
                  </a:lnTo>
                  <a:lnTo>
                    <a:pt x="0" y="419099"/>
                  </a:lnTo>
                  <a:lnTo>
                    <a:pt x="923543" y="41909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0630" y="3925824"/>
              <a:ext cx="967740" cy="462280"/>
            </a:xfrm>
            <a:custGeom>
              <a:avLst/>
              <a:gdLst/>
              <a:ahLst/>
              <a:cxnLst/>
              <a:rect l="l" t="t" r="r" b="b"/>
              <a:pathLst>
                <a:path w="967739" h="462279">
                  <a:moveTo>
                    <a:pt x="967740" y="441960"/>
                  </a:moveTo>
                  <a:lnTo>
                    <a:pt x="626364" y="7620"/>
                  </a:lnTo>
                  <a:lnTo>
                    <a:pt x="615696" y="0"/>
                  </a:lnTo>
                  <a:lnTo>
                    <a:pt x="105156" y="0"/>
                  </a:lnTo>
                  <a:lnTo>
                    <a:pt x="1524" y="437388"/>
                  </a:lnTo>
                  <a:lnTo>
                    <a:pt x="0" y="443484"/>
                  </a:lnTo>
                  <a:lnTo>
                    <a:pt x="1524" y="449580"/>
                  </a:lnTo>
                  <a:lnTo>
                    <a:pt x="6096" y="454152"/>
                  </a:lnTo>
                  <a:lnTo>
                    <a:pt x="9144" y="458724"/>
                  </a:lnTo>
                  <a:lnTo>
                    <a:pt x="15240" y="461772"/>
                  </a:lnTo>
                  <a:lnTo>
                    <a:pt x="21336" y="461772"/>
                  </a:lnTo>
                  <a:lnTo>
                    <a:pt x="21336" y="420624"/>
                  </a:lnTo>
                  <a:lnTo>
                    <a:pt x="47548" y="420624"/>
                  </a:lnTo>
                  <a:lnTo>
                    <a:pt x="105156" y="132588"/>
                  </a:lnTo>
                  <a:lnTo>
                    <a:pt x="105156" y="42672"/>
                  </a:lnTo>
                  <a:lnTo>
                    <a:pt x="126492" y="25908"/>
                  </a:lnTo>
                  <a:lnTo>
                    <a:pt x="126492" y="42672"/>
                  </a:lnTo>
                  <a:lnTo>
                    <a:pt x="592836" y="42672"/>
                  </a:lnTo>
                  <a:lnTo>
                    <a:pt x="592836" y="33528"/>
                  </a:lnTo>
                  <a:lnTo>
                    <a:pt x="609600" y="42672"/>
                  </a:lnTo>
                  <a:lnTo>
                    <a:pt x="609600" y="54464"/>
                  </a:lnTo>
                  <a:lnTo>
                    <a:pt x="902793" y="420624"/>
                  </a:lnTo>
                  <a:lnTo>
                    <a:pt x="944880" y="420624"/>
                  </a:lnTo>
                  <a:lnTo>
                    <a:pt x="944880" y="461772"/>
                  </a:lnTo>
                  <a:lnTo>
                    <a:pt x="954024" y="461772"/>
                  </a:lnTo>
                  <a:lnTo>
                    <a:pt x="960120" y="457200"/>
                  </a:lnTo>
                  <a:lnTo>
                    <a:pt x="964692" y="449580"/>
                  </a:lnTo>
                  <a:lnTo>
                    <a:pt x="967740" y="441960"/>
                  </a:lnTo>
                  <a:close/>
                </a:path>
                <a:path w="967739" h="462279">
                  <a:moveTo>
                    <a:pt x="47548" y="420624"/>
                  </a:moveTo>
                  <a:lnTo>
                    <a:pt x="21336" y="420624"/>
                  </a:lnTo>
                  <a:lnTo>
                    <a:pt x="42672" y="445008"/>
                  </a:lnTo>
                  <a:lnTo>
                    <a:pt x="47548" y="420624"/>
                  </a:lnTo>
                  <a:close/>
                </a:path>
                <a:path w="967739" h="462279">
                  <a:moveTo>
                    <a:pt x="944880" y="461772"/>
                  </a:moveTo>
                  <a:lnTo>
                    <a:pt x="944880" y="420624"/>
                  </a:lnTo>
                  <a:lnTo>
                    <a:pt x="929640" y="454152"/>
                  </a:lnTo>
                  <a:lnTo>
                    <a:pt x="902793" y="420624"/>
                  </a:lnTo>
                  <a:lnTo>
                    <a:pt x="47548" y="420624"/>
                  </a:lnTo>
                  <a:lnTo>
                    <a:pt x="42672" y="445008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944880" y="461772"/>
                  </a:lnTo>
                  <a:close/>
                </a:path>
                <a:path w="967739" h="462279">
                  <a:moveTo>
                    <a:pt x="126492" y="25908"/>
                  </a:moveTo>
                  <a:lnTo>
                    <a:pt x="105156" y="42672"/>
                  </a:lnTo>
                  <a:lnTo>
                    <a:pt x="123139" y="42672"/>
                  </a:lnTo>
                  <a:lnTo>
                    <a:pt x="126492" y="25908"/>
                  </a:lnTo>
                  <a:close/>
                </a:path>
                <a:path w="967739" h="462279">
                  <a:moveTo>
                    <a:pt x="123139" y="42672"/>
                  </a:moveTo>
                  <a:lnTo>
                    <a:pt x="105156" y="42672"/>
                  </a:lnTo>
                  <a:lnTo>
                    <a:pt x="105156" y="132588"/>
                  </a:lnTo>
                  <a:lnTo>
                    <a:pt x="123139" y="42672"/>
                  </a:lnTo>
                  <a:close/>
                </a:path>
                <a:path w="967739" h="462279">
                  <a:moveTo>
                    <a:pt x="126492" y="42672"/>
                  </a:moveTo>
                  <a:lnTo>
                    <a:pt x="126492" y="25908"/>
                  </a:lnTo>
                  <a:lnTo>
                    <a:pt x="123139" y="42672"/>
                  </a:lnTo>
                  <a:lnTo>
                    <a:pt x="126492" y="42672"/>
                  </a:lnTo>
                  <a:close/>
                </a:path>
                <a:path w="967739" h="462279">
                  <a:moveTo>
                    <a:pt x="609600" y="42672"/>
                  </a:moveTo>
                  <a:lnTo>
                    <a:pt x="592836" y="33528"/>
                  </a:lnTo>
                  <a:lnTo>
                    <a:pt x="600157" y="42672"/>
                  </a:lnTo>
                  <a:lnTo>
                    <a:pt x="609600" y="42672"/>
                  </a:lnTo>
                  <a:close/>
                </a:path>
                <a:path w="967739" h="462279">
                  <a:moveTo>
                    <a:pt x="600157" y="42672"/>
                  </a:moveTo>
                  <a:lnTo>
                    <a:pt x="592836" y="33528"/>
                  </a:lnTo>
                  <a:lnTo>
                    <a:pt x="592836" y="42672"/>
                  </a:lnTo>
                  <a:lnTo>
                    <a:pt x="600157" y="42672"/>
                  </a:lnTo>
                  <a:close/>
                </a:path>
                <a:path w="967739" h="462279">
                  <a:moveTo>
                    <a:pt x="609600" y="54464"/>
                  </a:moveTo>
                  <a:lnTo>
                    <a:pt x="609600" y="42672"/>
                  </a:lnTo>
                  <a:lnTo>
                    <a:pt x="600157" y="42672"/>
                  </a:lnTo>
                  <a:lnTo>
                    <a:pt x="609600" y="54464"/>
                  </a:lnTo>
                  <a:close/>
                </a:path>
                <a:path w="967739" h="462279">
                  <a:moveTo>
                    <a:pt x="944880" y="420624"/>
                  </a:moveTo>
                  <a:lnTo>
                    <a:pt x="902793" y="420624"/>
                  </a:lnTo>
                  <a:lnTo>
                    <a:pt x="929640" y="454152"/>
                  </a:lnTo>
                  <a:lnTo>
                    <a:pt x="944880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3774" y="2772155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5" h="754379">
                  <a:moveTo>
                    <a:pt x="755903" y="376427"/>
                  </a:moveTo>
                  <a:lnTo>
                    <a:pt x="566927" y="0"/>
                  </a:lnTo>
                  <a:lnTo>
                    <a:pt x="566927" y="187451"/>
                  </a:lnTo>
                  <a:lnTo>
                    <a:pt x="0" y="187451"/>
                  </a:lnTo>
                  <a:lnTo>
                    <a:pt x="0" y="565403"/>
                  </a:lnTo>
                  <a:lnTo>
                    <a:pt x="566927" y="565403"/>
                  </a:lnTo>
                  <a:lnTo>
                    <a:pt x="566927" y="754379"/>
                  </a:lnTo>
                  <a:lnTo>
                    <a:pt x="755903" y="3764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42438" y="2682240"/>
              <a:ext cx="800100" cy="934719"/>
            </a:xfrm>
            <a:custGeom>
              <a:avLst/>
              <a:gdLst/>
              <a:ahLst/>
              <a:cxnLst/>
              <a:rect l="l" t="t" r="r" b="b"/>
              <a:pathLst>
                <a:path w="800100" h="934720">
                  <a:moveTo>
                    <a:pt x="588264" y="257556"/>
                  </a:moveTo>
                  <a:lnTo>
                    <a:pt x="0" y="257556"/>
                  </a:lnTo>
                  <a:lnTo>
                    <a:pt x="0" y="676656"/>
                  </a:lnTo>
                  <a:lnTo>
                    <a:pt x="21336" y="676656"/>
                  </a:lnTo>
                  <a:lnTo>
                    <a:pt x="21336" y="298704"/>
                  </a:lnTo>
                  <a:lnTo>
                    <a:pt x="42672" y="277368"/>
                  </a:lnTo>
                  <a:lnTo>
                    <a:pt x="42672" y="298704"/>
                  </a:lnTo>
                  <a:lnTo>
                    <a:pt x="566928" y="298704"/>
                  </a:lnTo>
                  <a:lnTo>
                    <a:pt x="566928" y="277368"/>
                  </a:lnTo>
                  <a:lnTo>
                    <a:pt x="588264" y="257556"/>
                  </a:lnTo>
                  <a:close/>
                </a:path>
                <a:path w="800100" h="934720">
                  <a:moveTo>
                    <a:pt x="42672" y="298704"/>
                  </a:moveTo>
                  <a:lnTo>
                    <a:pt x="42672" y="277368"/>
                  </a:lnTo>
                  <a:lnTo>
                    <a:pt x="21336" y="298704"/>
                  </a:lnTo>
                  <a:lnTo>
                    <a:pt x="42672" y="298704"/>
                  </a:lnTo>
                  <a:close/>
                </a:path>
                <a:path w="800100" h="934720">
                  <a:moveTo>
                    <a:pt x="42672" y="635508"/>
                  </a:moveTo>
                  <a:lnTo>
                    <a:pt x="42672" y="298704"/>
                  </a:lnTo>
                  <a:lnTo>
                    <a:pt x="21336" y="298704"/>
                  </a:lnTo>
                  <a:lnTo>
                    <a:pt x="21336" y="635508"/>
                  </a:lnTo>
                  <a:lnTo>
                    <a:pt x="42672" y="635508"/>
                  </a:lnTo>
                  <a:close/>
                </a:path>
                <a:path w="800100" h="934720">
                  <a:moveTo>
                    <a:pt x="609600" y="752856"/>
                  </a:moveTo>
                  <a:lnTo>
                    <a:pt x="609600" y="635508"/>
                  </a:lnTo>
                  <a:lnTo>
                    <a:pt x="21336" y="635508"/>
                  </a:lnTo>
                  <a:lnTo>
                    <a:pt x="42672" y="655320"/>
                  </a:lnTo>
                  <a:lnTo>
                    <a:pt x="42672" y="676656"/>
                  </a:lnTo>
                  <a:lnTo>
                    <a:pt x="566928" y="676656"/>
                  </a:lnTo>
                  <a:lnTo>
                    <a:pt x="566928" y="655320"/>
                  </a:lnTo>
                  <a:lnTo>
                    <a:pt x="588264" y="676656"/>
                  </a:lnTo>
                  <a:lnTo>
                    <a:pt x="588264" y="795528"/>
                  </a:lnTo>
                  <a:lnTo>
                    <a:pt x="609600" y="752856"/>
                  </a:lnTo>
                  <a:close/>
                </a:path>
                <a:path w="800100" h="934720">
                  <a:moveTo>
                    <a:pt x="42672" y="676656"/>
                  </a:moveTo>
                  <a:lnTo>
                    <a:pt x="42672" y="655320"/>
                  </a:lnTo>
                  <a:lnTo>
                    <a:pt x="21336" y="635508"/>
                  </a:lnTo>
                  <a:lnTo>
                    <a:pt x="21336" y="676656"/>
                  </a:lnTo>
                  <a:lnTo>
                    <a:pt x="42672" y="676656"/>
                  </a:lnTo>
                  <a:close/>
                </a:path>
                <a:path w="800100" h="934720">
                  <a:moveTo>
                    <a:pt x="800100" y="466344"/>
                  </a:moveTo>
                  <a:lnTo>
                    <a:pt x="566928" y="0"/>
                  </a:lnTo>
                  <a:lnTo>
                    <a:pt x="566928" y="257556"/>
                  </a:lnTo>
                  <a:lnTo>
                    <a:pt x="568452" y="257556"/>
                  </a:lnTo>
                  <a:lnTo>
                    <a:pt x="568452" y="99060"/>
                  </a:lnTo>
                  <a:lnTo>
                    <a:pt x="609600" y="89916"/>
                  </a:lnTo>
                  <a:lnTo>
                    <a:pt x="609600" y="181356"/>
                  </a:lnTo>
                  <a:lnTo>
                    <a:pt x="752475" y="467106"/>
                  </a:lnTo>
                  <a:lnTo>
                    <a:pt x="757428" y="457200"/>
                  </a:lnTo>
                  <a:lnTo>
                    <a:pt x="757428" y="551966"/>
                  </a:lnTo>
                  <a:lnTo>
                    <a:pt x="800100" y="466344"/>
                  </a:lnTo>
                  <a:close/>
                </a:path>
                <a:path w="800100" h="934720">
                  <a:moveTo>
                    <a:pt x="588264" y="298704"/>
                  </a:moveTo>
                  <a:lnTo>
                    <a:pt x="588264" y="257556"/>
                  </a:lnTo>
                  <a:lnTo>
                    <a:pt x="566928" y="277368"/>
                  </a:lnTo>
                  <a:lnTo>
                    <a:pt x="566928" y="298704"/>
                  </a:lnTo>
                  <a:lnTo>
                    <a:pt x="588264" y="298704"/>
                  </a:lnTo>
                  <a:close/>
                </a:path>
                <a:path w="800100" h="934720">
                  <a:moveTo>
                    <a:pt x="588264" y="676656"/>
                  </a:moveTo>
                  <a:lnTo>
                    <a:pt x="566928" y="655320"/>
                  </a:lnTo>
                  <a:lnTo>
                    <a:pt x="566928" y="676656"/>
                  </a:lnTo>
                  <a:lnTo>
                    <a:pt x="588264" y="676656"/>
                  </a:lnTo>
                  <a:close/>
                </a:path>
                <a:path w="800100" h="934720">
                  <a:moveTo>
                    <a:pt x="588264" y="795528"/>
                  </a:moveTo>
                  <a:lnTo>
                    <a:pt x="588264" y="676656"/>
                  </a:lnTo>
                  <a:lnTo>
                    <a:pt x="566928" y="676656"/>
                  </a:lnTo>
                  <a:lnTo>
                    <a:pt x="566928" y="934212"/>
                  </a:lnTo>
                  <a:lnTo>
                    <a:pt x="568452" y="931154"/>
                  </a:lnTo>
                  <a:lnTo>
                    <a:pt x="568452" y="835152"/>
                  </a:lnTo>
                  <a:lnTo>
                    <a:pt x="588264" y="795528"/>
                  </a:lnTo>
                  <a:close/>
                </a:path>
                <a:path w="800100" h="934720">
                  <a:moveTo>
                    <a:pt x="609600" y="181356"/>
                  </a:moveTo>
                  <a:lnTo>
                    <a:pt x="609600" y="89916"/>
                  </a:lnTo>
                  <a:lnTo>
                    <a:pt x="568452" y="99060"/>
                  </a:lnTo>
                  <a:lnTo>
                    <a:pt x="609600" y="181356"/>
                  </a:lnTo>
                  <a:close/>
                </a:path>
                <a:path w="800100" h="934720">
                  <a:moveTo>
                    <a:pt x="609600" y="298704"/>
                  </a:moveTo>
                  <a:lnTo>
                    <a:pt x="609600" y="181356"/>
                  </a:lnTo>
                  <a:lnTo>
                    <a:pt x="568452" y="99060"/>
                  </a:lnTo>
                  <a:lnTo>
                    <a:pt x="568452" y="257556"/>
                  </a:lnTo>
                  <a:lnTo>
                    <a:pt x="588264" y="257556"/>
                  </a:lnTo>
                  <a:lnTo>
                    <a:pt x="588264" y="298704"/>
                  </a:lnTo>
                  <a:lnTo>
                    <a:pt x="609600" y="298704"/>
                  </a:lnTo>
                  <a:close/>
                </a:path>
                <a:path w="800100" h="934720">
                  <a:moveTo>
                    <a:pt x="757428" y="551966"/>
                  </a:moveTo>
                  <a:lnTo>
                    <a:pt x="757428" y="477012"/>
                  </a:lnTo>
                  <a:lnTo>
                    <a:pt x="752475" y="467106"/>
                  </a:lnTo>
                  <a:lnTo>
                    <a:pt x="568452" y="835152"/>
                  </a:lnTo>
                  <a:lnTo>
                    <a:pt x="609600" y="844296"/>
                  </a:lnTo>
                  <a:lnTo>
                    <a:pt x="609600" y="848589"/>
                  </a:lnTo>
                  <a:lnTo>
                    <a:pt x="757428" y="551966"/>
                  </a:lnTo>
                  <a:close/>
                </a:path>
                <a:path w="800100" h="934720">
                  <a:moveTo>
                    <a:pt x="609600" y="848589"/>
                  </a:moveTo>
                  <a:lnTo>
                    <a:pt x="609600" y="844296"/>
                  </a:lnTo>
                  <a:lnTo>
                    <a:pt x="568452" y="835152"/>
                  </a:lnTo>
                  <a:lnTo>
                    <a:pt x="568452" y="931154"/>
                  </a:lnTo>
                  <a:lnTo>
                    <a:pt x="609600" y="848589"/>
                  </a:lnTo>
                  <a:close/>
                </a:path>
                <a:path w="800100" h="934720">
                  <a:moveTo>
                    <a:pt x="757428" y="477012"/>
                  </a:moveTo>
                  <a:lnTo>
                    <a:pt x="757428" y="457200"/>
                  </a:lnTo>
                  <a:lnTo>
                    <a:pt x="752475" y="467106"/>
                  </a:lnTo>
                  <a:lnTo>
                    <a:pt x="757428" y="477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54958" y="2100071"/>
              <a:ext cx="3275329" cy="2677795"/>
            </a:xfrm>
            <a:custGeom>
              <a:avLst/>
              <a:gdLst/>
              <a:ahLst/>
              <a:cxnLst/>
              <a:rect l="l" t="t" r="r" b="b"/>
              <a:pathLst>
                <a:path w="3275329" h="2677795">
                  <a:moveTo>
                    <a:pt x="3275075" y="2677667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2677667"/>
                  </a:lnTo>
                  <a:lnTo>
                    <a:pt x="3275075" y="26776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33617" y="2078748"/>
              <a:ext cx="3317875" cy="2720340"/>
            </a:xfrm>
            <a:custGeom>
              <a:avLst/>
              <a:gdLst/>
              <a:ahLst/>
              <a:cxnLst/>
              <a:rect l="l" t="t" r="r" b="b"/>
              <a:pathLst>
                <a:path w="3317875" h="2720340">
                  <a:moveTo>
                    <a:pt x="1312164" y="391655"/>
                  </a:moveTo>
                  <a:lnTo>
                    <a:pt x="121920" y="391655"/>
                  </a:lnTo>
                  <a:lnTo>
                    <a:pt x="121920" y="423659"/>
                  </a:lnTo>
                  <a:lnTo>
                    <a:pt x="1312164" y="423659"/>
                  </a:lnTo>
                  <a:lnTo>
                    <a:pt x="1312164" y="391655"/>
                  </a:lnTo>
                  <a:close/>
                </a:path>
                <a:path w="3317875" h="2720340">
                  <a:moveTo>
                    <a:pt x="3317748" y="0"/>
                  </a:moveTo>
                  <a:lnTo>
                    <a:pt x="3275076" y="0"/>
                  </a:lnTo>
                  <a:lnTo>
                    <a:pt x="3275076" y="42672"/>
                  </a:lnTo>
                  <a:lnTo>
                    <a:pt x="3275076" y="2677668"/>
                  </a:lnTo>
                  <a:lnTo>
                    <a:pt x="42672" y="2677668"/>
                  </a:lnTo>
                  <a:lnTo>
                    <a:pt x="42672" y="42672"/>
                  </a:lnTo>
                  <a:lnTo>
                    <a:pt x="3275076" y="42672"/>
                  </a:lnTo>
                  <a:lnTo>
                    <a:pt x="3275076" y="0"/>
                  </a:lnTo>
                  <a:lnTo>
                    <a:pt x="0" y="0"/>
                  </a:lnTo>
                  <a:lnTo>
                    <a:pt x="0" y="2720340"/>
                  </a:lnTo>
                  <a:lnTo>
                    <a:pt x="21336" y="2720340"/>
                  </a:lnTo>
                  <a:lnTo>
                    <a:pt x="42672" y="2720340"/>
                  </a:lnTo>
                  <a:lnTo>
                    <a:pt x="3275076" y="2720340"/>
                  </a:lnTo>
                  <a:lnTo>
                    <a:pt x="3296412" y="2720340"/>
                  </a:lnTo>
                  <a:lnTo>
                    <a:pt x="3317748" y="2720340"/>
                  </a:lnTo>
                  <a:lnTo>
                    <a:pt x="3317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42847" y="2084323"/>
            <a:ext cx="2895600" cy="7905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50"/>
              </a:spcBef>
            </a:pPr>
            <a:r>
              <a:rPr sz="2600" b="1" dirty="0">
                <a:latin typeface="Times New Roman"/>
                <a:cs typeface="Times New Roman"/>
              </a:rPr>
              <a:t>function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boolean</a:t>
            </a:r>
            <a:r>
              <a:rPr sz="2600" spc="-10" dirty="0">
                <a:latin typeface="Times New Roman"/>
                <a:cs typeface="Times New Roman"/>
              </a:rPr>
              <a:t>; </a:t>
            </a:r>
            <a:r>
              <a:rPr sz="2600" b="1" spc="-10" dirty="0">
                <a:latin typeface="Times New Roman"/>
                <a:cs typeface="Times New Roman"/>
              </a:rPr>
              <a:t>begin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55542" y="2833116"/>
            <a:ext cx="782320" cy="32384"/>
          </a:xfrm>
          <a:custGeom>
            <a:avLst/>
            <a:gdLst/>
            <a:ahLst/>
            <a:cxnLst/>
            <a:rect l="l" t="t" r="r" b="b"/>
            <a:pathLst>
              <a:path w="782320" h="32385">
                <a:moveTo>
                  <a:pt x="781811" y="32003"/>
                </a:moveTo>
                <a:lnTo>
                  <a:pt x="781811" y="0"/>
                </a:lnTo>
                <a:lnTo>
                  <a:pt x="0" y="0"/>
                </a:lnTo>
                <a:lnTo>
                  <a:pt x="0" y="32003"/>
                </a:lnTo>
                <a:lnTo>
                  <a:pt x="781811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17447" y="2809746"/>
            <a:ext cx="2079625" cy="187896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05104">
              <a:lnSpc>
                <a:spcPts val="2990"/>
              </a:lnSpc>
              <a:spcBef>
                <a:spcPts val="140"/>
              </a:spcBef>
              <a:tabLst>
                <a:tab pos="842644" algn="l"/>
              </a:tabLst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analýza}</a:t>
            </a:r>
            <a:endParaRPr sz="2600">
              <a:latin typeface="Times New Roman"/>
              <a:cs typeface="Times New Roman"/>
            </a:endParaRPr>
          </a:p>
          <a:p>
            <a:pPr marL="205104">
              <a:lnSpc>
                <a:spcPts val="2855"/>
              </a:lnSpc>
              <a:tabLst>
                <a:tab pos="842644" algn="l"/>
              </a:tabLst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analýza}</a:t>
            </a:r>
            <a:endParaRPr sz="2600">
              <a:latin typeface="Times New Roman"/>
              <a:cs typeface="Times New Roman"/>
            </a:endParaRPr>
          </a:p>
          <a:p>
            <a:pPr marL="1045210">
              <a:lnSpc>
                <a:spcPts val="2855"/>
              </a:lnSpc>
            </a:pPr>
            <a:r>
              <a:rPr sz="2600" b="1" i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205104">
              <a:lnSpc>
                <a:spcPts val="2855"/>
              </a:lnSpc>
              <a:tabLst>
                <a:tab pos="854710" algn="l"/>
              </a:tabLst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2625" b="1" i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analýza}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ts val="2990"/>
              </a:lnSpc>
            </a:pPr>
            <a:r>
              <a:rPr sz="2600" b="1" spc="-25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55626" y="5521452"/>
            <a:ext cx="2981325" cy="1882139"/>
            <a:chOff x="2555626" y="5521452"/>
            <a:chExt cx="2981325" cy="1882139"/>
          </a:xfrm>
        </p:grpSpPr>
        <p:sp>
          <p:nvSpPr>
            <p:cNvPr id="43" name="object 43"/>
            <p:cNvSpPr/>
            <p:nvPr/>
          </p:nvSpPr>
          <p:spPr>
            <a:xfrm>
              <a:off x="3835786" y="55427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5969" y="5521464"/>
              <a:ext cx="1679575" cy="1278890"/>
            </a:xfrm>
            <a:custGeom>
              <a:avLst/>
              <a:gdLst/>
              <a:ahLst/>
              <a:cxnLst/>
              <a:rect l="l" t="t" r="r" b="b"/>
              <a:pathLst>
                <a:path w="1679575" h="1278890">
                  <a:moveTo>
                    <a:pt x="461772" y="0"/>
                  </a:moveTo>
                  <a:lnTo>
                    <a:pt x="419100" y="0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1148" y="419100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40436" y="461772"/>
                  </a:lnTo>
                  <a:lnTo>
                    <a:pt x="461772" y="461772"/>
                  </a:lnTo>
                  <a:lnTo>
                    <a:pt x="461772" y="0"/>
                  </a:lnTo>
                  <a:close/>
                </a:path>
                <a:path w="1679575" h="1278890">
                  <a:moveTo>
                    <a:pt x="1181100" y="931164"/>
                  </a:moveTo>
                  <a:lnTo>
                    <a:pt x="1039368" y="842772"/>
                  </a:lnTo>
                  <a:lnTo>
                    <a:pt x="1016508" y="877824"/>
                  </a:lnTo>
                  <a:lnTo>
                    <a:pt x="1159764" y="967740"/>
                  </a:lnTo>
                  <a:lnTo>
                    <a:pt x="1181100" y="931164"/>
                  </a:lnTo>
                  <a:close/>
                </a:path>
                <a:path w="1679575" h="1278890">
                  <a:moveTo>
                    <a:pt x="1431036" y="1086612"/>
                  </a:moveTo>
                  <a:lnTo>
                    <a:pt x="1287780" y="998220"/>
                  </a:lnTo>
                  <a:lnTo>
                    <a:pt x="1266444" y="1033272"/>
                  </a:lnTo>
                  <a:lnTo>
                    <a:pt x="1408176" y="1123188"/>
                  </a:lnTo>
                  <a:lnTo>
                    <a:pt x="1431036" y="1086612"/>
                  </a:lnTo>
                  <a:close/>
                </a:path>
                <a:path w="1679575" h="1278890">
                  <a:moveTo>
                    <a:pt x="1679448" y="1243584"/>
                  </a:moveTo>
                  <a:lnTo>
                    <a:pt x="1537716" y="1153668"/>
                  </a:lnTo>
                  <a:lnTo>
                    <a:pt x="1514856" y="1190244"/>
                  </a:lnTo>
                  <a:lnTo>
                    <a:pt x="1658112" y="1278636"/>
                  </a:lnTo>
                  <a:lnTo>
                    <a:pt x="1679448" y="1243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76962" y="5961887"/>
              <a:ext cx="2352040" cy="856615"/>
            </a:xfrm>
            <a:custGeom>
              <a:avLst/>
              <a:gdLst/>
              <a:ahLst/>
              <a:cxnLst/>
              <a:rect l="l" t="t" r="r" b="b"/>
              <a:pathLst>
                <a:path w="2352040" h="856615">
                  <a:moveTo>
                    <a:pt x="2351531" y="464819"/>
                  </a:moveTo>
                  <a:lnTo>
                    <a:pt x="1679447" y="0"/>
                  </a:lnTo>
                  <a:lnTo>
                    <a:pt x="1274063" y="0"/>
                  </a:lnTo>
                  <a:lnTo>
                    <a:pt x="0" y="850391"/>
                  </a:lnTo>
                  <a:lnTo>
                    <a:pt x="13715" y="856487"/>
                  </a:lnTo>
                  <a:lnTo>
                    <a:pt x="531875" y="854963"/>
                  </a:lnTo>
                  <a:lnTo>
                    <a:pt x="699515" y="701039"/>
                  </a:lnTo>
                  <a:lnTo>
                    <a:pt x="733935" y="692608"/>
                  </a:lnTo>
                  <a:lnTo>
                    <a:pt x="772045" y="689658"/>
                  </a:lnTo>
                  <a:lnTo>
                    <a:pt x="813376" y="690796"/>
                  </a:lnTo>
                  <a:lnTo>
                    <a:pt x="857462" y="694627"/>
                  </a:lnTo>
                  <a:lnTo>
                    <a:pt x="903836" y="699757"/>
                  </a:lnTo>
                  <a:lnTo>
                    <a:pt x="952030" y="704791"/>
                  </a:lnTo>
                  <a:lnTo>
                    <a:pt x="1001578" y="708333"/>
                  </a:lnTo>
                  <a:lnTo>
                    <a:pt x="1052012" y="708990"/>
                  </a:lnTo>
                  <a:lnTo>
                    <a:pt x="1102865" y="705368"/>
                  </a:lnTo>
                  <a:lnTo>
                    <a:pt x="1153670" y="696070"/>
                  </a:lnTo>
                  <a:lnTo>
                    <a:pt x="1203959" y="679703"/>
                  </a:lnTo>
                  <a:lnTo>
                    <a:pt x="1269714" y="649183"/>
                  </a:lnTo>
                  <a:lnTo>
                    <a:pt x="1315527" y="620663"/>
                  </a:lnTo>
                  <a:lnTo>
                    <a:pt x="1347398" y="594648"/>
                  </a:lnTo>
                  <a:lnTo>
                    <a:pt x="1371324" y="571646"/>
                  </a:lnTo>
                  <a:lnTo>
                    <a:pt x="1393304" y="552163"/>
                  </a:lnTo>
                  <a:lnTo>
                    <a:pt x="1419337" y="536705"/>
                  </a:lnTo>
                  <a:lnTo>
                    <a:pt x="1455419" y="525779"/>
                  </a:lnTo>
                  <a:lnTo>
                    <a:pt x="1501704" y="521958"/>
                  </a:lnTo>
                  <a:lnTo>
                    <a:pt x="1553800" y="525628"/>
                  </a:lnTo>
                  <a:lnTo>
                    <a:pt x="1608935" y="534017"/>
                  </a:lnTo>
                  <a:lnTo>
                    <a:pt x="1664336" y="544352"/>
                  </a:lnTo>
                  <a:lnTo>
                    <a:pt x="1717232" y="553860"/>
                  </a:lnTo>
                  <a:lnTo>
                    <a:pt x="1764849" y="559770"/>
                  </a:lnTo>
                  <a:lnTo>
                    <a:pt x="1804415" y="559307"/>
                  </a:lnTo>
                  <a:lnTo>
                    <a:pt x="1841967" y="546213"/>
                  </a:lnTo>
                  <a:lnTo>
                    <a:pt x="1863425" y="523682"/>
                  </a:lnTo>
                  <a:lnTo>
                    <a:pt x="1880128" y="497640"/>
                  </a:lnTo>
                  <a:lnTo>
                    <a:pt x="1903414" y="474012"/>
                  </a:lnTo>
                  <a:lnTo>
                    <a:pt x="1944623" y="458723"/>
                  </a:lnTo>
                  <a:lnTo>
                    <a:pt x="1979600" y="456675"/>
                  </a:lnTo>
                  <a:lnTo>
                    <a:pt x="2022140" y="460283"/>
                  </a:lnTo>
                  <a:lnTo>
                    <a:pt x="2070099" y="467416"/>
                  </a:lnTo>
                  <a:lnTo>
                    <a:pt x="2121332" y="475941"/>
                  </a:lnTo>
                  <a:lnTo>
                    <a:pt x="2173694" y="483726"/>
                  </a:lnTo>
                  <a:lnTo>
                    <a:pt x="2225039" y="488639"/>
                  </a:lnTo>
                  <a:lnTo>
                    <a:pt x="2273224" y="488547"/>
                  </a:lnTo>
                  <a:lnTo>
                    <a:pt x="2316103" y="481318"/>
                  </a:lnTo>
                  <a:lnTo>
                    <a:pt x="2351531" y="4648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55626" y="5940552"/>
              <a:ext cx="2392680" cy="899160"/>
            </a:xfrm>
            <a:custGeom>
              <a:avLst/>
              <a:gdLst/>
              <a:ahLst/>
              <a:cxnLst/>
              <a:rect l="l" t="t" r="r" b="b"/>
              <a:pathLst>
                <a:path w="2392679" h="899159">
                  <a:moveTo>
                    <a:pt x="2392680" y="493776"/>
                  </a:moveTo>
                  <a:lnTo>
                    <a:pt x="2392680" y="480060"/>
                  </a:lnTo>
                  <a:lnTo>
                    <a:pt x="2389632" y="472440"/>
                  </a:lnTo>
                  <a:lnTo>
                    <a:pt x="2383536" y="469392"/>
                  </a:lnTo>
                  <a:lnTo>
                    <a:pt x="1712976" y="4572"/>
                  </a:lnTo>
                  <a:lnTo>
                    <a:pt x="1708404" y="1524"/>
                  </a:lnTo>
                  <a:lnTo>
                    <a:pt x="1705356" y="0"/>
                  </a:lnTo>
                  <a:lnTo>
                    <a:pt x="1290828" y="0"/>
                  </a:lnTo>
                  <a:lnTo>
                    <a:pt x="1286256" y="1524"/>
                  </a:lnTo>
                  <a:lnTo>
                    <a:pt x="1283208" y="4572"/>
                  </a:lnTo>
                  <a:lnTo>
                    <a:pt x="9144" y="854964"/>
                  </a:lnTo>
                  <a:lnTo>
                    <a:pt x="3048" y="858012"/>
                  </a:lnTo>
                  <a:lnTo>
                    <a:pt x="0" y="865632"/>
                  </a:lnTo>
                  <a:lnTo>
                    <a:pt x="0" y="873252"/>
                  </a:lnTo>
                  <a:lnTo>
                    <a:pt x="1524" y="880872"/>
                  </a:lnTo>
                  <a:lnTo>
                    <a:pt x="6096" y="886968"/>
                  </a:lnTo>
                  <a:lnTo>
                    <a:pt x="12192" y="890016"/>
                  </a:lnTo>
                  <a:lnTo>
                    <a:pt x="25908" y="897636"/>
                  </a:lnTo>
                  <a:lnTo>
                    <a:pt x="28956" y="899160"/>
                  </a:lnTo>
                  <a:lnTo>
                    <a:pt x="30480" y="899160"/>
                  </a:lnTo>
                  <a:lnTo>
                    <a:pt x="30480" y="853440"/>
                  </a:lnTo>
                  <a:lnTo>
                    <a:pt x="40729" y="857995"/>
                  </a:lnTo>
                  <a:lnTo>
                    <a:pt x="79416" y="857881"/>
                  </a:lnTo>
                  <a:lnTo>
                    <a:pt x="1295400" y="46740"/>
                  </a:lnTo>
                  <a:lnTo>
                    <a:pt x="1295400" y="42672"/>
                  </a:lnTo>
                  <a:lnTo>
                    <a:pt x="1306068" y="39624"/>
                  </a:lnTo>
                  <a:lnTo>
                    <a:pt x="1306068" y="42672"/>
                  </a:lnTo>
                  <a:lnTo>
                    <a:pt x="1688592" y="42672"/>
                  </a:lnTo>
                  <a:lnTo>
                    <a:pt x="1688592" y="38100"/>
                  </a:lnTo>
                  <a:lnTo>
                    <a:pt x="1700784" y="42672"/>
                  </a:lnTo>
                  <a:lnTo>
                    <a:pt x="1700784" y="46532"/>
                  </a:lnTo>
                  <a:lnTo>
                    <a:pt x="2331433" y="482695"/>
                  </a:lnTo>
                  <a:lnTo>
                    <a:pt x="2343912" y="478536"/>
                  </a:lnTo>
                  <a:lnTo>
                    <a:pt x="2351532" y="473964"/>
                  </a:lnTo>
                  <a:lnTo>
                    <a:pt x="2360676" y="467868"/>
                  </a:lnTo>
                  <a:lnTo>
                    <a:pt x="2360676" y="515683"/>
                  </a:lnTo>
                  <a:lnTo>
                    <a:pt x="2362200" y="515112"/>
                  </a:lnTo>
                  <a:lnTo>
                    <a:pt x="2383536" y="504444"/>
                  </a:lnTo>
                  <a:lnTo>
                    <a:pt x="2389632" y="499872"/>
                  </a:lnTo>
                  <a:lnTo>
                    <a:pt x="2392680" y="493776"/>
                  </a:lnTo>
                  <a:close/>
                </a:path>
                <a:path w="2392679" h="899159">
                  <a:moveTo>
                    <a:pt x="40729" y="857995"/>
                  </a:moveTo>
                  <a:lnTo>
                    <a:pt x="30480" y="853440"/>
                  </a:lnTo>
                  <a:lnTo>
                    <a:pt x="33528" y="888492"/>
                  </a:lnTo>
                  <a:lnTo>
                    <a:pt x="35052" y="887475"/>
                  </a:lnTo>
                  <a:lnTo>
                    <a:pt x="35052" y="858012"/>
                  </a:lnTo>
                  <a:lnTo>
                    <a:pt x="40729" y="857995"/>
                  </a:lnTo>
                  <a:close/>
                </a:path>
                <a:path w="2392679" h="899159">
                  <a:moveTo>
                    <a:pt x="553212" y="897636"/>
                  </a:moveTo>
                  <a:lnTo>
                    <a:pt x="553212" y="856488"/>
                  </a:lnTo>
                  <a:lnTo>
                    <a:pt x="539496" y="861060"/>
                  </a:lnTo>
                  <a:lnTo>
                    <a:pt x="539496" y="856528"/>
                  </a:lnTo>
                  <a:lnTo>
                    <a:pt x="79416" y="857881"/>
                  </a:lnTo>
                  <a:lnTo>
                    <a:pt x="33528" y="888492"/>
                  </a:lnTo>
                  <a:lnTo>
                    <a:pt x="30480" y="853440"/>
                  </a:lnTo>
                  <a:lnTo>
                    <a:pt x="30480" y="899160"/>
                  </a:lnTo>
                  <a:lnTo>
                    <a:pt x="44196" y="899133"/>
                  </a:lnTo>
                  <a:lnTo>
                    <a:pt x="539496" y="897676"/>
                  </a:lnTo>
                  <a:lnTo>
                    <a:pt x="539496" y="861060"/>
                  </a:lnTo>
                  <a:lnTo>
                    <a:pt x="544447" y="856513"/>
                  </a:lnTo>
                  <a:lnTo>
                    <a:pt x="544447" y="897661"/>
                  </a:lnTo>
                  <a:lnTo>
                    <a:pt x="553212" y="897636"/>
                  </a:lnTo>
                  <a:close/>
                </a:path>
                <a:path w="2392679" h="899159">
                  <a:moveTo>
                    <a:pt x="44196" y="859536"/>
                  </a:moveTo>
                  <a:lnTo>
                    <a:pt x="40729" y="857995"/>
                  </a:lnTo>
                  <a:lnTo>
                    <a:pt x="35052" y="858012"/>
                  </a:lnTo>
                  <a:lnTo>
                    <a:pt x="44196" y="859536"/>
                  </a:lnTo>
                  <a:close/>
                </a:path>
                <a:path w="2392679" h="899159">
                  <a:moveTo>
                    <a:pt x="44196" y="881375"/>
                  </a:moveTo>
                  <a:lnTo>
                    <a:pt x="44196" y="859536"/>
                  </a:lnTo>
                  <a:lnTo>
                    <a:pt x="35052" y="858012"/>
                  </a:lnTo>
                  <a:lnTo>
                    <a:pt x="35052" y="887475"/>
                  </a:lnTo>
                  <a:lnTo>
                    <a:pt x="44196" y="881375"/>
                  </a:lnTo>
                  <a:close/>
                </a:path>
                <a:path w="2392679" h="899159">
                  <a:moveTo>
                    <a:pt x="79416" y="857881"/>
                  </a:moveTo>
                  <a:lnTo>
                    <a:pt x="40729" y="857995"/>
                  </a:lnTo>
                  <a:lnTo>
                    <a:pt x="44196" y="859536"/>
                  </a:lnTo>
                  <a:lnTo>
                    <a:pt x="44196" y="881375"/>
                  </a:lnTo>
                  <a:lnTo>
                    <a:pt x="79416" y="857881"/>
                  </a:lnTo>
                  <a:close/>
                </a:path>
                <a:path w="2392679" h="899159">
                  <a:moveTo>
                    <a:pt x="553212" y="856488"/>
                  </a:moveTo>
                  <a:lnTo>
                    <a:pt x="544447" y="856513"/>
                  </a:lnTo>
                  <a:lnTo>
                    <a:pt x="539496" y="861060"/>
                  </a:lnTo>
                  <a:lnTo>
                    <a:pt x="553212" y="856488"/>
                  </a:lnTo>
                  <a:close/>
                </a:path>
                <a:path w="2392679" h="899159">
                  <a:moveTo>
                    <a:pt x="1851660" y="596493"/>
                  </a:moveTo>
                  <a:lnTo>
                    <a:pt x="1851660" y="550164"/>
                  </a:lnTo>
                  <a:lnTo>
                    <a:pt x="1839468" y="556260"/>
                  </a:lnTo>
                  <a:lnTo>
                    <a:pt x="1834896" y="557784"/>
                  </a:lnTo>
                  <a:lnTo>
                    <a:pt x="1828800" y="559308"/>
                  </a:lnTo>
                  <a:lnTo>
                    <a:pt x="1822704" y="559308"/>
                  </a:lnTo>
                  <a:lnTo>
                    <a:pt x="1808988" y="560832"/>
                  </a:lnTo>
                  <a:lnTo>
                    <a:pt x="1790700" y="560705"/>
                  </a:lnTo>
                  <a:lnTo>
                    <a:pt x="1773936" y="559308"/>
                  </a:lnTo>
                  <a:lnTo>
                    <a:pt x="1754124" y="556260"/>
                  </a:lnTo>
                  <a:lnTo>
                    <a:pt x="1732788" y="553212"/>
                  </a:lnTo>
                  <a:lnTo>
                    <a:pt x="1709928" y="548640"/>
                  </a:lnTo>
                  <a:lnTo>
                    <a:pt x="1685544" y="544068"/>
                  </a:lnTo>
                  <a:lnTo>
                    <a:pt x="1662684" y="539496"/>
                  </a:lnTo>
                  <a:lnTo>
                    <a:pt x="1638300" y="534924"/>
                  </a:lnTo>
                  <a:lnTo>
                    <a:pt x="1612392" y="530352"/>
                  </a:lnTo>
                  <a:lnTo>
                    <a:pt x="1563624" y="524256"/>
                  </a:lnTo>
                  <a:lnTo>
                    <a:pt x="1517904" y="521208"/>
                  </a:lnTo>
                  <a:lnTo>
                    <a:pt x="1496568" y="522630"/>
                  </a:lnTo>
                  <a:lnTo>
                    <a:pt x="1495044" y="522732"/>
                  </a:lnTo>
                  <a:lnTo>
                    <a:pt x="1473708" y="525780"/>
                  </a:lnTo>
                  <a:lnTo>
                    <a:pt x="1463040" y="528828"/>
                  </a:lnTo>
                  <a:lnTo>
                    <a:pt x="1453896" y="530352"/>
                  </a:lnTo>
                  <a:lnTo>
                    <a:pt x="1409700" y="551688"/>
                  </a:lnTo>
                  <a:lnTo>
                    <a:pt x="1367028" y="589788"/>
                  </a:lnTo>
                  <a:lnTo>
                    <a:pt x="1356360" y="598932"/>
                  </a:lnTo>
                  <a:lnTo>
                    <a:pt x="1344168" y="609600"/>
                  </a:lnTo>
                  <a:lnTo>
                    <a:pt x="1338072" y="615696"/>
                  </a:lnTo>
                  <a:lnTo>
                    <a:pt x="1330452" y="620268"/>
                  </a:lnTo>
                  <a:lnTo>
                    <a:pt x="1315212" y="632460"/>
                  </a:lnTo>
                  <a:lnTo>
                    <a:pt x="1306068" y="638556"/>
                  </a:lnTo>
                  <a:lnTo>
                    <a:pt x="1295400" y="643128"/>
                  </a:lnTo>
                  <a:lnTo>
                    <a:pt x="1284732" y="649224"/>
                  </a:lnTo>
                  <a:lnTo>
                    <a:pt x="1274064" y="656844"/>
                  </a:lnTo>
                  <a:lnTo>
                    <a:pt x="1261872" y="662940"/>
                  </a:lnTo>
                  <a:lnTo>
                    <a:pt x="1248156" y="669036"/>
                  </a:lnTo>
                  <a:lnTo>
                    <a:pt x="1232916" y="675132"/>
                  </a:lnTo>
                  <a:lnTo>
                    <a:pt x="1216152" y="682752"/>
                  </a:lnTo>
                  <a:lnTo>
                    <a:pt x="1200912" y="688848"/>
                  </a:lnTo>
                  <a:lnTo>
                    <a:pt x="1167384" y="697992"/>
                  </a:lnTo>
                  <a:lnTo>
                    <a:pt x="1150620" y="701040"/>
                  </a:lnTo>
                  <a:lnTo>
                    <a:pt x="1135380" y="704088"/>
                  </a:lnTo>
                  <a:lnTo>
                    <a:pt x="1118616" y="707136"/>
                  </a:lnTo>
                  <a:lnTo>
                    <a:pt x="1101852" y="708660"/>
                  </a:lnTo>
                  <a:lnTo>
                    <a:pt x="1085088" y="708660"/>
                  </a:lnTo>
                  <a:lnTo>
                    <a:pt x="1051560" y="710184"/>
                  </a:lnTo>
                  <a:lnTo>
                    <a:pt x="1018032" y="708660"/>
                  </a:lnTo>
                  <a:lnTo>
                    <a:pt x="950976" y="702564"/>
                  </a:lnTo>
                  <a:lnTo>
                    <a:pt x="918972" y="699516"/>
                  </a:lnTo>
                  <a:lnTo>
                    <a:pt x="886968" y="694944"/>
                  </a:lnTo>
                  <a:lnTo>
                    <a:pt x="856488" y="691896"/>
                  </a:lnTo>
                  <a:lnTo>
                    <a:pt x="826008" y="690372"/>
                  </a:lnTo>
                  <a:lnTo>
                    <a:pt x="797052" y="688848"/>
                  </a:lnTo>
                  <a:lnTo>
                    <a:pt x="781812" y="690372"/>
                  </a:lnTo>
                  <a:lnTo>
                    <a:pt x="768096" y="690372"/>
                  </a:lnTo>
                  <a:lnTo>
                    <a:pt x="754380" y="691896"/>
                  </a:lnTo>
                  <a:lnTo>
                    <a:pt x="726948" y="697992"/>
                  </a:lnTo>
                  <a:lnTo>
                    <a:pt x="714756" y="702564"/>
                  </a:lnTo>
                  <a:lnTo>
                    <a:pt x="711708" y="702564"/>
                  </a:lnTo>
                  <a:lnTo>
                    <a:pt x="708660" y="704088"/>
                  </a:lnTo>
                  <a:lnTo>
                    <a:pt x="707136" y="707136"/>
                  </a:lnTo>
                  <a:lnTo>
                    <a:pt x="544447" y="856513"/>
                  </a:lnTo>
                  <a:lnTo>
                    <a:pt x="553212" y="856488"/>
                  </a:lnTo>
                  <a:lnTo>
                    <a:pt x="553212" y="897636"/>
                  </a:lnTo>
                  <a:lnTo>
                    <a:pt x="557784" y="897636"/>
                  </a:lnTo>
                  <a:lnTo>
                    <a:pt x="563880" y="896112"/>
                  </a:lnTo>
                  <a:lnTo>
                    <a:pt x="566928" y="891540"/>
                  </a:lnTo>
                  <a:lnTo>
                    <a:pt x="726948" y="744612"/>
                  </a:lnTo>
                  <a:lnTo>
                    <a:pt x="726948" y="742188"/>
                  </a:lnTo>
                  <a:lnTo>
                    <a:pt x="734568" y="737616"/>
                  </a:lnTo>
                  <a:lnTo>
                    <a:pt x="734568" y="740010"/>
                  </a:lnTo>
                  <a:lnTo>
                    <a:pt x="748284" y="736092"/>
                  </a:lnTo>
                  <a:lnTo>
                    <a:pt x="758952" y="734568"/>
                  </a:lnTo>
                  <a:lnTo>
                    <a:pt x="783336" y="731520"/>
                  </a:lnTo>
                  <a:lnTo>
                    <a:pt x="822960" y="731520"/>
                  </a:lnTo>
                  <a:lnTo>
                    <a:pt x="851916" y="734568"/>
                  </a:lnTo>
                  <a:lnTo>
                    <a:pt x="882396" y="737616"/>
                  </a:lnTo>
                  <a:lnTo>
                    <a:pt x="914400" y="740664"/>
                  </a:lnTo>
                  <a:lnTo>
                    <a:pt x="947928" y="743712"/>
                  </a:lnTo>
                  <a:lnTo>
                    <a:pt x="981456" y="748284"/>
                  </a:lnTo>
                  <a:lnTo>
                    <a:pt x="1051560" y="751332"/>
                  </a:lnTo>
                  <a:lnTo>
                    <a:pt x="1086612" y="751332"/>
                  </a:lnTo>
                  <a:lnTo>
                    <a:pt x="1123188" y="748284"/>
                  </a:lnTo>
                  <a:lnTo>
                    <a:pt x="1178052" y="739140"/>
                  </a:lnTo>
                  <a:lnTo>
                    <a:pt x="1196340" y="733044"/>
                  </a:lnTo>
                  <a:lnTo>
                    <a:pt x="1214628" y="728472"/>
                  </a:lnTo>
                  <a:lnTo>
                    <a:pt x="1232916" y="720852"/>
                  </a:lnTo>
                  <a:lnTo>
                    <a:pt x="1249680" y="713232"/>
                  </a:lnTo>
                  <a:lnTo>
                    <a:pt x="1264920" y="707136"/>
                  </a:lnTo>
                  <a:lnTo>
                    <a:pt x="1280160" y="699516"/>
                  </a:lnTo>
                  <a:lnTo>
                    <a:pt x="1293876" y="693420"/>
                  </a:lnTo>
                  <a:lnTo>
                    <a:pt x="1306068" y="685800"/>
                  </a:lnTo>
                  <a:lnTo>
                    <a:pt x="1318260" y="679704"/>
                  </a:lnTo>
                  <a:lnTo>
                    <a:pt x="1328928" y="673608"/>
                  </a:lnTo>
                  <a:lnTo>
                    <a:pt x="1339596" y="665988"/>
                  </a:lnTo>
                  <a:lnTo>
                    <a:pt x="1348740" y="659892"/>
                  </a:lnTo>
                  <a:lnTo>
                    <a:pt x="1371600" y="641604"/>
                  </a:lnTo>
                  <a:lnTo>
                    <a:pt x="1385316" y="629412"/>
                  </a:lnTo>
                  <a:lnTo>
                    <a:pt x="1395984" y="618744"/>
                  </a:lnTo>
                  <a:lnTo>
                    <a:pt x="1406652" y="609600"/>
                  </a:lnTo>
                  <a:lnTo>
                    <a:pt x="1441704" y="580644"/>
                  </a:lnTo>
                  <a:lnTo>
                    <a:pt x="1452372" y="576072"/>
                  </a:lnTo>
                  <a:lnTo>
                    <a:pt x="1458468" y="573024"/>
                  </a:lnTo>
                  <a:lnTo>
                    <a:pt x="1464564" y="571500"/>
                  </a:lnTo>
                  <a:lnTo>
                    <a:pt x="1472184" y="569976"/>
                  </a:lnTo>
                  <a:lnTo>
                    <a:pt x="1479804" y="566928"/>
                  </a:lnTo>
                  <a:lnTo>
                    <a:pt x="1496568" y="565404"/>
                  </a:lnTo>
                  <a:lnTo>
                    <a:pt x="1516380" y="563880"/>
                  </a:lnTo>
                  <a:lnTo>
                    <a:pt x="1537716" y="563880"/>
                  </a:lnTo>
                  <a:lnTo>
                    <a:pt x="1559052" y="565404"/>
                  </a:lnTo>
                  <a:lnTo>
                    <a:pt x="1581912" y="568452"/>
                  </a:lnTo>
                  <a:lnTo>
                    <a:pt x="1606296" y="571500"/>
                  </a:lnTo>
                  <a:lnTo>
                    <a:pt x="1629156" y="576072"/>
                  </a:lnTo>
                  <a:lnTo>
                    <a:pt x="1702308" y="589788"/>
                  </a:lnTo>
                  <a:lnTo>
                    <a:pt x="1725168" y="594360"/>
                  </a:lnTo>
                  <a:lnTo>
                    <a:pt x="1770888" y="600456"/>
                  </a:lnTo>
                  <a:lnTo>
                    <a:pt x="1790700" y="601980"/>
                  </a:lnTo>
                  <a:lnTo>
                    <a:pt x="1812036" y="601980"/>
                  </a:lnTo>
                  <a:lnTo>
                    <a:pt x="1828800" y="600583"/>
                  </a:lnTo>
                  <a:lnTo>
                    <a:pt x="1837944" y="600456"/>
                  </a:lnTo>
                  <a:lnTo>
                    <a:pt x="1847088" y="597408"/>
                  </a:lnTo>
                  <a:lnTo>
                    <a:pt x="1851660" y="596493"/>
                  </a:lnTo>
                  <a:close/>
                </a:path>
                <a:path w="2392679" h="899159">
                  <a:moveTo>
                    <a:pt x="734568" y="737616"/>
                  </a:moveTo>
                  <a:lnTo>
                    <a:pt x="726948" y="742188"/>
                  </a:lnTo>
                  <a:lnTo>
                    <a:pt x="730781" y="741092"/>
                  </a:lnTo>
                  <a:lnTo>
                    <a:pt x="734568" y="737616"/>
                  </a:lnTo>
                  <a:close/>
                </a:path>
                <a:path w="2392679" h="899159">
                  <a:moveTo>
                    <a:pt x="730781" y="741092"/>
                  </a:moveTo>
                  <a:lnTo>
                    <a:pt x="726948" y="742188"/>
                  </a:lnTo>
                  <a:lnTo>
                    <a:pt x="726948" y="744612"/>
                  </a:lnTo>
                  <a:lnTo>
                    <a:pt x="730781" y="741092"/>
                  </a:lnTo>
                  <a:close/>
                </a:path>
                <a:path w="2392679" h="899159">
                  <a:moveTo>
                    <a:pt x="734568" y="740010"/>
                  </a:moveTo>
                  <a:lnTo>
                    <a:pt x="734568" y="737616"/>
                  </a:lnTo>
                  <a:lnTo>
                    <a:pt x="730781" y="741092"/>
                  </a:lnTo>
                  <a:lnTo>
                    <a:pt x="734568" y="740010"/>
                  </a:lnTo>
                  <a:close/>
                </a:path>
                <a:path w="2392679" h="899159">
                  <a:moveTo>
                    <a:pt x="1306068" y="39624"/>
                  </a:moveTo>
                  <a:lnTo>
                    <a:pt x="1295400" y="42672"/>
                  </a:lnTo>
                  <a:lnTo>
                    <a:pt x="1301498" y="42672"/>
                  </a:lnTo>
                  <a:lnTo>
                    <a:pt x="1306068" y="39624"/>
                  </a:lnTo>
                  <a:close/>
                </a:path>
                <a:path w="2392679" h="899159">
                  <a:moveTo>
                    <a:pt x="1301498" y="42672"/>
                  </a:moveTo>
                  <a:lnTo>
                    <a:pt x="1295400" y="42672"/>
                  </a:lnTo>
                  <a:lnTo>
                    <a:pt x="1295400" y="46740"/>
                  </a:lnTo>
                  <a:lnTo>
                    <a:pt x="1301498" y="42672"/>
                  </a:lnTo>
                  <a:close/>
                </a:path>
                <a:path w="2392679" h="899159">
                  <a:moveTo>
                    <a:pt x="1306068" y="42672"/>
                  </a:moveTo>
                  <a:lnTo>
                    <a:pt x="1306068" y="39624"/>
                  </a:lnTo>
                  <a:lnTo>
                    <a:pt x="1301498" y="42672"/>
                  </a:lnTo>
                  <a:lnTo>
                    <a:pt x="1306068" y="42672"/>
                  </a:lnTo>
                  <a:close/>
                </a:path>
                <a:path w="2392679" h="899159">
                  <a:moveTo>
                    <a:pt x="1700784" y="42672"/>
                  </a:moveTo>
                  <a:lnTo>
                    <a:pt x="1688592" y="38100"/>
                  </a:lnTo>
                  <a:lnTo>
                    <a:pt x="1695202" y="42672"/>
                  </a:lnTo>
                  <a:lnTo>
                    <a:pt x="1700784" y="42672"/>
                  </a:lnTo>
                  <a:close/>
                </a:path>
                <a:path w="2392679" h="899159">
                  <a:moveTo>
                    <a:pt x="1695202" y="42672"/>
                  </a:moveTo>
                  <a:lnTo>
                    <a:pt x="1688592" y="38100"/>
                  </a:lnTo>
                  <a:lnTo>
                    <a:pt x="1688592" y="42672"/>
                  </a:lnTo>
                  <a:lnTo>
                    <a:pt x="1695202" y="42672"/>
                  </a:lnTo>
                  <a:close/>
                </a:path>
                <a:path w="2392679" h="899159">
                  <a:moveTo>
                    <a:pt x="1700784" y="46532"/>
                  </a:moveTo>
                  <a:lnTo>
                    <a:pt x="1700784" y="42672"/>
                  </a:lnTo>
                  <a:lnTo>
                    <a:pt x="1695202" y="42672"/>
                  </a:lnTo>
                  <a:lnTo>
                    <a:pt x="1700784" y="46532"/>
                  </a:lnTo>
                  <a:close/>
                </a:path>
                <a:path w="2392679" h="899159">
                  <a:moveTo>
                    <a:pt x="2360676" y="515683"/>
                  </a:moveTo>
                  <a:lnTo>
                    <a:pt x="2360676" y="502920"/>
                  </a:lnTo>
                  <a:lnTo>
                    <a:pt x="2331433" y="482695"/>
                  </a:lnTo>
                  <a:lnTo>
                    <a:pt x="2325624" y="484632"/>
                  </a:lnTo>
                  <a:lnTo>
                    <a:pt x="2316480" y="486156"/>
                  </a:lnTo>
                  <a:lnTo>
                    <a:pt x="2304288" y="487680"/>
                  </a:lnTo>
                  <a:lnTo>
                    <a:pt x="2293620" y="489204"/>
                  </a:lnTo>
                  <a:lnTo>
                    <a:pt x="2255520" y="489204"/>
                  </a:lnTo>
                  <a:lnTo>
                    <a:pt x="2228088" y="487680"/>
                  </a:lnTo>
                  <a:lnTo>
                    <a:pt x="2200656" y="484632"/>
                  </a:lnTo>
                  <a:lnTo>
                    <a:pt x="2084832" y="466344"/>
                  </a:lnTo>
                  <a:lnTo>
                    <a:pt x="2058924" y="461772"/>
                  </a:lnTo>
                  <a:lnTo>
                    <a:pt x="2033016" y="458724"/>
                  </a:lnTo>
                  <a:lnTo>
                    <a:pt x="2019300" y="457200"/>
                  </a:lnTo>
                  <a:lnTo>
                    <a:pt x="1973580" y="457200"/>
                  </a:lnTo>
                  <a:lnTo>
                    <a:pt x="1962912" y="458724"/>
                  </a:lnTo>
                  <a:lnTo>
                    <a:pt x="1953768" y="460248"/>
                  </a:lnTo>
                  <a:lnTo>
                    <a:pt x="1944624" y="463296"/>
                  </a:lnTo>
                  <a:lnTo>
                    <a:pt x="1937004" y="464820"/>
                  </a:lnTo>
                  <a:lnTo>
                    <a:pt x="1929384" y="467868"/>
                  </a:lnTo>
                  <a:lnTo>
                    <a:pt x="1917192" y="475488"/>
                  </a:lnTo>
                  <a:lnTo>
                    <a:pt x="1915668" y="475488"/>
                  </a:lnTo>
                  <a:lnTo>
                    <a:pt x="1914144" y="477012"/>
                  </a:lnTo>
                  <a:lnTo>
                    <a:pt x="1905000" y="483108"/>
                  </a:lnTo>
                  <a:lnTo>
                    <a:pt x="1895856" y="492252"/>
                  </a:lnTo>
                  <a:lnTo>
                    <a:pt x="1888236" y="502920"/>
                  </a:lnTo>
                  <a:lnTo>
                    <a:pt x="1880616" y="512064"/>
                  </a:lnTo>
                  <a:lnTo>
                    <a:pt x="1876044" y="521208"/>
                  </a:lnTo>
                  <a:lnTo>
                    <a:pt x="1869948" y="528828"/>
                  </a:lnTo>
                  <a:lnTo>
                    <a:pt x="1865376" y="536448"/>
                  </a:lnTo>
                  <a:lnTo>
                    <a:pt x="1860804" y="542544"/>
                  </a:lnTo>
                  <a:lnTo>
                    <a:pt x="1848612" y="551688"/>
                  </a:lnTo>
                  <a:lnTo>
                    <a:pt x="1851660" y="550164"/>
                  </a:lnTo>
                  <a:lnTo>
                    <a:pt x="1851660" y="596493"/>
                  </a:lnTo>
                  <a:lnTo>
                    <a:pt x="1854708" y="595884"/>
                  </a:lnTo>
                  <a:lnTo>
                    <a:pt x="1862328" y="592836"/>
                  </a:lnTo>
                  <a:lnTo>
                    <a:pt x="1871472" y="586740"/>
                  </a:lnTo>
                  <a:lnTo>
                    <a:pt x="1872996" y="586740"/>
                  </a:lnTo>
                  <a:lnTo>
                    <a:pt x="1874520" y="585216"/>
                  </a:lnTo>
                  <a:lnTo>
                    <a:pt x="1885188" y="577596"/>
                  </a:lnTo>
                  <a:lnTo>
                    <a:pt x="1894332" y="568452"/>
                  </a:lnTo>
                  <a:lnTo>
                    <a:pt x="1906524" y="550164"/>
                  </a:lnTo>
                  <a:lnTo>
                    <a:pt x="1915668" y="534924"/>
                  </a:lnTo>
                  <a:lnTo>
                    <a:pt x="1924812" y="522732"/>
                  </a:lnTo>
                  <a:lnTo>
                    <a:pt x="1930908" y="516636"/>
                  </a:lnTo>
                  <a:lnTo>
                    <a:pt x="1938528" y="510540"/>
                  </a:lnTo>
                  <a:lnTo>
                    <a:pt x="1938528" y="511302"/>
                  </a:lnTo>
                  <a:lnTo>
                    <a:pt x="1946148" y="507492"/>
                  </a:lnTo>
                  <a:lnTo>
                    <a:pt x="1950720" y="505968"/>
                  </a:lnTo>
                  <a:lnTo>
                    <a:pt x="1956816" y="502920"/>
                  </a:lnTo>
                  <a:lnTo>
                    <a:pt x="1969008" y="499872"/>
                  </a:lnTo>
                  <a:lnTo>
                    <a:pt x="1976628" y="499872"/>
                  </a:lnTo>
                  <a:lnTo>
                    <a:pt x="1985772" y="498348"/>
                  </a:lnTo>
                  <a:lnTo>
                    <a:pt x="2004060" y="498348"/>
                  </a:lnTo>
                  <a:lnTo>
                    <a:pt x="2016252" y="499872"/>
                  </a:lnTo>
                  <a:lnTo>
                    <a:pt x="2026920" y="499872"/>
                  </a:lnTo>
                  <a:lnTo>
                    <a:pt x="2051304" y="504444"/>
                  </a:lnTo>
                  <a:lnTo>
                    <a:pt x="2078736" y="507492"/>
                  </a:lnTo>
                  <a:lnTo>
                    <a:pt x="2106168" y="512064"/>
                  </a:lnTo>
                  <a:lnTo>
                    <a:pt x="2136648" y="518160"/>
                  </a:lnTo>
                  <a:lnTo>
                    <a:pt x="2165604" y="522732"/>
                  </a:lnTo>
                  <a:lnTo>
                    <a:pt x="2196084" y="525780"/>
                  </a:lnTo>
                  <a:lnTo>
                    <a:pt x="2225040" y="530352"/>
                  </a:lnTo>
                  <a:lnTo>
                    <a:pt x="2255520" y="531876"/>
                  </a:lnTo>
                  <a:lnTo>
                    <a:pt x="2284476" y="531876"/>
                  </a:lnTo>
                  <a:lnTo>
                    <a:pt x="2325624" y="527304"/>
                  </a:lnTo>
                  <a:lnTo>
                    <a:pt x="2337816" y="524256"/>
                  </a:lnTo>
                  <a:lnTo>
                    <a:pt x="2360676" y="515683"/>
                  </a:lnTo>
                  <a:close/>
                </a:path>
                <a:path w="2392679" h="899159">
                  <a:moveTo>
                    <a:pt x="1938528" y="511302"/>
                  </a:moveTo>
                  <a:lnTo>
                    <a:pt x="1938528" y="510540"/>
                  </a:lnTo>
                  <a:lnTo>
                    <a:pt x="1937004" y="512064"/>
                  </a:lnTo>
                  <a:lnTo>
                    <a:pt x="1938528" y="511302"/>
                  </a:lnTo>
                  <a:close/>
                </a:path>
                <a:path w="2392679" h="899159">
                  <a:moveTo>
                    <a:pt x="2360676" y="502920"/>
                  </a:moveTo>
                  <a:lnTo>
                    <a:pt x="2360676" y="467868"/>
                  </a:lnTo>
                  <a:lnTo>
                    <a:pt x="2351532" y="473964"/>
                  </a:lnTo>
                  <a:lnTo>
                    <a:pt x="2343912" y="478536"/>
                  </a:lnTo>
                  <a:lnTo>
                    <a:pt x="2331433" y="482695"/>
                  </a:lnTo>
                  <a:lnTo>
                    <a:pt x="2360676" y="502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1966" y="6045707"/>
              <a:ext cx="672465" cy="337185"/>
            </a:xfrm>
            <a:custGeom>
              <a:avLst/>
              <a:gdLst/>
              <a:ahLst/>
              <a:cxnLst/>
              <a:rect l="l" t="t" r="r" b="b"/>
              <a:pathLst>
                <a:path w="672464" h="337185">
                  <a:moveTo>
                    <a:pt x="672083" y="251459"/>
                  </a:moveTo>
                  <a:lnTo>
                    <a:pt x="504443" y="251459"/>
                  </a:lnTo>
                  <a:lnTo>
                    <a:pt x="504443" y="0"/>
                  </a:lnTo>
                  <a:lnTo>
                    <a:pt x="167639" y="0"/>
                  </a:lnTo>
                  <a:lnTo>
                    <a:pt x="167639" y="251459"/>
                  </a:lnTo>
                  <a:lnTo>
                    <a:pt x="0" y="251459"/>
                  </a:lnTo>
                  <a:lnTo>
                    <a:pt x="336803" y="336803"/>
                  </a:lnTo>
                  <a:lnTo>
                    <a:pt x="672083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85850" y="6024372"/>
              <a:ext cx="1004569" cy="379730"/>
            </a:xfrm>
            <a:custGeom>
              <a:avLst/>
              <a:gdLst/>
              <a:ahLst/>
              <a:cxnLst/>
              <a:rect l="l" t="t" r="r" b="b"/>
              <a:pathLst>
                <a:path w="1004570" h="379729">
                  <a:moveTo>
                    <a:pt x="172212" y="252984"/>
                  </a:moveTo>
                  <a:lnTo>
                    <a:pt x="0" y="252984"/>
                  </a:lnTo>
                  <a:lnTo>
                    <a:pt x="166116" y="294764"/>
                  </a:lnTo>
                  <a:lnTo>
                    <a:pt x="166116" y="294132"/>
                  </a:lnTo>
                  <a:lnTo>
                    <a:pt x="172212" y="252984"/>
                  </a:lnTo>
                  <a:close/>
                </a:path>
                <a:path w="1004570" h="379729">
                  <a:moveTo>
                    <a:pt x="336804" y="294132"/>
                  </a:moveTo>
                  <a:lnTo>
                    <a:pt x="172212" y="252984"/>
                  </a:lnTo>
                  <a:lnTo>
                    <a:pt x="166116" y="294132"/>
                  </a:lnTo>
                  <a:lnTo>
                    <a:pt x="336804" y="294132"/>
                  </a:lnTo>
                  <a:close/>
                </a:path>
                <a:path w="1004570" h="379729">
                  <a:moveTo>
                    <a:pt x="502170" y="335473"/>
                  </a:moveTo>
                  <a:lnTo>
                    <a:pt x="336804" y="294132"/>
                  </a:lnTo>
                  <a:lnTo>
                    <a:pt x="166116" y="294132"/>
                  </a:lnTo>
                  <a:lnTo>
                    <a:pt x="166116" y="294764"/>
                  </a:lnTo>
                  <a:lnTo>
                    <a:pt x="496824" y="377942"/>
                  </a:lnTo>
                  <a:lnTo>
                    <a:pt x="496824" y="336804"/>
                  </a:lnTo>
                  <a:lnTo>
                    <a:pt x="502170" y="335473"/>
                  </a:lnTo>
                  <a:close/>
                </a:path>
                <a:path w="1004570" h="379729">
                  <a:moveTo>
                    <a:pt x="333756" y="252984"/>
                  </a:moveTo>
                  <a:lnTo>
                    <a:pt x="172212" y="252984"/>
                  </a:lnTo>
                  <a:lnTo>
                    <a:pt x="313944" y="288417"/>
                  </a:lnTo>
                  <a:lnTo>
                    <a:pt x="313944" y="272796"/>
                  </a:lnTo>
                  <a:lnTo>
                    <a:pt x="333756" y="252984"/>
                  </a:lnTo>
                  <a:close/>
                </a:path>
                <a:path w="1004570" h="379729">
                  <a:moveTo>
                    <a:pt x="691896" y="252984"/>
                  </a:moveTo>
                  <a:lnTo>
                    <a:pt x="691896" y="0"/>
                  </a:lnTo>
                  <a:lnTo>
                    <a:pt x="313944" y="0"/>
                  </a:lnTo>
                  <a:lnTo>
                    <a:pt x="313944" y="252984"/>
                  </a:lnTo>
                  <a:lnTo>
                    <a:pt x="333756" y="252984"/>
                  </a:lnTo>
                  <a:lnTo>
                    <a:pt x="333756" y="42672"/>
                  </a:lnTo>
                  <a:lnTo>
                    <a:pt x="355092" y="21336"/>
                  </a:lnTo>
                  <a:lnTo>
                    <a:pt x="355092" y="42672"/>
                  </a:lnTo>
                  <a:lnTo>
                    <a:pt x="649224" y="42672"/>
                  </a:lnTo>
                  <a:lnTo>
                    <a:pt x="649224" y="21336"/>
                  </a:lnTo>
                  <a:lnTo>
                    <a:pt x="670560" y="42672"/>
                  </a:lnTo>
                  <a:lnTo>
                    <a:pt x="670560" y="252984"/>
                  </a:lnTo>
                  <a:lnTo>
                    <a:pt x="691896" y="252984"/>
                  </a:lnTo>
                  <a:close/>
                </a:path>
                <a:path w="1004570" h="379729">
                  <a:moveTo>
                    <a:pt x="355092" y="294132"/>
                  </a:moveTo>
                  <a:lnTo>
                    <a:pt x="355092" y="42672"/>
                  </a:lnTo>
                  <a:lnTo>
                    <a:pt x="333756" y="42672"/>
                  </a:lnTo>
                  <a:lnTo>
                    <a:pt x="333756" y="252984"/>
                  </a:lnTo>
                  <a:lnTo>
                    <a:pt x="313944" y="272796"/>
                  </a:lnTo>
                  <a:lnTo>
                    <a:pt x="313944" y="288417"/>
                  </a:lnTo>
                  <a:lnTo>
                    <a:pt x="336804" y="294132"/>
                  </a:lnTo>
                  <a:lnTo>
                    <a:pt x="355092" y="294132"/>
                  </a:lnTo>
                  <a:close/>
                </a:path>
                <a:path w="1004570" h="379729">
                  <a:moveTo>
                    <a:pt x="355092" y="42672"/>
                  </a:moveTo>
                  <a:lnTo>
                    <a:pt x="355092" y="21336"/>
                  </a:lnTo>
                  <a:lnTo>
                    <a:pt x="333756" y="42672"/>
                  </a:lnTo>
                  <a:lnTo>
                    <a:pt x="355092" y="42672"/>
                  </a:lnTo>
                  <a:close/>
                </a:path>
                <a:path w="1004570" h="379729">
                  <a:moveTo>
                    <a:pt x="507492" y="336804"/>
                  </a:moveTo>
                  <a:lnTo>
                    <a:pt x="502170" y="335473"/>
                  </a:lnTo>
                  <a:lnTo>
                    <a:pt x="496824" y="336804"/>
                  </a:lnTo>
                  <a:lnTo>
                    <a:pt x="507492" y="336804"/>
                  </a:lnTo>
                  <a:close/>
                </a:path>
                <a:path w="1004570" h="379729">
                  <a:moveTo>
                    <a:pt x="507492" y="378322"/>
                  </a:moveTo>
                  <a:lnTo>
                    <a:pt x="507492" y="336804"/>
                  </a:lnTo>
                  <a:lnTo>
                    <a:pt x="496824" y="336804"/>
                  </a:lnTo>
                  <a:lnTo>
                    <a:pt x="496824" y="377942"/>
                  </a:lnTo>
                  <a:lnTo>
                    <a:pt x="502920" y="379476"/>
                  </a:lnTo>
                  <a:lnTo>
                    <a:pt x="507492" y="378322"/>
                  </a:lnTo>
                  <a:close/>
                </a:path>
                <a:path w="1004570" h="379729">
                  <a:moveTo>
                    <a:pt x="838200" y="294891"/>
                  </a:moveTo>
                  <a:lnTo>
                    <a:pt x="838200" y="294132"/>
                  </a:lnTo>
                  <a:lnTo>
                    <a:pt x="668287" y="294132"/>
                  </a:lnTo>
                  <a:lnTo>
                    <a:pt x="502170" y="335473"/>
                  </a:lnTo>
                  <a:lnTo>
                    <a:pt x="507492" y="336804"/>
                  </a:lnTo>
                  <a:lnTo>
                    <a:pt x="507492" y="378322"/>
                  </a:lnTo>
                  <a:lnTo>
                    <a:pt x="838200" y="294891"/>
                  </a:lnTo>
                  <a:close/>
                </a:path>
                <a:path w="1004570" h="379729">
                  <a:moveTo>
                    <a:pt x="670560" y="42672"/>
                  </a:moveTo>
                  <a:lnTo>
                    <a:pt x="649224" y="21336"/>
                  </a:lnTo>
                  <a:lnTo>
                    <a:pt x="649224" y="42672"/>
                  </a:lnTo>
                  <a:lnTo>
                    <a:pt x="670560" y="42672"/>
                  </a:lnTo>
                  <a:close/>
                </a:path>
                <a:path w="1004570" h="379729">
                  <a:moveTo>
                    <a:pt x="691896" y="288256"/>
                  </a:moveTo>
                  <a:lnTo>
                    <a:pt x="691896" y="272796"/>
                  </a:lnTo>
                  <a:lnTo>
                    <a:pt x="670560" y="252984"/>
                  </a:lnTo>
                  <a:lnTo>
                    <a:pt x="670560" y="42672"/>
                  </a:lnTo>
                  <a:lnTo>
                    <a:pt x="649224" y="42672"/>
                  </a:lnTo>
                  <a:lnTo>
                    <a:pt x="649224" y="294132"/>
                  </a:lnTo>
                  <a:lnTo>
                    <a:pt x="668287" y="294132"/>
                  </a:lnTo>
                  <a:lnTo>
                    <a:pt x="691896" y="288256"/>
                  </a:lnTo>
                  <a:close/>
                </a:path>
                <a:path w="1004570" h="379729">
                  <a:moveTo>
                    <a:pt x="838200" y="294132"/>
                  </a:moveTo>
                  <a:lnTo>
                    <a:pt x="833628" y="252984"/>
                  </a:lnTo>
                  <a:lnTo>
                    <a:pt x="668287" y="294132"/>
                  </a:lnTo>
                  <a:lnTo>
                    <a:pt x="838200" y="294132"/>
                  </a:lnTo>
                  <a:close/>
                </a:path>
                <a:path w="1004570" h="379729">
                  <a:moveTo>
                    <a:pt x="833628" y="252984"/>
                  </a:moveTo>
                  <a:lnTo>
                    <a:pt x="670560" y="252984"/>
                  </a:lnTo>
                  <a:lnTo>
                    <a:pt x="691896" y="272796"/>
                  </a:lnTo>
                  <a:lnTo>
                    <a:pt x="691896" y="288256"/>
                  </a:lnTo>
                  <a:lnTo>
                    <a:pt x="833628" y="252984"/>
                  </a:lnTo>
                  <a:close/>
                </a:path>
                <a:path w="1004570" h="379729">
                  <a:moveTo>
                    <a:pt x="1004316" y="252984"/>
                  </a:moveTo>
                  <a:lnTo>
                    <a:pt x="833628" y="252984"/>
                  </a:lnTo>
                  <a:lnTo>
                    <a:pt x="838200" y="294132"/>
                  </a:lnTo>
                  <a:lnTo>
                    <a:pt x="838200" y="294891"/>
                  </a:lnTo>
                  <a:lnTo>
                    <a:pt x="1004316" y="25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76962" y="6801611"/>
              <a:ext cx="2938780" cy="581025"/>
            </a:xfrm>
            <a:custGeom>
              <a:avLst/>
              <a:gdLst/>
              <a:ahLst/>
              <a:cxnLst/>
              <a:rect l="l" t="t" r="r" b="b"/>
              <a:pathLst>
                <a:path w="2938779" h="581025">
                  <a:moveTo>
                    <a:pt x="2938271" y="580643"/>
                  </a:moveTo>
                  <a:lnTo>
                    <a:pt x="2938271" y="0"/>
                  </a:lnTo>
                  <a:lnTo>
                    <a:pt x="0" y="0"/>
                  </a:lnTo>
                  <a:lnTo>
                    <a:pt x="0" y="580643"/>
                  </a:lnTo>
                  <a:lnTo>
                    <a:pt x="2938271" y="5806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55626" y="6780276"/>
              <a:ext cx="2981325" cy="623570"/>
            </a:xfrm>
            <a:custGeom>
              <a:avLst/>
              <a:gdLst/>
              <a:ahLst/>
              <a:cxnLst/>
              <a:rect l="l" t="t" r="r" b="b"/>
              <a:pathLst>
                <a:path w="2981325" h="623570">
                  <a:moveTo>
                    <a:pt x="2980944" y="623316"/>
                  </a:moveTo>
                  <a:lnTo>
                    <a:pt x="2980944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21336" y="6233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938272" y="42672"/>
                  </a:lnTo>
                  <a:lnTo>
                    <a:pt x="2938272" y="21336"/>
                  </a:lnTo>
                  <a:lnTo>
                    <a:pt x="2959608" y="42672"/>
                  </a:lnTo>
                  <a:lnTo>
                    <a:pt x="2959608" y="623316"/>
                  </a:lnTo>
                  <a:lnTo>
                    <a:pt x="2980944" y="623316"/>
                  </a:lnTo>
                  <a:close/>
                </a:path>
                <a:path w="2981325" h="6235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981325" h="623570">
                  <a:moveTo>
                    <a:pt x="42672" y="5806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80644"/>
                  </a:lnTo>
                  <a:lnTo>
                    <a:pt x="42672" y="580644"/>
                  </a:lnTo>
                  <a:close/>
                </a:path>
                <a:path w="2981325" h="623570">
                  <a:moveTo>
                    <a:pt x="2959608" y="580644"/>
                  </a:moveTo>
                  <a:lnTo>
                    <a:pt x="21336" y="580644"/>
                  </a:lnTo>
                  <a:lnTo>
                    <a:pt x="42672" y="601980"/>
                  </a:lnTo>
                  <a:lnTo>
                    <a:pt x="42672" y="623316"/>
                  </a:lnTo>
                  <a:lnTo>
                    <a:pt x="2938272" y="623316"/>
                  </a:lnTo>
                  <a:lnTo>
                    <a:pt x="2938272" y="601980"/>
                  </a:lnTo>
                  <a:lnTo>
                    <a:pt x="2959608" y="580644"/>
                  </a:lnTo>
                  <a:close/>
                </a:path>
                <a:path w="2981325" h="623570">
                  <a:moveTo>
                    <a:pt x="42672" y="623316"/>
                  </a:moveTo>
                  <a:lnTo>
                    <a:pt x="42672" y="601980"/>
                  </a:lnTo>
                  <a:lnTo>
                    <a:pt x="21336" y="580644"/>
                  </a:lnTo>
                  <a:lnTo>
                    <a:pt x="21336" y="623316"/>
                  </a:lnTo>
                  <a:lnTo>
                    <a:pt x="42672" y="623316"/>
                  </a:lnTo>
                  <a:close/>
                </a:path>
                <a:path w="2981325" h="623570">
                  <a:moveTo>
                    <a:pt x="2959608" y="42672"/>
                  </a:moveTo>
                  <a:lnTo>
                    <a:pt x="2938272" y="21336"/>
                  </a:lnTo>
                  <a:lnTo>
                    <a:pt x="2938272" y="42672"/>
                  </a:lnTo>
                  <a:lnTo>
                    <a:pt x="2959608" y="42672"/>
                  </a:lnTo>
                  <a:close/>
                </a:path>
                <a:path w="2981325" h="623570">
                  <a:moveTo>
                    <a:pt x="2959608" y="580644"/>
                  </a:moveTo>
                  <a:lnTo>
                    <a:pt x="2959608" y="42672"/>
                  </a:lnTo>
                  <a:lnTo>
                    <a:pt x="2938272" y="42672"/>
                  </a:lnTo>
                  <a:lnTo>
                    <a:pt x="2938272" y="580644"/>
                  </a:lnTo>
                  <a:lnTo>
                    <a:pt x="2959608" y="580644"/>
                  </a:lnTo>
                  <a:close/>
                </a:path>
                <a:path w="2981325" h="623570">
                  <a:moveTo>
                    <a:pt x="2959608" y="623316"/>
                  </a:moveTo>
                  <a:lnTo>
                    <a:pt x="2959608" y="580644"/>
                  </a:lnTo>
                  <a:lnTo>
                    <a:pt x="2938272" y="601980"/>
                  </a:lnTo>
                  <a:lnTo>
                    <a:pt x="2938272" y="623316"/>
                  </a:lnTo>
                  <a:lnTo>
                    <a:pt x="2959608" y="62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730630" y="1994916"/>
            <a:ext cx="3246120" cy="2684145"/>
            <a:chOff x="3730630" y="1994916"/>
            <a:chExt cx="3246120" cy="2684145"/>
          </a:xfrm>
        </p:grpSpPr>
        <p:sp>
          <p:nvSpPr>
            <p:cNvPr id="52" name="object 52"/>
            <p:cNvSpPr/>
            <p:nvPr/>
          </p:nvSpPr>
          <p:spPr>
            <a:xfrm>
              <a:off x="6455541" y="4646675"/>
              <a:ext cx="521334" cy="32384"/>
            </a:xfrm>
            <a:custGeom>
              <a:avLst/>
              <a:gdLst/>
              <a:ahLst/>
              <a:cxnLst/>
              <a:rect l="l" t="t" r="r" b="b"/>
              <a:pathLst>
                <a:path w="521334" h="32385">
                  <a:moveTo>
                    <a:pt x="521207" y="32003"/>
                  </a:moveTo>
                  <a:lnTo>
                    <a:pt x="521207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521207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1965" y="2016251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504443" y="50291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0444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30630" y="1994916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737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7370" h="546100">
                  <a:moveTo>
                    <a:pt x="525780" y="50292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5780" y="502920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824872" y="6825484"/>
            <a:ext cx="244157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Vstupní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řetězec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13405" y="6338328"/>
            <a:ext cx="3241675" cy="515620"/>
          </a:xfrm>
          <a:custGeom>
            <a:avLst/>
            <a:gdLst/>
            <a:ahLst/>
            <a:cxnLst/>
            <a:rect l="l" t="t" r="r" b="b"/>
            <a:pathLst>
              <a:path w="3241675" h="515620">
                <a:moveTo>
                  <a:pt x="3241548" y="128016"/>
                </a:moveTo>
                <a:lnTo>
                  <a:pt x="3137916" y="81140"/>
                </a:lnTo>
                <a:lnTo>
                  <a:pt x="3137916" y="152400"/>
                </a:lnTo>
                <a:lnTo>
                  <a:pt x="3118104" y="153250"/>
                </a:lnTo>
                <a:lnTo>
                  <a:pt x="3136392" y="152463"/>
                </a:lnTo>
                <a:lnTo>
                  <a:pt x="3137916" y="152400"/>
                </a:lnTo>
                <a:lnTo>
                  <a:pt x="3137916" y="81140"/>
                </a:lnTo>
                <a:lnTo>
                  <a:pt x="3113532" y="70104"/>
                </a:lnTo>
                <a:lnTo>
                  <a:pt x="3115068" y="112166"/>
                </a:lnTo>
                <a:lnTo>
                  <a:pt x="1849907" y="167043"/>
                </a:lnTo>
                <a:lnTo>
                  <a:pt x="1866900" y="71628"/>
                </a:lnTo>
                <a:lnTo>
                  <a:pt x="1857756" y="71628"/>
                </a:lnTo>
                <a:lnTo>
                  <a:pt x="1848612" y="68580"/>
                </a:lnTo>
                <a:lnTo>
                  <a:pt x="1839468" y="67056"/>
                </a:lnTo>
                <a:lnTo>
                  <a:pt x="1828800" y="65532"/>
                </a:lnTo>
                <a:lnTo>
                  <a:pt x="1816608" y="62484"/>
                </a:lnTo>
                <a:lnTo>
                  <a:pt x="1805940" y="60960"/>
                </a:lnTo>
                <a:lnTo>
                  <a:pt x="1784426" y="55905"/>
                </a:lnTo>
                <a:lnTo>
                  <a:pt x="1784426" y="169887"/>
                </a:lnTo>
                <a:lnTo>
                  <a:pt x="1368056" y="187947"/>
                </a:lnTo>
                <a:lnTo>
                  <a:pt x="1368552" y="187452"/>
                </a:lnTo>
                <a:lnTo>
                  <a:pt x="1380744" y="172212"/>
                </a:lnTo>
                <a:lnTo>
                  <a:pt x="1389888" y="160020"/>
                </a:lnTo>
                <a:lnTo>
                  <a:pt x="1397508" y="147828"/>
                </a:lnTo>
                <a:lnTo>
                  <a:pt x="1409700" y="129540"/>
                </a:lnTo>
                <a:lnTo>
                  <a:pt x="1417320" y="121920"/>
                </a:lnTo>
                <a:lnTo>
                  <a:pt x="1420368" y="118872"/>
                </a:lnTo>
                <a:lnTo>
                  <a:pt x="1424940" y="116586"/>
                </a:lnTo>
                <a:lnTo>
                  <a:pt x="1429512" y="114300"/>
                </a:lnTo>
                <a:lnTo>
                  <a:pt x="1434084" y="114300"/>
                </a:lnTo>
                <a:lnTo>
                  <a:pt x="1438656" y="112776"/>
                </a:lnTo>
                <a:lnTo>
                  <a:pt x="1476756" y="112776"/>
                </a:lnTo>
                <a:lnTo>
                  <a:pt x="1498092" y="115824"/>
                </a:lnTo>
                <a:lnTo>
                  <a:pt x="1524000" y="118872"/>
                </a:lnTo>
                <a:lnTo>
                  <a:pt x="1551432" y="121920"/>
                </a:lnTo>
                <a:lnTo>
                  <a:pt x="1580388" y="126492"/>
                </a:lnTo>
                <a:lnTo>
                  <a:pt x="1609344" y="132588"/>
                </a:lnTo>
                <a:lnTo>
                  <a:pt x="1670304" y="144780"/>
                </a:lnTo>
                <a:lnTo>
                  <a:pt x="1699260" y="150876"/>
                </a:lnTo>
                <a:lnTo>
                  <a:pt x="1728216" y="158496"/>
                </a:lnTo>
                <a:lnTo>
                  <a:pt x="1755648" y="164592"/>
                </a:lnTo>
                <a:lnTo>
                  <a:pt x="1781556" y="169164"/>
                </a:lnTo>
                <a:lnTo>
                  <a:pt x="1784426" y="169887"/>
                </a:lnTo>
                <a:lnTo>
                  <a:pt x="1784426" y="55905"/>
                </a:lnTo>
                <a:lnTo>
                  <a:pt x="1780032" y="54864"/>
                </a:lnTo>
                <a:lnTo>
                  <a:pt x="1752600" y="48768"/>
                </a:lnTo>
                <a:lnTo>
                  <a:pt x="1722120" y="42672"/>
                </a:lnTo>
                <a:lnTo>
                  <a:pt x="1693164" y="35052"/>
                </a:lnTo>
                <a:lnTo>
                  <a:pt x="1661160" y="28956"/>
                </a:lnTo>
                <a:lnTo>
                  <a:pt x="1630680" y="22860"/>
                </a:lnTo>
                <a:lnTo>
                  <a:pt x="1598676" y="16764"/>
                </a:lnTo>
                <a:lnTo>
                  <a:pt x="1537716" y="7620"/>
                </a:lnTo>
                <a:lnTo>
                  <a:pt x="1510284" y="3048"/>
                </a:lnTo>
                <a:lnTo>
                  <a:pt x="1495044" y="3048"/>
                </a:lnTo>
                <a:lnTo>
                  <a:pt x="1481328" y="1524"/>
                </a:lnTo>
                <a:lnTo>
                  <a:pt x="1469136" y="1524"/>
                </a:lnTo>
                <a:lnTo>
                  <a:pt x="1455420" y="0"/>
                </a:lnTo>
                <a:lnTo>
                  <a:pt x="1443228" y="1524"/>
                </a:lnTo>
                <a:lnTo>
                  <a:pt x="1429512" y="1524"/>
                </a:lnTo>
                <a:lnTo>
                  <a:pt x="1417320" y="3048"/>
                </a:lnTo>
                <a:lnTo>
                  <a:pt x="1392936" y="9144"/>
                </a:lnTo>
                <a:lnTo>
                  <a:pt x="1379220" y="15240"/>
                </a:lnTo>
                <a:lnTo>
                  <a:pt x="1367028" y="21336"/>
                </a:lnTo>
                <a:lnTo>
                  <a:pt x="1365504" y="22860"/>
                </a:lnTo>
                <a:lnTo>
                  <a:pt x="1359408" y="25908"/>
                </a:lnTo>
                <a:lnTo>
                  <a:pt x="1330452" y="51816"/>
                </a:lnTo>
                <a:lnTo>
                  <a:pt x="1303020" y="86868"/>
                </a:lnTo>
                <a:lnTo>
                  <a:pt x="1287780" y="111252"/>
                </a:lnTo>
                <a:lnTo>
                  <a:pt x="1283208" y="115824"/>
                </a:lnTo>
                <a:lnTo>
                  <a:pt x="1277721" y="120396"/>
                </a:lnTo>
                <a:lnTo>
                  <a:pt x="1277112" y="120904"/>
                </a:lnTo>
                <a:lnTo>
                  <a:pt x="1276908" y="121018"/>
                </a:lnTo>
                <a:lnTo>
                  <a:pt x="1276908" y="121297"/>
                </a:lnTo>
                <a:lnTo>
                  <a:pt x="1274927" y="122783"/>
                </a:lnTo>
                <a:lnTo>
                  <a:pt x="1275422" y="122351"/>
                </a:lnTo>
                <a:lnTo>
                  <a:pt x="1276908" y="121297"/>
                </a:lnTo>
                <a:lnTo>
                  <a:pt x="1276908" y="121018"/>
                </a:lnTo>
                <a:lnTo>
                  <a:pt x="1274927" y="122135"/>
                </a:lnTo>
                <a:lnTo>
                  <a:pt x="1274762" y="122250"/>
                </a:lnTo>
                <a:lnTo>
                  <a:pt x="1274762" y="122847"/>
                </a:lnTo>
                <a:lnTo>
                  <a:pt x="1274635" y="122961"/>
                </a:lnTo>
                <a:lnTo>
                  <a:pt x="1274064" y="123139"/>
                </a:lnTo>
                <a:lnTo>
                  <a:pt x="1274762" y="122847"/>
                </a:lnTo>
                <a:lnTo>
                  <a:pt x="1274762" y="122250"/>
                </a:lnTo>
                <a:lnTo>
                  <a:pt x="1272032" y="123952"/>
                </a:lnTo>
                <a:lnTo>
                  <a:pt x="1269492" y="124968"/>
                </a:lnTo>
                <a:lnTo>
                  <a:pt x="1255776" y="129540"/>
                </a:lnTo>
                <a:lnTo>
                  <a:pt x="1214628" y="129540"/>
                </a:lnTo>
                <a:lnTo>
                  <a:pt x="1193292" y="126492"/>
                </a:lnTo>
                <a:lnTo>
                  <a:pt x="1168908" y="123444"/>
                </a:lnTo>
                <a:lnTo>
                  <a:pt x="1144524" y="118872"/>
                </a:lnTo>
                <a:lnTo>
                  <a:pt x="1118616" y="114300"/>
                </a:lnTo>
                <a:lnTo>
                  <a:pt x="1063752" y="105156"/>
                </a:lnTo>
                <a:lnTo>
                  <a:pt x="1036320" y="102108"/>
                </a:lnTo>
                <a:lnTo>
                  <a:pt x="1008888" y="97536"/>
                </a:lnTo>
                <a:lnTo>
                  <a:pt x="981456" y="94488"/>
                </a:lnTo>
                <a:lnTo>
                  <a:pt x="954024" y="92964"/>
                </a:lnTo>
                <a:lnTo>
                  <a:pt x="899160" y="96012"/>
                </a:lnTo>
                <a:lnTo>
                  <a:pt x="874776" y="102108"/>
                </a:lnTo>
                <a:lnTo>
                  <a:pt x="847344" y="111252"/>
                </a:lnTo>
                <a:lnTo>
                  <a:pt x="832104" y="120396"/>
                </a:lnTo>
                <a:lnTo>
                  <a:pt x="829056" y="121920"/>
                </a:lnTo>
                <a:lnTo>
                  <a:pt x="827532" y="123444"/>
                </a:lnTo>
                <a:lnTo>
                  <a:pt x="824484" y="124968"/>
                </a:lnTo>
                <a:lnTo>
                  <a:pt x="806196" y="138684"/>
                </a:lnTo>
                <a:lnTo>
                  <a:pt x="777240" y="169164"/>
                </a:lnTo>
                <a:lnTo>
                  <a:pt x="754380" y="199644"/>
                </a:lnTo>
                <a:lnTo>
                  <a:pt x="736092" y="227076"/>
                </a:lnTo>
                <a:lnTo>
                  <a:pt x="726948" y="239268"/>
                </a:lnTo>
                <a:lnTo>
                  <a:pt x="691896" y="272796"/>
                </a:lnTo>
                <a:lnTo>
                  <a:pt x="669036" y="281940"/>
                </a:lnTo>
                <a:lnTo>
                  <a:pt x="661416" y="284988"/>
                </a:lnTo>
                <a:lnTo>
                  <a:pt x="652272" y="286512"/>
                </a:lnTo>
                <a:lnTo>
                  <a:pt x="641604" y="286512"/>
                </a:lnTo>
                <a:lnTo>
                  <a:pt x="630936" y="288036"/>
                </a:lnTo>
                <a:lnTo>
                  <a:pt x="580644" y="288036"/>
                </a:lnTo>
                <a:lnTo>
                  <a:pt x="519684" y="281940"/>
                </a:lnTo>
                <a:lnTo>
                  <a:pt x="486156" y="278892"/>
                </a:lnTo>
                <a:lnTo>
                  <a:pt x="454152" y="275844"/>
                </a:lnTo>
                <a:lnTo>
                  <a:pt x="420624" y="271272"/>
                </a:lnTo>
                <a:lnTo>
                  <a:pt x="353568" y="265176"/>
                </a:lnTo>
                <a:lnTo>
                  <a:pt x="321564" y="262128"/>
                </a:lnTo>
                <a:lnTo>
                  <a:pt x="291084" y="260604"/>
                </a:lnTo>
                <a:lnTo>
                  <a:pt x="275844" y="260604"/>
                </a:lnTo>
                <a:lnTo>
                  <a:pt x="260604" y="262128"/>
                </a:lnTo>
                <a:lnTo>
                  <a:pt x="246888" y="262128"/>
                </a:lnTo>
                <a:lnTo>
                  <a:pt x="204216" y="269748"/>
                </a:lnTo>
                <a:lnTo>
                  <a:pt x="160020" y="283464"/>
                </a:lnTo>
                <a:lnTo>
                  <a:pt x="121920" y="303276"/>
                </a:lnTo>
                <a:lnTo>
                  <a:pt x="77724" y="339852"/>
                </a:lnTo>
                <a:lnTo>
                  <a:pt x="44196" y="382524"/>
                </a:lnTo>
                <a:lnTo>
                  <a:pt x="36576" y="396240"/>
                </a:lnTo>
                <a:lnTo>
                  <a:pt x="27432" y="411480"/>
                </a:lnTo>
                <a:lnTo>
                  <a:pt x="13716" y="440436"/>
                </a:lnTo>
                <a:lnTo>
                  <a:pt x="0" y="467868"/>
                </a:lnTo>
                <a:lnTo>
                  <a:pt x="102108" y="515112"/>
                </a:lnTo>
                <a:lnTo>
                  <a:pt x="128016" y="460248"/>
                </a:lnTo>
                <a:lnTo>
                  <a:pt x="134112" y="451104"/>
                </a:lnTo>
                <a:lnTo>
                  <a:pt x="140208" y="440436"/>
                </a:lnTo>
                <a:lnTo>
                  <a:pt x="152400" y="422148"/>
                </a:lnTo>
                <a:lnTo>
                  <a:pt x="160020" y="416052"/>
                </a:lnTo>
                <a:lnTo>
                  <a:pt x="167640" y="408432"/>
                </a:lnTo>
                <a:lnTo>
                  <a:pt x="175260" y="402336"/>
                </a:lnTo>
                <a:lnTo>
                  <a:pt x="184404" y="396240"/>
                </a:lnTo>
                <a:lnTo>
                  <a:pt x="195072" y="391668"/>
                </a:lnTo>
                <a:lnTo>
                  <a:pt x="205740" y="385572"/>
                </a:lnTo>
                <a:lnTo>
                  <a:pt x="219456" y="381000"/>
                </a:lnTo>
                <a:lnTo>
                  <a:pt x="234696" y="376428"/>
                </a:lnTo>
                <a:lnTo>
                  <a:pt x="240792" y="376428"/>
                </a:lnTo>
                <a:lnTo>
                  <a:pt x="248412" y="374904"/>
                </a:lnTo>
                <a:lnTo>
                  <a:pt x="257556" y="373380"/>
                </a:lnTo>
                <a:lnTo>
                  <a:pt x="291084" y="373380"/>
                </a:lnTo>
                <a:lnTo>
                  <a:pt x="345948" y="376428"/>
                </a:lnTo>
                <a:lnTo>
                  <a:pt x="376428" y="379476"/>
                </a:lnTo>
                <a:lnTo>
                  <a:pt x="408432" y="382524"/>
                </a:lnTo>
                <a:lnTo>
                  <a:pt x="440436" y="387096"/>
                </a:lnTo>
                <a:lnTo>
                  <a:pt x="541020" y="396240"/>
                </a:lnTo>
                <a:lnTo>
                  <a:pt x="573024" y="399288"/>
                </a:lnTo>
                <a:lnTo>
                  <a:pt x="603504" y="400812"/>
                </a:lnTo>
                <a:lnTo>
                  <a:pt x="620268" y="400812"/>
                </a:lnTo>
                <a:lnTo>
                  <a:pt x="635508" y="399288"/>
                </a:lnTo>
                <a:lnTo>
                  <a:pt x="650748" y="399288"/>
                </a:lnTo>
                <a:lnTo>
                  <a:pt x="664464" y="397764"/>
                </a:lnTo>
                <a:lnTo>
                  <a:pt x="679704" y="394716"/>
                </a:lnTo>
                <a:lnTo>
                  <a:pt x="691896" y="391668"/>
                </a:lnTo>
                <a:lnTo>
                  <a:pt x="707136" y="388620"/>
                </a:lnTo>
                <a:lnTo>
                  <a:pt x="765048" y="359664"/>
                </a:lnTo>
                <a:lnTo>
                  <a:pt x="800100" y="327660"/>
                </a:lnTo>
                <a:lnTo>
                  <a:pt x="813816" y="309372"/>
                </a:lnTo>
                <a:lnTo>
                  <a:pt x="826008" y="294132"/>
                </a:lnTo>
                <a:lnTo>
                  <a:pt x="836676" y="277368"/>
                </a:lnTo>
                <a:lnTo>
                  <a:pt x="847344" y="262128"/>
                </a:lnTo>
                <a:lnTo>
                  <a:pt x="856488" y="248412"/>
                </a:lnTo>
                <a:lnTo>
                  <a:pt x="865632" y="237744"/>
                </a:lnTo>
                <a:lnTo>
                  <a:pt x="882396" y="220980"/>
                </a:lnTo>
                <a:lnTo>
                  <a:pt x="883920" y="219964"/>
                </a:lnTo>
                <a:lnTo>
                  <a:pt x="891540" y="214884"/>
                </a:lnTo>
                <a:lnTo>
                  <a:pt x="899160" y="210312"/>
                </a:lnTo>
                <a:lnTo>
                  <a:pt x="902208" y="210312"/>
                </a:lnTo>
                <a:lnTo>
                  <a:pt x="906780" y="208788"/>
                </a:lnTo>
                <a:lnTo>
                  <a:pt x="920496" y="207264"/>
                </a:lnTo>
                <a:lnTo>
                  <a:pt x="935736" y="205740"/>
                </a:lnTo>
                <a:lnTo>
                  <a:pt x="954024" y="205740"/>
                </a:lnTo>
                <a:lnTo>
                  <a:pt x="975360" y="207264"/>
                </a:lnTo>
                <a:lnTo>
                  <a:pt x="998220" y="208788"/>
                </a:lnTo>
                <a:lnTo>
                  <a:pt x="1022604" y="211836"/>
                </a:lnTo>
                <a:lnTo>
                  <a:pt x="1046988" y="216408"/>
                </a:lnTo>
                <a:lnTo>
                  <a:pt x="1098804" y="225552"/>
                </a:lnTo>
                <a:lnTo>
                  <a:pt x="1126236" y="230124"/>
                </a:lnTo>
                <a:lnTo>
                  <a:pt x="1152144" y="233172"/>
                </a:lnTo>
                <a:lnTo>
                  <a:pt x="1178052" y="237744"/>
                </a:lnTo>
                <a:lnTo>
                  <a:pt x="1202436" y="240792"/>
                </a:lnTo>
                <a:lnTo>
                  <a:pt x="1264920" y="240792"/>
                </a:lnTo>
                <a:lnTo>
                  <a:pt x="1267968" y="240411"/>
                </a:lnTo>
                <a:lnTo>
                  <a:pt x="1277112" y="239268"/>
                </a:lnTo>
                <a:lnTo>
                  <a:pt x="1280160" y="238391"/>
                </a:lnTo>
                <a:lnTo>
                  <a:pt x="1287780" y="236220"/>
                </a:lnTo>
                <a:lnTo>
                  <a:pt x="1299972" y="233172"/>
                </a:lnTo>
                <a:lnTo>
                  <a:pt x="1311935" y="228574"/>
                </a:lnTo>
                <a:lnTo>
                  <a:pt x="1312164" y="231648"/>
                </a:lnTo>
                <a:lnTo>
                  <a:pt x="3113532" y="153454"/>
                </a:lnTo>
                <a:lnTo>
                  <a:pt x="3115068" y="153390"/>
                </a:lnTo>
                <a:lnTo>
                  <a:pt x="3116580" y="153314"/>
                </a:lnTo>
                <a:lnTo>
                  <a:pt x="3118104" y="195072"/>
                </a:lnTo>
                <a:lnTo>
                  <a:pt x="3137916" y="184302"/>
                </a:lnTo>
                <a:lnTo>
                  <a:pt x="3241548" y="1280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69220" y="4785995"/>
            <a:ext cx="9137650" cy="234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2)</a:t>
            </a:r>
            <a:r>
              <a:rPr sz="3300" b="1" spc="-8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Prediktivní</a:t>
            </a:r>
            <a:r>
              <a:rPr sz="3300" b="1" spc="-4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syntaktická</a:t>
            </a:r>
            <a:r>
              <a:rPr sz="3300" b="1" spc="-9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analýza</a:t>
            </a:r>
            <a:endParaRPr sz="3300" dirty="0">
              <a:latin typeface="Times New Roman"/>
              <a:cs typeface="Times New Roman"/>
            </a:endParaRPr>
          </a:p>
          <a:p>
            <a:pPr marL="213360" indent="-200660">
              <a:lnSpc>
                <a:spcPts val="2575"/>
              </a:lnSpc>
              <a:buChar char="•"/>
              <a:tabLst>
                <a:tab pos="213360" algn="l"/>
              </a:tabLst>
            </a:pPr>
            <a:r>
              <a:rPr sz="2600" dirty="0">
                <a:latin typeface="Times New Roman"/>
                <a:cs typeface="Times New Roman"/>
              </a:rPr>
              <a:t>Syntaktický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analyzátor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zásobníkem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řízený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tabulkou</a:t>
            </a:r>
            <a:endParaRPr sz="2600" dirty="0">
              <a:latin typeface="Times New Roman"/>
              <a:cs typeface="Times New Roman"/>
            </a:endParaRPr>
          </a:p>
          <a:p>
            <a:pPr marL="2865120">
              <a:lnSpc>
                <a:spcPts val="3404"/>
              </a:lnSpc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  <a:p>
            <a:pPr marL="5386070" marR="5080">
              <a:lnSpc>
                <a:spcPct val="101499"/>
              </a:lnSpc>
              <a:spcBef>
                <a:spcPts val="227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Právě</a:t>
            </a:r>
            <a:r>
              <a:rPr sz="26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tyto</a:t>
            </a:r>
            <a:r>
              <a:rPr sz="26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symboly</a:t>
            </a:r>
            <a:r>
              <a:rPr sz="26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tomto</a:t>
            </a:r>
            <a:r>
              <a:rPr sz="26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pořadí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jsou</a:t>
            </a:r>
            <a:r>
              <a:rPr sz="26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uloženy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42847" y="7046465"/>
            <a:ext cx="19977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zásobníku.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00816" y="1836520"/>
            <a:ext cx="287020" cy="1369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955">
              <a:lnSpc>
                <a:spcPct val="144600"/>
              </a:lnSpc>
              <a:spcBef>
                <a:spcPts val="9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 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1905" y="2375406"/>
            <a:ext cx="2131695" cy="853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5565">
              <a:lnSpc>
                <a:spcPts val="3395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Pravidlo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r</a:t>
            </a:r>
            <a:r>
              <a:rPr sz="2850" b="1" spc="-37" baseline="-20467" dirty="0">
                <a:latin typeface="Times New Roman"/>
                <a:cs typeface="Times New Roman"/>
              </a:rPr>
              <a:t>1</a:t>
            </a:r>
            <a:r>
              <a:rPr sz="2850" b="1" spc="-2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ts val="3095"/>
              </a:lnSpc>
            </a:pPr>
            <a:r>
              <a:rPr sz="2600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15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i="1" spc="-15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41/57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302380" y="3938028"/>
            <a:ext cx="1877695" cy="344805"/>
          </a:xfrm>
          <a:custGeom>
            <a:avLst/>
            <a:gdLst/>
            <a:ahLst/>
            <a:cxnLst/>
            <a:rect l="l" t="t" r="r" b="b"/>
            <a:pathLst>
              <a:path w="1877695" h="344804">
                <a:moveTo>
                  <a:pt x="134112" y="13716"/>
                </a:moveTo>
                <a:lnTo>
                  <a:pt x="94488" y="3048"/>
                </a:lnTo>
                <a:lnTo>
                  <a:pt x="40220" y="217309"/>
                </a:lnTo>
                <a:lnTo>
                  <a:pt x="0" y="207264"/>
                </a:lnTo>
                <a:lnTo>
                  <a:pt x="30480" y="344424"/>
                </a:lnTo>
                <a:lnTo>
                  <a:pt x="35052" y="339090"/>
                </a:lnTo>
                <a:lnTo>
                  <a:pt x="121920" y="237744"/>
                </a:lnTo>
                <a:lnTo>
                  <a:pt x="81330" y="227596"/>
                </a:lnTo>
                <a:lnTo>
                  <a:pt x="134112" y="13716"/>
                </a:lnTo>
                <a:close/>
              </a:path>
              <a:path w="1877695" h="344804">
                <a:moveTo>
                  <a:pt x="848868" y="219456"/>
                </a:moveTo>
                <a:lnTo>
                  <a:pt x="806196" y="219456"/>
                </a:lnTo>
                <a:lnTo>
                  <a:pt x="806196" y="9144"/>
                </a:lnTo>
                <a:lnTo>
                  <a:pt x="765048" y="9144"/>
                </a:lnTo>
                <a:lnTo>
                  <a:pt x="765048" y="219456"/>
                </a:lnTo>
                <a:lnTo>
                  <a:pt x="722376" y="219456"/>
                </a:lnTo>
                <a:lnTo>
                  <a:pt x="765048" y="302768"/>
                </a:lnTo>
                <a:lnTo>
                  <a:pt x="786384" y="344424"/>
                </a:lnTo>
                <a:lnTo>
                  <a:pt x="806196" y="304800"/>
                </a:lnTo>
                <a:lnTo>
                  <a:pt x="848868" y="219456"/>
                </a:lnTo>
                <a:close/>
              </a:path>
              <a:path w="1877695" h="344804">
                <a:moveTo>
                  <a:pt x="1877568" y="204216"/>
                </a:moveTo>
                <a:lnTo>
                  <a:pt x="1839772" y="223113"/>
                </a:lnTo>
                <a:lnTo>
                  <a:pt x="1728216" y="0"/>
                </a:lnTo>
                <a:lnTo>
                  <a:pt x="1690116" y="18288"/>
                </a:lnTo>
                <a:lnTo>
                  <a:pt x="1802536" y="241719"/>
                </a:lnTo>
                <a:lnTo>
                  <a:pt x="1764792" y="260604"/>
                </a:lnTo>
                <a:lnTo>
                  <a:pt x="1848612" y="322897"/>
                </a:lnTo>
                <a:lnTo>
                  <a:pt x="1877568" y="344424"/>
                </a:lnTo>
                <a:lnTo>
                  <a:pt x="1877568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0986" y="6444996"/>
            <a:ext cx="378460" cy="378460"/>
            <a:chOff x="7340986" y="6444996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7362321" y="646633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40986" y="6444996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59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36804" y="41148"/>
                  </a:lnTo>
                  <a:lnTo>
                    <a:pt x="336804" y="21336"/>
                  </a:lnTo>
                  <a:lnTo>
                    <a:pt x="358140" y="41148"/>
                  </a:lnTo>
                  <a:lnTo>
                    <a:pt x="358140" y="377952"/>
                  </a:lnTo>
                  <a:lnTo>
                    <a:pt x="377952" y="377952"/>
                  </a:lnTo>
                  <a:close/>
                </a:path>
                <a:path w="378459" h="37845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78459" h="378459">
                  <a:moveTo>
                    <a:pt x="42672" y="3352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8459">
                  <a:moveTo>
                    <a:pt x="358140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6804" y="377952"/>
                  </a:lnTo>
                  <a:lnTo>
                    <a:pt x="336804" y="356616"/>
                  </a:lnTo>
                  <a:lnTo>
                    <a:pt x="358140" y="335280"/>
                  </a:lnTo>
                  <a:close/>
                </a:path>
                <a:path w="378459" h="378459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59">
                  <a:moveTo>
                    <a:pt x="358140" y="41148"/>
                  </a:moveTo>
                  <a:lnTo>
                    <a:pt x="336804" y="21336"/>
                  </a:lnTo>
                  <a:lnTo>
                    <a:pt x="336804" y="41148"/>
                  </a:lnTo>
                  <a:lnTo>
                    <a:pt x="358140" y="41148"/>
                  </a:lnTo>
                  <a:close/>
                </a:path>
                <a:path w="378459" h="378459">
                  <a:moveTo>
                    <a:pt x="358140" y="335280"/>
                  </a:moveTo>
                  <a:lnTo>
                    <a:pt x="358140" y="41148"/>
                  </a:lnTo>
                  <a:lnTo>
                    <a:pt x="336804" y="41148"/>
                  </a:lnTo>
                  <a:lnTo>
                    <a:pt x="336804" y="335280"/>
                  </a:lnTo>
                  <a:lnTo>
                    <a:pt x="358140" y="335280"/>
                  </a:lnTo>
                  <a:close/>
                </a:path>
                <a:path w="378459" h="378459">
                  <a:moveTo>
                    <a:pt x="358140" y="377952"/>
                  </a:moveTo>
                  <a:lnTo>
                    <a:pt x="358140" y="335280"/>
                  </a:lnTo>
                  <a:lnTo>
                    <a:pt x="336804" y="356616"/>
                  </a:lnTo>
                  <a:lnTo>
                    <a:pt x="336804" y="377952"/>
                  </a:lnTo>
                  <a:lnTo>
                    <a:pt x="358140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349874" y="6444996"/>
            <a:ext cx="376555" cy="378460"/>
            <a:chOff x="8349874" y="6444996"/>
            <a:chExt cx="376555" cy="378460"/>
          </a:xfrm>
        </p:grpSpPr>
        <p:sp>
          <p:nvSpPr>
            <p:cNvPr id="6" name="object 6"/>
            <p:cNvSpPr/>
            <p:nvPr/>
          </p:nvSpPr>
          <p:spPr>
            <a:xfrm>
              <a:off x="8369685" y="646633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9874" y="6444996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59">
                  <a:moveTo>
                    <a:pt x="376428" y="377952"/>
                  </a:moveTo>
                  <a:lnTo>
                    <a:pt x="376428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19812" y="37795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35280" y="41148"/>
                  </a:lnTo>
                  <a:lnTo>
                    <a:pt x="335280" y="21336"/>
                  </a:lnTo>
                  <a:lnTo>
                    <a:pt x="356616" y="41148"/>
                  </a:lnTo>
                  <a:lnTo>
                    <a:pt x="356616" y="377952"/>
                  </a:lnTo>
                  <a:lnTo>
                    <a:pt x="376428" y="377952"/>
                  </a:lnTo>
                  <a:close/>
                </a:path>
                <a:path w="376554" h="37845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76554" h="378459">
                  <a:moveTo>
                    <a:pt x="41148" y="33528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335280"/>
                  </a:lnTo>
                  <a:lnTo>
                    <a:pt x="41148" y="335280"/>
                  </a:lnTo>
                  <a:close/>
                </a:path>
                <a:path w="376554" h="378459">
                  <a:moveTo>
                    <a:pt x="356616" y="335280"/>
                  </a:moveTo>
                  <a:lnTo>
                    <a:pt x="19812" y="335280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6554" h="378459">
                  <a:moveTo>
                    <a:pt x="41148" y="377952"/>
                  </a:moveTo>
                  <a:lnTo>
                    <a:pt x="41148" y="356616"/>
                  </a:lnTo>
                  <a:lnTo>
                    <a:pt x="19812" y="335280"/>
                  </a:lnTo>
                  <a:lnTo>
                    <a:pt x="19812" y="377952"/>
                  </a:lnTo>
                  <a:lnTo>
                    <a:pt x="41148" y="377952"/>
                  </a:lnTo>
                  <a:close/>
                </a:path>
                <a:path w="376554" h="378459">
                  <a:moveTo>
                    <a:pt x="356616" y="41148"/>
                  </a:moveTo>
                  <a:lnTo>
                    <a:pt x="335280" y="21336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6554" h="378459">
                  <a:moveTo>
                    <a:pt x="356616" y="335280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6554" h="378459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349874" y="3169920"/>
            <a:ext cx="376555" cy="378460"/>
            <a:chOff x="8349874" y="3169920"/>
            <a:chExt cx="376555" cy="378460"/>
          </a:xfrm>
        </p:grpSpPr>
        <p:sp>
          <p:nvSpPr>
            <p:cNvPr id="9" name="object 9"/>
            <p:cNvSpPr/>
            <p:nvPr/>
          </p:nvSpPr>
          <p:spPr>
            <a:xfrm>
              <a:off x="8369685" y="3191255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49874" y="3169920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60">
                  <a:moveTo>
                    <a:pt x="376428" y="377952"/>
                  </a:moveTo>
                  <a:lnTo>
                    <a:pt x="376428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19812" y="37795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6428" y="377952"/>
                  </a:lnTo>
                  <a:close/>
                </a:path>
                <a:path w="376554" h="37846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76554" h="378460">
                  <a:moveTo>
                    <a:pt x="41148" y="3368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336804"/>
                  </a:lnTo>
                  <a:lnTo>
                    <a:pt x="41148" y="336804"/>
                  </a:lnTo>
                  <a:close/>
                </a:path>
                <a:path w="376554" h="378460">
                  <a:moveTo>
                    <a:pt x="356616" y="336804"/>
                  </a:moveTo>
                  <a:lnTo>
                    <a:pt x="19812" y="336804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6804"/>
                  </a:lnTo>
                  <a:close/>
                </a:path>
                <a:path w="376554" h="378460">
                  <a:moveTo>
                    <a:pt x="41148" y="377952"/>
                  </a:moveTo>
                  <a:lnTo>
                    <a:pt x="41148" y="356616"/>
                  </a:lnTo>
                  <a:lnTo>
                    <a:pt x="19812" y="336804"/>
                  </a:lnTo>
                  <a:lnTo>
                    <a:pt x="19812" y="377952"/>
                  </a:lnTo>
                  <a:lnTo>
                    <a:pt x="41148" y="377952"/>
                  </a:lnTo>
                  <a:close/>
                </a:path>
                <a:path w="376554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6554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6804"/>
                  </a:lnTo>
                  <a:lnTo>
                    <a:pt x="356616" y="336804"/>
                  </a:lnTo>
                  <a:close/>
                </a:path>
                <a:path w="376554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40986" y="3169920"/>
            <a:ext cx="378460" cy="378460"/>
            <a:chOff x="7340986" y="3169920"/>
            <a:chExt cx="378460" cy="378460"/>
          </a:xfrm>
        </p:grpSpPr>
        <p:sp>
          <p:nvSpPr>
            <p:cNvPr id="12" name="object 12"/>
            <p:cNvSpPr/>
            <p:nvPr/>
          </p:nvSpPr>
          <p:spPr>
            <a:xfrm>
              <a:off x="7362321" y="3191255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40986" y="316992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6804" y="42672"/>
                  </a:lnTo>
                  <a:lnTo>
                    <a:pt x="336804" y="21336"/>
                  </a:lnTo>
                  <a:lnTo>
                    <a:pt x="358140" y="42672"/>
                  </a:lnTo>
                  <a:lnTo>
                    <a:pt x="358140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68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6804"/>
                  </a:lnTo>
                  <a:lnTo>
                    <a:pt x="42672" y="336804"/>
                  </a:lnTo>
                  <a:close/>
                </a:path>
                <a:path w="378459" h="378460">
                  <a:moveTo>
                    <a:pt x="358140" y="336804"/>
                  </a:moveTo>
                  <a:lnTo>
                    <a:pt x="21336" y="336804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6804" y="377952"/>
                  </a:lnTo>
                  <a:lnTo>
                    <a:pt x="336804" y="356616"/>
                  </a:lnTo>
                  <a:lnTo>
                    <a:pt x="358140" y="336804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6804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8140" y="42672"/>
                  </a:moveTo>
                  <a:lnTo>
                    <a:pt x="336804" y="21336"/>
                  </a:lnTo>
                  <a:lnTo>
                    <a:pt x="336804" y="42672"/>
                  </a:lnTo>
                  <a:lnTo>
                    <a:pt x="358140" y="42672"/>
                  </a:lnTo>
                  <a:close/>
                </a:path>
                <a:path w="378459" h="378460">
                  <a:moveTo>
                    <a:pt x="358140" y="336804"/>
                  </a:moveTo>
                  <a:lnTo>
                    <a:pt x="358140" y="42672"/>
                  </a:lnTo>
                  <a:lnTo>
                    <a:pt x="336804" y="42672"/>
                  </a:lnTo>
                  <a:lnTo>
                    <a:pt x="336804" y="336804"/>
                  </a:lnTo>
                  <a:lnTo>
                    <a:pt x="358140" y="336804"/>
                  </a:lnTo>
                  <a:close/>
                </a:path>
                <a:path w="378459" h="378460">
                  <a:moveTo>
                    <a:pt x="358140" y="377952"/>
                  </a:moveTo>
                  <a:lnTo>
                    <a:pt x="358140" y="336804"/>
                  </a:lnTo>
                  <a:lnTo>
                    <a:pt x="336804" y="356616"/>
                  </a:lnTo>
                  <a:lnTo>
                    <a:pt x="336804" y="377952"/>
                  </a:lnTo>
                  <a:lnTo>
                    <a:pt x="358140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98053" y="478027"/>
            <a:ext cx="74974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Rekurzívní</a:t>
            </a:r>
            <a:r>
              <a:rPr sz="4850" spc="-145" dirty="0"/>
              <a:t> </a:t>
            </a:r>
            <a:r>
              <a:rPr sz="4850" dirty="0"/>
              <a:t>sestup:</a:t>
            </a:r>
            <a:r>
              <a:rPr sz="4850" spc="-140" dirty="0"/>
              <a:t> </a:t>
            </a:r>
            <a:r>
              <a:rPr sz="4850" dirty="0"/>
              <a:t>Příklad</a:t>
            </a:r>
            <a:r>
              <a:rPr sz="4850" spc="-150" dirty="0"/>
              <a:t> </a:t>
            </a:r>
            <a:r>
              <a:rPr sz="4850" spc="-25" dirty="0"/>
              <a:t>1/4</a:t>
            </a:r>
            <a:endParaRPr sz="485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838065" y="2750819"/>
          <a:ext cx="2518407" cy="2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305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905"/>
                        </a:lnSpc>
                        <a:spcBef>
                          <a:spcPts val="290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939">
                <a:tc>
                  <a:txBody>
                    <a:bodyPr/>
                    <a:lstStyle/>
                    <a:p>
                      <a:pPr marL="99695" marR="60325">
                        <a:lnSpc>
                          <a:spcPct val="81300"/>
                        </a:lnSpc>
                        <a:spcBef>
                          <a:spcPts val="300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1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286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1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6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069220" y="1204975"/>
            <a:ext cx="8657590" cy="12865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4374515">
              <a:lnSpc>
                <a:spcPts val="2330"/>
              </a:lnSpc>
              <a:spcBef>
                <a:spcPts val="660"/>
              </a:spcBef>
            </a:pPr>
            <a:r>
              <a:rPr sz="2400" b="1" dirty="0">
                <a:latin typeface="Courier New"/>
                <a:cs typeface="Courier New"/>
              </a:rPr>
              <a:t>Procedure</a:t>
            </a:r>
            <a:r>
              <a:rPr sz="2400" b="1" spc="1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GetNextToken; begin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uloží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následující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proměnné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“</a:t>
            </a:r>
            <a:r>
              <a:rPr sz="2400" b="1" spc="-10" dirty="0">
                <a:latin typeface="Times New Roman"/>
                <a:cs typeface="Times New Roman"/>
              </a:rPr>
              <a:t>token</a:t>
            </a:r>
            <a:r>
              <a:rPr sz="2400" spc="-10" dirty="0">
                <a:latin typeface="Times New Roman"/>
                <a:cs typeface="Times New Roman"/>
              </a:rPr>
              <a:t>”}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0"/>
              </a:lnSpc>
              <a:tabLst>
                <a:tab pos="8644255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9225" y="3397250"/>
            <a:ext cx="5400040" cy="157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2905">
              <a:lnSpc>
                <a:spcPts val="2600"/>
              </a:lnSpc>
              <a:spcBef>
                <a:spcPts val="120"/>
              </a:spcBef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</a:t>
            </a:r>
            <a:r>
              <a:rPr sz="2400" b="1" spc="40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false;</a:t>
            </a:r>
            <a:endParaRPr sz="2400" dirty="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dirty="0">
                <a:latin typeface="Courier New"/>
                <a:cs typeface="Courier New"/>
              </a:rPr>
              <a:t>',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latin typeface="Courier New"/>
                <a:cs typeface="Courier New"/>
              </a:rPr>
              <a:t>']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then</a:t>
            </a:r>
            <a:endParaRPr sz="2400" dirty="0">
              <a:latin typeface="Courier New"/>
              <a:cs typeface="Courier New"/>
            </a:endParaRPr>
          </a:p>
          <a:p>
            <a:pPr marL="93916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400" b="1" i="1" spc="4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TE’</a:t>
            </a:r>
            <a:r>
              <a:rPr sz="24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1019810">
              <a:lnSpc>
                <a:spcPts val="2300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and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232CC"/>
                </a:solidFill>
                <a:latin typeface="Courier New"/>
                <a:cs typeface="Courier New"/>
              </a:rPr>
              <a:t>E1</a:t>
            </a:r>
            <a:r>
              <a:rPr sz="2400" b="1" spc="-25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0" dirty="0">
                <a:latin typeface="Courier New"/>
                <a:cs typeface="Courier New"/>
              </a:rPr>
              <a:t>end;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9220" y="2444115"/>
            <a:ext cx="5046980" cy="1029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ts val="3045"/>
              </a:lnSpc>
              <a:spcBef>
                <a:spcPts val="114"/>
              </a:spcBef>
              <a:buChar char="•"/>
              <a:tabLst>
                <a:tab pos="231775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85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Pravidlo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8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 dirty="0">
              <a:latin typeface="Times New Roman"/>
              <a:cs typeface="Times New Roman"/>
            </a:endParaRPr>
          </a:p>
          <a:p>
            <a:pPr marL="12700" marR="1318895">
              <a:lnSpc>
                <a:spcPts val="2330"/>
              </a:lnSpc>
              <a:spcBef>
                <a:spcPts val="160"/>
              </a:spcBef>
            </a:pPr>
            <a:r>
              <a:rPr sz="2400" b="1" dirty="0">
                <a:latin typeface="Courier New"/>
                <a:cs typeface="Courier New"/>
              </a:rPr>
              <a:t>function</a:t>
            </a:r>
            <a:r>
              <a:rPr sz="2400" b="1" spc="9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spc="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boolean; begin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225" y="5827265"/>
            <a:ext cx="5400040" cy="157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2905">
              <a:lnSpc>
                <a:spcPts val="2600"/>
              </a:lnSpc>
              <a:spcBef>
                <a:spcPts val="120"/>
              </a:spcBef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</a:t>
            </a:r>
            <a:r>
              <a:rPr sz="2400" b="1" spc="40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dirty="0">
                <a:latin typeface="Courier New"/>
                <a:cs typeface="Courier New"/>
              </a:rPr>
              <a:t>',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latin typeface="Courier New"/>
                <a:cs typeface="Courier New"/>
              </a:rPr>
              <a:t>']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then</a:t>
            </a:r>
            <a:endParaRPr sz="2400">
              <a:latin typeface="Courier New"/>
              <a:cs typeface="Courier New"/>
            </a:endParaRPr>
          </a:p>
          <a:p>
            <a:pPr marL="93916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400" b="1" i="1" spc="6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FT’</a:t>
            </a:r>
            <a:r>
              <a:rPr sz="24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39165">
              <a:lnSpc>
                <a:spcPts val="2300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F</a:t>
            </a:r>
            <a:r>
              <a:rPr sz="2400" b="1" spc="4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and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232CC"/>
                </a:solidFill>
                <a:latin typeface="Courier New"/>
                <a:cs typeface="Courier New"/>
              </a:rPr>
              <a:t>T1</a:t>
            </a:r>
            <a:r>
              <a:rPr sz="2400" b="1" spc="-2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0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9220" y="4896101"/>
            <a:ext cx="5097145" cy="1030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ts val="3050"/>
              </a:lnSpc>
              <a:spcBef>
                <a:spcPts val="114"/>
              </a:spcBef>
              <a:buChar char="•"/>
              <a:tabLst>
                <a:tab pos="231775" algn="l"/>
                <a:tab pos="4049395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i="1" spc="1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Pravidlo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  <a:p>
            <a:pPr marL="12700" marR="1369060">
              <a:lnSpc>
                <a:spcPts val="2330"/>
              </a:lnSpc>
              <a:spcBef>
                <a:spcPts val="170"/>
              </a:spcBef>
            </a:pPr>
            <a:r>
              <a:rPr sz="2400" b="1" dirty="0">
                <a:latin typeface="Courier New"/>
                <a:cs typeface="Courier New"/>
              </a:rPr>
              <a:t>function</a:t>
            </a:r>
            <a:r>
              <a:rPr sz="2400" b="1" spc="9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spc="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boolean; begin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5157" y="4921250"/>
            <a:ext cx="8648700" cy="43180"/>
          </a:xfrm>
          <a:custGeom>
            <a:avLst/>
            <a:gdLst/>
            <a:ahLst/>
            <a:cxnLst/>
            <a:rect l="l" t="t" r="r" b="b"/>
            <a:pathLst>
              <a:path w="8648700" h="43179">
                <a:moveTo>
                  <a:pt x="8648699" y="42671"/>
                </a:moveTo>
                <a:lnTo>
                  <a:pt x="8648699" y="0"/>
                </a:lnTo>
                <a:lnTo>
                  <a:pt x="0" y="0"/>
                </a:lnTo>
                <a:lnTo>
                  <a:pt x="0" y="42671"/>
                </a:lnTo>
                <a:lnTo>
                  <a:pt x="864869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38065" y="5353050"/>
          <a:ext cx="2518407" cy="209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306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905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/>
                    <a:lstStyle/>
                    <a:p>
                      <a:pPr marL="99695" marR="60325">
                        <a:lnSpc>
                          <a:spcPct val="81300"/>
                        </a:lnSpc>
                        <a:spcBef>
                          <a:spcPts val="705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ts val="2265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2855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55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591685" y="2577096"/>
            <a:ext cx="3990340" cy="949960"/>
          </a:xfrm>
          <a:custGeom>
            <a:avLst/>
            <a:gdLst/>
            <a:ahLst/>
            <a:cxnLst/>
            <a:rect l="l" t="t" r="r" b="b"/>
            <a:pathLst>
              <a:path w="3990340" h="949960">
                <a:moveTo>
                  <a:pt x="3989832" y="256032"/>
                </a:moveTo>
                <a:lnTo>
                  <a:pt x="3983736" y="249936"/>
                </a:lnTo>
                <a:lnTo>
                  <a:pt x="3977640" y="242316"/>
                </a:lnTo>
                <a:lnTo>
                  <a:pt x="3970020" y="233172"/>
                </a:lnTo>
                <a:lnTo>
                  <a:pt x="3951732" y="208788"/>
                </a:lnTo>
                <a:lnTo>
                  <a:pt x="3927348" y="178308"/>
                </a:lnTo>
                <a:lnTo>
                  <a:pt x="3915156" y="161544"/>
                </a:lnTo>
                <a:lnTo>
                  <a:pt x="3884676" y="128016"/>
                </a:lnTo>
                <a:lnTo>
                  <a:pt x="3849624" y="96012"/>
                </a:lnTo>
                <a:lnTo>
                  <a:pt x="3808476" y="68580"/>
                </a:lnTo>
                <a:lnTo>
                  <a:pt x="3762756" y="45720"/>
                </a:lnTo>
                <a:lnTo>
                  <a:pt x="3738372" y="38100"/>
                </a:lnTo>
                <a:lnTo>
                  <a:pt x="3717036" y="30480"/>
                </a:lnTo>
                <a:lnTo>
                  <a:pt x="3694176" y="25908"/>
                </a:lnTo>
                <a:lnTo>
                  <a:pt x="3672840" y="21336"/>
                </a:lnTo>
                <a:lnTo>
                  <a:pt x="3649980" y="16764"/>
                </a:lnTo>
                <a:lnTo>
                  <a:pt x="3625596" y="13716"/>
                </a:lnTo>
                <a:lnTo>
                  <a:pt x="3576828" y="10668"/>
                </a:lnTo>
                <a:lnTo>
                  <a:pt x="3549396" y="9144"/>
                </a:lnTo>
                <a:lnTo>
                  <a:pt x="3534156" y="9144"/>
                </a:lnTo>
                <a:lnTo>
                  <a:pt x="3520440" y="7620"/>
                </a:lnTo>
                <a:lnTo>
                  <a:pt x="3336036" y="7620"/>
                </a:lnTo>
                <a:lnTo>
                  <a:pt x="3313176" y="6096"/>
                </a:lnTo>
                <a:lnTo>
                  <a:pt x="3179064" y="6007"/>
                </a:lnTo>
                <a:lnTo>
                  <a:pt x="3151632" y="4572"/>
                </a:lnTo>
                <a:lnTo>
                  <a:pt x="3087624" y="4495"/>
                </a:lnTo>
                <a:lnTo>
                  <a:pt x="3055620" y="3048"/>
                </a:lnTo>
                <a:lnTo>
                  <a:pt x="3022092" y="3048"/>
                </a:lnTo>
                <a:lnTo>
                  <a:pt x="2988564" y="1524"/>
                </a:lnTo>
                <a:lnTo>
                  <a:pt x="2845308" y="1524"/>
                </a:lnTo>
                <a:lnTo>
                  <a:pt x="2770632" y="0"/>
                </a:lnTo>
                <a:lnTo>
                  <a:pt x="2695956" y="1524"/>
                </a:lnTo>
                <a:lnTo>
                  <a:pt x="2618232" y="3048"/>
                </a:lnTo>
                <a:lnTo>
                  <a:pt x="2543556" y="4533"/>
                </a:lnTo>
                <a:lnTo>
                  <a:pt x="2392680" y="10541"/>
                </a:lnTo>
                <a:lnTo>
                  <a:pt x="2313432" y="16764"/>
                </a:lnTo>
                <a:lnTo>
                  <a:pt x="2203704" y="25908"/>
                </a:lnTo>
                <a:lnTo>
                  <a:pt x="2029968" y="48768"/>
                </a:lnTo>
                <a:lnTo>
                  <a:pt x="1959864" y="57912"/>
                </a:lnTo>
                <a:lnTo>
                  <a:pt x="1889760" y="68580"/>
                </a:lnTo>
                <a:lnTo>
                  <a:pt x="1821180" y="79248"/>
                </a:lnTo>
                <a:lnTo>
                  <a:pt x="1680972" y="103632"/>
                </a:lnTo>
                <a:lnTo>
                  <a:pt x="1612392" y="117348"/>
                </a:lnTo>
                <a:lnTo>
                  <a:pt x="1542288" y="132588"/>
                </a:lnTo>
                <a:lnTo>
                  <a:pt x="1473708" y="149352"/>
                </a:lnTo>
                <a:lnTo>
                  <a:pt x="1403604" y="167640"/>
                </a:lnTo>
                <a:lnTo>
                  <a:pt x="1335024" y="187452"/>
                </a:lnTo>
                <a:lnTo>
                  <a:pt x="1264920" y="207264"/>
                </a:lnTo>
                <a:lnTo>
                  <a:pt x="1196340" y="230124"/>
                </a:lnTo>
                <a:lnTo>
                  <a:pt x="1126236" y="256032"/>
                </a:lnTo>
                <a:lnTo>
                  <a:pt x="1057656" y="281940"/>
                </a:lnTo>
                <a:lnTo>
                  <a:pt x="1022604" y="297180"/>
                </a:lnTo>
                <a:lnTo>
                  <a:pt x="986028" y="312420"/>
                </a:lnTo>
                <a:lnTo>
                  <a:pt x="949452" y="329184"/>
                </a:lnTo>
                <a:lnTo>
                  <a:pt x="876300" y="365760"/>
                </a:lnTo>
                <a:lnTo>
                  <a:pt x="838200" y="385572"/>
                </a:lnTo>
                <a:lnTo>
                  <a:pt x="801624" y="405384"/>
                </a:lnTo>
                <a:lnTo>
                  <a:pt x="687324" y="469392"/>
                </a:lnTo>
                <a:lnTo>
                  <a:pt x="611124" y="513588"/>
                </a:lnTo>
                <a:lnTo>
                  <a:pt x="536448" y="559308"/>
                </a:lnTo>
                <a:lnTo>
                  <a:pt x="461772" y="606552"/>
                </a:lnTo>
                <a:lnTo>
                  <a:pt x="390144" y="652272"/>
                </a:lnTo>
                <a:lnTo>
                  <a:pt x="353568" y="675132"/>
                </a:lnTo>
                <a:lnTo>
                  <a:pt x="320040" y="696468"/>
                </a:lnTo>
                <a:lnTo>
                  <a:pt x="284988" y="719328"/>
                </a:lnTo>
                <a:lnTo>
                  <a:pt x="251460" y="740664"/>
                </a:lnTo>
                <a:lnTo>
                  <a:pt x="219456" y="762000"/>
                </a:lnTo>
                <a:lnTo>
                  <a:pt x="191236" y="780135"/>
                </a:lnTo>
                <a:lnTo>
                  <a:pt x="146304" y="708660"/>
                </a:lnTo>
                <a:lnTo>
                  <a:pt x="0" y="949452"/>
                </a:lnTo>
                <a:lnTo>
                  <a:pt x="155448" y="934237"/>
                </a:lnTo>
                <a:lnTo>
                  <a:pt x="280416" y="922020"/>
                </a:lnTo>
                <a:lnTo>
                  <a:pt x="235775" y="851001"/>
                </a:lnTo>
                <a:lnTo>
                  <a:pt x="265176" y="832104"/>
                </a:lnTo>
                <a:lnTo>
                  <a:pt x="297180" y="810768"/>
                </a:lnTo>
                <a:lnTo>
                  <a:pt x="364236" y="768096"/>
                </a:lnTo>
                <a:lnTo>
                  <a:pt x="434340" y="722376"/>
                </a:lnTo>
                <a:lnTo>
                  <a:pt x="505968" y="678180"/>
                </a:lnTo>
                <a:lnTo>
                  <a:pt x="579120" y="632460"/>
                </a:lnTo>
                <a:lnTo>
                  <a:pt x="653796" y="586740"/>
                </a:lnTo>
                <a:lnTo>
                  <a:pt x="728472" y="542544"/>
                </a:lnTo>
                <a:lnTo>
                  <a:pt x="766572" y="521208"/>
                </a:lnTo>
                <a:lnTo>
                  <a:pt x="803148" y="499872"/>
                </a:lnTo>
                <a:lnTo>
                  <a:pt x="841248" y="480060"/>
                </a:lnTo>
                <a:lnTo>
                  <a:pt x="914400" y="440436"/>
                </a:lnTo>
                <a:lnTo>
                  <a:pt x="949452" y="423672"/>
                </a:lnTo>
                <a:lnTo>
                  <a:pt x="984504" y="405384"/>
                </a:lnTo>
                <a:lnTo>
                  <a:pt x="1054608" y="374904"/>
                </a:lnTo>
                <a:lnTo>
                  <a:pt x="1155192" y="335280"/>
                </a:lnTo>
                <a:lnTo>
                  <a:pt x="1222248" y="310896"/>
                </a:lnTo>
                <a:lnTo>
                  <a:pt x="1289304" y="288036"/>
                </a:lnTo>
                <a:lnTo>
                  <a:pt x="1356360" y="268224"/>
                </a:lnTo>
                <a:lnTo>
                  <a:pt x="1424940" y="248412"/>
                </a:lnTo>
                <a:lnTo>
                  <a:pt x="1491996" y="231648"/>
                </a:lnTo>
                <a:lnTo>
                  <a:pt x="1560576" y="214884"/>
                </a:lnTo>
                <a:lnTo>
                  <a:pt x="1629156" y="199644"/>
                </a:lnTo>
                <a:lnTo>
                  <a:pt x="1696212" y="185928"/>
                </a:lnTo>
                <a:lnTo>
                  <a:pt x="1764792" y="173736"/>
                </a:lnTo>
                <a:lnTo>
                  <a:pt x="1833372" y="163068"/>
                </a:lnTo>
                <a:lnTo>
                  <a:pt x="1901952" y="150876"/>
                </a:lnTo>
                <a:lnTo>
                  <a:pt x="1929561" y="147205"/>
                </a:lnTo>
                <a:lnTo>
                  <a:pt x="1929384" y="152387"/>
                </a:lnTo>
                <a:lnTo>
                  <a:pt x="1952244" y="152387"/>
                </a:lnTo>
                <a:lnTo>
                  <a:pt x="1964436" y="153911"/>
                </a:lnTo>
                <a:lnTo>
                  <a:pt x="2005584" y="153911"/>
                </a:lnTo>
                <a:lnTo>
                  <a:pt x="2020824" y="155435"/>
                </a:lnTo>
                <a:lnTo>
                  <a:pt x="2069592" y="155435"/>
                </a:lnTo>
                <a:lnTo>
                  <a:pt x="2104644" y="156959"/>
                </a:lnTo>
                <a:lnTo>
                  <a:pt x="2141220" y="158483"/>
                </a:lnTo>
                <a:lnTo>
                  <a:pt x="2177796" y="158483"/>
                </a:lnTo>
                <a:lnTo>
                  <a:pt x="2214372" y="160007"/>
                </a:lnTo>
                <a:lnTo>
                  <a:pt x="2250948" y="160007"/>
                </a:lnTo>
                <a:lnTo>
                  <a:pt x="2287524" y="161531"/>
                </a:lnTo>
                <a:lnTo>
                  <a:pt x="2321052" y="163055"/>
                </a:lnTo>
                <a:lnTo>
                  <a:pt x="2353056" y="163055"/>
                </a:lnTo>
                <a:lnTo>
                  <a:pt x="2368296" y="164579"/>
                </a:lnTo>
                <a:lnTo>
                  <a:pt x="2397252" y="164579"/>
                </a:lnTo>
                <a:lnTo>
                  <a:pt x="2409444" y="166103"/>
                </a:lnTo>
                <a:lnTo>
                  <a:pt x="2444496" y="166103"/>
                </a:lnTo>
                <a:lnTo>
                  <a:pt x="2453640" y="167627"/>
                </a:lnTo>
                <a:lnTo>
                  <a:pt x="2473452" y="167627"/>
                </a:lnTo>
                <a:lnTo>
                  <a:pt x="2490216" y="169151"/>
                </a:lnTo>
                <a:lnTo>
                  <a:pt x="2529840" y="169151"/>
                </a:lnTo>
                <a:lnTo>
                  <a:pt x="2540508" y="170675"/>
                </a:lnTo>
                <a:lnTo>
                  <a:pt x="2560320" y="170675"/>
                </a:lnTo>
                <a:lnTo>
                  <a:pt x="2567940" y="172199"/>
                </a:lnTo>
                <a:lnTo>
                  <a:pt x="2586228" y="173723"/>
                </a:lnTo>
                <a:lnTo>
                  <a:pt x="2593848" y="175247"/>
                </a:lnTo>
                <a:lnTo>
                  <a:pt x="2604516" y="175247"/>
                </a:lnTo>
                <a:lnTo>
                  <a:pt x="2615184" y="178295"/>
                </a:lnTo>
                <a:lnTo>
                  <a:pt x="2703576" y="193535"/>
                </a:lnTo>
                <a:lnTo>
                  <a:pt x="2750820" y="204203"/>
                </a:lnTo>
                <a:lnTo>
                  <a:pt x="2791968" y="219443"/>
                </a:lnTo>
                <a:lnTo>
                  <a:pt x="2799588" y="224015"/>
                </a:lnTo>
                <a:lnTo>
                  <a:pt x="2807208" y="227063"/>
                </a:lnTo>
                <a:lnTo>
                  <a:pt x="2813304" y="233159"/>
                </a:lnTo>
                <a:lnTo>
                  <a:pt x="2820924" y="239255"/>
                </a:lnTo>
                <a:lnTo>
                  <a:pt x="2827020" y="246875"/>
                </a:lnTo>
                <a:lnTo>
                  <a:pt x="2834640" y="254495"/>
                </a:lnTo>
                <a:lnTo>
                  <a:pt x="2842260" y="263639"/>
                </a:lnTo>
                <a:lnTo>
                  <a:pt x="2848356" y="274307"/>
                </a:lnTo>
                <a:lnTo>
                  <a:pt x="2862072" y="295643"/>
                </a:lnTo>
                <a:lnTo>
                  <a:pt x="2880360" y="327647"/>
                </a:lnTo>
                <a:lnTo>
                  <a:pt x="2884932" y="338315"/>
                </a:lnTo>
                <a:lnTo>
                  <a:pt x="2889504" y="347459"/>
                </a:lnTo>
                <a:lnTo>
                  <a:pt x="2895600" y="356603"/>
                </a:lnTo>
                <a:lnTo>
                  <a:pt x="2900172" y="364223"/>
                </a:lnTo>
                <a:lnTo>
                  <a:pt x="2903220" y="370319"/>
                </a:lnTo>
                <a:lnTo>
                  <a:pt x="2974848" y="326123"/>
                </a:lnTo>
                <a:lnTo>
                  <a:pt x="2971800" y="320027"/>
                </a:lnTo>
                <a:lnTo>
                  <a:pt x="2968752" y="315455"/>
                </a:lnTo>
                <a:lnTo>
                  <a:pt x="2964180" y="307835"/>
                </a:lnTo>
                <a:lnTo>
                  <a:pt x="2959608" y="298691"/>
                </a:lnTo>
                <a:lnTo>
                  <a:pt x="2953512" y="288023"/>
                </a:lnTo>
                <a:lnTo>
                  <a:pt x="2948940" y="277355"/>
                </a:lnTo>
                <a:lnTo>
                  <a:pt x="2919984" y="230111"/>
                </a:lnTo>
                <a:lnTo>
                  <a:pt x="2892552" y="192011"/>
                </a:lnTo>
                <a:lnTo>
                  <a:pt x="2857500" y="161531"/>
                </a:lnTo>
                <a:lnTo>
                  <a:pt x="2805684" y="134099"/>
                </a:lnTo>
                <a:lnTo>
                  <a:pt x="2749296" y="117335"/>
                </a:lnTo>
                <a:lnTo>
                  <a:pt x="2692908" y="106667"/>
                </a:lnTo>
                <a:lnTo>
                  <a:pt x="2641092" y="97523"/>
                </a:lnTo>
                <a:lnTo>
                  <a:pt x="2628900" y="94475"/>
                </a:lnTo>
                <a:lnTo>
                  <a:pt x="2616708" y="92951"/>
                </a:lnTo>
                <a:lnTo>
                  <a:pt x="2606040" y="91427"/>
                </a:lnTo>
                <a:lnTo>
                  <a:pt x="2596896" y="89903"/>
                </a:lnTo>
                <a:lnTo>
                  <a:pt x="2575560" y="88379"/>
                </a:lnTo>
                <a:lnTo>
                  <a:pt x="2572194" y="87820"/>
                </a:lnTo>
                <a:lnTo>
                  <a:pt x="2695956" y="85344"/>
                </a:lnTo>
                <a:lnTo>
                  <a:pt x="2951988" y="85344"/>
                </a:lnTo>
                <a:lnTo>
                  <a:pt x="2987040" y="86868"/>
                </a:lnTo>
                <a:lnTo>
                  <a:pt x="3055620" y="86931"/>
                </a:lnTo>
                <a:lnTo>
                  <a:pt x="3087624" y="88392"/>
                </a:lnTo>
                <a:lnTo>
                  <a:pt x="3151632" y="88468"/>
                </a:lnTo>
                <a:lnTo>
                  <a:pt x="3179064" y="89916"/>
                </a:lnTo>
                <a:lnTo>
                  <a:pt x="3262884" y="89916"/>
                </a:lnTo>
                <a:lnTo>
                  <a:pt x="3288792" y="91440"/>
                </a:lnTo>
                <a:lnTo>
                  <a:pt x="3517392" y="91440"/>
                </a:lnTo>
                <a:lnTo>
                  <a:pt x="3532632" y="92964"/>
                </a:lnTo>
                <a:lnTo>
                  <a:pt x="3544824" y="92964"/>
                </a:lnTo>
                <a:lnTo>
                  <a:pt x="3570732" y="94488"/>
                </a:lnTo>
                <a:lnTo>
                  <a:pt x="3616452" y="97536"/>
                </a:lnTo>
                <a:lnTo>
                  <a:pt x="3656076" y="103632"/>
                </a:lnTo>
                <a:lnTo>
                  <a:pt x="3712464" y="117348"/>
                </a:lnTo>
                <a:lnTo>
                  <a:pt x="3729228" y="123444"/>
                </a:lnTo>
                <a:lnTo>
                  <a:pt x="3747516" y="129540"/>
                </a:lnTo>
                <a:lnTo>
                  <a:pt x="3794760" y="160020"/>
                </a:lnTo>
                <a:lnTo>
                  <a:pt x="3823716" y="185928"/>
                </a:lnTo>
                <a:lnTo>
                  <a:pt x="3849624" y="214884"/>
                </a:lnTo>
                <a:lnTo>
                  <a:pt x="3872484" y="243840"/>
                </a:lnTo>
                <a:lnTo>
                  <a:pt x="3884676" y="259080"/>
                </a:lnTo>
                <a:lnTo>
                  <a:pt x="3893820" y="272796"/>
                </a:lnTo>
                <a:lnTo>
                  <a:pt x="3904488" y="284988"/>
                </a:lnTo>
                <a:lnTo>
                  <a:pt x="3913632" y="297180"/>
                </a:lnTo>
                <a:lnTo>
                  <a:pt x="3922776" y="307848"/>
                </a:lnTo>
                <a:lnTo>
                  <a:pt x="3928872" y="312420"/>
                </a:lnTo>
                <a:lnTo>
                  <a:pt x="3931920" y="316992"/>
                </a:lnTo>
                <a:lnTo>
                  <a:pt x="3989832" y="2560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8334" y="3506723"/>
            <a:ext cx="1888489" cy="190500"/>
          </a:xfrm>
          <a:custGeom>
            <a:avLst/>
            <a:gdLst/>
            <a:ahLst/>
            <a:cxnLst/>
            <a:rect l="l" t="t" r="r" b="b"/>
            <a:pathLst>
              <a:path w="1888489" h="190500">
                <a:moveTo>
                  <a:pt x="922020" y="28956"/>
                </a:moveTo>
                <a:lnTo>
                  <a:pt x="917448" y="36576"/>
                </a:lnTo>
                <a:lnTo>
                  <a:pt x="915924" y="39624"/>
                </a:lnTo>
                <a:lnTo>
                  <a:pt x="905256" y="50292"/>
                </a:lnTo>
                <a:lnTo>
                  <a:pt x="858012" y="74676"/>
                </a:lnTo>
                <a:lnTo>
                  <a:pt x="832104" y="79248"/>
                </a:lnTo>
                <a:lnTo>
                  <a:pt x="818388" y="82296"/>
                </a:lnTo>
                <a:lnTo>
                  <a:pt x="804672" y="82296"/>
                </a:lnTo>
                <a:lnTo>
                  <a:pt x="789432" y="83820"/>
                </a:lnTo>
                <a:lnTo>
                  <a:pt x="156972" y="83820"/>
                </a:lnTo>
                <a:lnTo>
                  <a:pt x="108204" y="89916"/>
                </a:lnTo>
                <a:lnTo>
                  <a:pt x="67056" y="105156"/>
                </a:lnTo>
                <a:lnTo>
                  <a:pt x="32004" y="126492"/>
                </a:lnTo>
                <a:lnTo>
                  <a:pt x="22860" y="134112"/>
                </a:lnTo>
                <a:lnTo>
                  <a:pt x="15240" y="144780"/>
                </a:lnTo>
                <a:lnTo>
                  <a:pt x="9144" y="152400"/>
                </a:lnTo>
                <a:lnTo>
                  <a:pt x="9144" y="153924"/>
                </a:lnTo>
                <a:lnTo>
                  <a:pt x="7620" y="153924"/>
                </a:lnTo>
                <a:lnTo>
                  <a:pt x="4572" y="163068"/>
                </a:lnTo>
                <a:lnTo>
                  <a:pt x="3048" y="164592"/>
                </a:lnTo>
                <a:lnTo>
                  <a:pt x="3048" y="166116"/>
                </a:lnTo>
                <a:lnTo>
                  <a:pt x="0" y="173736"/>
                </a:lnTo>
                <a:lnTo>
                  <a:pt x="0" y="185928"/>
                </a:lnTo>
                <a:lnTo>
                  <a:pt x="41148" y="190500"/>
                </a:lnTo>
                <a:lnTo>
                  <a:pt x="41148" y="185928"/>
                </a:lnTo>
                <a:lnTo>
                  <a:pt x="42672" y="181356"/>
                </a:lnTo>
                <a:lnTo>
                  <a:pt x="42672" y="179832"/>
                </a:lnTo>
                <a:lnTo>
                  <a:pt x="44196" y="176022"/>
                </a:lnTo>
                <a:lnTo>
                  <a:pt x="44196" y="175260"/>
                </a:lnTo>
                <a:lnTo>
                  <a:pt x="45720" y="172212"/>
                </a:lnTo>
                <a:lnTo>
                  <a:pt x="45720" y="173355"/>
                </a:lnTo>
                <a:lnTo>
                  <a:pt x="50292" y="167640"/>
                </a:lnTo>
                <a:lnTo>
                  <a:pt x="85344" y="141732"/>
                </a:lnTo>
                <a:lnTo>
                  <a:pt x="96012" y="138684"/>
                </a:lnTo>
                <a:lnTo>
                  <a:pt x="106680" y="134112"/>
                </a:lnTo>
                <a:lnTo>
                  <a:pt x="118872" y="131064"/>
                </a:lnTo>
                <a:lnTo>
                  <a:pt x="132588" y="128016"/>
                </a:lnTo>
                <a:lnTo>
                  <a:pt x="146304" y="126492"/>
                </a:lnTo>
                <a:lnTo>
                  <a:pt x="160020" y="126492"/>
                </a:lnTo>
                <a:lnTo>
                  <a:pt x="175260" y="124968"/>
                </a:lnTo>
                <a:lnTo>
                  <a:pt x="806196" y="124968"/>
                </a:lnTo>
                <a:lnTo>
                  <a:pt x="822960" y="123444"/>
                </a:lnTo>
                <a:lnTo>
                  <a:pt x="868680" y="114300"/>
                </a:lnTo>
                <a:lnTo>
                  <a:pt x="908304" y="99060"/>
                </a:lnTo>
                <a:lnTo>
                  <a:pt x="920496" y="90351"/>
                </a:lnTo>
                <a:lnTo>
                  <a:pt x="920496" y="32004"/>
                </a:lnTo>
                <a:lnTo>
                  <a:pt x="922020" y="28956"/>
                </a:lnTo>
                <a:close/>
              </a:path>
              <a:path w="1888489" h="190500">
                <a:moveTo>
                  <a:pt x="44196" y="176784"/>
                </a:moveTo>
                <a:lnTo>
                  <a:pt x="42672" y="179832"/>
                </a:lnTo>
                <a:lnTo>
                  <a:pt x="42672" y="181356"/>
                </a:lnTo>
                <a:lnTo>
                  <a:pt x="44196" y="176784"/>
                </a:lnTo>
                <a:close/>
              </a:path>
              <a:path w="1888489" h="190500">
                <a:moveTo>
                  <a:pt x="45720" y="172212"/>
                </a:moveTo>
                <a:lnTo>
                  <a:pt x="44196" y="175260"/>
                </a:lnTo>
                <a:lnTo>
                  <a:pt x="44805" y="174498"/>
                </a:lnTo>
                <a:lnTo>
                  <a:pt x="45720" y="172212"/>
                </a:lnTo>
                <a:close/>
              </a:path>
              <a:path w="1888489" h="190500">
                <a:moveTo>
                  <a:pt x="44805" y="174498"/>
                </a:moveTo>
                <a:lnTo>
                  <a:pt x="44196" y="175260"/>
                </a:lnTo>
                <a:lnTo>
                  <a:pt x="44196" y="176022"/>
                </a:lnTo>
                <a:lnTo>
                  <a:pt x="44805" y="174498"/>
                </a:lnTo>
                <a:close/>
              </a:path>
              <a:path w="1888489" h="190500">
                <a:moveTo>
                  <a:pt x="45720" y="173355"/>
                </a:moveTo>
                <a:lnTo>
                  <a:pt x="45720" y="172212"/>
                </a:lnTo>
                <a:lnTo>
                  <a:pt x="44805" y="174498"/>
                </a:lnTo>
                <a:lnTo>
                  <a:pt x="45720" y="173355"/>
                </a:lnTo>
                <a:close/>
              </a:path>
              <a:path w="1888489" h="190500">
                <a:moveTo>
                  <a:pt x="922020" y="28956"/>
                </a:moveTo>
                <a:lnTo>
                  <a:pt x="922020" y="22860"/>
                </a:lnTo>
                <a:lnTo>
                  <a:pt x="920496" y="32004"/>
                </a:lnTo>
                <a:lnTo>
                  <a:pt x="920496" y="31496"/>
                </a:lnTo>
                <a:lnTo>
                  <a:pt x="922020" y="28956"/>
                </a:lnTo>
                <a:close/>
              </a:path>
              <a:path w="1888489" h="190500">
                <a:moveTo>
                  <a:pt x="964692" y="22860"/>
                </a:moveTo>
                <a:lnTo>
                  <a:pt x="964692" y="18288"/>
                </a:lnTo>
                <a:lnTo>
                  <a:pt x="962215" y="10929"/>
                </a:lnTo>
                <a:lnTo>
                  <a:pt x="957453" y="5143"/>
                </a:lnTo>
                <a:lnTo>
                  <a:pt x="950976" y="1357"/>
                </a:lnTo>
                <a:lnTo>
                  <a:pt x="943864" y="90"/>
                </a:lnTo>
                <a:lnTo>
                  <a:pt x="943356" y="0"/>
                </a:lnTo>
                <a:lnTo>
                  <a:pt x="935759" y="1357"/>
                </a:lnTo>
                <a:lnTo>
                  <a:pt x="922020" y="27432"/>
                </a:lnTo>
                <a:lnTo>
                  <a:pt x="922020" y="28956"/>
                </a:lnTo>
                <a:lnTo>
                  <a:pt x="920496" y="32004"/>
                </a:lnTo>
                <a:lnTo>
                  <a:pt x="920496" y="90351"/>
                </a:lnTo>
                <a:lnTo>
                  <a:pt x="923544" y="88174"/>
                </a:lnTo>
                <a:lnTo>
                  <a:pt x="923544" y="22860"/>
                </a:lnTo>
                <a:lnTo>
                  <a:pt x="964692" y="22860"/>
                </a:lnTo>
                <a:close/>
              </a:path>
              <a:path w="1888489" h="190500">
                <a:moveTo>
                  <a:pt x="964692" y="22860"/>
                </a:moveTo>
                <a:lnTo>
                  <a:pt x="923544" y="22860"/>
                </a:lnTo>
                <a:lnTo>
                  <a:pt x="923544" y="35052"/>
                </a:lnTo>
                <a:lnTo>
                  <a:pt x="926592" y="42672"/>
                </a:lnTo>
                <a:lnTo>
                  <a:pt x="926592" y="44196"/>
                </a:lnTo>
                <a:lnTo>
                  <a:pt x="928116" y="45720"/>
                </a:lnTo>
                <a:lnTo>
                  <a:pt x="931164" y="54864"/>
                </a:lnTo>
                <a:lnTo>
                  <a:pt x="932688" y="54864"/>
                </a:lnTo>
                <a:lnTo>
                  <a:pt x="932688" y="56388"/>
                </a:lnTo>
                <a:lnTo>
                  <a:pt x="938784" y="64008"/>
                </a:lnTo>
                <a:lnTo>
                  <a:pt x="943864" y="71120"/>
                </a:lnTo>
                <a:lnTo>
                  <a:pt x="947928" y="67056"/>
                </a:lnTo>
                <a:lnTo>
                  <a:pt x="954024" y="56388"/>
                </a:lnTo>
                <a:lnTo>
                  <a:pt x="955548" y="54864"/>
                </a:lnTo>
                <a:lnTo>
                  <a:pt x="960120" y="45720"/>
                </a:lnTo>
                <a:lnTo>
                  <a:pt x="960120" y="42672"/>
                </a:lnTo>
                <a:lnTo>
                  <a:pt x="963168" y="35052"/>
                </a:lnTo>
                <a:lnTo>
                  <a:pt x="963168" y="30480"/>
                </a:lnTo>
                <a:lnTo>
                  <a:pt x="964692" y="22860"/>
                </a:lnTo>
                <a:close/>
              </a:path>
              <a:path w="1888489" h="190500">
                <a:moveTo>
                  <a:pt x="943864" y="71120"/>
                </a:moveTo>
                <a:lnTo>
                  <a:pt x="938784" y="64008"/>
                </a:lnTo>
                <a:lnTo>
                  <a:pt x="932688" y="56388"/>
                </a:lnTo>
                <a:lnTo>
                  <a:pt x="932688" y="54864"/>
                </a:lnTo>
                <a:lnTo>
                  <a:pt x="931164" y="54864"/>
                </a:lnTo>
                <a:lnTo>
                  <a:pt x="928116" y="45720"/>
                </a:lnTo>
                <a:lnTo>
                  <a:pt x="926592" y="44196"/>
                </a:lnTo>
                <a:lnTo>
                  <a:pt x="926592" y="42672"/>
                </a:lnTo>
                <a:lnTo>
                  <a:pt x="923544" y="35052"/>
                </a:lnTo>
                <a:lnTo>
                  <a:pt x="923544" y="88174"/>
                </a:lnTo>
                <a:lnTo>
                  <a:pt x="929640" y="83820"/>
                </a:lnTo>
                <a:lnTo>
                  <a:pt x="938784" y="76200"/>
                </a:lnTo>
                <a:lnTo>
                  <a:pt x="943864" y="71120"/>
                </a:lnTo>
                <a:close/>
              </a:path>
              <a:path w="1888489" h="190500">
                <a:moveTo>
                  <a:pt x="967740" y="32004"/>
                </a:moveTo>
                <a:lnTo>
                  <a:pt x="964692" y="22860"/>
                </a:lnTo>
                <a:lnTo>
                  <a:pt x="963168" y="30480"/>
                </a:lnTo>
                <a:lnTo>
                  <a:pt x="963168" y="35052"/>
                </a:lnTo>
                <a:lnTo>
                  <a:pt x="960120" y="42672"/>
                </a:lnTo>
                <a:lnTo>
                  <a:pt x="960120" y="45720"/>
                </a:lnTo>
                <a:lnTo>
                  <a:pt x="955548" y="54864"/>
                </a:lnTo>
                <a:lnTo>
                  <a:pt x="954024" y="56388"/>
                </a:lnTo>
                <a:lnTo>
                  <a:pt x="947928" y="67056"/>
                </a:lnTo>
                <a:lnTo>
                  <a:pt x="943864" y="71120"/>
                </a:lnTo>
                <a:lnTo>
                  <a:pt x="946404" y="74676"/>
                </a:lnTo>
                <a:lnTo>
                  <a:pt x="955548" y="82296"/>
                </a:lnTo>
                <a:lnTo>
                  <a:pt x="966216" y="91440"/>
                </a:lnTo>
                <a:lnTo>
                  <a:pt x="966216" y="28956"/>
                </a:lnTo>
                <a:lnTo>
                  <a:pt x="967740" y="32004"/>
                </a:lnTo>
                <a:close/>
              </a:path>
              <a:path w="1888489" h="190500">
                <a:moveTo>
                  <a:pt x="968349" y="34290"/>
                </a:moveTo>
                <a:lnTo>
                  <a:pt x="966216" y="28956"/>
                </a:lnTo>
                <a:lnTo>
                  <a:pt x="966216" y="91440"/>
                </a:lnTo>
                <a:lnTo>
                  <a:pt x="967740" y="92202"/>
                </a:lnTo>
                <a:lnTo>
                  <a:pt x="967740" y="33528"/>
                </a:lnTo>
                <a:lnTo>
                  <a:pt x="968349" y="34290"/>
                </a:lnTo>
                <a:close/>
              </a:path>
              <a:path w="1888489" h="190500">
                <a:moveTo>
                  <a:pt x="969264" y="36576"/>
                </a:moveTo>
                <a:lnTo>
                  <a:pt x="968349" y="34290"/>
                </a:lnTo>
                <a:lnTo>
                  <a:pt x="967740" y="33528"/>
                </a:lnTo>
                <a:lnTo>
                  <a:pt x="969264" y="36576"/>
                </a:lnTo>
                <a:close/>
              </a:path>
              <a:path w="1888489" h="190500">
                <a:moveTo>
                  <a:pt x="969264" y="92964"/>
                </a:moveTo>
                <a:lnTo>
                  <a:pt x="969264" y="36576"/>
                </a:lnTo>
                <a:lnTo>
                  <a:pt x="967740" y="33528"/>
                </a:lnTo>
                <a:lnTo>
                  <a:pt x="967740" y="92202"/>
                </a:lnTo>
                <a:lnTo>
                  <a:pt x="969264" y="92964"/>
                </a:lnTo>
                <a:close/>
              </a:path>
              <a:path w="1888489" h="190500">
                <a:moveTo>
                  <a:pt x="1888236" y="185928"/>
                </a:moveTo>
                <a:lnTo>
                  <a:pt x="1886712" y="178308"/>
                </a:lnTo>
                <a:lnTo>
                  <a:pt x="1886712" y="173736"/>
                </a:lnTo>
                <a:lnTo>
                  <a:pt x="1883664" y="166116"/>
                </a:lnTo>
                <a:lnTo>
                  <a:pt x="1883664" y="163068"/>
                </a:lnTo>
                <a:lnTo>
                  <a:pt x="1879092" y="153924"/>
                </a:lnTo>
                <a:lnTo>
                  <a:pt x="1877568" y="152400"/>
                </a:lnTo>
                <a:lnTo>
                  <a:pt x="1871472" y="141732"/>
                </a:lnTo>
                <a:lnTo>
                  <a:pt x="1831848" y="109728"/>
                </a:lnTo>
                <a:lnTo>
                  <a:pt x="1792224" y="94488"/>
                </a:lnTo>
                <a:lnTo>
                  <a:pt x="1746504" y="85344"/>
                </a:lnTo>
                <a:lnTo>
                  <a:pt x="1729740" y="83820"/>
                </a:lnTo>
                <a:lnTo>
                  <a:pt x="1098804" y="83820"/>
                </a:lnTo>
                <a:lnTo>
                  <a:pt x="1083564" y="82296"/>
                </a:lnTo>
                <a:lnTo>
                  <a:pt x="1069848" y="82296"/>
                </a:lnTo>
                <a:lnTo>
                  <a:pt x="1056132" y="79248"/>
                </a:lnTo>
                <a:lnTo>
                  <a:pt x="1042416" y="77724"/>
                </a:lnTo>
                <a:lnTo>
                  <a:pt x="1030224" y="74676"/>
                </a:lnTo>
                <a:lnTo>
                  <a:pt x="1019556" y="70104"/>
                </a:lnTo>
                <a:lnTo>
                  <a:pt x="1008888" y="67056"/>
                </a:lnTo>
                <a:lnTo>
                  <a:pt x="999744" y="60960"/>
                </a:lnTo>
                <a:lnTo>
                  <a:pt x="990600" y="56388"/>
                </a:lnTo>
                <a:lnTo>
                  <a:pt x="978408" y="47244"/>
                </a:lnTo>
                <a:lnTo>
                  <a:pt x="973836" y="41148"/>
                </a:lnTo>
                <a:lnTo>
                  <a:pt x="968349" y="34290"/>
                </a:lnTo>
                <a:lnTo>
                  <a:pt x="969264" y="36576"/>
                </a:lnTo>
                <a:lnTo>
                  <a:pt x="969264" y="92964"/>
                </a:lnTo>
                <a:lnTo>
                  <a:pt x="1004316" y="109728"/>
                </a:lnTo>
                <a:lnTo>
                  <a:pt x="1048512" y="120396"/>
                </a:lnTo>
                <a:lnTo>
                  <a:pt x="1063752" y="123444"/>
                </a:lnTo>
                <a:lnTo>
                  <a:pt x="1080516" y="124968"/>
                </a:lnTo>
                <a:lnTo>
                  <a:pt x="1712976" y="124968"/>
                </a:lnTo>
                <a:lnTo>
                  <a:pt x="1728216" y="126492"/>
                </a:lnTo>
                <a:lnTo>
                  <a:pt x="1741932" y="126492"/>
                </a:lnTo>
                <a:lnTo>
                  <a:pt x="1755648" y="129540"/>
                </a:lnTo>
                <a:lnTo>
                  <a:pt x="1769364" y="131064"/>
                </a:lnTo>
                <a:lnTo>
                  <a:pt x="1813560" y="147828"/>
                </a:lnTo>
                <a:lnTo>
                  <a:pt x="1840992" y="172212"/>
                </a:lnTo>
                <a:lnTo>
                  <a:pt x="1844040" y="177292"/>
                </a:lnTo>
                <a:lnTo>
                  <a:pt x="1844040" y="176784"/>
                </a:lnTo>
                <a:lnTo>
                  <a:pt x="1845564" y="179832"/>
                </a:lnTo>
                <a:lnTo>
                  <a:pt x="1845564" y="181356"/>
                </a:lnTo>
                <a:lnTo>
                  <a:pt x="1847088" y="190500"/>
                </a:lnTo>
                <a:lnTo>
                  <a:pt x="1888236" y="185928"/>
                </a:lnTo>
                <a:close/>
              </a:path>
              <a:path w="1888489" h="190500">
                <a:moveTo>
                  <a:pt x="1845564" y="179832"/>
                </a:moveTo>
                <a:lnTo>
                  <a:pt x="1844040" y="176784"/>
                </a:lnTo>
                <a:lnTo>
                  <a:pt x="1844040" y="177292"/>
                </a:lnTo>
                <a:lnTo>
                  <a:pt x="1845564" y="179832"/>
                </a:lnTo>
                <a:close/>
              </a:path>
              <a:path w="1888489" h="190500">
                <a:moveTo>
                  <a:pt x="1845564" y="185928"/>
                </a:moveTo>
                <a:lnTo>
                  <a:pt x="1845564" y="179832"/>
                </a:lnTo>
                <a:lnTo>
                  <a:pt x="1844040" y="177292"/>
                </a:lnTo>
                <a:lnTo>
                  <a:pt x="1844040" y="176784"/>
                </a:lnTo>
                <a:lnTo>
                  <a:pt x="1845564" y="1859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91685" y="5096268"/>
            <a:ext cx="3990340" cy="949960"/>
          </a:xfrm>
          <a:custGeom>
            <a:avLst/>
            <a:gdLst/>
            <a:ahLst/>
            <a:cxnLst/>
            <a:rect l="l" t="t" r="r" b="b"/>
            <a:pathLst>
              <a:path w="3990340" h="949960">
                <a:moveTo>
                  <a:pt x="3989832" y="254508"/>
                </a:moveTo>
                <a:lnTo>
                  <a:pt x="3985260" y="251460"/>
                </a:lnTo>
                <a:lnTo>
                  <a:pt x="3983736" y="249936"/>
                </a:lnTo>
                <a:lnTo>
                  <a:pt x="3977640" y="242316"/>
                </a:lnTo>
                <a:lnTo>
                  <a:pt x="3970020" y="233172"/>
                </a:lnTo>
                <a:lnTo>
                  <a:pt x="3960876" y="220980"/>
                </a:lnTo>
                <a:lnTo>
                  <a:pt x="3951732" y="207264"/>
                </a:lnTo>
                <a:lnTo>
                  <a:pt x="3939540" y="193548"/>
                </a:lnTo>
                <a:lnTo>
                  <a:pt x="3927348" y="178308"/>
                </a:lnTo>
                <a:lnTo>
                  <a:pt x="3915156" y="161544"/>
                </a:lnTo>
                <a:lnTo>
                  <a:pt x="3884676" y="128016"/>
                </a:lnTo>
                <a:lnTo>
                  <a:pt x="3849624" y="96012"/>
                </a:lnTo>
                <a:lnTo>
                  <a:pt x="3808476" y="67056"/>
                </a:lnTo>
                <a:lnTo>
                  <a:pt x="3762756" y="45720"/>
                </a:lnTo>
                <a:lnTo>
                  <a:pt x="3717036" y="30480"/>
                </a:lnTo>
                <a:lnTo>
                  <a:pt x="3694176" y="25908"/>
                </a:lnTo>
                <a:lnTo>
                  <a:pt x="3672840" y="21336"/>
                </a:lnTo>
                <a:lnTo>
                  <a:pt x="3649980" y="16764"/>
                </a:lnTo>
                <a:lnTo>
                  <a:pt x="3625596" y="13716"/>
                </a:lnTo>
                <a:lnTo>
                  <a:pt x="3601212" y="12192"/>
                </a:lnTo>
                <a:lnTo>
                  <a:pt x="3576828" y="9144"/>
                </a:lnTo>
                <a:lnTo>
                  <a:pt x="3549396" y="9144"/>
                </a:lnTo>
                <a:lnTo>
                  <a:pt x="3535680" y="7620"/>
                </a:lnTo>
                <a:lnTo>
                  <a:pt x="3454908" y="7620"/>
                </a:lnTo>
                <a:lnTo>
                  <a:pt x="3438144" y="6096"/>
                </a:lnTo>
                <a:lnTo>
                  <a:pt x="3208020" y="6007"/>
                </a:lnTo>
                <a:lnTo>
                  <a:pt x="3180588" y="4572"/>
                </a:lnTo>
                <a:lnTo>
                  <a:pt x="3119628" y="4495"/>
                </a:lnTo>
                <a:lnTo>
                  <a:pt x="3089148" y="3048"/>
                </a:lnTo>
                <a:lnTo>
                  <a:pt x="3022092" y="2971"/>
                </a:lnTo>
                <a:lnTo>
                  <a:pt x="2988564" y="1524"/>
                </a:lnTo>
                <a:lnTo>
                  <a:pt x="2916936" y="1485"/>
                </a:lnTo>
                <a:lnTo>
                  <a:pt x="2845308" y="0"/>
                </a:lnTo>
                <a:lnTo>
                  <a:pt x="2770632" y="0"/>
                </a:lnTo>
                <a:lnTo>
                  <a:pt x="2695956" y="1524"/>
                </a:lnTo>
                <a:lnTo>
                  <a:pt x="2618232" y="1524"/>
                </a:lnTo>
                <a:lnTo>
                  <a:pt x="2543556" y="4508"/>
                </a:lnTo>
                <a:lnTo>
                  <a:pt x="2542032" y="4572"/>
                </a:lnTo>
                <a:lnTo>
                  <a:pt x="2468880" y="6032"/>
                </a:lnTo>
                <a:lnTo>
                  <a:pt x="2465832" y="6096"/>
                </a:lnTo>
                <a:lnTo>
                  <a:pt x="2313432" y="15240"/>
                </a:lnTo>
                <a:lnTo>
                  <a:pt x="2240280" y="22860"/>
                </a:lnTo>
                <a:lnTo>
                  <a:pt x="2203704" y="25908"/>
                </a:lnTo>
                <a:lnTo>
                  <a:pt x="2168652" y="30480"/>
                </a:lnTo>
                <a:lnTo>
                  <a:pt x="2029968" y="48768"/>
                </a:lnTo>
                <a:lnTo>
                  <a:pt x="1959864" y="57912"/>
                </a:lnTo>
                <a:lnTo>
                  <a:pt x="1889760" y="68580"/>
                </a:lnTo>
                <a:lnTo>
                  <a:pt x="1821180" y="79248"/>
                </a:lnTo>
                <a:lnTo>
                  <a:pt x="1680972" y="103632"/>
                </a:lnTo>
                <a:lnTo>
                  <a:pt x="1612392" y="117348"/>
                </a:lnTo>
                <a:lnTo>
                  <a:pt x="1542288" y="132588"/>
                </a:lnTo>
                <a:lnTo>
                  <a:pt x="1473708" y="149352"/>
                </a:lnTo>
                <a:lnTo>
                  <a:pt x="1403604" y="167640"/>
                </a:lnTo>
                <a:lnTo>
                  <a:pt x="1335024" y="185928"/>
                </a:lnTo>
                <a:lnTo>
                  <a:pt x="1264920" y="207264"/>
                </a:lnTo>
                <a:lnTo>
                  <a:pt x="1196340" y="230124"/>
                </a:lnTo>
                <a:lnTo>
                  <a:pt x="1126236" y="254508"/>
                </a:lnTo>
                <a:lnTo>
                  <a:pt x="1057656" y="281940"/>
                </a:lnTo>
                <a:lnTo>
                  <a:pt x="1022604" y="297180"/>
                </a:lnTo>
                <a:lnTo>
                  <a:pt x="986028" y="312420"/>
                </a:lnTo>
                <a:lnTo>
                  <a:pt x="949452" y="329184"/>
                </a:lnTo>
                <a:lnTo>
                  <a:pt x="876300" y="365760"/>
                </a:lnTo>
                <a:lnTo>
                  <a:pt x="838200" y="385572"/>
                </a:lnTo>
                <a:lnTo>
                  <a:pt x="801624" y="405384"/>
                </a:lnTo>
                <a:lnTo>
                  <a:pt x="687324" y="469392"/>
                </a:lnTo>
                <a:lnTo>
                  <a:pt x="611124" y="513588"/>
                </a:lnTo>
                <a:lnTo>
                  <a:pt x="536448" y="559308"/>
                </a:lnTo>
                <a:lnTo>
                  <a:pt x="461772" y="606552"/>
                </a:lnTo>
                <a:lnTo>
                  <a:pt x="390144" y="652272"/>
                </a:lnTo>
                <a:lnTo>
                  <a:pt x="353568" y="675132"/>
                </a:lnTo>
                <a:lnTo>
                  <a:pt x="320040" y="696468"/>
                </a:lnTo>
                <a:lnTo>
                  <a:pt x="284988" y="719328"/>
                </a:lnTo>
                <a:lnTo>
                  <a:pt x="251460" y="740664"/>
                </a:lnTo>
                <a:lnTo>
                  <a:pt x="219456" y="762000"/>
                </a:lnTo>
                <a:lnTo>
                  <a:pt x="191236" y="780135"/>
                </a:lnTo>
                <a:lnTo>
                  <a:pt x="146304" y="708660"/>
                </a:lnTo>
                <a:lnTo>
                  <a:pt x="0" y="949452"/>
                </a:lnTo>
                <a:lnTo>
                  <a:pt x="155448" y="934237"/>
                </a:lnTo>
                <a:lnTo>
                  <a:pt x="280416" y="922020"/>
                </a:lnTo>
                <a:lnTo>
                  <a:pt x="235775" y="851001"/>
                </a:lnTo>
                <a:lnTo>
                  <a:pt x="265176" y="832104"/>
                </a:lnTo>
                <a:lnTo>
                  <a:pt x="297180" y="810768"/>
                </a:lnTo>
                <a:lnTo>
                  <a:pt x="364236" y="768096"/>
                </a:lnTo>
                <a:lnTo>
                  <a:pt x="434340" y="722376"/>
                </a:lnTo>
                <a:lnTo>
                  <a:pt x="505968" y="676656"/>
                </a:lnTo>
                <a:lnTo>
                  <a:pt x="579120" y="630936"/>
                </a:lnTo>
                <a:lnTo>
                  <a:pt x="728472" y="542544"/>
                </a:lnTo>
                <a:lnTo>
                  <a:pt x="766572" y="521208"/>
                </a:lnTo>
                <a:lnTo>
                  <a:pt x="803148" y="499872"/>
                </a:lnTo>
                <a:lnTo>
                  <a:pt x="841248" y="480060"/>
                </a:lnTo>
                <a:lnTo>
                  <a:pt x="914400" y="440436"/>
                </a:lnTo>
                <a:lnTo>
                  <a:pt x="949452" y="422148"/>
                </a:lnTo>
                <a:lnTo>
                  <a:pt x="1019556" y="388620"/>
                </a:lnTo>
                <a:lnTo>
                  <a:pt x="1054608" y="374904"/>
                </a:lnTo>
                <a:lnTo>
                  <a:pt x="1088136" y="359664"/>
                </a:lnTo>
                <a:lnTo>
                  <a:pt x="1155192" y="333756"/>
                </a:lnTo>
                <a:lnTo>
                  <a:pt x="1222248" y="309372"/>
                </a:lnTo>
                <a:lnTo>
                  <a:pt x="1356360" y="266700"/>
                </a:lnTo>
                <a:lnTo>
                  <a:pt x="1424940" y="248412"/>
                </a:lnTo>
                <a:lnTo>
                  <a:pt x="1491996" y="230124"/>
                </a:lnTo>
                <a:lnTo>
                  <a:pt x="1629156" y="199644"/>
                </a:lnTo>
                <a:lnTo>
                  <a:pt x="1696212" y="185928"/>
                </a:lnTo>
                <a:lnTo>
                  <a:pt x="1833372" y="161544"/>
                </a:lnTo>
                <a:lnTo>
                  <a:pt x="1901952" y="150876"/>
                </a:lnTo>
                <a:lnTo>
                  <a:pt x="1929561" y="147281"/>
                </a:lnTo>
                <a:lnTo>
                  <a:pt x="1929384" y="152387"/>
                </a:lnTo>
                <a:lnTo>
                  <a:pt x="1964436" y="152387"/>
                </a:lnTo>
                <a:lnTo>
                  <a:pt x="1976628" y="153911"/>
                </a:lnTo>
                <a:lnTo>
                  <a:pt x="2020824" y="153911"/>
                </a:lnTo>
                <a:lnTo>
                  <a:pt x="2037588" y="155435"/>
                </a:lnTo>
                <a:lnTo>
                  <a:pt x="2069592" y="155435"/>
                </a:lnTo>
                <a:lnTo>
                  <a:pt x="2104644" y="156959"/>
                </a:lnTo>
                <a:lnTo>
                  <a:pt x="2141220" y="156959"/>
                </a:lnTo>
                <a:lnTo>
                  <a:pt x="2214372" y="160007"/>
                </a:lnTo>
                <a:lnTo>
                  <a:pt x="2250948" y="160007"/>
                </a:lnTo>
                <a:lnTo>
                  <a:pt x="2287524" y="161531"/>
                </a:lnTo>
                <a:lnTo>
                  <a:pt x="2321052" y="161531"/>
                </a:lnTo>
                <a:lnTo>
                  <a:pt x="2337816" y="163055"/>
                </a:lnTo>
                <a:lnTo>
                  <a:pt x="2368296" y="163055"/>
                </a:lnTo>
                <a:lnTo>
                  <a:pt x="2382012" y="164579"/>
                </a:lnTo>
                <a:lnTo>
                  <a:pt x="2409444" y="164579"/>
                </a:lnTo>
                <a:lnTo>
                  <a:pt x="2421636" y="166103"/>
                </a:lnTo>
                <a:lnTo>
                  <a:pt x="2453640" y="166103"/>
                </a:lnTo>
                <a:lnTo>
                  <a:pt x="2473452" y="167627"/>
                </a:lnTo>
                <a:lnTo>
                  <a:pt x="2490216" y="167627"/>
                </a:lnTo>
                <a:lnTo>
                  <a:pt x="2503932" y="169151"/>
                </a:lnTo>
                <a:lnTo>
                  <a:pt x="2540508" y="169151"/>
                </a:lnTo>
                <a:lnTo>
                  <a:pt x="2551176" y="170675"/>
                </a:lnTo>
                <a:lnTo>
                  <a:pt x="2560320" y="170675"/>
                </a:lnTo>
                <a:lnTo>
                  <a:pt x="2567940" y="172199"/>
                </a:lnTo>
                <a:lnTo>
                  <a:pt x="2586228" y="173723"/>
                </a:lnTo>
                <a:lnTo>
                  <a:pt x="2595372" y="173723"/>
                </a:lnTo>
                <a:lnTo>
                  <a:pt x="2604516" y="175247"/>
                </a:lnTo>
                <a:lnTo>
                  <a:pt x="2615184" y="176771"/>
                </a:lnTo>
                <a:lnTo>
                  <a:pt x="2625852" y="179819"/>
                </a:lnTo>
                <a:lnTo>
                  <a:pt x="2703576" y="193535"/>
                </a:lnTo>
                <a:lnTo>
                  <a:pt x="2727960" y="198107"/>
                </a:lnTo>
                <a:lnTo>
                  <a:pt x="2750820" y="204203"/>
                </a:lnTo>
                <a:lnTo>
                  <a:pt x="2772156" y="210299"/>
                </a:lnTo>
                <a:lnTo>
                  <a:pt x="2791968" y="219443"/>
                </a:lnTo>
                <a:lnTo>
                  <a:pt x="2799588" y="224015"/>
                </a:lnTo>
                <a:lnTo>
                  <a:pt x="2807208" y="227063"/>
                </a:lnTo>
                <a:lnTo>
                  <a:pt x="2813304" y="233159"/>
                </a:lnTo>
                <a:lnTo>
                  <a:pt x="2820924" y="237731"/>
                </a:lnTo>
                <a:lnTo>
                  <a:pt x="2827020" y="245351"/>
                </a:lnTo>
                <a:lnTo>
                  <a:pt x="2862072" y="295643"/>
                </a:lnTo>
                <a:lnTo>
                  <a:pt x="2884932" y="336791"/>
                </a:lnTo>
                <a:lnTo>
                  <a:pt x="2889504" y="347459"/>
                </a:lnTo>
                <a:lnTo>
                  <a:pt x="2895600" y="356603"/>
                </a:lnTo>
                <a:lnTo>
                  <a:pt x="2900172" y="364223"/>
                </a:lnTo>
                <a:lnTo>
                  <a:pt x="2903220" y="370319"/>
                </a:lnTo>
                <a:lnTo>
                  <a:pt x="2974848" y="326123"/>
                </a:lnTo>
                <a:lnTo>
                  <a:pt x="2968752" y="313931"/>
                </a:lnTo>
                <a:lnTo>
                  <a:pt x="2964180" y="307835"/>
                </a:lnTo>
                <a:lnTo>
                  <a:pt x="2959608" y="298691"/>
                </a:lnTo>
                <a:lnTo>
                  <a:pt x="2953512" y="288023"/>
                </a:lnTo>
                <a:lnTo>
                  <a:pt x="2948940" y="277355"/>
                </a:lnTo>
                <a:lnTo>
                  <a:pt x="2935224" y="252971"/>
                </a:lnTo>
                <a:lnTo>
                  <a:pt x="2892552" y="192011"/>
                </a:lnTo>
                <a:lnTo>
                  <a:pt x="2857500" y="160007"/>
                </a:lnTo>
                <a:lnTo>
                  <a:pt x="2843784" y="152387"/>
                </a:lnTo>
                <a:lnTo>
                  <a:pt x="2831592" y="144767"/>
                </a:lnTo>
                <a:lnTo>
                  <a:pt x="2805684" y="134099"/>
                </a:lnTo>
                <a:lnTo>
                  <a:pt x="2776728" y="124955"/>
                </a:lnTo>
                <a:lnTo>
                  <a:pt x="2749296" y="117335"/>
                </a:lnTo>
                <a:lnTo>
                  <a:pt x="2720340" y="111239"/>
                </a:lnTo>
                <a:lnTo>
                  <a:pt x="2692908" y="105143"/>
                </a:lnTo>
                <a:lnTo>
                  <a:pt x="2641092" y="95999"/>
                </a:lnTo>
                <a:lnTo>
                  <a:pt x="2616708" y="92951"/>
                </a:lnTo>
                <a:lnTo>
                  <a:pt x="2606040" y="91427"/>
                </a:lnTo>
                <a:lnTo>
                  <a:pt x="2596896" y="89903"/>
                </a:lnTo>
                <a:lnTo>
                  <a:pt x="2575560" y="88379"/>
                </a:lnTo>
                <a:lnTo>
                  <a:pt x="2569400" y="87363"/>
                </a:lnTo>
                <a:lnTo>
                  <a:pt x="2618232" y="85394"/>
                </a:lnTo>
                <a:lnTo>
                  <a:pt x="2695956" y="85344"/>
                </a:lnTo>
                <a:lnTo>
                  <a:pt x="2770632" y="83820"/>
                </a:lnTo>
                <a:lnTo>
                  <a:pt x="2845308" y="83820"/>
                </a:lnTo>
                <a:lnTo>
                  <a:pt x="2916936" y="85344"/>
                </a:lnTo>
                <a:lnTo>
                  <a:pt x="2988564" y="85407"/>
                </a:lnTo>
                <a:lnTo>
                  <a:pt x="3022092" y="86868"/>
                </a:lnTo>
                <a:lnTo>
                  <a:pt x="3089148" y="86931"/>
                </a:lnTo>
                <a:lnTo>
                  <a:pt x="3119628" y="88392"/>
                </a:lnTo>
                <a:lnTo>
                  <a:pt x="3180588" y="88468"/>
                </a:lnTo>
                <a:lnTo>
                  <a:pt x="3208020" y="89916"/>
                </a:lnTo>
                <a:lnTo>
                  <a:pt x="3378708" y="89916"/>
                </a:lnTo>
                <a:lnTo>
                  <a:pt x="3398520" y="91440"/>
                </a:lnTo>
                <a:lnTo>
                  <a:pt x="3532632" y="91440"/>
                </a:lnTo>
                <a:lnTo>
                  <a:pt x="3544824" y="92964"/>
                </a:lnTo>
                <a:lnTo>
                  <a:pt x="3570732" y="92964"/>
                </a:lnTo>
                <a:lnTo>
                  <a:pt x="3593592" y="94488"/>
                </a:lnTo>
                <a:lnTo>
                  <a:pt x="3616452" y="97536"/>
                </a:lnTo>
                <a:lnTo>
                  <a:pt x="3636264" y="99060"/>
                </a:lnTo>
                <a:lnTo>
                  <a:pt x="3656076" y="103632"/>
                </a:lnTo>
                <a:lnTo>
                  <a:pt x="3674364" y="106680"/>
                </a:lnTo>
                <a:lnTo>
                  <a:pt x="3692652" y="111252"/>
                </a:lnTo>
                <a:lnTo>
                  <a:pt x="3712464" y="117348"/>
                </a:lnTo>
                <a:lnTo>
                  <a:pt x="3730752" y="123444"/>
                </a:lnTo>
                <a:lnTo>
                  <a:pt x="3747516" y="129540"/>
                </a:lnTo>
                <a:lnTo>
                  <a:pt x="3762756" y="138684"/>
                </a:lnTo>
                <a:lnTo>
                  <a:pt x="3779520" y="147828"/>
                </a:lnTo>
                <a:lnTo>
                  <a:pt x="3810000" y="172212"/>
                </a:lnTo>
                <a:lnTo>
                  <a:pt x="3837432" y="199644"/>
                </a:lnTo>
                <a:lnTo>
                  <a:pt x="3861816" y="230124"/>
                </a:lnTo>
                <a:lnTo>
                  <a:pt x="3872484" y="243840"/>
                </a:lnTo>
                <a:lnTo>
                  <a:pt x="3884676" y="259080"/>
                </a:lnTo>
                <a:lnTo>
                  <a:pt x="3893820" y="271272"/>
                </a:lnTo>
                <a:lnTo>
                  <a:pt x="3904488" y="284988"/>
                </a:lnTo>
                <a:lnTo>
                  <a:pt x="3913632" y="297180"/>
                </a:lnTo>
                <a:lnTo>
                  <a:pt x="3922776" y="307848"/>
                </a:lnTo>
                <a:lnTo>
                  <a:pt x="3928872" y="312420"/>
                </a:lnTo>
                <a:lnTo>
                  <a:pt x="3931920" y="315468"/>
                </a:lnTo>
                <a:lnTo>
                  <a:pt x="3989832" y="254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8334" y="6024372"/>
            <a:ext cx="1888489" cy="192405"/>
          </a:xfrm>
          <a:custGeom>
            <a:avLst/>
            <a:gdLst/>
            <a:ahLst/>
            <a:cxnLst/>
            <a:rect l="l" t="t" r="r" b="b"/>
            <a:pathLst>
              <a:path w="1888489" h="192404">
                <a:moveTo>
                  <a:pt x="918972" y="35052"/>
                </a:moveTo>
                <a:lnTo>
                  <a:pt x="915924" y="39624"/>
                </a:lnTo>
                <a:lnTo>
                  <a:pt x="911352" y="45720"/>
                </a:lnTo>
                <a:lnTo>
                  <a:pt x="905256" y="51816"/>
                </a:lnTo>
                <a:lnTo>
                  <a:pt x="897636" y="56388"/>
                </a:lnTo>
                <a:lnTo>
                  <a:pt x="890016" y="62484"/>
                </a:lnTo>
                <a:lnTo>
                  <a:pt x="845820" y="77724"/>
                </a:lnTo>
                <a:lnTo>
                  <a:pt x="804672" y="83820"/>
                </a:lnTo>
                <a:lnTo>
                  <a:pt x="789432" y="85344"/>
                </a:lnTo>
                <a:lnTo>
                  <a:pt x="156972" y="85344"/>
                </a:lnTo>
                <a:lnTo>
                  <a:pt x="140208" y="86868"/>
                </a:lnTo>
                <a:lnTo>
                  <a:pt x="124968" y="88392"/>
                </a:lnTo>
                <a:lnTo>
                  <a:pt x="108204" y="91440"/>
                </a:lnTo>
                <a:lnTo>
                  <a:pt x="94488" y="96012"/>
                </a:lnTo>
                <a:lnTo>
                  <a:pt x="79248" y="100584"/>
                </a:lnTo>
                <a:lnTo>
                  <a:pt x="42672" y="118872"/>
                </a:lnTo>
                <a:lnTo>
                  <a:pt x="9144" y="152400"/>
                </a:lnTo>
                <a:lnTo>
                  <a:pt x="9144" y="153924"/>
                </a:lnTo>
                <a:lnTo>
                  <a:pt x="7620" y="155448"/>
                </a:lnTo>
                <a:lnTo>
                  <a:pt x="4572" y="163068"/>
                </a:lnTo>
                <a:lnTo>
                  <a:pt x="4572" y="164592"/>
                </a:lnTo>
                <a:lnTo>
                  <a:pt x="3048" y="166116"/>
                </a:lnTo>
                <a:lnTo>
                  <a:pt x="0" y="175260"/>
                </a:lnTo>
                <a:lnTo>
                  <a:pt x="0" y="187452"/>
                </a:lnTo>
                <a:lnTo>
                  <a:pt x="41148" y="192024"/>
                </a:lnTo>
                <a:lnTo>
                  <a:pt x="41148" y="185928"/>
                </a:lnTo>
                <a:lnTo>
                  <a:pt x="42672" y="182118"/>
                </a:lnTo>
                <a:lnTo>
                  <a:pt x="42672" y="181356"/>
                </a:lnTo>
                <a:lnTo>
                  <a:pt x="44196" y="177546"/>
                </a:lnTo>
                <a:lnTo>
                  <a:pt x="44196" y="176784"/>
                </a:lnTo>
                <a:lnTo>
                  <a:pt x="45720" y="173736"/>
                </a:lnTo>
                <a:lnTo>
                  <a:pt x="45720" y="174879"/>
                </a:lnTo>
                <a:lnTo>
                  <a:pt x="50292" y="169164"/>
                </a:lnTo>
                <a:lnTo>
                  <a:pt x="54864" y="163068"/>
                </a:lnTo>
                <a:lnTo>
                  <a:pt x="60960" y="158496"/>
                </a:lnTo>
                <a:lnTo>
                  <a:pt x="67056" y="152400"/>
                </a:lnTo>
                <a:lnTo>
                  <a:pt x="106680" y="135636"/>
                </a:lnTo>
                <a:lnTo>
                  <a:pt x="160020" y="126492"/>
                </a:lnTo>
                <a:lnTo>
                  <a:pt x="806196" y="126492"/>
                </a:lnTo>
                <a:lnTo>
                  <a:pt x="822960" y="124968"/>
                </a:lnTo>
                <a:lnTo>
                  <a:pt x="868680" y="115824"/>
                </a:lnTo>
                <a:lnTo>
                  <a:pt x="896112" y="106680"/>
                </a:lnTo>
                <a:lnTo>
                  <a:pt x="908304" y="99060"/>
                </a:lnTo>
                <a:lnTo>
                  <a:pt x="917448" y="93834"/>
                </a:lnTo>
                <a:lnTo>
                  <a:pt x="917448" y="38100"/>
                </a:lnTo>
                <a:lnTo>
                  <a:pt x="918972" y="35052"/>
                </a:lnTo>
                <a:close/>
              </a:path>
              <a:path w="1888489" h="192404">
                <a:moveTo>
                  <a:pt x="44196" y="178308"/>
                </a:moveTo>
                <a:lnTo>
                  <a:pt x="42672" y="181356"/>
                </a:lnTo>
                <a:lnTo>
                  <a:pt x="42672" y="182118"/>
                </a:lnTo>
                <a:lnTo>
                  <a:pt x="44196" y="178308"/>
                </a:lnTo>
                <a:close/>
              </a:path>
              <a:path w="1888489" h="192404">
                <a:moveTo>
                  <a:pt x="45720" y="173736"/>
                </a:moveTo>
                <a:lnTo>
                  <a:pt x="44196" y="176784"/>
                </a:lnTo>
                <a:lnTo>
                  <a:pt x="44805" y="176022"/>
                </a:lnTo>
                <a:lnTo>
                  <a:pt x="45720" y="173736"/>
                </a:lnTo>
                <a:close/>
              </a:path>
              <a:path w="1888489" h="192404">
                <a:moveTo>
                  <a:pt x="44805" y="176022"/>
                </a:moveTo>
                <a:lnTo>
                  <a:pt x="44196" y="176784"/>
                </a:lnTo>
                <a:lnTo>
                  <a:pt x="44196" y="177546"/>
                </a:lnTo>
                <a:lnTo>
                  <a:pt x="44805" y="176022"/>
                </a:lnTo>
                <a:close/>
              </a:path>
              <a:path w="1888489" h="192404">
                <a:moveTo>
                  <a:pt x="45720" y="174879"/>
                </a:moveTo>
                <a:lnTo>
                  <a:pt x="45720" y="173736"/>
                </a:lnTo>
                <a:lnTo>
                  <a:pt x="44805" y="176022"/>
                </a:lnTo>
                <a:lnTo>
                  <a:pt x="45720" y="174879"/>
                </a:lnTo>
                <a:close/>
              </a:path>
              <a:path w="1888489" h="192404">
                <a:moveTo>
                  <a:pt x="920877" y="31242"/>
                </a:moveTo>
                <a:lnTo>
                  <a:pt x="917448" y="38100"/>
                </a:lnTo>
                <a:lnTo>
                  <a:pt x="917448" y="93834"/>
                </a:lnTo>
                <a:lnTo>
                  <a:pt x="918972" y="92964"/>
                </a:lnTo>
                <a:lnTo>
                  <a:pt x="920496" y="91875"/>
                </a:lnTo>
                <a:lnTo>
                  <a:pt x="920496" y="33528"/>
                </a:lnTo>
                <a:lnTo>
                  <a:pt x="920877" y="31242"/>
                </a:lnTo>
                <a:close/>
              </a:path>
              <a:path w="1888489" h="192404">
                <a:moveTo>
                  <a:pt x="922020" y="28956"/>
                </a:moveTo>
                <a:lnTo>
                  <a:pt x="920877" y="31242"/>
                </a:lnTo>
                <a:lnTo>
                  <a:pt x="920496" y="33528"/>
                </a:lnTo>
                <a:lnTo>
                  <a:pt x="922020" y="28956"/>
                </a:lnTo>
                <a:close/>
              </a:path>
              <a:path w="1888489" h="192404">
                <a:moveTo>
                  <a:pt x="964692" y="22860"/>
                </a:moveTo>
                <a:lnTo>
                  <a:pt x="964692" y="19812"/>
                </a:lnTo>
                <a:lnTo>
                  <a:pt x="962215" y="12215"/>
                </a:lnTo>
                <a:lnTo>
                  <a:pt x="957453" y="5905"/>
                </a:lnTo>
                <a:lnTo>
                  <a:pt x="950976" y="1595"/>
                </a:lnTo>
                <a:lnTo>
                  <a:pt x="943864" y="106"/>
                </a:lnTo>
                <a:lnTo>
                  <a:pt x="943356" y="0"/>
                </a:lnTo>
                <a:lnTo>
                  <a:pt x="935759" y="1595"/>
                </a:lnTo>
                <a:lnTo>
                  <a:pt x="929449" y="5905"/>
                </a:lnTo>
                <a:lnTo>
                  <a:pt x="925139" y="12215"/>
                </a:lnTo>
                <a:lnTo>
                  <a:pt x="923544" y="19812"/>
                </a:lnTo>
                <a:lnTo>
                  <a:pt x="922020" y="28956"/>
                </a:lnTo>
                <a:lnTo>
                  <a:pt x="920496" y="33528"/>
                </a:lnTo>
                <a:lnTo>
                  <a:pt x="920496" y="91875"/>
                </a:lnTo>
                <a:lnTo>
                  <a:pt x="923544" y="89698"/>
                </a:lnTo>
                <a:lnTo>
                  <a:pt x="923544" y="22860"/>
                </a:lnTo>
                <a:lnTo>
                  <a:pt x="964692" y="22860"/>
                </a:lnTo>
                <a:close/>
              </a:path>
              <a:path w="1888489" h="192404">
                <a:moveTo>
                  <a:pt x="922020" y="28956"/>
                </a:moveTo>
                <a:lnTo>
                  <a:pt x="922020" y="24384"/>
                </a:lnTo>
                <a:lnTo>
                  <a:pt x="920877" y="31242"/>
                </a:lnTo>
                <a:lnTo>
                  <a:pt x="922020" y="28956"/>
                </a:lnTo>
                <a:close/>
              </a:path>
              <a:path w="1888489" h="192404">
                <a:moveTo>
                  <a:pt x="964692" y="22860"/>
                </a:moveTo>
                <a:lnTo>
                  <a:pt x="923544" y="22860"/>
                </a:lnTo>
                <a:lnTo>
                  <a:pt x="923544" y="36576"/>
                </a:lnTo>
                <a:lnTo>
                  <a:pt x="926592" y="44196"/>
                </a:lnTo>
                <a:lnTo>
                  <a:pt x="926592" y="45720"/>
                </a:lnTo>
                <a:lnTo>
                  <a:pt x="928116" y="47244"/>
                </a:lnTo>
                <a:lnTo>
                  <a:pt x="931164" y="54864"/>
                </a:lnTo>
                <a:lnTo>
                  <a:pt x="932688" y="56388"/>
                </a:lnTo>
                <a:lnTo>
                  <a:pt x="932688" y="57912"/>
                </a:lnTo>
                <a:lnTo>
                  <a:pt x="938784" y="65532"/>
                </a:lnTo>
                <a:lnTo>
                  <a:pt x="943864" y="72644"/>
                </a:lnTo>
                <a:lnTo>
                  <a:pt x="947928" y="68580"/>
                </a:lnTo>
                <a:lnTo>
                  <a:pt x="954024" y="57912"/>
                </a:lnTo>
                <a:lnTo>
                  <a:pt x="955548" y="56388"/>
                </a:lnTo>
                <a:lnTo>
                  <a:pt x="955548" y="54864"/>
                </a:lnTo>
                <a:lnTo>
                  <a:pt x="960120" y="47244"/>
                </a:lnTo>
                <a:lnTo>
                  <a:pt x="960120" y="44196"/>
                </a:lnTo>
                <a:lnTo>
                  <a:pt x="963168" y="36576"/>
                </a:lnTo>
                <a:lnTo>
                  <a:pt x="963168" y="32004"/>
                </a:lnTo>
                <a:lnTo>
                  <a:pt x="964692" y="22860"/>
                </a:lnTo>
                <a:close/>
              </a:path>
              <a:path w="1888489" h="192404">
                <a:moveTo>
                  <a:pt x="943864" y="72644"/>
                </a:moveTo>
                <a:lnTo>
                  <a:pt x="938784" y="65532"/>
                </a:lnTo>
                <a:lnTo>
                  <a:pt x="932688" y="57912"/>
                </a:lnTo>
                <a:lnTo>
                  <a:pt x="932688" y="56388"/>
                </a:lnTo>
                <a:lnTo>
                  <a:pt x="931164" y="54864"/>
                </a:lnTo>
                <a:lnTo>
                  <a:pt x="928116" y="47244"/>
                </a:lnTo>
                <a:lnTo>
                  <a:pt x="926592" y="45720"/>
                </a:lnTo>
                <a:lnTo>
                  <a:pt x="926592" y="44196"/>
                </a:lnTo>
                <a:lnTo>
                  <a:pt x="923544" y="36576"/>
                </a:lnTo>
                <a:lnTo>
                  <a:pt x="923544" y="89698"/>
                </a:lnTo>
                <a:lnTo>
                  <a:pt x="929640" y="85344"/>
                </a:lnTo>
                <a:lnTo>
                  <a:pt x="938784" y="77724"/>
                </a:lnTo>
                <a:lnTo>
                  <a:pt x="943864" y="72644"/>
                </a:lnTo>
                <a:close/>
              </a:path>
              <a:path w="1888489" h="192404">
                <a:moveTo>
                  <a:pt x="968610" y="36140"/>
                </a:moveTo>
                <a:lnTo>
                  <a:pt x="964692" y="24384"/>
                </a:lnTo>
                <a:lnTo>
                  <a:pt x="964692" y="22860"/>
                </a:lnTo>
                <a:lnTo>
                  <a:pt x="963168" y="32004"/>
                </a:lnTo>
                <a:lnTo>
                  <a:pt x="963168" y="36576"/>
                </a:lnTo>
                <a:lnTo>
                  <a:pt x="960120" y="44196"/>
                </a:lnTo>
                <a:lnTo>
                  <a:pt x="960120" y="47244"/>
                </a:lnTo>
                <a:lnTo>
                  <a:pt x="955548" y="54864"/>
                </a:lnTo>
                <a:lnTo>
                  <a:pt x="955548" y="56388"/>
                </a:lnTo>
                <a:lnTo>
                  <a:pt x="954024" y="57912"/>
                </a:lnTo>
                <a:lnTo>
                  <a:pt x="947928" y="68580"/>
                </a:lnTo>
                <a:lnTo>
                  <a:pt x="943864" y="72644"/>
                </a:lnTo>
                <a:lnTo>
                  <a:pt x="946404" y="76200"/>
                </a:lnTo>
                <a:lnTo>
                  <a:pt x="955548" y="83820"/>
                </a:lnTo>
                <a:lnTo>
                  <a:pt x="966216" y="91440"/>
                </a:lnTo>
                <a:lnTo>
                  <a:pt x="967740" y="92392"/>
                </a:lnTo>
                <a:lnTo>
                  <a:pt x="967740" y="35052"/>
                </a:lnTo>
                <a:lnTo>
                  <a:pt x="968610" y="36140"/>
                </a:lnTo>
                <a:close/>
              </a:path>
              <a:path w="1888489" h="192404">
                <a:moveTo>
                  <a:pt x="969264" y="38100"/>
                </a:moveTo>
                <a:lnTo>
                  <a:pt x="968610" y="36140"/>
                </a:lnTo>
                <a:lnTo>
                  <a:pt x="967740" y="35052"/>
                </a:lnTo>
                <a:lnTo>
                  <a:pt x="969264" y="38100"/>
                </a:lnTo>
                <a:close/>
              </a:path>
              <a:path w="1888489" h="192404">
                <a:moveTo>
                  <a:pt x="969264" y="93345"/>
                </a:moveTo>
                <a:lnTo>
                  <a:pt x="969264" y="38100"/>
                </a:lnTo>
                <a:lnTo>
                  <a:pt x="967740" y="35052"/>
                </a:lnTo>
                <a:lnTo>
                  <a:pt x="967740" y="92392"/>
                </a:lnTo>
                <a:lnTo>
                  <a:pt x="969264" y="93345"/>
                </a:lnTo>
                <a:close/>
              </a:path>
              <a:path w="1888489" h="192404">
                <a:moveTo>
                  <a:pt x="1888236" y="187452"/>
                </a:moveTo>
                <a:lnTo>
                  <a:pt x="1886712" y="178308"/>
                </a:lnTo>
                <a:lnTo>
                  <a:pt x="1886712" y="175260"/>
                </a:lnTo>
                <a:lnTo>
                  <a:pt x="1883664" y="166116"/>
                </a:lnTo>
                <a:lnTo>
                  <a:pt x="1883664" y="163068"/>
                </a:lnTo>
                <a:lnTo>
                  <a:pt x="1879092" y="155448"/>
                </a:lnTo>
                <a:lnTo>
                  <a:pt x="1879092" y="153924"/>
                </a:lnTo>
                <a:lnTo>
                  <a:pt x="1877568" y="153924"/>
                </a:lnTo>
                <a:lnTo>
                  <a:pt x="1877568" y="152400"/>
                </a:lnTo>
                <a:lnTo>
                  <a:pt x="1871472" y="143256"/>
                </a:lnTo>
                <a:lnTo>
                  <a:pt x="1842516" y="117348"/>
                </a:lnTo>
                <a:lnTo>
                  <a:pt x="1792224" y="96012"/>
                </a:lnTo>
                <a:lnTo>
                  <a:pt x="1746504" y="86868"/>
                </a:lnTo>
                <a:lnTo>
                  <a:pt x="1729740" y="85344"/>
                </a:lnTo>
                <a:lnTo>
                  <a:pt x="1098804" y="85344"/>
                </a:lnTo>
                <a:lnTo>
                  <a:pt x="1083564" y="83820"/>
                </a:lnTo>
                <a:lnTo>
                  <a:pt x="1069848" y="83820"/>
                </a:lnTo>
                <a:lnTo>
                  <a:pt x="1056132" y="80772"/>
                </a:lnTo>
                <a:lnTo>
                  <a:pt x="1042416" y="79248"/>
                </a:lnTo>
                <a:lnTo>
                  <a:pt x="990600" y="57912"/>
                </a:lnTo>
                <a:lnTo>
                  <a:pt x="968610" y="36140"/>
                </a:lnTo>
                <a:lnTo>
                  <a:pt x="969264" y="38100"/>
                </a:lnTo>
                <a:lnTo>
                  <a:pt x="969264" y="93345"/>
                </a:lnTo>
                <a:lnTo>
                  <a:pt x="978408" y="99060"/>
                </a:lnTo>
                <a:lnTo>
                  <a:pt x="1018032" y="115824"/>
                </a:lnTo>
                <a:lnTo>
                  <a:pt x="1048512" y="121920"/>
                </a:lnTo>
                <a:lnTo>
                  <a:pt x="1063752" y="124968"/>
                </a:lnTo>
                <a:lnTo>
                  <a:pt x="1080516" y="126492"/>
                </a:lnTo>
                <a:lnTo>
                  <a:pt x="1728216" y="126492"/>
                </a:lnTo>
                <a:lnTo>
                  <a:pt x="1755648" y="129540"/>
                </a:lnTo>
                <a:lnTo>
                  <a:pt x="1813560" y="149352"/>
                </a:lnTo>
                <a:lnTo>
                  <a:pt x="1828800" y="160020"/>
                </a:lnTo>
                <a:lnTo>
                  <a:pt x="1834896" y="164592"/>
                </a:lnTo>
                <a:lnTo>
                  <a:pt x="1839468" y="170688"/>
                </a:lnTo>
                <a:lnTo>
                  <a:pt x="1840992" y="173736"/>
                </a:lnTo>
                <a:lnTo>
                  <a:pt x="1844040" y="178816"/>
                </a:lnTo>
                <a:lnTo>
                  <a:pt x="1844040" y="178308"/>
                </a:lnTo>
                <a:lnTo>
                  <a:pt x="1845564" y="181356"/>
                </a:lnTo>
                <a:lnTo>
                  <a:pt x="1845564" y="182880"/>
                </a:lnTo>
                <a:lnTo>
                  <a:pt x="1847088" y="192024"/>
                </a:lnTo>
                <a:lnTo>
                  <a:pt x="1888236" y="187452"/>
                </a:lnTo>
                <a:close/>
              </a:path>
              <a:path w="1888489" h="192404">
                <a:moveTo>
                  <a:pt x="1845564" y="181356"/>
                </a:moveTo>
                <a:lnTo>
                  <a:pt x="1844040" y="178308"/>
                </a:lnTo>
                <a:lnTo>
                  <a:pt x="1844192" y="179070"/>
                </a:lnTo>
                <a:lnTo>
                  <a:pt x="1845564" y="181356"/>
                </a:lnTo>
                <a:close/>
              </a:path>
              <a:path w="1888489" h="192404">
                <a:moveTo>
                  <a:pt x="1844192" y="179070"/>
                </a:moveTo>
                <a:lnTo>
                  <a:pt x="1844040" y="178308"/>
                </a:lnTo>
                <a:lnTo>
                  <a:pt x="1844040" y="178816"/>
                </a:lnTo>
                <a:lnTo>
                  <a:pt x="1844192" y="179070"/>
                </a:lnTo>
                <a:close/>
              </a:path>
              <a:path w="1888489" h="192404">
                <a:moveTo>
                  <a:pt x="1845564" y="185928"/>
                </a:moveTo>
                <a:lnTo>
                  <a:pt x="1845564" y="181356"/>
                </a:lnTo>
                <a:lnTo>
                  <a:pt x="1844192" y="179070"/>
                </a:lnTo>
                <a:lnTo>
                  <a:pt x="1845564" y="1859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42/57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99510" y="2488692"/>
            <a:ext cx="546100" cy="586740"/>
            <a:chOff x="6199510" y="2488692"/>
            <a:chExt cx="546100" cy="586740"/>
          </a:xfrm>
        </p:grpSpPr>
        <p:sp>
          <p:nvSpPr>
            <p:cNvPr id="32" name="object 32"/>
            <p:cNvSpPr/>
            <p:nvPr/>
          </p:nvSpPr>
          <p:spPr>
            <a:xfrm>
              <a:off x="6220846" y="2508503"/>
              <a:ext cx="502920" cy="546100"/>
            </a:xfrm>
            <a:custGeom>
              <a:avLst/>
              <a:gdLst/>
              <a:ahLst/>
              <a:cxnLst/>
              <a:rect l="l" t="t" r="r" b="b"/>
              <a:pathLst>
                <a:path w="502920" h="546100">
                  <a:moveTo>
                    <a:pt x="502919" y="545591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2919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99510" y="2488692"/>
              <a:ext cx="546100" cy="586740"/>
            </a:xfrm>
            <a:custGeom>
              <a:avLst/>
              <a:gdLst/>
              <a:ahLst/>
              <a:cxnLst/>
              <a:rect l="l" t="t" r="r" b="b"/>
              <a:pathLst>
                <a:path w="546100" h="586739">
                  <a:moveTo>
                    <a:pt x="545592" y="586740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586740"/>
                  </a:lnTo>
                  <a:lnTo>
                    <a:pt x="545592" y="586740"/>
                  </a:lnTo>
                  <a:close/>
                </a:path>
                <a:path w="54610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21336" y="545592"/>
                  </a:lnTo>
                  <a:lnTo>
                    <a:pt x="42672" y="565404"/>
                  </a:lnTo>
                  <a:lnTo>
                    <a:pt x="42672" y="586740"/>
                  </a:lnTo>
                  <a:lnTo>
                    <a:pt x="504444" y="586740"/>
                  </a:lnTo>
                  <a:lnTo>
                    <a:pt x="504444" y="565404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42672" y="586740"/>
                  </a:moveTo>
                  <a:lnTo>
                    <a:pt x="42672" y="565404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546100" h="586739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524256" y="586740"/>
                  </a:moveTo>
                  <a:lnTo>
                    <a:pt x="524256" y="545592"/>
                  </a:lnTo>
                  <a:lnTo>
                    <a:pt x="504444" y="565404"/>
                  </a:lnTo>
                  <a:lnTo>
                    <a:pt x="504444" y="586740"/>
                  </a:lnTo>
                  <a:lnTo>
                    <a:pt x="52425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74267" y="2535427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99510" y="5027676"/>
            <a:ext cx="546100" cy="588645"/>
            <a:chOff x="6199510" y="5027676"/>
            <a:chExt cx="546100" cy="588645"/>
          </a:xfrm>
        </p:grpSpPr>
        <p:sp>
          <p:nvSpPr>
            <p:cNvPr id="36" name="object 36"/>
            <p:cNvSpPr/>
            <p:nvPr/>
          </p:nvSpPr>
          <p:spPr>
            <a:xfrm>
              <a:off x="6220846" y="5049011"/>
              <a:ext cx="502920" cy="546100"/>
            </a:xfrm>
            <a:custGeom>
              <a:avLst/>
              <a:gdLst/>
              <a:ahLst/>
              <a:cxnLst/>
              <a:rect l="l" t="t" r="r" b="b"/>
              <a:pathLst>
                <a:path w="502920" h="546100">
                  <a:moveTo>
                    <a:pt x="502919" y="545591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2919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99510" y="5027676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5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524256" y="588264"/>
                  </a:moveTo>
                  <a:lnTo>
                    <a:pt x="524256" y="545592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425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74267" y="5075933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3418" y="3169920"/>
            <a:ext cx="378460" cy="378460"/>
            <a:chOff x="9273418" y="3169920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9293229" y="3191255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73418" y="316992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19812" y="37795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78459" h="378460">
                  <a:moveTo>
                    <a:pt x="41148" y="3368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336804"/>
                  </a:lnTo>
                  <a:lnTo>
                    <a:pt x="41148" y="336804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19812" y="336804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41148" y="377952"/>
                  </a:moveTo>
                  <a:lnTo>
                    <a:pt x="41148" y="356616"/>
                  </a:lnTo>
                  <a:lnTo>
                    <a:pt x="19812" y="336804"/>
                  </a:lnTo>
                  <a:lnTo>
                    <a:pt x="19812" y="377952"/>
                  </a:lnTo>
                  <a:lnTo>
                    <a:pt x="41148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6804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Rekurzívní</a:t>
            </a:r>
            <a:r>
              <a:rPr sz="4850" spc="-145" dirty="0"/>
              <a:t> </a:t>
            </a:r>
            <a:r>
              <a:rPr sz="4850" dirty="0"/>
              <a:t>sestup:</a:t>
            </a:r>
            <a:r>
              <a:rPr sz="4850" spc="-140" dirty="0"/>
              <a:t> </a:t>
            </a:r>
            <a:r>
              <a:rPr sz="4850" dirty="0"/>
              <a:t>Příklad</a:t>
            </a:r>
            <a:r>
              <a:rPr sz="4850" spc="-150" dirty="0"/>
              <a:t> </a:t>
            </a:r>
            <a:r>
              <a:rPr sz="4850" spc="-25" dirty="0"/>
              <a:t>2/4</a:t>
            </a:r>
            <a:endParaRPr sz="4850"/>
          </a:p>
        </p:txBody>
      </p:sp>
      <p:sp>
        <p:nvSpPr>
          <p:cNvPr id="9" name="object 9"/>
          <p:cNvSpPr txBox="1"/>
          <p:nvPr/>
        </p:nvSpPr>
        <p:spPr>
          <a:xfrm>
            <a:off x="1153045" y="2297683"/>
            <a:ext cx="3917315" cy="9861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660"/>
              </a:spcBef>
            </a:pPr>
            <a:r>
              <a:rPr sz="2400" b="1" dirty="0">
                <a:latin typeface="Courier New"/>
                <a:cs typeface="Courier New"/>
              </a:rPr>
              <a:t>function</a:t>
            </a:r>
            <a:r>
              <a:rPr sz="2400" b="1" spc="10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E1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spc="10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boolean; begin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40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E1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377" y="3183126"/>
            <a:ext cx="4960620" cy="986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120"/>
              </a:spcBef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then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487680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E’</a:t>
            </a:r>
            <a:r>
              <a:rPr sz="2400" b="1" i="1" spc="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TE’</a:t>
            </a:r>
            <a:r>
              <a:rPr sz="240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568325">
              <a:lnSpc>
                <a:spcPts val="2575"/>
              </a:lnSpc>
            </a:pPr>
            <a:r>
              <a:rPr sz="2400" b="1" spc="-10" dirty="0">
                <a:latin typeface="Courier New"/>
                <a:cs typeface="Courier New"/>
              </a:rPr>
              <a:t>GetNextToken;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3377" y="4070094"/>
            <a:ext cx="3362325" cy="6908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68325">
              <a:lnSpc>
                <a:spcPts val="2605"/>
              </a:lnSpc>
              <a:spcBef>
                <a:spcPts val="120"/>
              </a:spcBef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E1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T</a:t>
            </a:r>
            <a:r>
              <a:rPr sz="2400" b="1" spc="4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and</a:t>
            </a:r>
            <a:r>
              <a:rPr sz="2400" b="1" spc="50" dirty="0"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232CC"/>
                </a:solidFill>
                <a:latin typeface="Courier New"/>
                <a:cs typeface="Courier New"/>
              </a:rPr>
              <a:t>E1</a:t>
            </a:r>
            <a:r>
              <a:rPr sz="2400" b="1" spc="-2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5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3045" y="4661406"/>
            <a:ext cx="5400040" cy="1577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2905">
              <a:lnSpc>
                <a:spcPts val="2605"/>
              </a:lnSpc>
              <a:spcBef>
                <a:spcPts val="120"/>
              </a:spcBef>
            </a:pPr>
            <a:r>
              <a:rPr sz="2400" b="1" spc="-2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7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400" b="1" dirty="0">
                <a:latin typeface="Courier New"/>
                <a:cs typeface="Courier New"/>
              </a:rPr>
              <a:t>',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latin typeface="Courier New"/>
                <a:cs typeface="Courier New"/>
              </a:rPr>
              <a:t>']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then</a:t>
            </a:r>
            <a:endParaRPr sz="2400">
              <a:latin typeface="Courier New"/>
              <a:cs typeface="Courier New"/>
            </a:endParaRPr>
          </a:p>
          <a:p>
            <a:pPr marL="85788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E’</a:t>
            </a:r>
            <a:r>
              <a:rPr sz="2400" b="1" i="1" spc="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39165">
              <a:lnSpc>
                <a:spcPts val="2305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E1</a:t>
            </a:r>
            <a:r>
              <a:rPr sz="2400" b="1" spc="50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true;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0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225" y="1285747"/>
            <a:ext cx="718693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Char char="•"/>
              <a:tabLst>
                <a:tab pos="231775" algn="l"/>
                <a:tab pos="5734685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Pravidla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-10" dirty="0">
                <a:latin typeface="Times New Roman"/>
                <a:cs typeface="Times New Roman"/>
              </a:rPr>
              <a:t>,</a:t>
            </a:r>
            <a:r>
              <a:rPr sz="2850" b="1" dirty="0"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1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29250" y="3169920"/>
            <a:ext cx="378460" cy="378460"/>
            <a:chOff x="7929250" y="3169920"/>
            <a:chExt cx="378460" cy="378460"/>
          </a:xfrm>
        </p:grpSpPr>
        <p:sp>
          <p:nvSpPr>
            <p:cNvPr id="15" name="object 15"/>
            <p:cNvSpPr/>
            <p:nvPr/>
          </p:nvSpPr>
          <p:spPr>
            <a:xfrm>
              <a:off x="7950585" y="319125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9250" y="316992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68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6804"/>
                  </a:lnTo>
                  <a:lnTo>
                    <a:pt x="42672" y="336804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21336" y="336804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6804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6804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936614" y="3169920"/>
            <a:ext cx="378460" cy="378460"/>
            <a:chOff x="8936614" y="3169920"/>
            <a:chExt cx="378460" cy="378460"/>
          </a:xfrm>
        </p:grpSpPr>
        <p:sp>
          <p:nvSpPr>
            <p:cNvPr id="18" name="object 18"/>
            <p:cNvSpPr/>
            <p:nvPr/>
          </p:nvSpPr>
          <p:spPr>
            <a:xfrm>
              <a:off x="8957949" y="319125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36614" y="316992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6804" y="42672"/>
                  </a:lnTo>
                  <a:lnTo>
                    <a:pt x="336804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68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6804"/>
                  </a:lnTo>
                  <a:lnTo>
                    <a:pt x="42672" y="336804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21336" y="336804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6804" y="377952"/>
                  </a:lnTo>
                  <a:lnTo>
                    <a:pt x="336804" y="356616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6804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6804" y="21336"/>
                  </a:lnTo>
                  <a:lnTo>
                    <a:pt x="336804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6804" y="42672"/>
                  </a:lnTo>
                  <a:lnTo>
                    <a:pt x="336804" y="336804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6804" y="356616"/>
                  </a:lnTo>
                  <a:lnTo>
                    <a:pt x="336804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089526" y="2414016"/>
          <a:ext cx="2518407" cy="2098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06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9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306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/>
                    <a:lstStyle/>
                    <a:p>
                      <a:pPr marL="100330" marR="59690">
                        <a:lnSpc>
                          <a:spcPct val="81300"/>
                        </a:lnSpc>
                        <a:spcBef>
                          <a:spcPts val="710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2260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50"/>
                        </a:lnSpc>
                        <a:spcBef>
                          <a:spcPts val="151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654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5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654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654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864742" y="2110740"/>
            <a:ext cx="4312920" cy="1164590"/>
          </a:xfrm>
          <a:custGeom>
            <a:avLst/>
            <a:gdLst/>
            <a:ahLst/>
            <a:cxnLst/>
            <a:rect l="l" t="t" r="r" b="b"/>
            <a:pathLst>
              <a:path w="4312920" h="1164589">
                <a:moveTo>
                  <a:pt x="161766" y="966398"/>
                </a:moveTo>
                <a:lnTo>
                  <a:pt x="106680" y="903732"/>
                </a:lnTo>
                <a:lnTo>
                  <a:pt x="0" y="1164336"/>
                </a:lnTo>
                <a:lnTo>
                  <a:pt x="129540" y="1130322"/>
                </a:lnTo>
                <a:lnTo>
                  <a:pt x="129540" y="995172"/>
                </a:lnTo>
                <a:lnTo>
                  <a:pt x="161766" y="966398"/>
                </a:lnTo>
                <a:close/>
              </a:path>
              <a:path w="4312920" h="1164589">
                <a:moveTo>
                  <a:pt x="217396" y="1029684"/>
                </a:moveTo>
                <a:lnTo>
                  <a:pt x="161766" y="966398"/>
                </a:lnTo>
                <a:lnTo>
                  <a:pt x="129540" y="995172"/>
                </a:lnTo>
                <a:lnTo>
                  <a:pt x="185928" y="1057656"/>
                </a:lnTo>
                <a:lnTo>
                  <a:pt x="217396" y="1029684"/>
                </a:lnTo>
                <a:close/>
              </a:path>
              <a:path w="4312920" h="1164589">
                <a:moveTo>
                  <a:pt x="272796" y="1092708"/>
                </a:moveTo>
                <a:lnTo>
                  <a:pt x="217396" y="1029684"/>
                </a:lnTo>
                <a:lnTo>
                  <a:pt x="185928" y="1057656"/>
                </a:lnTo>
                <a:lnTo>
                  <a:pt x="129540" y="995172"/>
                </a:lnTo>
                <a:lnTo>
                  <a:pt x="129540" y="1130322"/>
                </a:lnTo>
                <a:lnTo>
                  <a:pt x="272796" y="1092708"/>
                </a:lnTo>
                <a:close/>
              </a:path>
              <a:path w="4312920" h="1164589">
                <a:moveTo>
                  <a:pt x="4312920" y="352044"/>
                </a:moveTo>
                <a:lnTo>
                  <a:pt x="4305300" y="344424"/>
                </a:lnTo>
                <a:lnTo>
                  <a:pt x="4300728" y="338328"/>
                </a:lnTo>
                <a:lnTo>
                  <a:pt x="4296156" y="333756"/>
                </a:lnTo>
                <a:lnTo>
                  <a:pt x="4285488" y="320040"/>
                </a:lnTo>
                <a:lnTo>
                  <a:pt x="4274820" y="303276"/>
                </a:lnTo>
                <a:lnTo>
                  <a:pt x="4261104" y="286512"/>
                </a:lnTo>
                <a:lnTo>
                  <a:pt x="4232148" y="246888"/>
                </a:lnTo>
                <a:lnTo>
                  <a:pt x="4178808" y="184404"/>
                </a:lnTo>
                <a:lnTo>
                  <a:pt x="4136136" y="143256"/>
                </a:lnTo>
                <a:lnTo>
                  <a:pt x="4088892" y="106680"/>
                </a:lnTo>
                <a:lnTo>
                  <a:pt x="4047744" y="83820"/>
                </a:lnTo>
                <a:lnTo>
                  <a:pt x="4032504" y="76200"/>
                </a:lnTo>
                <a:lnTo>
                  <a:pt x="4006596" y="65532"/>
                </a:lnTo>
                <a:lnTo>
                  <a:pt x="3979164" y="56388"/>
                </a:lnTo>
                <a:lnTo>
                  <a:pt x="3950208" y="47244"/>
                </a:lnTo>
                <a:lnTo>
                  <a:pt x="3922776" y="38100"/>
                </a:lnTo>
                <a:lnTo>
                  <a:pt x="3861816" y="24384"/>
                </a:lnTo>
                <a:lnTo>
                  <a:pt x="3796284" y="12192"/>
                </a:lnTo>
                <a:lnTo>
                  <a:pt x="3761232" y="9144"/>
                </a:lnTo>
                <a:lnTo>
                  <a:pt x="3726180" y="4572"/>
                </a:lnTo>
                <a:lnTo>
                  <a:pt x="3688080" y="3048"/>
                </a:lnTo>
                <a:lnTo>
                  <a:pt x="3648456" y="1524"/>
                </a:lnTo>
                <a:lnTo>
                  <a:pt x="3605784" y="0"/>
                </a:lnTo>
                <a:lnTo>
                  <a:pt x="3540252" y="0"/>
                </a:lnTo>
                <a:lnTo>
                  <a:pt x="3515868" y="1524"/>
                </a:lnTo>
                <a:lnTo>
                  <a:pt x="3493008" y="1524"/>
                </a:lnTo>
                <a:lnTo>
                  <a:pt x="3468624" y="3048"/>
                </a:lnTo>
                <a:lnTo>
                  <a:pt x="3418332" y="6096"/>
                </a:lnTo>
                <a:lnTo>
                  <a:pt x="3368040" y="7620"/>
                </a:lnTo>
                <a:lnTo>
                  <a:pt x="3316224" y="10668"/>
                </a:lnTo>
                <a:lnTo>
                  <a:pt x="3262884" y="15240"/>
                </a:lnTo>
                <a:lnTo>
                  <a:pt x="3208020" y="18288"/>
                </a:lnTo>
                <a:lnTo>
                  <a:pt x="3151632" y="24384"/>
                </a:lnTo>
                <a:lnTo>
                  <a:pt x="3092196" y="28956"/>
                </a:lnTo>
                <a:lnTo>
                  <a:pt x="3063240" y="33528"/>
                </a:lnTo>
                <a:lnTo>
                  <a:pt x="3031236" y="36576"/>
                </a:lnTo>
                <a:lnTo>
                  <a:pt x="3000756" y="41148"/>
                </a:lnTo>
                <a:lnTo>
                  <a:pt x="2968752" y="44196"/>
                </a:lnTo>
                <a:lnTo>
                  <a:pt x="2901696" y="53340"/>
                </a:lnTo>
                <a:lnTo>
                  <a:pt x="2868168" y="59436"/>
                </a:lnTo>
                <a:lnTo>
                  <a:pt x="2833116" y="64008"/>
                </a:lnTo>
                <a:lnTo>
                  <a:pt x="2798064" y="70104"/>
                </a:lnTo>
                <a:lnTo>
                  <a:pt x="2761488" y="77724"/>
                </a:lnTo>
                <a:lnTo>
                  <a:pt x="2724912" y="83820"/>
                </a:lnTo>
                <a:lnTo>
                  <a:pt x="2685288" y="91440"/>
                </a:lnTo>
                <a:lnTo>
                  <a:pt x="2647188" y="99060"/>
                </a:lnTo>
                <a:lnTo>
                  <a:pt x="2607564" y="106680"/>
                </a:lnTo>
                <a:lnTo>
                  <a:pt x="2525268" y="124968"/>
                </a:lnTo>
                <a:lnTo>
                  <a:pt x="2482596" y="134112"/>
                </a:lnTo>
                <a:lnTo>
                  <a:pt x="2394204" y="155448"/>
                </a:lnTo>
                <a:lnTo>
                  <a:pt x="2345436" y="166116"/>
                </a:lnTo>
                <a:lnTo>
                  <a:pt x="2296668" y="178308"/>
                </a:lnTo>
                <a:lnTo>
                  <a:pt x="2244852" y="192024"/>
                </a:lnTo>
                <a:lnTo>
                  <a:pt x="2191512" y="204216"/>
                </a:lnTo>
                <a:lnTo>
                  <a:pt x="2135124" y="219456"/>
                </a:lnTo>
                <a:lnTo>
                  <a:pt x="2078736" y="233172"/>
                </a:lnTo>
                <a:lnTo>
                  <a:pt x="2020824" y="248412"/>
                </a:lnTo>
                <a:lnTo>
                  <a:pt x="1900428" y="280416"/>
                </a:lnTo>
                <a:lnTo>
                  <a:pt x="1776984" y="313944"/>
                </a:lnTo>
                <a:lnTo>
                  <a:pt x="1652016" y="348996"/>
                </a:lnTo>
                <a:lnTo>
                  <a:pt x="1525524" y="384048"/>
                </a:lnTo>
                <a:lnTo>
                  <a:pt x="1400556" y="419100"/>
                </a:lnTo>
                <a:lnTo>
                  <a:pt x="1277112" y="455676"/>
                </a:lnTo>
                <a:lnTo>
                  <a:pt x="1098804" y="510540"/>
                </a:lnTo>
                <a:lnTo>
                  <a:pt x="1042416" y="528828"/>
                </a:lnTo>
                <a:lnTo>
                  <a:pt x="987552" y="547116"/>
                </a:lnTo>
                <a:lnTo>
                  <a:pt x="934212" y="563880"/>
                </a:lnTo>
                <a:lnTo>
                  <a:pt x="882396" y="582168"/>
                </a:lnTo>
                <a:lnTo>
                  <a:pt x="832104" y="598932"/>
                </a:lnTo>
                <a:lnTo>
                  <a:pt x="784860" y="615696"/>
                </a:lnTo>
                <a:lnTo>
                  <a:pt x="739140" y="632460"/>
                </a:lnTo>
                <a:lnTo>
                  <a:pt x="696468" y="647700"/>
                </a:lnTo>
                <a:lnTo>
                  <a:pt x="655320" y="662940"/>
                </a:lnTo>
                <a:lnTo>
                  <a:pt x="618744" y="679704"/>
                </a:lnTo>
                <a:lnTo>
                  <a:pt x="580644" y="694944"/>
                </a:lnTo>
                <a:lnTo>
                  <a:pt x="547116" y="711708"/>
                </a:lnTo>
                <a:lnTo>
                  <a:pt x="480060" y="743712"/>
                </a:lnTo>
                <a:lnTo>
                  <a:pt x="420624" y="777240"/>
                </a:lnTo>
                <a:lnTo>
                  <a:pt x="365760" y="810768"/>
                </a:lnTo>
                <a:lnTo>
                  <a:pt x="315468" y="844296"/>
                </a:lnTo>
                <a:lnTo>
                  <a:pt x="269748" y="877824"/>
                </a:lnTo>
                <a:lnTo>
                  <a:pt x="248412" y="893064"/>
                </a:lnTo>
                <a:lnTo>
                  <a:pt x="208788" y="926592"/>
                </a:lnTo>
                <a:lnTo>
                  <a:pt x="172212" y="957072"/>
                </a:lnTo>
                <a:lnTo>
                  <a:pt x="161766" y="966398"/>
                </a:lnTo>
                <a:lnTo>
                  <a:pt x="217396" y="1029684"/>
                </a:lnTo>
                <a:lnTo>
                  <a:pt x="227076" y="1021080"/>
                </a:lnTo>
                <a:lnTo>
                  <a:pt x="243840" y="1005840"/>
                </a:lnTo>
                <a:lnTo>
                  <a:pt x="280416" y="975360"/>
                </a:lnTo>
                <a:lnTo>
                  <a:pt x="320040" y="944880"/>
                </a:lnTo>
                <a:lnTo>
                  <a:pt x="341376" y="929640"/>
                </a:lnTo>
                <a:lnTo>
                  <a:pt x="362712" y="912876"/>
                </a:lnTo>
                <a:lnTo>
                  <a:pt x="385572" y="897636"/>
                </a:lnTo>
                <a:lnTo>
                  <a:pt x="409956" y="882396"/>
                </a:lnTo>
                <a:lnTo>
                  <a:pt x="435864" y="865632"/>
                </a:lnTo>
                <a:lnTo>
                  <a:pt x="489204" y="835152"/>
                </a:lnTo>
                <a:lnTo>
                  <a:pt x="550164" y="803148"/>
                </a:lnTo>
                <a:lnTo>
                  <a:pt x="614172" y="772668"/>
                </a:lnTo>
                <a:lnTo>
                  <a:pt x="649224" y="757428"/>
                </a:lnTo>
                <a:lnTo>
                  <a:pt x="725424" y="726948"/>
                </a:lnTo>
                <a:lnTo>
                  <a:pt x="768096" y="710184"/>
                </a:lnTo>
                <a:lnTo>
                  <a:pt x="812292" y="694944"/>
                </a:lnTo>
                <a:lnTo>
                  <a:pt x="859536" y="678180"/>
                </a:lnTo>
                <a:lnTo>
                  <a:pt x="908304" y="661416"/>
                </a:lnTo>
                <a:lnTo>
                  <a:pt x="960120" y="643128"/>
                </a:lnTo>
                <a:lnTo>
                  <a:pt x="1013460" y="626364"/>
                </a:lnTo>
                <a:lnTo>
                  <a:pt x="1068324" y="608076"/>
                </a:lnTo>
                <a:lnTo>
                  <a:pt x="1124712" y="591312"/>
                </a:lnTo>
                <a:lnTo>
                  <a:pt x="1182624" y="573024"/>
                </a:lnTo>
                <a:lnTo>
                  <a:pt x="1301496" y="536448"/>
                </a:lnTo>
                <a:lnTo>
                  <a:pt x="1423416" y="499872"/>
                </a:lnTo>
                <a:lnTo>
                  <a:pt x="1548384" y="464820"/>
                </a:lnTo>
                <a:lnTo>
                  <a:pt x="1674876" y="429768"/>
                </a:lnTo>
                <a:lnTo>
                  <a:pt x="1799844" y="394716"/>
                </a:lnTo>
                <a:lnTo>
                  <a:pt x="1921764" y="361188"/>
                </a:lnTo>
                <a:lnTo>
                  <a:pt x="2042160" y="330708"/>
                </a:lnTo>
                <a:lnTo>
                  <a:pt x="2100072" y="315468"/>
                </a:lnTo>
                <a:lnTo>
                  <a:pt x="2156460" y="300228"/>
                </a:lnTo>
                <a:lnTo>
                  <a:pt x="2211324" y="286512"/>
                </a:lnTo>
                <a:lnTo>
                  <a:pt x="2264664" y="272796"/>
                </a:lnTo>
                <a:lnTo>
                  <a:pt x="2316480" y="260604"/>
                </a:lnTo>
                <a:lnTo>
                  <a:pt x="2365248" y="248412"/>
                </a:lnTo>
                <a:lnTo>
                  <a:pt x="2412492" y="236220"/>
                </a:lnTo>
                <a:lnTo>
                  <a:pt x="2458212" y="225552"/>
                </a:lnTo>
                <a:lnTo>
                  <a:pt x="2500884" y="216408"/>
                </a:lnTo>
                <a:lnTo>
                  <a:pt x="2543556" y="205740"/>
                </a:lnTo>
                <a:lnTo>
                  <a:pt x="2584704" y="198120"/>
                </a:lnTo>
                <a:lnTo>
                  <a:pt x="2624328" y="188976"/>
                </a:lnTo>
                <a:lnTo>
                  <a:pt x="2663952" y="181356"/>
                </a:lnTo>
                <a:lnTo>
                  <a:pt x="2702052" y="173736"/>
                </a:lnTo>
                <a:lnTo>
                  <a:pt x="2738628" y="166116"/>
                </a:lnTo>
                <a:lnTo>
                  <a:pt x="2811780" y="153924"/>
                </a:lnTo>
                <a:lnTo>
                  <a:pt x="2846832" y="147828"/>
                </a:lnTo>
                <a:lnTo>
                  <a:pt x="2880360" y="141732"/>
                </a:lnTo>
                <a:lnTo>
                  <a:pt x="2947416" y="132588"/>
                </a:lnTo>
                <a:lnTo>
                  <a:pt x="3011424" y="123444"/>
                </a:lnTo>
                <a:lnTo>
                  <a:pt x="3041904" y="120396"/>
                </a:lnTo>
                <a:lnTo>
                  <a:pt x="3072384" y="115824"/>
                </a:lnTo>
                <a:lnTo>
                  <a:pt x="3159252" y="106680"/>
                </a:lnTo>
                <a:lnTo>
                  <a:pt x="3215640" y="102108"/>
                </a:lnTo>
                <a:lnTo>
                  <a:pt x="3268980" y="99060"/>
                </a:lnTo>
                <a:lnTo>
                  <a:pt x="3320796" y="94488"/>
                </a:lnTo>
                <a:lnTo>
                  <a:pt x="3372612" y="91440"/>
                </a:lnTo>
                <a:lnTo>
                  <a:pt x="3422904" y="89916"/>
                </a:lnTo>
                <a:lnTo>
                  <a:pt x="3496056" y="85344"/>
                </a:lnTo>
                <a:lnTo>
                  <a:pt x="3541776" y="85344"/>
                </a:lnTo>
                <a:lnTo>
                  <a:pt x="3563112" y="83820"/>
                </a:lnTo>
                <a:lnTo>
                  <a:pt x="3605784" y="83878"/>
                </a:lnTo>
                <a:lnTo>
                  <a:pt x="3643884" y="85344"/>
                </a:lnTo>
                <a:lnTo>
                  <a:pt x="3681984" y="86868"/>
                </a:lnTo>
                <a:lnTo>
                  <a:pt x="3752088" y="91440"/>
                </a:lnTo>
                <a:lnTo>
                  <a:pt x="3814572" y="100584"/>
                </a:lnTo>
                <a:lnTo>
                  <a:pt x="3898392" y="118872"/>
                </a:lnTo>
                <a:lnTo>
                  <a:pt x="3950208" y="134112"/>
                </a:lnTo>
                <a:lnTo>
                  <a:pt x="3998976" y="153924"/>
                </a:lnTo>
                <a:lnTo>
                  <a:pt x="4009644" y="158496"/>
                </a:lnTo>
                <a:lnTo>
                  <a:pt x="4059936" y="188976"/>
                </a:lnTo>
                <a:lnTo>
                  <a:pt x="4116324" y="240792"/>
                </a:lnTo>
                <a:lnTo>
                  <a:pt x="4149852" y="278892"/>
                </a:lnTo>
                <a:lnTo>
                  <a:pt x="4165092" y="298704"/>
                </a:lnTo>
                <a:lnTo>
                  <a:pt x="4180332" y="316992"/>
                </a:lnTo>
                <a:lnTo>
                  <a:pt x="4194048" y="335280"/>
                </a:lnTo>
                <a:lnTo>
                  <a:pt x="4206240" y="353568"/>
                </a:lnTo>
                <a:lnTo>
                  <a:pt x="4218432" y="370332"/>
                </a:lnTo>
                <a:lnTo>
                  <a:pt x="4230624" y="385572"/>
                </a:lnTo>
                <a:lnTo>
                  <a:pt x="4235196" y="391668"/>
                </a:lnTo>
                <a:lnTo>
                  <a:pt x="4241292" y="399288"/>
                </a:lnTo>
                <a:lnTo>
                  <a:pt x="4247388" y="405384"/>
                </a:lnTo>
                <a:lnTo>
                  <a:pt x="4250436" y="409956"/>
                </a:lnTo>
                <a:lnTo>
                  <a:pt x="4312920" y="352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43/57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8342" y="1994916"/>
            <a:ext cx="546100" cy="588645"/>
            <a:chOff x="5998342" y="1994916"/>
            <a:chExt cx="546100" cy="588645"/>
          </a:xfrm>
        </p:grpSpPr>
        <p:sp>
          <p:nvSpPr>
            <p:cNvPr id="24" name="object 24"/>
            <p:cNvSpPr/>
            <p:nvPr/>
          </p:nvSpPr>
          <p:spPr>
            <a:xfrm>
              <a:off x="6019678" y="2016251"/>
              <a:ext cx="502920" cy="546100"/>
            </a:xfrm>
            <a:custGeom>
              <a:avLst/>
              <a:gdLst/>
              <a:ahLst/>
              <a:cxnLst/>
              <a:rect l="l" t="t" r="r" b="b"/>
              <a:pathLst>
                <a:path w="502920" h="546100">
                  <a:moveTo>
                    <a:pt x="502919" y="545591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2919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98342" y="1994916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4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588264"/>
                  </a:lnTo>
                  <a:lnTo>
                    <a:pt x="545592" y="588264"/>
                  </a:lnTo>
                  <a:close/>
                </a:path>
                <a:path w="546100" h="588644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88644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88644">
                  <a:moveTo>
                    <a:pt x="52425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4256" y="545592"/>
                  </a:lnTo>
                  <a:close/>
                </a:path>
                <a:path w="54610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4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88644">
                  <a:moveTo>
                    <a:pt x="524256" y="545592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  <a:path w="546100" h="588644">
                  <a:moveTo>
                    <a:pt x="524256" y="588264"/>
                  </a:moveTo>
                  <a:lnTo>
                    <a:pt x="524256" y="545592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425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32154" y="4261104"/>
            <a:ext cx="5812790" cy="779145"/>
            <a:chOff x="3732154" y="4261104"/>
            <a:chExt cx="5812790" cy="779145"/>
          </a:xfrm>
        </p:grpSpPr>
        <p:sp>
          <p:nvSpPr>
            <p:cNvPr id="27" name="object 27"/>
            <p:cNvSpPr/>
            <p:nvPr/>
          </p:nvSpPr>
          <p:spPr>
            <a:xfrm>
              <a:off x="3732149" y="4500371"/>
              <a:ext cx="5812790" cy="539750"/>
            </a:xfrm>
            <a:custGeom>
              <a:avLst/>
              <a:gdLst/>
              <a:ahLst/>
              <a:cxnLst/>
              <a:rect l="l" t="t" r="r" b="b"/>
              <a:pathLst>
                <a:path w="5812790" h="539750">
                  <a:moveTo>
                    <a:pt x="1888236" y="527316"/>
                  </a:moveTo>
                  <a:lnTo>
                    <a:pt x="1886712" y="525792"/>
                  </a:lnTo>
                  <a:lnTo>
                    <a:pt x="1886712" y="524268"/>
                  </a:lnTo>
                  <a:lnTo>
                    <a:pt x="1885188" y="515124"/>
                  </a:lnTo>
                  <a:lnTo>
                    <a:pt x="1883664" y="513600"/>
                  </a:lnTo>
                  <a:lnTo>
                    <a:pt x="1883664" y="512076"/>
                  </a:lnTo>
                  <a:lnTo>
                    <a:pt x="1879092" y="504456"/>
                  </a:lnTo>
                  <a:lnTo>
                    <a:pt x="1879092" y="502932"/>
                  </a:lnTo>
                  <a:lnTo>
                    <a:pt x="1877568" y="501408"/>
                  </a:lnTo>
                  <a:lnTo>
                    <a:pt x="1871472" y="490740"/>
                  </a:lnTo>
                  <a:lnTo>
                    <a:pt x="1831848" y="460260"/>
                  </a:lnTo>
                  <a:lnTo>
                    <a:pt x="1792224" y="443496"/>
                  </a:lnTo>
                  <a:lnTo>
                    <a:pt x="1746504" y="434352"/>
                  </a:lnTo>
                  <a:lnTo>
                    <a:pt x="1729740" y="434352"/>
                  </a:lnTo>
                  <a:lnTo>
                    <a:pt x="1712976" y="432828"/>
                  </a:lnTo>
                  <a:lnTo>
                    <a:pt x="1083564" y="432828"/>
                  </a:lnTo>
                  <a:lnTo>
                    <a:pt x="1056132" y="429780"/>
                  </a:lnTo>
                  <a:lnTo>
                    <a:pt x="1008888" y="416064"/>
                  </a:lnTo>
                  <a:lnTo>
                    <a:pt x="984504" y="400824"/>
                  </a:lnTo>
                  <a:lnTo>
                    <a:pt x="978408" y="396252"/>
                  </a:lnTo>
                  <a:lnTo>
                    <a:pt x="973836" y="391680"/>
                  </a:lnTo>
                  <a:lnTo>
                    <a:pt x="967740" y="384060"/>
                  </a:lnTo>
                  <a:lnTo>
                    <a:pt x="969264" y="385584"/>
                  </a:lnTo>
                  <a:lnTo>
                    <a:pt x="966216" y="377964"/>
                  </a:lnTo>
                  <a:lnTo>
                    <a:pt x="967740" y="381012"/>
                  </a:lnTo>
                  <a:lnTo>
                    <a:pt x="964692" y="373392"/>
                  </a:lnTo>
                  <a:lnTo>
                    <a:pt x="966216" y="376440"/>
                  </a:lnTo>
                  <a:lnTo>
                    <a:pt x="943356" y="349008"/>
                  </a:lnTo>
                  <a:lnTo>
                    <a:pt x="935761" y="350596"/>
                  </a:lnTo>
                  <a:lnTo>
                    <a:pt x="929449" y="354914"/>
                  </a:lnTo>
                  <a:lnTo>
                    <a:pt x="925068" y="361327"/>
                  </a:lnTo>
                  <a:lnTo>
                    <a:pt x="925068" y="361556"/>
                  </a:lnTo>
                  <a:lnTo>
                    <a:pt x="923544" y="368820"/>
                  </a:lnTo>
                  <a:lnTo>
                    <a:pt x="922020" y="376440"/>
                  </a:lnTo>
                  <a:lnTo>
                    <a:pt x="923544" y="373392"/>
                  </a:lnTo>
                  <a:lnTo>
                    <a:pt x="921105" y="379488"/>
                  </a:lnTo>
                  <a:lnTo>
                    <a:pt x="917448" y="385584"/>
                  </a:lnTo>
                  <a:lnTo>
                    <a:pt x="918972" y="384060"/>
                  </a:lnTo>
                  <a:lnTo>
                    <a:pt x="915924" y="388632"/>
                  </a:lnTo>
                  <a:lnTo>
                    <a:pt x="911352" y="394728"/>
                  </a:lnTo>
                  <a:lnTo>
                    <a:pt x="905256" y="400824"/>
                  </a:lnTo>
                  <a:lnTo>
                    <a:pt x="897636" y="405396"/>
                  </a:lnTo>
                  <a:lnTo>
                    <a:pt x="890016" y="411492"/>
                  </a:lnTo>
                  <a:lnTo>
                    <a:pt x="879348" y="416064"/>
                  </a:lnTo>
                  <a:lnTo>
                    <a:pt x="868680" y="419112"/>
                  </a:lnTo>
                  <a:lnTo>
                    <a:pt x="858012" y="423684"/>
                  </a:lnTo>
                  <a:lnTo>
                    <a:pt x="845820" y="426732"/>
                  </a:lnTo>
                  <a:lnTo>
                    <a:pt x="832104" y="429780"/>
                  </a:lnTo>
                  <a:lnTo>
                    <a:pt x="819912" y="431304"/>
                  </a:lnTo>
                  <a:lnTo>
                    <a:pt x="804672" y="432828"/>
                  </a:lnTo>
                  <a:lnTo>
                    <a:pt x="173736" y="432828"/>
                  </a:lnTo>
                  <a:lnTo>
                    <a:pt x="156972" y="434352"/>
                  </a:lnTo>
                  <a:lnTo>
                    <a:pt x="140208" y="434352"/>
                  </a:lnTo>
                  <a:lnTo>
                    <a:pt x="124968" y="437400"/>
                  </a:lnTo>
                  <a:lnTo>
                    <a:pt x="108204" y="440448"/>
                  </a:lnTo>
                  <a:lnTo>
                    <a:pt x="67056" y="454164"/>
                  </a:lnTo>
                  <a:lnTo>
                    <a:pt x="32004" y="475500"/>
                  </a:lnTo>
                  <a:lnTo>
                    <a:pt x="9144" y="501408"/>
                  </a:lnTo>
                  <a:lnTo>
                    <a:pt x="9144" y="502932"/>
                  </a:lnTo>
                  <a:lnTo>
                    <a:pt x="7620" y="504456"/>
                  </a:lnTo>
                  <a:lnTo>
                    <a:pt x="4572" y="512076"/>
                  </a:lnTo>
                  <a:lnTo>
                    <a:pt x="4572" y="513600"/>
                  </a:lnTo>
                  <a:lnTo>
                    <a:pt x="3048" y="513600"/>
                  </a:lnTo>
                  <a:lnTo>
                    <a:pt x="3048" y="515124"/>
                  </a:lnTo>
                  <a:lnTo>
                    <a:pt x="1524" y="524268"/>
                  </a:lnTo>
                  <a:lnTo>
                    <a:pt x="0" y="524268"/>
                  </a:lnTo>
                  <a:lnTo>
                    <a:pt x="0" y="536460"/>
                  </a:lnTo>
                  <a:lnTo>
                    <a:pt x="41148" y="539508"/>
                  </a:lnTo>
                  <a:lnTo>
                    <a:pt x="42672" y="531888"/>
                  </a:lnTo>
                  <a:lnTo>
                    <a:pt x="41148" y="534936"/>
                  </a:lnTo>
                  <a:lnTo>
                    <a:pt x="42672" y="531126"/>
                  </a:lnTo>
                  <a:lnTo>
                    <a:pt x="44196" y="527316"/>
                  </a:lnTo>
                  <a:lnTo>
                    <a:pt x="42672" y="530364"/>
                  </a:lnTo>
                  <a:lnTo>
                    <a:pt x="44196" y="526554"/>
                  </a:lnTo>
                  <a:lnTo>
                    <a:pt x="45720" y="522744"/>
                  </a:lnTo>
                  <a:lnTo>
                    <a:pt x="44196" y="524268"/>
                  </a:lnTo>
                  <a:lnTo>
                    <a:pt x="50292" y="516648"/>
                  </a:lnTo>
                  <a:lnTo>
                    <a:pt x="54864" y="512076"/>
                  </a:lnTo>
                  <a:lnTo>
                    <a:pt x="60960" y="507504"/>
                  </a:lnTo>
                  <a:lnTo>
                    <a:pt x="67056" y="501408"/>
                  </a:lnTo>
                  <a:lnTo>
                    <a:pt x="85344" y="492264"/>
                  </a:lnTo>
                  <a:lnTo>
                    <a:pt x="96012" y="487692"/>
                  </a:lnTo>
                  <a:lnTo>
                    <a:pt x="108204" y="484644"/>
                  </a:lnTo>
                  <a:lnTo>
                    <a:pt x="118872" y="481596"/>
                  </a:lnTo>
                  <a:lnTo>
                    <a:pt x="132588" y="478548"/>
                  </a:lnTo>
                  <a:lnTo>
                    <a:pt x="160020" y="475500"/>
                  </a:lnTo>
                  <a:lnTo>
                    <a:pt x="789432" y="475500"/>
                  </a:lnTo>
                  <a:lnTo>
                    <a:pt x="806196" y="473976"/>
                  </a:lnTo>
                  <a:lnTo>
                    <a:pt x="822960" y="473976"/>
                  </a:lnTo>
                  <a:lnTo>
                    <a:pt x="868680" y="464832"/>
                  </a:lnTo>
                  <a:lnTo>
                    <a:pt x="908304" y="448068"/>
                  </a:lnTo>
                  <a:lnTo>
                    <a:pt x="920496" y="440880"/>
                  </a:lnTo>
                  <a:lnTo>
                    <a:pt x="922020" y="439788"/>
                  </a:lnTo>
                  <a:lnTo>
                    <a:pt x="929640" y="434352"/>
                  </a:lnTo>
                  <a:lnTo>
                    <a:pt x="943635" y="420357"/>
                  </a:lnTo>
                  <a:lnTo>
                    <a:pt x="946404" y="423684"/>
                  </a:lnTo>
                  <a:lnTo>
                    <a:pt x="955548" y="432828"/>
                  </a:lnTo>
                  <a:lnTo>
                    <a:pt x="966216" y="440448"/>
                  </a:lnTo>
                  <a:lnTo>
                    <a:pt x="967740" y="441401"/>
                  </a:lnTo>
                  <a:lnTo>
                    <a:pt x="978408" y="448068"/>
                  </a:lnTo>
                  <a:lnTo>
                    <a:pt x="1018032" y="463308"/>
                  </a:lnTo>
                  <a:lnTo>
                    <a:pt x="1063752" y="472452"/>
                  </a:lnTo>
                  <a:lnTo>
                    <a:pt x="1097280" y="475500"/>
                  </a:lnTo>
                  <a:lnTo>
                    <a:pt x="1728216" y="475500"/>
                  </a:lnTo>
                  <a:lnTo>
                    <a:pt x="1743456" y="477024"/>
                  </a:lnTo>
                  <a:lnTo>
                    <a:pt x="1781556" y="484644"/>
                  </a:lnTo>
                  <a:lnTo>
                    <a:pt x="1821180" y="502932"/>
                  </a:lnTo>
                  <a:lnTo>
                    <a:pt x="1828800" y="507504"/>
                  </a:lnTo>
                  <a:lnTo>
                    <a:pt x="1834896" y="513600"/>
                  </a:lnTo>
                  <a:lnTo>
                    <a:pt x="1839468" y="519696"/>
                  </a:lnTo>
                  <a:lnTo>
                    <a:pt x="1842516" y="524268"/>
                  </a:lnTo>
                  <a:lnTo>
                    <a:pt x="1840992" y="522744"/>
                  </a:lnTo>
                  <a:lnTo>
                    <a:pt x="1842516" y="525284"/>
                  </a:lnTo>
                  <a:lnTo>
                    <a:pt x="1844040" y="527824"/>
                  </a:lnTo>
                  <a:lnTo>
                    <a:pt x="1844649" y="528840"/>
                  </a:lnTo>
                  <a:lnTo>
                    <a:pt x="1845564" y="531126"/>
                  </a:lnTo>
                  <a:lnTo>
                    <a:pt x="1847088" y="534936"/>
                  </a:lnTo>
                  <a:lnTo>
                    <a:pt x="1845564" y="531888"/>
                  </a:lnTo>
                  <a:lnTo>
                    <a:pt x="1847088" y="539508"/>
                  </a:lnTo>
                  <a:lnTo>
                    <a:pt x="1883664" y="536790"/>
                  </a:lnTo>
                  <a:lnTo>
                    <a:pt x="1885188" y="536676"/>
                  </a:lnTo>
                  <a:lnTo>
                    <a:pt x="1886712" y="536562"/>
                  </a:lnTo>
                  <a:lnTo>
                    <a:pt x="1888236" y="536460"/>
                  </a:lnTo>
                  <a:lnTo>
                    <a:pt x="1888236" y="527316"/>
                  </a:lnTo>
                  <a:close/>
                </a:path>
                <a:path w="5812790" h="539750">
                  <a:moveTo>
                    <a:pt x="5812536" y="12192"/>
                  </a:moveTo>
                  <a:lnTo>
                    <a:pt x="5730240" y="0"/>
                  </a:lnTo>
                  <a:lnTo>
                    <a:pt x="5728716" y="4572"/>
                  </a:lnTo>
                  <a:lnTo>
                    <a:pt x="5728716" y="9144"/>
                  </a:lnTo>
                  <a:lnTo>
                    <a:pt x="5727192" y="16764"/>
                  </a:lnTo>
                  <a:lnTo>
                    <a:pt x="5727192" y="22860"/>
                  </a:lnTo>
                  <a:lnTo>
                    <a:pt x="5725668" y="36576"/>
                  </a:lnTo>
                  <a:lnTo>
                    <a:pt x="5724144" y="53340"/>
                  </a:lnTo>
                  <a:lnTo>
                    <a:pt x="5721096" y="70104"/>
                  </a:lnTo>
                  <a:lnTo>
                    <a:pt x="5719572" y="88392"/>
                  </a:lnTo>
                  <a:lnTo>
                    <a:pt x="5716524" y="106680"/>
                  </a:lnTo>
                  <a:lnTo>
                    <a:pt x="5708904" y="166116"/>
                  </a:lnTo>
                  <a:lnTo>
                    <a:pt x="5699760" y="219456"/>
                  </a:lnTo>
                  <a:lnTo>
                    <a:pt x="5689092" y="259080"/>
                  </a:lnTo>
                  <a:lnTo>
                    <a:pt x="5686044" y="268224"/>
                  </a:lnTo>
                  <a:lnTo>
                    <a:pt x="5681472" y="277368"/>
                  </a:lnTo>
                  <a:lnTo>
                    <a:pt x="5678424" y="284988"/>
                  </a:lnTo>
                  <a:lnTo>
                    <a:pt x="5673852" y="292608"/>
                  </a:lnTo>
                  <a:lnTo>
                    <a:pt x="5647944" y="323088"/>
                  </a:lnTo>
                  <a:lnTo>
                    <a:pt x="5637276" y="330708"/>
                  </a:lnTo>
                  <a:lnTo>
                    <a:pt x="5625084" y="339852"/>
                  </a:lnTo>
                  <a:lnTo>
                    <a:pt x="5609844" y="348996"/>
                  </a:lnTo>
                  <a:lnTo>
                    <a:pt x="5576316" y="370332"/>
                  </a:lnTo>
                  <a:lnTo>
                    <a:pt x="5554980" y="381000"/>
                  </a:lnTo>
                  <a:lnTo>
                    <a:pt x="5547360" y="385572"/>
                  </a:lnTo>
                  <a:lnTo>
                    <a:pt x="5539740" y="387096"/>
                  </a:lnTo>
                  <a:lnTo>
                    <a:pt x="5521452" y="393192"/>
                  </a:lnTo>
                  <a:lnTo>
                    <a:pt x="5510784" y="394716"/>
                  </a:lnTo>
                  <a:lnTo>
                    <a:pt x="5498592" y="396240"/>
                  </a:lnTo>
                  <a:lnTo>
                    <a:pt x="5483352" y="397764"/>
                  </a:lnTo>
                  <a:lnTo>
                    <a:pt x="5430012" y="397764"/>
                  </a:lnTo>
                  <a:lnTo>
                    <a:pt x="5405628" y="394716"/>
                  </a:lnTo>
                  <a:lnTo>
                    <a:pt x="5391912" y="394716"/>
                  </a:lnTo>
                  <a:lnTo>
                    <a:pt x="5378196" y="393192"/>
                  </a:lnTo>
                  <a:lnTo>
                    <a:pt x="5347716" y="388620"/>
                  </a:lnTo>
                  <a:lnTo>
                    <a:pt x="5293157" y="380834"/>
                  </a:lnTo>
                  <a:lnTo>
                    <a:pt x="5300472" y="376440"/>
                  </a:lnTo>
                  <a:lnTo>
                    <a:pt x="5315712" y="368820"/>
                  </a:lnTo>
                  <a:lnTo>
                    <a:pt x="5329428" y="359676"/>
                  </a:lnTo>
                  <a:lnTo>
                    <a:pt x="5337048" y="355104"/>
                  </a:lnTo>
                  <a:lnTo>
                    <a:pt x="5347716" y="349008"/>
                  </a:lnTo>
                  <a:lnTo>
                    <a:pt x="5358384" y="341388"/>
                  </a:lnTo>
                  <a:lnTo>
                    <a:pt x="5387340" y="310908"/>
                  </a:lnTo>
                  <a:lnTo>
                    <a:pt x="5413248" y="265188"/>
                  </a:lnTo>
                  <a:lnTo>
                    <a:pt x="5428488" y="217944"/>
                  </a:lnTo>
                  <a:lnTo>
                    <a:pt x="5439156" y="144792"/>
                  </a:lnTo>
                  <a:lnTo>
                    <a:pt x="5442204" y="100596"/>
                  </a:lnTo>
                  <a:lnTo>
                    <a:pt x="5445252" y="64020"/>
                  </a:lnTo>
                  <a:lnTo>
                    <a:pt x="5445252" y="48780"/>
                  </a:lnTo>
                  <a:lnTo>
                    <a:pt x="5446776" y="42684"/>
                  </a:lnTo>
                  <a:lnTo>
                    <a:pt x="5446776" y="35064"/>
                  </a:lnTo>
                  <a:lnTo>
                    <a:pt x="5448300" y="30492"/>
                  </a:lnTo>
                  <a:lnTo>
                    <a:pt x="5367528" y="10680"/>
                  </a:lnTo>
                  <a:lnTo>
                    <a:pt x="5366004" y="15252"/>
                  </a:lnTo>
                  <a:lnTo>
                    <a:pt x="5364480" y="24396"/>
                  </a:lnTo>
                  <a:lnTo>
                    <a:pt x="5361432" y="39636"/>
                  </a:lnTo>
                  <a:lnTo>
                    <a:pt x="5361432" y="57924"/>
                  </a:lnTo>
                  <a:lnTo>
                    <a:pt x="5359908" y="76212"/>
                  </a:lnTo>
                  <a:lnTo>
                    <a:pt x="5355336" y="138696"/>
                  </a:lnTo>
                  <a:lnTo>
                    <a:pt x="5349240" y="181368"/>
                  </a:lnTo>
                  <a:lnTo>
                    <a:pt x="5346192" y="201180"/>
                  </a:lnTo>
                  <a:lnTo>
                    <a:pt x="5334000" y="237756"/>
                  </a:lnTo>
                  <a:lnTo>
                    <a:pt x="5326380" y="251472"/>
                  </a:lnTo>
                  <a:lnTo>
                    <a:pt x="5323332" y="257568"/>
                  </a:lnTo>
                  <a:lnTo>
                    <a:pt x="5318760" y="263664"/>
                  </a:lnTo>
                  <a:lnTo>
                    <a:pt x="5309616" y="272808"/>
                  </a:lnTo>
                  <a:lnTo>
                    <a:pt x="5300472" y="278904"/>
                  </a:lnTo>
                  <a:lnTo>
                    <a:pt x="5285232" y="288048"/>
                  </a:lnTo>
                  <a:lnTo>
                    <a:pt x="5271516" y="297192"/>
                  </a:lnTo>
                  <a:lnTo>
                    <a:pt x="5259324" y="304812"/>
                  </a:lnTo>
                  <a:lnTo>
                    <a:pt x="5247132" y="309384"/>
                  </a:lnTo>
                  <a:lnTo>
                    <a:pt x="5225796" y="318528"/>
                  </a:lnTo>
                  <a:lnTo>
                    <a:pt x="5219700" y="318528"/>
                  </a:lnTo>
                  <a:lnTo>
                    <a:pt x="5204460" y="321576"/>
                  </a:lnTo>
                  <a:lnTo>
                    <a:pt x="5186172" y="324624"/>
                  </a:lnTo>
                  <a:lnTo>
                    <a:pt x="5163312" y="324624"/>
                  </a:lnTo>
                  <a:lnTo>
                    <a:pt x="5149596" y="326148"/>
                  </a:lnTo>
                  <a:lnTo>
                    <a:pt x="5100828" y="326021"/>
                  </a:lnTo>
                  <a:lnTo>
                    <a:pt x="5082540" y="324624"/>
                  </a:lnTo>
                  <a:lnTo>
                    <a:pt x="5059680" y="324510"/>
                  </a:lnTo>
                  <a:lnTo>
                    <a:pt x="5039868" y="323100"/>
                  </a:lnTo>
                  <a:lnTo>
                    <a:pt x="5015484" y="323100"/>
                  </a:lnTo>
                  <a:lnTo>
                    <a:pt x="4989576" y="321576"/>
                  </a:lnTo>
                  <a:lnTo>
                    <a:pt x="4931664" y="318528"/>
                  </a:lnTo>
                  <a:lnTo>
                    <a:pt x="4899660" y="315480"/>
                  </a:lnTo>
                  <a:lnTo>
                    <a:pt x="4864608" y="313956"/>
                  </a:lnTo>
                  <a:lnTo>
                    <a:pt x="4828032" y="312432"/>
                  </a:lnTo>
                  <a:lnTo>
                    <a:pt x="4786884" y="309384"/>
                  </a:lnTo>
                  <a:lnTo>
                    <a:pt x="4744212" y="306336"/>
                  </a:lnTo>
                  <a:lnTo>
                    <a:pt x="4696968" y="301764"/>
                  </a:lnTo>
                  <a:lnTo>
                    <a:pt x="4648200" y="297192"/>
                  </a:lnTo>
                  <a:lnTo>
                    <a:pt x="4597908" y="292620"/>
                  </a:lnTo>
                  <a:lnTo>
                    <a:pt x="4488180" y="283476"/>
                  </a:lnTo>
                  <a:lnTo>
                    <a:pt x="4430268" y="277380"/>
                  </a:lnTo>
                  <a:lnTo>
                    <a:pt x="4370832" y="271284"/>
                  </a:lnTo>
                  <a:lnTo>
                    <a:pt x="4247388" y="259092"/>
                  </a:lnTo>
                  <a:lnTo>
                    <a:pt x="4120896" y="246900"/>
                  </a:lnTo>
                  <a:lnTo>
                    <a:pt x="3991356" y="233184"/>
                  </a:lnTo>
                  <a:lnTo>
                    <a:pt x="3729228" y="205752"/>
                  </a:lnTo>
                  <a:lnTo>
                    <a:pt x="3601212" y="192036"/>
                  </a:lnTo>
                  <a:lnTo>
                    <a:pt x="3476244" y="178320"/>
                  </a:lnTo>
                  <a:lnTo>
                    <a:pt x="3357372" y="166128"/>
                  </a:lnTo>
                  <a:lnTo>
                    <a:pt x="3244596" y="153936"/>
                  </a:lnTo>
                  <a:lnTo>
                    <a:pt x="3191256" y="147840"/>
                  </a:lnTo>
                  <a:lnTo>
                    <a:pt x="3140964" y="141744"/>
                  </a:lnTo>
                  <a:lnTo>
                    <a:pt x="3092196" y="137172"/>
                  </a:lnTo>
                  <a:lnTo>
                    <a:pt x="3003804" y="128028"/>
                  </a:lnTo>
                  <a:lnTo>
                    <a:pt x="2962656" y="123456"/>
                  </a:lnTo>
                  <a:lnTo>
                    <a:pt x="2923032" y="117360"/>
                  </a:lnTo>
                  <a:lnTo>
                    <a:pt x="2846832" y="108216"/>
                  </a:lnTo>
                  <a:lnTo>
                    <a:pt x="2776728" y="96024"/>
                  </a:lnTo>
                  <a:lnTo>
                    <a:pt x="2743200" y="91452"/>
                  </a:lnTo>
                  <a:lnTo>
                    <a:pt x="2709672" y="85356"/>
                  </a:lnTo>
                  <a:lnTo>
                    <a:pt x="2677668" y="80784"/>
                  </a:lnTo>
                  <a:lnTo>
                    <a:pt x="2647188" y="74688"/>
                  </a:lnTo>
                  <a:lnTo>
                    <a:pt x="2616708" y="70116"/>
                  </a:lnTo>
                  <a:lnTo>
                    <a:pt x="2587752" y="64020"/>
                  </a:lnTo>
                  <a:lnTo>
                    <a:pt x="2557272" y="59448"/>
                  </a:lnTo>
                  <a:lnTo>
                    <a:pt x="2500884" y="48780"/>
                  </a:lnTo>
                  <a:lnTo>
                    <a:pt x="2444496" y="39636"/>
                  </a:lnTo>
                  <a:lnTo>
                    <a:pt x="2389632" y="32016"/>
                  </a:lnTo>
                  <a:lnTo>
                    <a:pt x="2334768" y="25920"/>
                  </a:lnTo>
                  <a:lnTo>
                    <a:pt x="2278380" y="21348"/>
                  </a:lnTo>
                  <a:lnTo>
                    <a:pt x="2220468" y="16776"/>
                  </a:lnTo>
                  <a:lnTo>
                    <a:pt x="2098548" y="16776"/>
                  </a:lnTo>
                  <a:lnTo>
                    <a:pt x="2066544" y="18300"/>
                  </a:lnTo>
                  <a:lnTo>
                    <a:pt x="2033016" y="19824"/>
                  </a:lnTo>
                  <a:lnTo>
                    <a:pt x="1997964" y="22872"/>
                  </a:lnTo>
                  <a:lnTo>
                    <a:pt x="1927860" y="32016"/>
                  </a:lnTo>
                  <a:lnTo>
                    <a:pt x="1891284" y="36588"/>
                  </a:lnTo>
                  <a:lnTo>
                    <a:pt x="1854708" y="42684"/>
                  </a:lnTo>
                  <a:lnTo>
                    <a:pt x="1816608" y="50304"/>
                  </a:lnTo>
                  <a:lnTo>
                    <a:pt x="1778508" y="56400"/>
                  </a:lnTo>
                  <a:lnTo>
                    <a:pt x="1740408" y="65544"/>
                  </a:lnTo>
                  <a:lnTo>
                    <a:pt x="1664208" y="82308"/>
                  </a:lnTo>
                  <a:lnTo>
                    <a:pt x="1508760" y="121932"/>
                  </a:lnTo>
                  <a:lnTo>
                    <a:pt x="1432560" y="143268"/>
                  </a:lnTo>
                  <a:lnTo>
                    <a:pt x="1357884" y="164604"/>
                  </a:lnTo>
                  <a:lnTo>
                    <a:pt x="1321308" y="175272"/>
                  </a:lnTo>
                  <a:lnTo>
                    <a:pt x="1284732" y="184416"/>
                  </a:lnTo>
                  <a:lnTo>
                    <a:pt x="1249680" y="195084"/>
                  </a:lnTo>
                  <a:lnTo>
                    <a:pt x="1216152" y="205752"/>
                  </a:lnTo>
                  <a:lnTo>
                    <a:pt x="1181100" y="216420"/>
                  </a:lnTo>
                  <a:lnTo>
                    <a:pt x="1175016" y="217982"/>
                  </a:lnTo>
                  <a:lnTo>
                    <a:pt x="1152144" y="137172"/>
                  </a:lnTo>
                  <a:lnTo>
                    <a:pt x="943356" y="326148"/>
                  </a:lnTo>
                  <a:lnTo>
                    <a:pt x="1133856" y="362775"/>
                  </a:lnTo>
                  <a:lnTo>
                    <a:pt x="1220724" y="379488"/>
                  </a:lnTo>
                  <a:lnTo>
                    <a:pt x="1197622" y="297878"/>
                  </a:lnTo>
                  <a:lnTo>
                    <a:pt x="1205484" y="295668"/>
                  </a:lnTo>
                  <a:lnTo>
                    <a:pt x="1239012" y="286524"/>
                  </a:lnTo>
                  <a:lnTo>
                    <a:pt x="1344168" y="254520"/>
                  </a:lnTo>
                  <a:lnTo>
                    <a:pt x="1380744" y="245376"/>
                  </a:lnTo>
                  <a:lnTo>
                    <a:pt x="1530096" y="202704"/>
                  </a:lnTo>
                  <a:lnTo>
                    <a:pt x="1606296" y="182892"/>
                  </a:lnTo>
                  <a:lnTo>
                    <a:pt x="1682496" y="164604"/>
                  </a:lnTo>
                  <a:lnTo>
                    <a:pt x="1757172" y="147840"/>
                  </a:lnTo>
                  <a:lnTo>
                    <a:pt x="1795272" y="140220"/>
                  </a:lnTo>
                  <a:lnTo>
                    <a:pt x="1831848" y="132600"/>
                  </a:lnTo>
                  <a:lnTo>
                    <a:pt x="1868424" y="126504"/>
                  </a:lnTo>
                  <a:lnTo>
                    <a:pt x="1938528" y="114312"/>
                  </a:lnTo>
                  <a:lnTo>
                    <a:pt x="1972056" y="109740"/>
                  </a:lnTo>
                  <a:lnTo>
                    <a:pt x="2005584" y="106692"/>
                  </a:lnTo>
                  <a:lnTo>
                    <a:pt x="2037588" y="103644"/>
                  </a:lnTo>
                  <a:lnTo>
                    <a:pt x="2069592" y="102120"/>
                  </a:lnTo>
                  <a:lnTo>
                    <a:pt x="2098548" y="100672"/>
                  </a:lnTo>
                  <a:lnTo>
                    <a:pt x="2215896" y="100596"/>
                  </a:lnTo>
                  <a:lnTo>
                    <a:pt x="2270760" y="103644"/>
                  </a:lnTo>
                  <a:lnTo>
                    <a:pt x="2377440" y="115836"/>
                  </a:lnTo>
                  <a:lnTo>
                    <a:pt x="2432304" y="123456"/>
                  </a:lnTo>
                  <a:lnTo>
                    <a:pt x="2487168" y="132600"/>
                  </a:lnTo>
                  <a:lnTo>
                    <a:pt x="2543556" y="141744"/>
                  </a:lnTo>
                  <a:lnTo>
                    <a:pt x="2572512" y="146316"/>
                  </a:lnTo>
                  <a:lnTo>
                    <a:pt x="2602992" y="152412"/>
                  </a:lnTo>
                  <a:lnTo>
                    <a:pt x="2633472" y="156984"/>
                  </a:lnTo>
                  <a:lnTo>
                    <a:pt x="2663952" y="163080"/>
                  </a:lnTo>
                  <a:lnTo>
                    <a:pt x="2695956" y="169176"/>
                  </a:lnTo>
                  <a:lnTo>
                    <a:pt x="2729484" y="173748"/>
                  </a:lnTo>
                  <a:lnTo>
                    <a:pt x="2763012" y="179844"/>
                  </a:lnTo>
                  <a:lnTo>
                    <a:pt x="2799588" y="184416"/>
                  </a:lnTo>
                  <a:lnTo>
                    <a:pt x="2872740" y="196608"/>
                  </a:lnTo>
                  <a:lnTo>
                    <a:pt x="2912364" y="201180"/>
                  </a:lnTo>
                  <a:lnTo>
                    <a:pt x="2953512" y="205752"/>
                  </a:lnTo>
                  <a:lnTo>
                    <a:pt x="2994660" y="211848"/>
                  </a:lnTo>
                  <a:lnTo>
                    <a:pt x="3038856" y="216420"/>
                  </a:lnTo>
                  <a:lnTo>
                    <a:pt x="3084576" y="220992"/>
                  </a:lnTo>
                  <a:lnTo>
                    <a:pt x="3131820" y="225564"/>
                  </a:lnTo>
                  <a:lnTo>
                    <a:pt x="3183636" y="231660"/>
                  </a:lnTo>
                  <a:lnTo>
                    <a:pt x="3235452" y="236232"/>
                  </a:lnTo>
                  <a:lnTo>
                    <a:pt x="3348228" y="248424"/>
                  </a:lnTo>
                  <a:lnTo>
                    <a:pt x="3407664" y="256044"/>
                  </a:lnTo>
                  <a:lnTo>
                    <a:pt x="3467100" y="262140"/>
                  </a:lnTo>
                  <a:lnTo>
                    <a:pt x="3592068" y="275856"/>
                  </a:lnTo>
                  <a:lnTo>
                    <a:pt x="3720084" y="289572"/>
                  </a:lnTo>
                  <a:lnTo>
                    <a:pt x="3982212" y="317004"/>
                  </a:lnTo>
                  <a:lnTo>
                    <a:pt x="4111752" y="330720"/>
                  </a:lnTo>
                  <a:lnTo>
                    <a:pt x="4239768" y="342912"/>
                  </a:lnTo>
                  <a:lnTo>
                    <a:pt x="4363212" y="355104"/>
                  </a:lnTo>
                  <a:lnTo>
                    <a:pt x="4422648" y="361200"/>
                  </a:lnTo>
                  <a:lnTo>
                    <a:pt x="4480560" y="367296"/>
                  </a:lnTo>
                  <a:lnTo>
                    <a:pt x="4590288" y="376440"/>
                  </a:lnTo>
                  <a:lnTo>
                    <a:pt x="4642104" y="381012"/>
                  </a:lnTo>
                  <a:lnTo>
                    <a:pt x="4690872" y="385584"/>
                  </a:lnTo>
                  <a:lnTo>
                    <a:pt x="4736592" y="388632"/>
                  </a:lnTo>
                  <a:lnTo>
                    <a:pt x="4780788" y="393204"/>
                  </a:lnTo>
                  <a:lnTo>
                    <a:pt x="4821936" y="396252"/>
                  </a:lnTo>
                  <a:lnTo>
                    <a:pt x="4860036" y="397776"/>
                  </a:lnTo>
                  <a:lnTo>
                    <a:pt x="4893564" y="399300"/>
                  </a:lnTo>
                  <a:lnTo>
                    <a:pt x="4927092" y="402348"/>
                  </a:lnTo>
                  <a:lnTo>
                    <a:pt x="4969256" y="404571"/>
                  </a:lnTo>
                  <a:lnTo>
                    <a:pt x="4968240" y="411480"/>
                  </a:lnTo>
                  <a:lnTo>
                    <a:pt x="4977384" y="413004"/>
                  </a:lnTo>
                  <a:lnTo>
                    <a:pt x="4998720" y="416052"/>
                  </a:lnTo>
                  <a:lnTo>
                    <a:pt x="5010912" y="419100"/>
                  </a:lnTo>
                  <a:lnTo>
                    <a:pt x="5024628" y="420624"/>
                  </a:lnTo>
                  <a:lnTo>
                    <a:pt x="5038344" y="423672"/>
                  </a:lnTo>
                  <a:lnTo>
                    <a:pt x="5052060" y="425196"/>
                  </a:lnTo>
                  <a:lnTo>
                    <a:pt x="5067300" y="428244"/>
                  </a:lnTo>
                  <a:lnTo>
                    <a:pt x="5099304" y="432816"/>
                  </a:lnTo>
                  <a:lnTo>
                    <a:pt x="5166360" y="445008"/>
                  </a:lnTo>
                  <a:lnTo>
                    <a:pt x="5236464" y="457200"/>
                  </a:lnTo>
                  <a:lnTo>
                    <a:pt x="5271516" y="461772"/>
                  </a:lnTo>
                  <a:lnTo>
                    <a:pt x="5305044" y="467868"/>
                  </a:lnTo>
                  <a:lnTo>
                    <a:pt x="5337048" y="472440"/>
                  </a:lnTo>
                  <a:lnTo>
                    <a:pt x="5369052" y="475488"/>
                  </a:lnTo>
                  <a:lnTo>
                    <a:pt x="5384292" y="477012"/>
                  </a:lnTo>
                  <a:lnTo>
                    <a:pt x="5425440" y="481584"/>
                  </a:lnTo>
                  <a:lnTo>
                    <a:pt x="5490972" y="481584"/>
                  </a:lnTo>
                  <a:lnTo>
                    <a:pt x="5556504" y="470916"/>
                  </a:lnTo>
                  <a:lnTo>
                    <a:pt x="5593080" y="457200"/>
                  </a:lnTo>
                  <a:lnTo>
                    <a:pt x="5637276" y="429768"/>
                  </a:lnTo>
                  <a:lnTo>
                    <a:pt x="5654040" y="419100"/>
                  </a:lnTo>
                  <a:lnTo>
                    <a:pt x="5705856" y="384048"/>
                  </a:lnTo>
                  <a:lnTo>
                    <a:pt x="5734812" y="352044"/>
                  </a:lnTo>
                  <a:lnTo>
                    <a:pt x="5740908" y="342900"/>
                  </a:lnTo>
                  <a:lnTo>
                    <a:pt x="5748528" y="332232"/>
                  </a:lnTo>
                  <a:lnTo>
                    <a:pt x="5753100" y="321564"/>
                  </a:lnTo>
                  <a:lnTo>
                    <a:pt x="5759196" y="310896"/>
                  </a:lnTo>
                  <a:lnTo>
                    <a:pt x="5763768" y="298704"/>
                  </a:lnTo>
                  <a:lnTo>
                    <a:pt x="5769864" y="284988"/>
                  </a:lnTo>
                  <a:lnTo>
                    <a:pt x="5774436" y="269748"/>
                  </a:lnTo>
                  <a:lnTo>
                    <a:pt x="5779008" y="252984"/>
                  </a:lnTo>
                  <a:lnTo>
                    <a:pt x="5782056" y="236220"/>
                  </a:lnTo>
                  <a:lnTo>
                    <a:pt x="5786628" y="217932"/>
                  </a:lnTo>
                  <a:lnTo>
                    <a:pt x="5792724" y="178308"/>
                  </a:lnTo>
                  <a:lnTo>
                    <a:pt x="5798820" y="137160"/>
                  </a:lnTo>
                  <a:lnTo>
                    <a:pt x="5800344" y="117348"/>
                  </a:lnTo>
                  <a:lnTo>
                    <a:pt x="5803392" y="97536"/>
                  </a:lnTo>
                  <a:lnTo>
                    <a:pt x="5804916" y="79248"/>
                  </a:lnTo>
                  <a:lnTo>
                    <a:pt x="5806440" y="62484"/>
                  </a:lnTo>
                  <a:lnTo>
                    <a:pt x="5807964" y="47244"/>
                  </a:lnTo>
                  <a:lnTo>
                    <a:pt x="5811012" y="33528"/>
                  </a:lnTo>
                  <a:lnTo>
                    <a:pt x="5811012" y="22860"/>
                  </a:lnTo>
                  <a:lnTo>
                    <a:pt x="5812536" y="16764"/>
                  </a:lnTo>
                  <a:lnTo>
                    <a:pt x="5812536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1138" y="4282440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9802" y="4261104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546100" h="588645">
                  <a:moveTo>
                    <a:pt x="525780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5780" y="547116"/>
                  </a:lnTo>
                  <a:close/>
                </a:path>
                <a:path w="54610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5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88645">
                  <a:moveTo>
                    <a:pt x="525780" y="547116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47116"/>
                  </a:lnTo>
                  <a:lnTo>
                    <a:pt x="525780" y="547116"/>
                  </a:lnTo>
                  <a:close/>
                </a:path>
                <a:path w="546100" h="588645">
                  <a:moveTo>
                    <a:pt x="525780" y="588264"/>
                  </a:moveTo>
                  <a:lnTo>
                    <a:pt x="525780" y="547116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57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73099" y="2041650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4559" y="4309362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4530" y="3842004"/>
            <a:ext cx="378460" cy="378460"/>
            <a:chOff x="8264530" y="3842004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8285865" y="3863340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64530" y="3842004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6804" y="42672"/>
                  </a:lnTo>
                  <a:lnTo>
                    <a:pt x="336804" y="21336"/>
                  </a:lnTo>
                  <a:lnTo>
                    <a:pt x="358140" y="42672"/>
                  </a:lnTo>
                  <a:lnTo>
                    <a:pt x="358140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528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8460">
                  <a:moveTo>
                    <a:pt x="358140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6804" y="377952"/>
                  </a:lnTo>
                  <a:lnTo>
                    <a:pt x="336804" y="356616"/>
                  </a:lnTo>
                  <a:lnTo>
                    <a:pt x="358140" y="335280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8140" y="42672"/>
                  </a:moveTo>
                  <a:lnTo>
                    <a:pt x="336804" y="21336"/>
                  </a:lnTo>
                  <a:lnTo>
                    <a:pt x="336804" y="42672"/>
                  </a:lnTo>
                  <a:lnTo>
                    <a:pt x="358140" y="42672"/>
                  </a:lnTo>
                  <a:close/>
                </a:path>
                <a:path w="378459" h="378460">
                  <a:moveTo>
                    <a:pt x="358140" y="335280"/>
                  </a:moveTo>
                  <a:lnTo>
                    <a:pt x="358140" y="42672"/>
                  </a:lnTo>
                  <a:lnTo>
                    <a:pt x="336804" y="42672"/>
                  </a:lnTo>
                  <a:lnTo>
                    <a:pt x="336804" y="335280"/>
                  </a:lnTo>
                  <a:lnTo>
                    <a:pt x="358140" y="335280"/>
                  </a:lnTo>
                  <a:close/>
                </a:path>
                <a:path w="378459" h="378460">
                  <a:moveTo>
                    <a:pt x="358140" y="377952"/>
                  </a:moveTo>
                  <a:lnTo>
                    <a:pt x="358140" y="335280"/>
                  </a:lnTo>
                  <a:lnTo>
                    <a:pt x="336804" y="356616"/>
                  </a:lnTo>
                  <a:lnTo>
                    <a:pt x="336804" y="377952"/>
                  </a:lnTo>
                  <a:lnTo>
                    <a:pt x="358140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73418" y="3842004"/>
            <a:ext cx="378460" cy="378460"/>
            <a:chOff x="9273418" y="3842004"/>
            <a:chExt cx="378460" cy="378460"/>
          </a:xfrm>
        </p:grpSpPr>
        <p:sp>
          <p:nvSpPr>
            <p:cNvPr id="6" name="object 6"/>
            <p:cNvSpPr/>
            <p:nvPr/>
          </p:nvSpPr>
          <p:spPr>
            <a:xfrm>
              <a:off x="9293229" y="3863340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79">
                  <a:moveTo>
                    <a:pt x="336803" y="335279"/>
                  </a:moveTo>
                  <a:lnTo>
                    <a:pt x="336803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6803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3418" y="3842004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19812" y="37795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78459" h="378460">
                  <a:moveTo>
                    <a:pt x="41148" y="33528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335280"/>
                  </a:lnTo>
                  <a:lnTo>
                    <a:pt x="41148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19812" y="335280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1148" y="377952"/>
                  </a:moveTo>
                  <a:lnTo>
                    <a:pt x="41148" y="356616"/>
                  </a:lnTo>
                  <a:lnTo>
                    <a:pt x="19812" y="335280"/>
                  </a:lnTo>
                  <a:lnTo>
                    <a:pt x="19812" y="377952"/>
                  </a:lnTo>
                  <a:lnTo>
                    <a:pt x="41148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Rekurzívní</a:t>
            </a:r>
            <a:r>
              <a:rPr sz="4850" spc="-145" dirty="0"/>
              <a:t> </a:t>
            </a:r>
            <a:r>
              <a:rPr sz="4850" dirty="0"/>
              <a:t>sestup:</a:t>
            </a:r>
            <a:r>
              <a:rPr sz="4850" spc="-140" dirty="0"/>
              <a:t> </a:t>
            </a:r>
            <a:r>
              <a:rPr sz="4850" dirty="0"/>
              <a:t>Příklad</a:t>
            </a:r>
            <a:r>
              <a:rPr sz="4850" spc="-150" dirty="0"/>
              <a:t> </a:t>
            </a:r>
            <a:r>
              <a:rPr sz="4850" spc="-25" dirty="0"/>
              <a:t>3/4</a:t>
            </a:r>
            <a:endParaRPr sz="4850"/>
          </a:p>
        </p:txBody>
      </p:sp>
      <p:sp>
        <p:nvSpPr>
          <p:cNvPr id="12" name="object 12"/>
          <p:cNvSpPr txBox="1"/>
          <p:nvPr/>
        </p:nvSpPr>
        <p:spPr>
          <a:xfrm>
            <a:off x="1153045" y="2297683"/>
            <a:ext cx="5293995" cy="24631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1381760">
              <a:lnSpc>
                <a:spcPts val="2330"/>
              </a:lnSpc>
              <a:spcBef>
                <a:spcPts val="660"/>
              </a:spcBef>
            </a:pPr>
            <a:r>
              <a:rPr sz="2400" b="1" dirty="0">
                <a:latin typeface="Courier New"/>
                <a:cs typeface="Courier New"/>
              </a:rPr>
              <a:t>function</a:t>
            </a:r>
            <a:r>
              <a:rPr sz="2400" b="1" spc="10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T1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spc="10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boolean; begin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060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T1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then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85788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T’</a:t>
            </a:r>
            <a:r>
              <a:rPr sz="2400" b="1" i="1" spc="7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FT’</a:t>
            </a:r>
            <a:r>
              <a:rPr sz="240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39165" marR="1566545">
              <a:lnSpc>
                <a:spcPts val="2330"/>
              </a:lnSpc>
              <a:spcBef>
                <a:spcPts val="229"/>
              </a:spcBef>
            </a:pPr>
            <a:r>
              <a:rPr sz="2400" b="1" spc="-10" dirty="0">
                <a:latin typeface="Courier New"/>
                <a:cs typeface="Courier New"/>
              </a:rPr>
              <a:t>GetNextToken;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T1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F</a:t>
            </a:r>
            <a:r>
              <a:rPr sz="2400" b="1" spc="4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and</a:t>
            </a:r>
            <a:r>
              <a:rPr sz="2400" b="1" spc="50" dirty="0">
                <a:latin typeface="Courier New"/>
                <a:cs typeface="Courier New"/>
              </a:rPr>
              <a:t> </a:t>
            </a:r>
            <a:r>
              <a:rPr sz="2400" b="1" spc="-25" dirty="0">
                <a:solidFill>
                  <a:srgbClr val="329932"/>
                </a:solidFill>
                <a:latin typeface="Courier New"/>
                <a:cs typeface="Courier New"/>
              </a:rPr>
              <a:t>T1</a:t>
            </a:r>
            <a:r>
              <a:rPr sz="2400" b="1" spc="-2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40"/>
              </a:lnSpc>
            </a:pPr>
            <a:r>
              <a:rPr sz="2400" b="1" spc="-25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045" y="4661406"/>
            <a:ext cx="6326505" cy="1577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2905">
              <a:lnSpc>
                <a:spcPts val="2605"/>
              </a:lnSpc>
              <a:spcBef>
                <a:spcPts val="120"/>
              </a:spcBef>
            </a:pPr>
            <a:r>
              <a:rPr sz="2400" b="1" spc="-2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['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b="1" dirty="0">
                <a:latin typeface="Courier New"/>
                <a:cs typeface="Courier New"/>
              </a:rPr>
              <a:t>',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400" b="1" dirty="0">
                <a:latin typeface="Courier New"/>
                <a:cs typeface="Courier New"/>
              </a:rPr>
              <a:t>',</a:t>
            </a:r>
            <a:r>
              <a:rPr sz="2400" b="1" spc="8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sz="2400" b="1" dirty="0">
                <a:latin typeface="Courier New"/>
                <a:cs typeface="Courier New"/>
              </a:rPr>
              <a:t>']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then</a:t>
            </a:r>
            <a:endParaRPr sz="2400">
              <a:latin typeface="Courier New"/>
              <a:cs typeface="Courier New"/>
            </a:endParaRPr>
          </a:p>
          <a:p>
            <a:pPr marL="85788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T’</a:t>
            </a:r>
            <a:r>
              <a:rPr sz="2400" b="1" i="1" spc="7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ymbol"/>
                <a:cs typeface="Symbol"/>
              </a:rPr>
              <a:t></a:t>
            </a:r>
            <a:r>
              <a:rPr sz="2400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39165">
              <a:lnSpc>
                <a:spcPts val="2305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T1</a:t>
            </a:r>
            <a:r>
              <a:rPr sz="2400" b="1" spc="50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true;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0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225" y="1285747"/>
            <a:ext cx="7096759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Char char="•"/>
              <a:tabLst>
                <a:tab pos="231775" algn="l"/>
                <a:tab pos="5668010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Pravidla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-10" dirty="0">
                <a:latin typeface="Times New Roman"/>
                <a:cs typeface="Times New Roman"/>
              </a:rPr>
              <a:t>,</a:t>
            </a:r>
            <a:r>
              <a:rPr sz="2850" b="1" dirty="0"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850" b="1" spc="1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89526" y="2414016"/>
            <a:ext cx="2540635" cy="2141220"/>
            <a:chOff x="7089526" y="2414016"/>
            <a:chExt cx="2540635" cy="2141220"/>
          </a:xfrm>
        </p:grpSpPr>
        <p:sp>
          <p:nvSpPr>
            <p:cNvPr id="16" name="object 16"/>
            <p:cNvSpPr/>
            <p:nvPr/>
          </p:nvSpPr>
          <p:spPr>
            <a:xfrm>
              <a:off x="7950586" y="38633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29250" y="3842004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528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57950" y="386333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9521" y="2414015"/>
              <a:ext cx="2540635" cy="2141220"/>
            </a:xfrm>
            <a:custGeom>
              <a:avLst/>
              <a:gdLst/>
              <a:ahLst/>
              <a:cxnLst/>
              <a:rect l="l" t="t" r="r" b="b"/>
              <a:pathLst>
                <a:path w="2540634" h="2141220">
                  <a:moveTo>
                    <a:pt x="2225040" y="1428000"/>
                  </a:moveTo>
                  <a:lnTo>
                    <a:pt x="2183892" y="1428000"/>
                  </a:lnTo>
                  <a:lnTo>
                    <a:pt x="2183892" y="1470672"/>
                  </a:lnTo>
                  <a:lnTo>
                    <a:pt x="2183892" y="1763280"/>
                  </a:lnTo>
                  <a:lnTo>
                    <a:pt x="1889760" y="1763280"/>
                  </a:lnTo>
                  <a:lnTo>
                    <a:pt x="1889760" y="1470672"/>
                  </a:lnTo>
                  <a:lnTo>
                    <a:pt x="2183892" y="1470672"/>
                  </a:lnTo>
                  <a:lnTo>
                    <a:pt x="2183892" y="1428000"/>
                  </a:lnTo>
                  <a:lnTo>
                    <a:pt x="1847088" y="1428000"/>
                  </a:lnTo>
                  <a:lnTo>
                    <a:pt x="1847088" y="1805952"/>
                  </a:lnTo>
                  <a:lnTo>
                    <a:pt x="1868424" y="1805952"/>
                  </a:lnTo>
                  <a:lnTo>
                    <a:pt x="1889760" y="1805952"/>
                  </a:lnTo>
                  <a:lnTo>
                    <a:pt x="2183892" y="1805952"/>
                  </a:lnTo>
                  <a:lnTo>
                    <a:pt x="2203704" y="1805952"/>
                  </a:lnTo>
                  <a:lnTo>
                    <a:pt x="2225040" y="1805952"/>
                  </a:lnTo>
                  <a:lnTo>
                    <a:pt x="2225040" y="1428000"/>
                  </a:lnTo>
                  <a:close/>
                </a:path>
                <a:path w="2540634" h="2141220">
                  <a:moveTo>
                    <a:pt x="2540508" y="0"/>
                  </a:moveTo>
                  <a:lnTo>
                    <a:pt x="1511808" y="0"/>
                  </a:lnTo>
                  <a:lnTo>
                    <a:pt x="1511808" y="42672"/>
                  </a:lnTo>
                  <a:lnTo>
                    <a:pt x="1511808" y="420624"/>
                  </a:lnTo>
                  <a:lnTo>
                    <a:pt x="1511808" y="461772"/>
                  </a:lnTo>
                  <a:lnTo>
                    <a:pt x="1511808" y="2100072"/>
                  </a:lnTo>
                  <a:lnTo>
                    <a:pt x="1217676" y="2100072"/>
                  </a:lnTo>
                  <a:lnTo>
                    <a:pt x="1217676" y="461772"/>
                  </a:lnTo>
                  <a:lnTo>
                    <a:pt x="1511808" y="461772"/>
                  </a:lnTo>
                  <a:lnTo>
                    <a:pt x="1511808" y="420624"/>
                  </a:lnTo>
                  <a:lnTo>
                    <a:pt x="1217676" y="420624"/>
                  </a:lnTo>
                  <a:lnTo>
                    <a:pt x="1217676" y="42672"/>
                  </a:lnTo>
                  <a:lnTo>
                    <a:pt x="1511808" y="42672"/>
                  </a:lnTo>
                  <a:lnTo>
                    <a:pt x="1511808" y="0"/>
                  </a:lnTo>
                  <a:lnTo>
                    <a:pt x="1175004" y="0"/>
                  </a:lnTo>
                  <a:lnTo>
                    <a:pt x="1175004" y="42672"/>
                  </a:lnTo>
                  <a:lnTo>
                    <a:pt x="1175004" y="420624"/>
                  </a:lnTo>
                  <a:lnTo>
                    <a:pt x="1175004" y="461772"/>
                  </a:lnTo>
                  <a:lnTo>
                    <a:pt x="1175004" y="2100072"/>
                  </a:lnTo>
                  <a:lnTo>
                    <a:pt x="882396" y="2100072"/>
                  </a:lnTo>
                  <a:lnTo>
                    <a:pt x="882396" y="461772"/>
                  </a:lnTo>
                  <a:lnTo>
                    <a:pt x="1175004" y="461772"/>
                  </a:lnTo>
                  <a:lnTo>
                    <a:pt x="1175004" y="420624"/>
                  </a:lnTo>
                  <a:lnTo>
                    <a:pt x="882396" y="420624"/>
                  </a:lnTo>
                  <a:lnTo>
                    <a:pt x="882396" y="42672"/>
                  </a:lnTo>
                  <a:lnTo>
                    <a:pt x="1175004" y="42672"/>
                  </a:lnTo>
                  <a:lnTo>
                    <a:pt x="1175004" y="0"/>
                  </a:lnTo>
                  <a:lnTo>
                    <a:pt x="839724" y="0"/>
                  </a:lnTo>
                  <a:lnTo>
                    <a:pt x="839724" y="42672"/>
                  </a:lnTo>
                  <a:lnTo>
                    <a:pt x="839724" y="420624"/>
                  </a:lnTo>
                  <a:lnTo>
                    <a:pt x="839724" y="461772"/>
                  </a:lnTo>
                  <a:lnTo>
                    <a:pt x="839724" y="2100072"/>
                  </a:lnTo>
                  <a:lnTo>
                    <a:pt x="545592" y="2100072"/>
                  </a:lnTo>
                  <a:lnTo>
                    <a:pt x="545592" y="461772"/>
                  </a:lnTo>
                  <a:lnTo>
                    <a:pt x="839724" y="461772"/>
                  </a:lnTo>
                  <a:lnTo>
                    <a:pt x="839724" y="420624"/>
                  </a:lnTo>
                  <a:lnTo>
                    <a:pt x="545592" y="420624"/>
                  </a:lnTo>
                  <a:lnTo>
                    <a:pt x="545592" y="42672"/>
                  </a:lnTo>
                  <a:lnTo>
                    <a:pt x="839724" y="42672"/>
                  </a:lnTo>
                  <a:lnTo>
                    <a:pt x="839724" y="0"/>
                  </a:lnTo>
                  <a:lnTo>
                    <a:pt x="504444" y="0"/>
                  </a:lnTo>
                  <a:lnTo>
                    <a:pt x="504444" y="42672"/>
                  </a:lnTo>
                  <a:lnTo>
                    <a:pt x="504444" y="420624"/>
                  </a:lnTo>
                  <a:lnTo>
                    <a:pt x="504444" y="461772"/>
                  </a:lnTo>
                  <a:lnTo>
                    <a:pt x="504444" y="2100072"/>
                  </a:lnTo>
                  <a:lnTo>
                    <a:pt x="42672" y="2100072"/>
                  </a:lnTo>
                  <a:lnTo>
                    <a:pt x="42672" y="461772"/>
                  </a:lnTo>
                  <a:lnTo>
                    <a:pt x="504444" y="461772"/>
                  </a:lnTo>
                  <a:lnTo>
                    <a:pt x="504444" y="420624"/>
                  </a:lnTo>
                  <a:lnTo>
                    <a:pt x="42672" y="420624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0"/>
                  </a:lnTo>
                  <a:lnTo>
                    <a:pt x="21336" y="0"/>
                  </a:lnTo>
                  <a:lnTo>
                    <a:pt x="21336" y="21336"/>
                  </a:lnTo>
                  <a:lnTo>
                    <a:pt x="0" y="21336"/>
                  </a:lnTo>
                  <a:lnTo>
                    <a:pt x="0" y="2119884"/>
                  </a:lnTo>
                  <a:lnTo>
                    <a:pt x="21336" y="2119884"/>
                  </a:lnTo>
                  <a:lnTo>
                    <a:pt x="21336" y="2141220"/>
                  </a:lnTo>
                  <a:lnTo>
                    <a:pt x="2540508" y="2141220"/>
                  </a:lnTo>
                  <a:lnTo>
                    <a:pt x="2540508" y="2100072"/>
                  </a:lnTo>
                  <a:lnTo>
                    <a:pt x="1552956" y="2100072"/>
                  </a:lnTo>
                  <a:lnTo>
                    <a:pt x="1552956" y="461772"/>
                  </a:lnTo>
                  <a:lnTo>
                    <a:pt x="2540508" y="461772"/>
                  </a:lnTo>
                  <a:lnTo>
                    <a:pt x="2540508" y="420624"/>
                  </a:lnTo>
                  <a:lnTo>
                    <a:pt x="1552956" y="420624"/>
                  </a:lnTo>
                  <a:lnTo>
                    <a:pt x="1552956" y="42672"/>
                  </a:lnTo>
                  <a:lnTo>
                    <a:pt x="2540508" y="4267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84906" y="2797554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3350" y="2853942"/>
            <a:ext cx="730250" cy="17170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100" marR="347980">
              <a:lnSpc>
                <a:spcPts val="2530"/>
              </a:lnSpc>
              <a:spcBef>
                <a:spcPts val="71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ts val="2265"/>
              </a:lnSpc>
              <a:tabLst>
                <a:tab pos="52387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900" b="1" spc="-75" baseline="-9615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endParaRPr sz="3900" baseline="-9615">
              <a:latin typeface="Times New Roman"/>
              <a:cs typeface="Times New Roman"/>
            </a:endParaRPr>
          </a:p>
          <a:p>
            <a:pPr marL="38100">
              <a:lnSpc>
                <a:spcPts val="2540"/>
              </a:lnSpc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ts val="2830"/>
              </a:lnSpc>
              <a:tabLst>
                <a:tab pos="52387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36609" y="2435351"/>
            <a:ext cx="715010" cy="2098675"/>
          </a:xfrm>
          <a:custGeom>
            <a:avLst/>
            <a:gdLst/>
            <a:ahLst/>
            <a:cxnLst/>
            <a:rect l="l" t="t" r="r" b="b"/>
            <a:pathLst>
              <a:path w="715009" h="2098675">
                <a:moveTo>
                  <a:pt x="42672" y="0"/>
                </a:moveTo>
                <a:lnTo>
                  <a:pt x="0" y="0"/>
                </a:lnTo>
                <a:lnTo>
                  <a:pt x="0" y="2098548"/>
                </a:lnTo>
                <a:lnTo>
                  <a:pt x="42672" y="2098548"/>
                </a:lnTo>
                <a:lnTo>
                  <a:pt x="42672" y="0"/>
                </a:lnTo>
                <a:close/>
              </a:path>
              <a:path w="715009" h="2098675">
                <a:moveTo>
                  <a:pt x="377952" y="0"/>
                </a:moveTo>
                <a:lnTo>
                  <a:pt x="336804" y="0"/>
                </a:lnTo>
                <a:lnTo>
                  <a:pt x="336804" y="2098548"/>
                </a:lnTo>
                <a:lnTo>
                  <a:pt x="377952" y="2098548"/>
                </a:lnTo>
                <a:lnTo>
                  <a:pt x="377952" y="0"/>
                </a:lnTo>
                <a:close/>
              </a:path>
              <a:path w="715009" h="2098675">
                <a:moveTo>
                  <a:pt x="714756" y="0"/>
                </a:moveTo>
                <a:lnTo>
                  <a:pt x="672084" y="0"/>
                </a:lnTo>
                <a:lnTo>
                  <a:pt x="672084" y="2098548"/>
                </a:lnTo>
                <a:lnTo>
                  <a:pt x="714756" y="2098548"/>
                </a:lnTo>
                <a:lnTo>
                  <a:pt x="714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32150" y="2375406"/>
            <a:ext cx="18256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597535" algn="l"/>
                <a:tab pos="963294" algn="l"/>
                <a:tab pos="1383665" algn="l"/>
              </a:tabLst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50" b="1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275" b="1" spc="-75" baseline="-1267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4275" b="1" baseline="-1267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	)</a:t>
            </a:r>
            <a:r>
              <a:rPr sz="28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92270" y="2797554"/>
            <a:ext cx="193040" cy="17722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1710" y="3134358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1710" y="3804918"/>
            <a:ext cx="5283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47345" algn="l"/>
              </a:tabLst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29074" y="3134358"/>
            <a:ext cx="528320" cy="1098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47345" algn="l"/>
              </a:tabLst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47345" algn="l"/>
              </a:tabLst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15974" y="2052827"/>
            <a:ext cx="5728970" cy="2988945"/>
            <a:chOff x="3815974" y="2052827"/>
            <a:chExt cx="5728970" cy="2988945"/>
          </a:xfrm>
        </p:grpSpPr>
        <p:sp>
          <p:nvSpPr>
            <p:cNvPr id="29" name="object 29"/>
            <p:cNvSpPr/>
            <p:nvPr/>
          </p:nvSpPr>
          <p:spPr>
            <a:xfrm>
              <a:off x="3815969" y="2052840"/>
              <a:ext cx="5728970" cy="2988945"/>
            </a:xfrm>
            <a:custGeom>
              <a:avLst/>
              <a:gdLst/>
              <a:ahLst/>
              <a:cxnLst/>
              <a:rect l="l" t="t" r="r" b="b"/>
              <a:pathLst>
                <a:path w="5728970" h="2988945">
                  <a:moveTo>
                    <a:pt x="2644140" y="2982468"/>
                  </a:moveTo>
                  <a:lnTo>
                    <a:pt x="2642616" y="2974848"/>
                  </a:lnTo>
                  <a:lnTo>
                    <a:pt x="2642616" y="2970276"/>
                  </a:lnTo>
                  <a:lnTo>
                    <a:pt x="2641092" y="2968752"/>
                  </a:lnTo>
                  <a:lnTo>
                    <a:pt x="2638044" y="2961132"/>
                  </a:lnTo>
                  <a:lnTo>
                    <a:pt x="2638044" y="2959608"/>
                  </a:lnTo>
                  <a:lnTo>
                    <a:pt x="2636520" y="2958084"/>
                  </a:lnTo>
                  <a:lnTo>
                    <a:pt x="2636520" y="2956560"/>
                  </a:lnTo>
                  <a:lnTo>
                    <a:pt x="2630424" y="2948940"/>
                  </a:lnTo>
                  <a:lnTo>
                    <a:pt x="2630424" y="2947416"/>
                  </a:lnTo>
                  <a:lnTo>
                    <a:pt x="2628900" y="2947416"/>
                  </a:lnTo>
                  <a:lnTo>
                    <a:pt x="2628900" y="2945892"/>
                  </a:lnTo>
                  <a:lnTo>
                    <a:pt x="2619756" y="2936748"/>
                  </a:lnTo>
                  <a:lnTo>
                    <a:pt x="2581656" y="2912364"/>
                  </a:lnTo>
                  <a:lnTo>
                    <a:pt x="2532888" y="2895600"/>
                  </a:lnTo>
                  <a:lnTo>
                    <a:pt x="2473452" y="2884932"/>
                  </a:lnTo>
                  <a:lnTo>
                    <a:pt x="2427732" y="2881782"/>
                  </a:lnTo>
                  <a:lnTo>
                    <a:pt x="2406396" y="2880360"/>
                  </a:lnTo>
                  <a:lnTo>
                    <a:pt x="1517904" y="2880360"/>
                  </a:lnTo>
                  <a:lnTo>
                    <a:pt x="1496568" y="2878836"/>
                  </a:lnTo>
                  <a:lnTo>
                    <a:pt x="1440180" y="2871216"/>
                  </a:lnTo>
                  <a:lnTo>
                    <a:pt x="1392936" y="2857500"/>
                  </a:lnTo>
                  <a:lnTo>
                    <a:pt x="1354836" y="2836164"/>
                  </a:lnTo>
                  <a:lnTo>
                    <a:pt x="1344168" y="2822448"/>
                  </a:lnTo>
                  <a:lnTo>
                    <a:pt x="1345692" y="2827020"/>
                  </a:lnTo>
                  <a:lnTo>
                    <a:pt x="1343952" y="2822664"/>
                  </a:lnTo>
                  <a:lnTo>
                    <a:pt x="1342644" y="2814828"/>
                  </a:lnTo>
                  <a:lnTo>
                    <a:pt x="1340167" y="2807462"/>
                  </a:lnTo>
                  <a:lnTo>
                    <a:pt x="1335405" y="2801683"/>
                  </a:lnTo>
                  <a:lnTo>
                    <a:pt x="1328928" y="2797886"/>
                  </a:lnTo>
                  <a:lnTo>
                    <a:pt x="1321308" y="2796540"/>
                  </a:lnTo>
                  <a:lnTo>
                    <a:pt x="1313929" y="2797886"/>
                  </a:lnTo>
                  <a:lnTo>
                    <a:pt x="1307973" y="2801683"/>
                  </a:lnTo>
                  <a:lnTo>
                    <a:pt x="1303731" y="2807462"/>
                  </a:lnTo>
                  <a:lnTo>
                    <a:pt x="1301496" y="2814828"/>
                  </a:lnTo>
                  <a:lnTo>
                    <a:pt x="1300187" y="2822664"/>
                  </a:lnTo>
                  <a:lnTo>
                    <a:pt x="1298448" y="2827020"/>
                  </a:lnTo>
                  <a:lnTo>
                    <a:pt x="1299972" y="2822448"/>
                  </a:lnTo>
                  <a:lnTo>
                    <a:pt x="1296924" y="2828544"/>
                  </a:lnTo>
                  <a:lnTo>
                    <a:pt x="1292352" y="2834640"/>
                  </a:lnTo>
                  <a:lnTo>
                    <a:pt x="1284732" y="2839212"/>
                  </a:lnTo>
                  <a:lnTo>
                    <a:pt x="1275588" y="2845308"/>
                  </a:lnTo>
                  <a:lnTo>
                    <a:pt x="1251204" y="2857500"/>
                  </a:lnTo>
                  <a:lnTo>
                    <a:pt x="1203960" y="2871216"/>
                  </a:lnTo>
                  <a:lnTo>
                    <a:pt x="1149096" y="2878709"/>
                  </a:lnTo>
                  <a:lnTo>
                    <a:pt x="236220" y="2880360"/>
                  </a:lnTo>
                  <a:lnTo>
                    <a:pt x="213360" y="2881884"/>
                  </a:lnTo>
                  <a:lnTo>
                    <a:pt x="192024" y="2881884"/>
                  </a:lnTo>
                  <a:lnTo>
                    <a:pt x="149352" y="2887980"/>
                  </a:lnTo>
                  <a:lnTo>
                    <a:pt x="129540" y="2891028"/>
                  </a:lnTo>
                  <a:lnTo>
                    <a:pt x="109728" y="2895600"/>
                  </a:lnTo>
                  <a:lnTo>
                    <a:pt x="92964" y="2901696"/>
                  </a:lnTo>
                  <a:lnTo>
                    <a:pt x="76200" y="2906268"/>
                  </a:lnTo>
                  <a:lnTo>
                    <a:pt x="33528" y="2929128"/>
                  </a:lnTo>
                  <a:lnTo>
                    <a:pt x="7620" y="2956560"/>
                  </a:lnTo>
                  <a:lnTo>
                    <a:pt x="6096" y="2958084"/>
                  </a:lnTo>
                  <a:lnTo>
                    <a:pt x="6096" y="2959608"/>
                  </a:lnTo>
                  <a:lnTo>
                    <a:pt x="4572" y="2961132"/>
                  </a:lnTo>
                  <a:lnTo>
                    <a:pt x="1524" y="2968752"/>
                  </a:lnTo>
                  <a:lnTo>
                    <a:pt x="1524" y="2974848"/>
                  </a:lnTo>
                  <a:lnTo>
                    <a:pt x="0" y="2982468"/>
                  </a:lnTo>
                  <a:lnTo>
                    <a:pt x="41148" y="2988564"/>
                  </a:lnTo>
                  <a:lnTo>
                    <a:pt x="42456" y="2980715"/>
                  </a:lnTo>
                  <a:lnTo>
                    <a:pt x="42672" y="2980182"/>
                  </a:lnTo>
                  <a:lnTo>
                    <a:pt x="44196" y="2976372"/>
                  </a:lnTo>
                  <a:lnTo>
                    <a:pt x="42672" y="2980944"/>
                  </a:lnTo>
                  <a:lnTo>
                    <a:pt x="44196" y="2977896"/>
                  </a:lnTo>
                  <a:lnTo>
                    <a:pt x="45720" y="2974848"/>
                  </a:lnTo>
                  <a:lnTo>
                    <a:pt x="47244" y="2973324"/>
                  </a:lnTo>
                  <a:lnTo>
                    <a:pt x="53340" y="2967228"/>
                  </a:lnTo>
                  <a:lnTo>
                    <a:pt x="59436" y="2962656"/>
                  </a:lnTo>
                  <a:lnTo>
                    <a:pt x="106680" y="2941320"/>
                  </a:lnTo>
                  <a:lnTo>
                    <a:pt x="175260" y="2926080"/>
                  </a:lnTo>
                  <a:lnTo>
                    <a:pt x="216408" y="2923032"/>
                  </a:lnTo>
                  <a:lnTo>
                    <a:pt x="1104900" y="2923032"/>
                  </a:lnTo>
                  <a:lnTo>
                    <a:pt x="1126236" y="2921609"/>
                  </a:lnTo>
                  <a:lnTo>
                    <a:pt x="1171956" y="2918460"/>
                  </a:lnTo>
                  <a:lnTo>
                    <a:pt x="1211580" y="2912364"/>
                  </a:lnTo>
                  <a:lnTo>
                    <a:pt x="1264920" y="2897124"/>
                  </a:lnTo>
                  <a:lnTo>
                    <a:pt x="1295400" y="2882557"/>
                  </a:lnTo>
                  <a:lnTo>
                    <a:pt x="1298448" y="2880868"/>
                  </a:lnTo>
                  <a:lnTo>
                    <a:pt x="1299972" y="2880017"/>
                  </a:lnTo>
                  <a:lnTo>
                    <a:pt x="1307592" y="2875788"/>
                  </a:lnTo>
                  <a:lnTo>
                    <a:pt x="1318260" y="2866644"/>
                  </a:lnTo>
                  <a:lnTo>
                    <a:pt x="1322070" y="2862834"/>
                  </a:lnTo>
                  <a:lnTo>
                    <a:pt x="1324356" y="2865120"/>
                  </a:lnTo>
                  <a:lnTo>
                    <a:pt x="1335024" y="2874264"/>
                  </a:lnTo>
                  <a:lnTo>
                    <a:pt x="1344168" y="2879979"/>
                  </a:lnTo>
                  <a:lnTo>
                    <a:pt x="1345692" y="2880931"/>
                  </a:lnTo>
                  <a:lnTo>
                    <a:pt x="1347216" y="2881884"/>
                  </a:lnTo>
                  <a:lnTo>
                    <a:pt x="1348740" y="2882722"/>
                  </a:lnTo>
                  <a:lnTo>
                    <a:pt x="1360932" y="2889504"/>
                  </a:lnTo>
                  <a:lnTo>
                    <a:pt x="1377696" y="2897124"/>
                  </a:lnTo>
                  <a:lnTo>
                    <a:pt x="1392936" y="2901696"/>
                  </a:lnTo>
                  <a:lnTo>
                    <a:pt x="1411224" y="2907792"/>
                  </a:lnTo>
                  <a:lnTo>
                    <a:pt x="1431036" y="2912364"/>
                  </a:lnTo>
                  <a:lnTo>
                    <a:pt x="1470660" y="2918460"/>
                  </a:lnTo>
                  <a:lnTo>
                    <a:pt x="1493520" y="2921508"/>
                  </a:lnTo>
                  <a:lnTo>
                    <a:pt x="1514856" y="2921508"/>
                  </a:lnTo>
                  <a:lnTo>
                    <a:pt x="1537716" y="2923032"/>
                  </a:lnTo>
                  <a:lnTo>
                    <a:pt x="2429256" y="2923133"/>
                  </a:lnTo>
                  <a:lnTo>
                    <a:pt x="2468880" y="2926080"/>
                  </a:lnTo>
                  <a:lnTo>
                    <a:pt x="2538984" y="2941320"/>
                  </a:lnTo>
                  <a:lnTo>
                    <a:pt x="2586228" y="2962656"/>
                  </a:lnTo>
                  <a:lnTo>
                    <a:pt x="2598420" y="2976372"/>
                  </a:lnTo>
                  <a:lnTo>
                    <a:pt x="2599944" y="2978658"/>
                  </a:lnTo>
                  <a:lnTo>
                    <a:pt x="2601468" y="2980944"/>
                  </a:lnTo>
                  <a:lnTo>
                    <a:pt x="2599944" y="2976372"/>
                  </a:lnTo>
                  <a:lnTo>
                    <a:pt x="2601468" y="2980182"/>
                  </a:lnTo>
                  <a:lnTo>
                    <a:pt x="2601684" y="2980715"/>
                  </a:lnTo>
                  <a:lnTo>
                    <a:pt x="2602992" y="2988564"/>
                  </a:lnTo>
                  <a:lnTo>
                    <a:pt x="2644140" y="2982468"/>
                  </a:lnTo>
                  <a:close/>
                </a:path>
                <a:path w="5728970" h="2988945">
                  <a:moveTo>
                    <a:pt x="4669536" y="405384"/>
                  </a:moveTo>
                  <a:lnTo>
                    <a:pt x="4664964" y="399288"/>
                  </a:lnTo>
                  <a:lnTo>
                    <a:pt x="4655820" y="390144"/>
                  </a:lnTo>
                  <a:lnTo>
                    <a:pt x="4651248" y="384048"/>
                  </a:lnTo>
                  <a:lnTo>
                    <a:pt x="4646676" y="376428"/>
                  </a:lnTo>
                  <a:lnTo>
                    <a:pt x="4640580" y="368808"/>
                  </a:lnTo>
                  <a:lnTo>
                    <a:pt x="4628388" y="352044"/>
                  </a:lnTo>
                  <a:lnTo>
                    <a:pt x="4614672" y="332232"/>
                  </a:lnTo>
                  <a:lnTo>
                    <a:pt x="4599432" y="310896"/>
                  </a:lnTo>
                  <a:lnTo>
                    <a:pt x="4582668" y="289560"/>
                  </a:lnTo>
                  <a:lnTo>
                    <a:pt x="4565904" y="266700"/>
                  </a:lnTo>
                  <a:lnTo>
                    <a:pt x="4526280" y="219456"/>
                  </a:lnTo>
                  <a:lnTo>
                    <a:pt x="4480560" y="173736"/>
                  </a:lnTo>
                  <a:lnTo>
                    <a:pt x="4430268" y="132588"/>
                  </a:lnTo>
                  <a:lnTo>
                    <a:pt x="4415028" y="123444"/>
                  </a:lnTo>
                  <a:lnTo>
                    <a:pt x="4401312" y="114300"/>
                  </a:lnTo>
                  <a:lnTo>
                    <a:pt x="4386072" y="106680"/>
                  </a:lnTo>
                  <a:lnTo>
                    <a:pt x="4370832" y="100584"/>
                  </a:lnTo>
                  <a:lnTo>
                    <a:pt x="4343400" y="88392"/>
                  </a:lnTo>
                  <a:lnTo>
                    <a:pt x="4319016" y="76200"/>
                  </a:lnTo>
                  <a:lnTo>
                    <a:pt x="4294632" y="65532"/>
                  </a:lnTo>
                  <a:lnTo>
                    <a:pt x="4270248" y="53340"/>
                  </a:lnTo>
                  <a:lnTo>
                    <a:pt x="4244340" y="42672"/>
                  </a:lnTo>
                  <a:lnTo>
                    <a:pt x="4216908" y="33528"/>
                  </a:lnTo>
                  <a:lnTo>
                    <a:pt x="4186428" y="22860"/>
                  </a:lnTo>
                  <a:lnTo>
                    <a:pt x="4169664" y="19812"/>
                  </a:lnTo>
                  <a:lnTo>
                    <a:pt x="4154424" y="15240"/>
                  </a:lnTo>
                  <a:lnTo>
                    <a:pt x="4137660" y="12192"/>
                  </a:lnTo>
                  <a:lnTo>
                    <a:pt x="4101084" y="6096"/>
                  </a:lnTo>
                  <a:lnTo>
                    <a:pt x="4081272" y="3048"/>
                  </a:lnTo>
                  <a:lnTo>
                    <a:pt x="4061460" y="1524"/>
                  </a:lnTo>
                  <a:lnTo>
                    <a:pt x="4040124" y="0"/>
                  </a:lnTo>
                  <a:lnTo>
                    <a:pt x="3944112" y="0"/>
                  </a:lnTo>
                  <a:lnTo>
                    <a:pt x="3918204" y="1524"/>
                  </a:lnTo>
                  <a:lnTo>
                    <a:pt x="3860292" y="7620"/>
                  </a:lnTo>
                  <a:lnTo>
                    <a:pt x="3829812" y="10668"/>
                  </a:lnTo>
                  <a:lnTo>
                    <a:pt x="3797808" y="15240"/>
                  </a:lnTo>
                  <a:lnTo>
                    <a:pt x="3727704" y="24384"/>
                  </a:lnTo>
                  <a:lnTo>
                    <a:pt x="3689604" y="32004"/>
                  </a:lnTo>
                  <a:lnTo>
                    <a:pt x="3649980" y="39624"/>
                  </a:lnTo>
                  <a:lnTo>
                    <a:pt x="3607308" y="47244"/>
                  </a:lnTo>
                  <a:lnTo>
                    <a:pt x="3564636" y="57912"/>
                  </a:lnTo>
                  <a:lnTo>
                    <a:pt x="3520440" y="67056"/>
                  </a:lnTo>
                  <a:lnTo>
                    <a:pt x="3328416" y="114300"/>
                  </a:lnTo>
                  <a:lnTo>
                    <a:pt x="3226308" y="141732"/>
                  </a:lnTo>
                  <a:lnTo>
                    <a:pt x="3119628" y="169164"/>
                  </a:lnTo>
                  <a:lnTo>
                    <a:pt x="3011424" y="199644"/>
                  </a:lnTo>
                  <a:lnTo>
                    <a:pt x="2901696" y="228600"/>
                  </a:lnTo>
                  <a:lnTo>
                    <a:pt x="2790444" y="260604"/>
                  </a:lnTo>
                  <a:lnTo>
                    <a:pt x="2569464" y="320040"/>
                  </a:lnTo>
                  <a:lnTo>
                    <a:pt x="2461260" y="348996"/>
                  </a:lnTo>
                  <a:lnTo>
                    <a:pt x="2354580" y="376428"/>
                  </a:lnTo>
                  <a:lnTo>
                    <a:pt x="2250948" y="402336"/>
                  </a:lnTo>
                  <a:lnTo>
                    <a:pt x="2151888" y="425196"/>
                  </a:lnTo>
                  <a:lnTo>
                    <a:pt x="2103120" y="437388"/>
                  </a:lnTo>
                  <a:lnTo>
                    <a:pt x="2054352" y="448056"/>
                  </a:lnTo>
                  <a:lnTo>
                    <a:pt x="2004060" y="457200"/>
                  </a:lnTo>
                  <a:lnTo>
                    <a:pt x="1953768" y="467868"/>
                  </a:lnTo>
                  <a:lnTo>
                    <a:pt x="1850136" y="487680"/>
                  </a:lnTo>
                  <a:lnTo>
                    <a:pt x="1642872" y="524256"/>
                  </a:lnTo>
                  <a:lnTo>
                    <a:pt x="1537716" y="542544"/>
                  </a:lnTo>
                  <a:lnTo>
                    <a:pt x="1434084" y="559308"/>
                  </a:lnTo>
                  <a:lnTo>
                    <a:pt x="1331976" y="576072"/>
                  </a:lnTo>
                  <a:lnTo>
                    <a:pt x="1231392" y="594360"/>
                  </a:lnTo>
                  <a:lnTo>
                    <a:pt x="1133856" y="612648"/>
                  </a:lnTo>
                  <a:lnTo>
                    <a:pt x="1086612" y="620268"/>
                  </a:lnTo>
                  <a:lnTo>
                    <a:pt x="1039368" y="630936"/>
                  </a:lnTo>
                  <a:lnTo>
                    <a:pt x="947928" y="649224"/>
                  </a:lnTo>
                  <a:lnTo>
                    <a:pt x="905256" y="658368"/>
                  </a:lnTo>
                  <a:lnTo>
                    <a:pt x="862584" y="669036"/>
                  </a:lnTo>
                  <a:lnTo>
                    <a:pt x="821436" y="679704"/>
                  </a:lnTo>
                  <a:lnTo>
                    <a:pt x="780288" y="688848"/>
                  </a:lnTo>
                  <a:lnTo>
                    <a:pt x="742188" y="701040"/>
                  </a:lnTo>
                  <a:lnTo>
                    <a:pt x="705612" y="711708"/>
                  </a:lnTo>
                  <a:lnTo>
                    <a:pt x="670560" y="722376"/>
                  </a:lnTo>
                  <a:lnTo>
                    <a:pt x="635508" y="734568"/>
                  </a:lnTo>
                  <a:lnTo>
                    <a:pt x="603504" y="748284"/>
                  </a:lnTo>
                  <a:lnTo>
                    <a:pt x="573024" y="760476"/>
                  </a:lnTo>
                  <a:lnTo>
                    <a:pt x="542544" y="774192"/>
                  </a:lnTo>
                  <a:lnTo>
                    <a:pt x="515112" y="789432"/>
                  </a:lnTo>
                  <a:lnTo>
                    <a:pt x="487680" y="803148"/>
                  </a:lnTo>
                  <a:lnTo>
                    <a:pt x="461772" y="818388"/>
                  </a:lnTo>
                  <a:lnTo>
                    <a:pt x="437388" y="833628"/>
                  </a:lnTo>
                  <a:lnTo>
                    <a:pt x="414528" y="850392"/>
                  </a:lnTo>
                  <a:lnTo>
                    <a:pt x="393192" y="865632"/>
                  </a:lnTo>
                  <a:lnTo>
                    <a:pt x="352044" y="899160"/>
                  </a:lnTo>
                  <a:lnTo>
                    <a:pt x="315468" y="932688"/>
                  </a:lnTo>
                  <a:lnTo>
                    <a:pt x="281940" y="966216"/>
                  </a:lnTo>
                  <a:lnTo>
                    <a:pt x="252984" y="998220"/>
                  </a:lnTo>
                  <a:lnTo>
                    <a:pt x="248488" y="1003350"/>
                  </a:lnTo>
                  <a:lnTo>
                    <a:pt x="184404" y="949452"/>
                  </a:lnTo>
                  <a:lnTo>
                    <a:pt x="118872" y="1222248"/>
                  </a:lnTo>
                  <a:lnTo>
                    <a:pt x="220980" y="1178140"/>
                  </a:lnTo>
                  <a:lnTo>
                    <a:pt x="376428" y="1110996"/>
                  </a:lnTo>
                  <a:lnTo>
                    <a:pt x="312978" y="1057617"/>
                  </a:lnTo>
                  <a:lnTo>
                    <a:pt x="315468" y="1054608"/>
                  </a:lnTo>
                  <a:lnTo>
                    <a:pt x="356616" y="1008888"/>
                  </a:lnTo>
                  <a:lnTo>
                    <a:pt x="373380" y="993648"/>
                  </a:lnTo>
                  <a:lnTo>
                    <a:pt x="388620" y="978408"/>
                  </a:lnTo>
                  <a:lnTo>
                    <a:pt x="405384" y="963168"/>
                  </a:lnTo>
                  <a:lnTo>
                    <a:pt x="423672" y="949452"/>
                  </a:lnTo>
                  <a:lnTo>
                    <a:pt x="441960" y="934212"/>
                  </a:lnTo>
                  <a:lnTo>
                    <a:pt x="483108" y="905256"/>
                  </a:lnTo>
                  <a:lnTo>
                    <a:pt x="528828" y="877824"/>
                  </a:lnTo>
                  <a:lnTo>
                    <a:pt x="579120" y="850392"/>
                  </a:lnTo>
                  <a:lnTo>
                    <a:pt x="633984" y="826008"/>
                  </a:lnTo>
                  <a:lnTo>
                    <a:pt x="696468" y="803148"/>
                  </a:lnTo>
                  <a:lnTo>
                    <a:pt x="765048" y="781812"/>
                  </a:lnTo>
                  <a:lnTo>
                    <a:pt x="801624" y="771144"/>
                  </a:lnTo>
                  <a:lnTo>
                    <a:pt x="880872" y="749808"/>
                  </a:lnTo>
                  <a:lnTo>
                    <a:pt x="966216" y="731520"/>
                  </a:lnTo>
                  <a:lnTo>
                    <a:pt x="1054608" y="713232"/>
                  </a:lnTo>
                  <a:lnTo>
                    <a:pt x="1196340" y="685800"/>
                  </a:lnTo>
                  <a:lnTo>
                    <a:pt x="1246632" y="676656"/>
                  </a:lnTo>
                  <a:lnTo>
                    <a:pt x="1295400" y="667512"/>
                  </a:lnTo>
                  <a:lnTo>
                    <a:pt x="1345692" y="659892"/>
                  </a:lnTo>
                  <a:lnTo>
                    <a:pt x="1447800" y="641604"/>
                  </a:lnTo>
                  <a:lnTo>
                    <a:pt x="1551432" y="624840"/>
                  </a:lnTo>
                  <a:lnTo>
                    <a:pt x="1761744" y="588264"/>
                  </a:lnTo>
                  <a:lnTo>
                    <a:pt x="1865376" y="569976"/>
                  </a:lnTo>
                  <a:lnTo>
                    <a:pt x="1969008" y="550164"/>
                  </a:lnTo>
                  <a:lnTo>
                    <a:pt x="2020824" y="539496"/>
                  </a:lnTo>
                  <a:lnTo>
                    <a:pt x="2171700" y="507492"/>
                  </a:lnTo>
                  <a:lnTo>
                    <a:pt x="2270760" y="484632"/>
                  </a:lnTo>
                  <a:lnTo>
                    <a:pt x="2374392" y="458724"/>
                  </a:lnTo>
                  <a:lnTo>
                    <a:pt x="2813304" y="341376"/>
                  </a:lnTo>
                  <a:lnTo>
                    <a:pt x="2924556" y="310896"/>
                  </a:lnTo>
                  <a:lnTo>
                    <a:pt x="3034284" y="280416"/>
                  </a:lnTo>
                  <a:lnTo>
                    <a:pt x="3142488" y="249936"/>
                  </a:lnTo>
                  <a:lnTo>
                    <a:pt x="3247644" y="222504"/>
                  </a:lnTo>
                  <a:lnTo>
                    <a:pt x="3348228" y="195072"/>
                  </a:lnTo>
                  <a:lnTo>
                    <a:pt x="3445764" y="170688"/>
                  </a:lnTo>
                  <a:lnTo>
                    <a:pt x="3538728" y="149352"/>
                  </a:lnTo>
                  <a:lnTo>
                    <a:pt x="3582924" y="138684"/>
                  </a:lnTo>
                  <a:lnTo>
                    <a:pt x="3624072" y="129540"/>
                  </a:lnTo>
                  <a:lnTo>
                    <a:pt x="3665220" y="121920"/>
                  </a:lnTo>
                  <a:lnTo>
                    <a:pt x="3703320" y="114300"/>
                  </a:lnTo>
                  <a:lnTo>
                    <a:pt x="3739896" y="108204"/>
                  </a:lnTo>
                  <a:lnTo>
                    <a:pt x="3774948" y="102108"/>
                  </a:lnTo>
                  <a:lnTo>
                    <a:pt x="3806952" y="97536"/>
                  </a:lnTo>
                  <a:lnTo>
                    <a:pt x="3838956" y="94488"/>
                  </a:lnTo>
                  <a:lnTo>
                    <a:pt x="3867912" y="89916"/>
                  </a:lnTo>
                  <a:lnTo>
                    <a:pt x="3896868" y="88392"/>
                  </a:lnTo>
                  <a:lnTo>
                    <a:pt x="3922776" y="85344"/>
                  </a:lnTo>
                  <a:lnTo>
                    <a:pt x="3947160" y="83820"/>
                  </a:lnTo>
                  <a:lnTo>
                    <a:pt x="4035552" y="83820"/>
                  </a:lnTo>
                  <a:lnTo>
                    <a:pt x="4072128" y="86868"/>
                  </a:lnTo>
                  <a:lnTo>
                    <a:pt x="4088892" y="88392"/>
                  </a:lnTo>
                  <a:lnTo>
                    <a:pt x="4104132" y="91440"/>
                  </a:lnTo>
                  <a:lnTo>
                    <a:pt x="4120896" y="94488"/>
                  </a:lnTo>
                  <a:lnTo>
                    <a:pt x="4162044" y="103632"/>
                  </a:lnTo>
                  <a:lnTo>
                    <a:pt x="4186428" y="111252"/>
                  </a:lnTo>
                  <a:lnTo>
                    <a:pt x="4212336" y="120396"/>
                  </a:lnTo>
                  <a:lnTo>
                    <a:pt x="4235196" y="131064"/>
                  </a:lnTo>
                  <a:lnTo>
                    <a:pt x="4283964" y="152400"/>
                  </a:lnTo>
                  <a:lnTo>
                    <a:pt x="4309872" y="164592"/>
                  </a:lnTo>
                  <a:lnTo>
                    <a:pt x="4335780" y="175260"/>
                  </a:lnTo>
                  <a:lnTo>
                    <a:pt x="4346448" y="181356"/>
                  </a:lnTo>
                  <a:lnTo>
                    <a:pt x="4358640" y="187452"/>
                  </a:lnTo>
                  <a:lnTo>
                    <a:pt x="4369308" y="193548"/>
                  </a:lnTo>
                  <a:lnTo>
                    <a:pt x="4379976" y="201168"/>
                  </a:lnTo>
                  <a:lnTo>
                    <a:pt x="4402836" y="216408"/>
                  </a:lnTo>
                  <a:lnTo>
                    <a:pt x="4422648" y="234696"/>
                  </a:lnTo>
                  <a:lnTo>
                    <a:pt x="4443984" y="252984"/>
                  </a:lnTo>
                  <a:lnTo>
                    <a:pt x="4462272" y="274320"/>
                  </a:lnTo>
                  <a:lnTo>
                    <a:pt x="4515612" y="338328"/>
                  </a:lnTo>
                  <a:lnTo>
                    <a:pt x="4546092" y="381000"/>
                  </a:lnTo>
                  <a:lnTo>
                    <a:pt x="4572000" y="419100"/>
                  </a:lnTo>
                  <a:lnTo>
                    <a:pt x="4579620" y="426720"/>
                  </a:lnTo>
                  <a:lnTo>
                    <a:pt x="4585716" y="435864"/>
                  </a:lnTo>
                  <a:lnTo>
                    <a:pt x="4590288" y="443484"/>
                  </a:lnTo>
                  <a:lnTo>
                    <a:pt x="4597908" y="451104"/>
                  </a:lnTo>
                  <a:lnTo>
                    <a:pt x="4602480" y="457200"/>
                  </a:lnTo>
                  <a:lnTo>
                    <a:pt x="4607052" y="461772"/>
                  </a:lnTo>
                  <a:lnTo>
                    <a:pt x="4669536" y="405384"/>
                  </a:lnTo>
                  <a:close/>
                </a:path>
                <a:path w="5728970" h="2988945">
                  <a:moveTo>
                    <a:pt x="5728716" y="2459723"/>
                  </a:moveTo>
                  <a:lnTo>
                    <a:pt x="5646420" y="2447531"/>
                  </a:lnTo>
                  <a:lnTo>
                    <a:pt x="5644896" y="2452103"/>
                  </a:lnTo>
                  <a:lnTo>
                    <a:pt x="5644896" y="2456675"/>
                  </a:lnTo>
                  <a:lnTo>
                    <a:pt x="5643372" y="2464295"/>
                  </a:lnTo>
                  <a:lnTo>
                    <a:pt x="5643372" y="2470391"/>
                  </a:lnTo>
                  <a:lnTo>
                    <a:pt x="5641848" y="2484107"/>
                  </a:lnTo>
                  <a:lnTo>
                    <a:pt x="5640324" y="2500871"/>
                  </a:lnTo>
                  <a:lnTo>
                    <a:pt x="5637276" y="2517635"/>
                  </a:lnTo>
                  <a:lnTo>
                    <a:pt x="5635752" y="2535923"/>
                  </a:lnTo>
                  <a:lnTo>
                    <a:pt x="5632704" y="2554211"/>
                  </a:lnTo>
                  <a:lnTo>
                    <a:pt x="5625084" y="2613647"/>
                  </a:lnTo>
                  <a:lnTo>
                    <a:pt x="5615940" y="2666987"/>
                  </a:lnTo>
                  <a:lnTo>
                    <a:pt x="5605272" y="2706611"/>
                  </a:lnTo>
                  <a:lnTo>
                    <a:pt x="5602224" y="2715755"/>
                  </a:lnTo>
                  <a:lnTo>
                    <a:pt x="5597652" y="2724899"/>
                  </a:lnTo>
                  <a:lnTo>
                    <a:pt x="5594604" y="2732519"/>
                  </a:lnTo>
                  <a:lnTo>
                    <a:pt x="5590032" y="2740139"/>
                  </a:lnTo>
                  <a:lnTo>
                    <a:pt x="5564124" y="2770619"/>
                  </a:lnTo>
                  <a:lnTo>
                    <a:pt x="5553456" y="2778239"/>
                  </a:lnTo>
                  <a:lnTo>
                    <a:pt x="5541264" y="2787383"/>
                  </a:lnTo>
                  <a:lnTo>
                    <a:pt x="5526024" y="2796527"/>
                  </a:lnTo>
                  <a:lnTo>
                    <a:pt x="5492496" y="2817863"/>
                  </a:lnTo>
                  <a:lnTo>
                    <a:pt x="5471160" y="2828531"/>
                  </a:lnTo>
                  <a:lnTo>
                    <a:pt x="5463540" y="2833103"/>
                  </a:lnTo>
                  <a:lnTo>
                    <a:pt x="5455920" y="2834627"/>
                  </a:lnTo>
                  <a:lnTo>
                    <a:pt x="5437632" y="2840723"/>
                  </a:lnTo>
                  <a:lnTo>
                    <a:pt x="5426964" y="2842247"/>
                  </a:lnTo>
                  <a:lnTo>
                    <a:pt x="5414772" y="2843771"/>
                  </a:lnTo>
                  <a:lnTo>
                    <a:pt x="5399532" y="2845295"/>
                  </a:lnTo>
                  <a:lnTo>
                    <a:pt x="5346192" y="2845295"/>
                  </a:lnTo>
                  <a:lnTo>
                    <a:pt x="5321808" y="2842247"/>
                  </a:lnTo>
                  <a:lnTo>
                    <a:pt x="5308092" y="2842247"/>
                  </a:lnTo>
                  <a:lnTo>
                    <a:pt x="5294376" y="2840723"/>
                  </a:lnTo>
                  <a:lnTo>
                    <a:pt x="5263896" y="2836151"/>
                  </a:lnTo>
                  <a:lnTo>
                    <a:pt x="5209337" y="2828366"/>
                  </a:lnTo>
                  <a:lnTo>
                    <a:pt x="5216652" y="2823972"/>
                  </a:lnTo>
                  <a:lnTo>
                    <a:pt x="5231892" y="2816352"/>
                  </a:lnTo>
                  <a:lnTo>
                    <a:pt x="5245608" y="2807208"/>
                  </a:lnTo>
                  <a:lnTo>
                    <a:pt x="5253228" y="2802636"/>
                  </a:lnTo>
                  <a:lnTo>
                    <a:pt x="5263896" y="2796540"/>
                  </a:lnTo>
                  <a:lnTo>
                    <a:pt x="5274564" y="2788920"/>
                  </a:lnTo>
                  <a:lnTo>
                    <a:pt x="5303520" y="2758440"/>
                  </a:lnTo>
                  <a:lnTo>
                    <a:pt x="5329428" y="2712720"/>
                  </a:lnTo>
                  <a:lnTo>
                    <a:pt x="5344668" y="2665476"/>
                  </a:lnTo>
                  <a:lnTo>
                    <a:pt x="5355336" y="2592324"/>
                  </a:lnTo>
                  <a:lnTo>
                    <a:pt x="5358384" y="2548128"/>
                  </a:lnTo>
                  <a:lnTo>
                    <a:pt x="5361432" y="2511552"/>
                  </a:lnTo>
                  <a:lnTo>
                    <a:pt x="5361432" y="2496312"/>
                  </a:lnTo>
                  <a:lnTo>
                    <a:pt x="5362956" y="2490216"/>
                  </a:lnTo>
                  <a:lnTo>
                    <a:pt x="5362956" y="2482596"/>
                  </a:lnTo>
                  <a:lnTo>
                    <a:pt x="5364480" y="2478024"/>
                  </a:lnTo>
                  <a:lnTo>
                    <a:pt x="5283708" y="2458212"/>
                  </a:lnTo>
                  <a:lnTo>
                    <a:pt x="5282184" y="2462784"/>
                  </a:lnTo>
                  <a:lnTo>
                    <a:pt x="5280660" y="2471928"/>
                  </a:lnTo>
                  <a:lnTo>
                    <a:pt x="5277612" y="2487168"/>
                  </a:lnTo>
                  <a:lnTo>
                    <a:pt x="5277612" y="2505456"/>
                  </a:lnTo>
                  <a:lnTo>
                    <a:pt x="5276088" y="2523744"/>
                  </a:lnTo>
                  <a:lnTo>
                    <a:pt x="5271516" y="2586228"/>
                  </a:lnTo>
                  <a:lnTo>
                    <a:pt x="5265420" y="2628900"/>
                  </a:lnTo>
                  <a:lnTo>
                    <a:pt x="5262372" y="2648712"/>
                  </a:lnTo>
                  <a:lnTo>
                    <a:pt x="5250180" y="2685288"/>
                  </a:lnTo>
                  <a:lnTo>
                    <a:pt x="5242560" y="2699004"/>
                  </a:lnTo>
                  <a:lnTo>
                    <a:pt x="5239512" y="2705100"/>
                  </a:lnTo>
                  <a:lnTo>
                    <a:pt x="5234940" y="2711196"/>
                  </a:lnTo>
                  <a:lnTo>
                    <a:pt x="5225796" y="2720340"/>
                  </a:lnTo>
                  <a:lnTo>
                    <a:pt x="5216652" y="2726436"/>
                  </a:lnTo>
                  <a:lnTo>
                    <a:pt x="5201412" y="2735580"/>
                  </a:lnTo>
                  <a:lnTo>
                    <a:pt x="5187696" y="2744724"/>
                  </a:lnTo>
                  <a:lnTo>
                    <a:pt x="5175504" y="2752344"/>
                  </a:lnTo>
                  <a:lnTo>
                    <a:pt x="5163312" y="2756916"/>
                  </a:lnTo>
                  <a:lnTo>
                    <a:pt x="5141976" y="2766060"/>
                  </a:lnTo>
                  <a:lnTo>
                    <a:pt x="5135880" y="2766060"/>
                  </a:lnTo>
                  <a:lnTo>
                    <a:pt x="5120640" y="2769108"/>
                  </a:lnTo>
                  <a:lnTo>
                    <a:pt x="5102352" y="2772156"/>
                  </a:lnTo>
                  <a:lnTo>
                    <a:pt x="5079492" y="2772156"/>
                  </a:lnTo>
                  <a:lnTo>
                    <a:pt x="5065776" y="2773680"/>
                  </a:lnTo>
                  <a:lnTo>
                    <a:pt x="5017008" y="2773553"/>
                  </a:lnTo>
                  <a:lnTo>
                    <a:pt x="4998720" y="2772156"/>
                  </a:lnTo>
                  <a:lnTo>
                    <a:pt x="4975860" y="2772041"/>
                  </a:lnTo>
                  <a:lnTo>
                    <a:pt x="4956048" y="2770632"/>
                  </a:lnTo>
                  <a:lnTo>
                    <a:pt x="4931664" y="2770632"/>
                  </a:lnTo>
                  <a:lnTo>
                    <a:pt x="4905756" y="2769108"/>
                  </a:lnTo>
                  <a:lnTo>
                    <a:pt x="4847844" y="2766060"/>
                  </a:lnTo>
                  <a:lnTo>
                    <a:pt x="4815840" y="2763012"/>
                  </a:lnTo>
                  <a:lnTo>
                    <a:pt x="4780788" y="2761488"/>
                  </a:lnTo>
                  <a:lnTo>
                    <a:pt x="4744212" y="2759964"/>
                  </a:lnTo>
                  <a:lnTo>
                    <a:pt x="4703064" y="2756916"/>
                  </a:lnTo>
                  <a:lnTo>
                    <a:pt x="4660392" y="2753868"/>
                  </a:lnTo>
                  <a:lnTo>
                    <a:pt x="4613148" y="2749296"/>
                  </a:lnTo>
                  <a:lnTo>
                    <a:pt x="4564380" y="2746248"/>
                  </a:lnTo>
                  <a:lnTo>
                    <a:pt x="4514088" y="2741676"/>
                  </a:lnTo>
                  <a:lnTo>
                    <a:pt x="4404360" y="2732532"/>
                  </a:lnTo>
                  <a:lnTo>
                    <a:pt x="4346448" y="2726436"/>
                  </a:lnTo>
                  <a:lnTo>
                    <a:pt x="4288536" y="2721864"/>
                  </a:lnTo>
                  <a:lnTo>
                    <a:pt x="4211739" y="2714282"/>
                  </a:lnTo>
                  <a:lnTo>
                    <a:pt x="4216908" y="2711183"/>
                  </a:lnTo>
                  <a:lnTo>
                    <a:pt x="4229100" y="2700515"/>
                  </a:lnTo>
                  <a:lnTo>
                    <a:pt x="4242816" y="2688323"/>
                  </a:lnTo>
                  <a:lnTo>
                    <a:pt x="4255008" y="2676131"/>
                  </a:lnTo>
                  <a:lnTo>
                    <a:pt x="4267200" y="2660891"/>
                  </a:lnTo>
                  <a:lnTo>
                    <a:pt x="4279392" y="2647175"/>
                  </a:lnTo>
                  <a:lnTo>
                    <a:pt x="4291584" y="2631935"/>
                  </a:lnTo>
                  <a:lnTo>
                    <a:pt x="4314444" y="2601455"/>
                  </a:lnTo>
                  <a:lnTo>
                    <a:pt x="4323588" y="2586215"/>
                  </a:lnTo>
                  <a:lnTo>
                    <a:pt x="4334256" y="2570975"/>
                  </a:lnTo>
                  <a:lnTo>
                    <a:pt x="4352544" y="2543543"/>
                  </a:lnTo>
                  <a:lnTo>
                    <a:pt x="4360164" y="2531351"/>
                  </a:lnTo>
                  <a:lnTo>
                    <a:pt x="4366260" y="2522207"/>
                  </a:lnTo>
                  <a:lnTo>
                    <a:pt x="4378452" y="2506967"/>
                  </a:lnTo>
                  <a:lnTo>
                    <a:pt x="4311396" y="2456675"/>
                  </a:lnTo>
                  <a:lnTo>
                    <a:pt x="4305300" y="2464295"/>
                  </a:lnTo>
                  <a:lnTo>
                    <a:pt x="4297680" y="2473439"/>
                  </a:lnTo>
                  <a:lnTo>
                    <a:pt x="4282440" y="2497823"/>
                  </a:lnTo>
                  <a:lnTo>
                    <a:pt x="4273296" y="2510015"/>
                  </a:lnTo>
                  <a:lnTo>
                    <a:pt x="4264152" y="2525255"/>
                  </a:lnTo>
                  <a:lnTo>
                    <a:pt x="4255008" y="2538971"/>
                  </a:lnTo>
                  <a:lnTo>
                    <a:pt x="4244340" y="2552687"/>
                  </a:lnTo>
                  <a:lnTo>
                    <a:pt x="4223004" y="2581643"/>
                  </a:lnTo>
                  <a:lnTo>
                    <a:pt x="4192524" y="2619743"/>
                  </a:lnTo>
                  <a:lnTo>
                    <a:pt x="4157472" y="2648699"/>
                  </a:lnTo>
                  <a:lnTo>
                    <a:pt x="4116324" y="2662415"/>
                  </a:lnTo>
                  <a:lnTo>
                    <a:pt x="4105656" y="2665463"/>
                  </a:lnTo>
                  <a:lnTo>
                    <a:pt x="4079748" y="2668511"/>
                  </a:lnTo>
                  <a:lnTo>
                    <a:pt x="4055364" y="2671559"/>
                  </a:lnTo>
                  <a:lnTo>
                    <a:pt x="4043172" y="2671559"/>
                  </a:lnTo>
                  <a:lnTo>
                    <a:pt x="4018788" y="2674607"/>
                  </a:lnTo>
                  <a:lnTo>
                    <a:pt x="4008120" y="2674607"/>
                  </a:lnTo>
                  <a:lnTo>
                    <a:pt x="3986784" y="2677655"/>
                  </a:lnTo>
                  <a:lnTo>
                    <a:pt x="3989438" y="2692285"/>
                  </a:lnTo>
                  <a:lnTo>
                    <a:pt x="3909060" y="2683764"/>
                  </a:lnTo>
                  <a:lnTo>
                    <a:pt x="3777996" y="2670048"/>
                  </a:lnTo>
                  <a:lnTo>
                    <a:pt x="3648456" y="2656332"/>
                  </a:lnTo>
                  <a:lnTo>
                    <a:pt x="3520440" y="2642616"/>
                  </a:lnTo>
                  <a:lnTo>
                    <a:pt x="3395472" y="2628900"/>
                  </a:lnTo>
                  <a:lnTo>
                    <a:pt x="3334512" y="2622804"/>
                  </a:lnTo>
                  <a:lnTo>
                    <a:pt x="3275076" y="2616708"/>
                  </a:lnTo>
                  <a:lnTo>
                    <a:pt x="3218688" y="2610612"/>
                  </a:lnTo>
                  <a:lnTo>
                    <a:pt x="3162300" y="2602992"/>
                  </a:lnTo>
                  <a:lnTo>
                    <a:pt x="3058668" y="2590800"/>
                  </a:lnTo>
                  <a:lnTo>
                    <a:pt x="3009900" y="2586228"/>
                  </a:lnTo>
                  <a:lnTo>
                    <a:pt x="2964180" y="2580132"/>
                  </a:lnTo>
                  <a:lnTo>
                    <a:pt x="2919984" y="2574036"/>
                  </a:lnTo>
                  <a:lnTo>
                    <a:pt x="2877312" y="2567940"/>
                  </a:lnTo>
                  <a:lnTo>
                    <a:pt x="2795016" y="2555748"/>
                  </a:lnTo>
                  <a:lnTo>
                    <a:pt x="2755392" y="2549652"/>
                  </a:lnTo>
                  <a:lnTo>
                    <a:pt x="2679192" y="2534412"/>
                  </a:lnTo>
                  <a:lnTo>
                    <a:pt x="2642616" y="2528316"/>
                  </a:lnTo>
                  <a:lnTo>
                    <a:pt x="2606040" y="2520696"/>
                  </a:lnTo>
                  <a:lnTo>
                    <a:pt x="2535936" y="2505456"/>
                  </a:lnTo>
                  <a:lnTo>
                    <a:pt x="2468880" y="2490216"/>
                  </a:lnTo>
                  <a:lnTo>
                    <a:pt x="2435352" y="2484120"/>
                  </a:lnTo>
                  <a:lnTo>
                    <a:pt x="2403348" y="2476500"/>
                  </a:lnTo>
                  <a:lnTo>
                    <a:pt x="2372868" y="2468880"/>
                  </a:lnTo>
                  <a:lnTo>
                    <a:pt x="2340864" y="2462784"/>
                  </a:lnTo>
                  <a:lnTo>
                    <a:pt x="2252472" y="2442972"/>
                  </a:lnTo>
                  <a:lnTo>
                    <a:pt x="2194560" y="2432304"/>
                  </a:lnTo>
                  <a:lnTo>
                    <a:pt x="2138172" y="2423160"/>
                  </a:lnTo>
                  <a:lnTo>
                    <a:pt x="2109216" y="2420112"/>
                  </a:lnTo>
                  <a:lnTo>
                    <a:pt x="2083308" y="2417064"/>
                  </a:lnTo>
                  <a:lnTo>
                    <a:pt x="2055876" y="2414016"/>
                  </a:lnTo>
                  <a:lnTo>
                    <a:pt x="2001012" y="2410968"/>
                  </a:lnTo>
                  <a:lnTo>
                    <a:pt x="1947672" y="2410968"/>
                  </a:lnTo>
                  <a:lnTo>
                    <a:pt x="1895856" y="2414016"/>
                  </a:lnTo>
                  <a:lnTo>
                    <a:pt x="1818132" y="2426208"/>
                  </a:lnTo>
                  <a:lnTo>
                    <a:pt x="1769364" y="2438400"/>
                  </a:lnTo>
                  <a:lnTo>
                    <a:pt x="1723644" y="2455164"/>
                  </a:lnTo>
                  <a:lnTo>
                    <a:pt x="1700784" y="2462784"/>
                  </a:lnTo>
                  <a:lnTo>
                    <a:pt x="1638300" y="2491740"/>
                  </a:lnTo>
                  <a:lnTo>
                    <a:pt x="1597152" y="2513076"/>
                  </a:lnTo>
                  <a:lnTo>
                    <a:pt x="1559052" y="2535936"/>
                  </a:lnTo>
                  <a:lnTo>
                    <a:pt x="1538859" y="2548826"/>
                  </a:lnTo>
                  <a:lnTo>
                    <a:pt x="1493520" y="2478024"/>
                  </a:lnTo>
                  <a:lnTo>
                    <a:pt x="1350264" y="2720340"/>
                  </a:lnTo>
                  <a:lnTo>
                    <a:pt x="1504188" y="2703512"/>
                  </a:lnTo>
                  <a:lnTo>
                    <a:pt x="1629156" y="2689860"/>
                  </a:lnTo>
                  <a:lnTo>
                    <a:pt x="1583715" y="2618879"/>
                  </a:lnTo>
                  <a:lnTo>
                    <a:pt x="1601724" y="2607564"/>
                  </a:lnTo>
                  <a:lnTo>
                    <a:pt x="1636776" y="2587752"/>
                  </a:lnTo>
                  <a:lnTo>
                    <a:pt x="1673352" y="2567940"/>
                  </a:lnTo>
                  <a:lnTo>
                    <a:pt x="1711452" y="2549652"/>
                  </a:lnTo>
                  <a:lnTo>
                    <a:pt x="1751076" y="2534412"/>
                  </a:lnTo>
                  <a:lnTo>
                    <a:pt x="1772412" y="2526792"/>
                  </a:lnTo>
                  <a:lnTo>
                    <a:pt x="1792224" y="2519172"/>
                  </a:lnTo>
                  <a:lnTo>
                    <a:pt x="1813560" y="2514600"/>
                  </a:lnTo>
                  <a:lnTo>
                    <a:pt x="1834896" y="2508504"/>
                  </a:lnTo>
                  <a:lnTo>
                    <a:pt x="1857756" y="2503932"/>
                  </a:lnTo>
                  <a:lnTo>
                    <a:pt x="1901952" y="2497836"/>
                  </a:lnTo>
                  <a:lnTo>
                    <a:pt x="1947672" y="2494877"/>
                  </a:lnTo>
                  <a:lnTo>
                    <a:pt x="1997964" y="2494788"/>
                  </a:lnTo>
                  <a:lnTo>
                    <a:pt x="2046732" y="2497836"/>
                  </a:lnTo>
                  <a:lnTo>
                    <a:pt x="2124456" y="2506980"/>
                  </a:lnTo>
                  <a:lnTo>
                    <a:pt x="2234184" y="2525268"/>
                  </a:lnTo>
                  <a:lnTo>
                    <a:pt x="2293620" y="2537460"/>
                  </a:lnTo>
                  <a:lnTo>
                    <a:pt x="2324100" y="2545080"/>
                  </a:lnTo>
                  <a:lnTo>
                    <a:pt x="2354580" y="2551176"/>
                  </a:lnTo>
                  <a:lnTo>
                    <a:pt x="2385060" y="2558796"/>
                  </a:lnTo>
                  <a:lnTo>
                    <a:pt x="2417064" y="2564892"/>
                  </a:lnTo>
                  <a:lnTo>
                    <a:pt x="2517648" y="2587752"/>
                  </a:lnTo>
                  <a:lnTo>
                    <a:pt x="2552700" y="2595372"/>
                  </a:lnTo>
                  <a:lnTo>
                    <a:pt x="2625852" y="2610612"/>
                  </a:lnTo>
                  <a:lnTo>
                    <a:pt x="2663952" y="2618232"/>
                  </a:lnTo>
                  <a:lnTo>
                    <a:pt x="2702052" y="2624328"/>
                  </a:lnTo>
                  <a:lnTo>
                    <a:pt x="2741676" y="2631948"/>
                  </a:lnTo>
                  <a:lnTo>
                    <a:pt x="2782824" y="2638044"/>
                  </a:lnTo>
                  <a:lnTo>
                    <a:pt x="2823972" y="2645664"/>
                  </a:lnTo>
                  <a:lnTo>
                    <a:pt x="2909316" y="2657856"/>
                  </a:lnTo>
                  <a:lnTo>
                    <a:pt x="2953512" y="2663952"/>
                  </a:lnTo>
                  <a:lnTo>
                    <a:pt x="3000756" y="2668524"/>
                  </a:lnTo>
                  <a:lnTo>
                    <a:pt x="3049524" y="2674620"/>
                  </a:lnTo>
                  <a:lnTo>
                    <a:pt x="3099816" y="2680716"/>
                  </a:lnTo>
                  <a:lnTo>
                    <a:pt x="3153156" y="2686812"/>
                  </a:lnTo>
                  <a:lnTo>
                    <a:pt x="3209544" y="2692908"/>
                  </a:lnTo>
                  <a:lnTo>
                    <a:pt x="3265932" y="2700528"/>
                  </a:lnTo>
                  <a:lnTo>
                    <a:pt x="3325368" y="2706624"/>
                  </a:lnTo>
                  <a:lnTo>
                    <a:pt x="3386328" y="2712720"/>
                  </a:lnTo>
                  <a:lnTo>
                    <a:pt x="3511296" y="2726436"/>
                  </a:lnTo>
                  <a:lnTo>
                    <a:pt x="3639312" y="2740152"/>
                  </a:lnTo>
                  <a:lnTo>
                    <a:pt x="3770376" y="2753868"/>
                  </a:lnTo>
                  <a:lnTo>
                    <a:pt x="3899916" y="2767584"/>
                  </a:lnTo>
                  <a:lnTo>
                    <a:pt x="4030980" y="2781300"/>
                  </a:lnTo>
                  <a:lnTo>
                    <a:pt x="4157472" y="2793492"/>
                  </a:lnTo>
                  <a:lnTo>
                    <a:pt x="4279392" y="2804160"/>
                  </a:lnTo>
                  <a:lnTo>
                    <a:pt x="4338828" y="2810256"/>
                  </a:lnTo>
                  <a:lnTo>
                    <a:pt x="4396740" y="2816352"/>
                  </a:lnTo>
                  <a:lnTo>
                    <a:pt x="4453128" y="2820924"/>
                  </a:lnTo>
                  <a:lnTo>
                    <a:pt x="4506468" y="2825496"/>
                  </a:lnTo>
                  <a:lnTo>
                    <a:pt x="4558284" y="2830068"/>
                  </a:lnTo>
                  <a:lnTo>
                    <a:pt x="4607052" y="2833116"/>
                  </a:lnTo>
                  <a:lnTo>
                    <a:pt x="4654296" y="2837688"/>
                  </a:lnTo>
                  <a:lnTo>
                    <a:pt x="4696968" y="2840736"/>
                  </a:lnTo>
                  <a:lnTo>
                    <a:pt x="4738116" y="2843784"/>
                  </a:lnTo>
                  <a:lnTo>
                    <a:pt x="4776216" y="2845308"/>
                  </a:lnTo>
                  <a:lnTo>
                    <a:pt x="4809744" y="2846832"/>
                  </a:lnTo>
                  <a:lnTo>
                    <a:pt x="4843272" y="2849880"/>
                  </a:lnTo>
                  <a:lnTo>
                    <a:pt x="4885436" y="2852102"/>
                  </a:lnTo>
                  <a:lnTo>
                    <a:pt x="4884420" y="2859011"/>
                  </a:lnTo>
                  <a:lnTo>
                    <a:pt x="4893564" y="2860535"/>
                  </a:lnTo>
                  <a:lnTo>
                    <a:pt x="4914900" y="2863583"/>
                  </a:lnTo>
                  <a:lnTo>
                    <a:pt x="4927092" y="2866631"/>
                  </a:lnTo>
                  <a:lnTo>
                    <a:pt x="4940808" y="2868155"/>
                  </a:lnTo>
                  <a:lnTo>
                    <a:pt x="4954524" y="2871203"/>
                  </a:lnTo>
                  <a:lnTo>
                    <a:pt x="4968240" y="2872727"/>
                  </a:lnTo>
                  <a:lnTo>
                    <a:pt x="4983480" y="2875775"/>
                  </a:lnTo>
                  <a:lnTo>
                    <a:pt x="5015484" y="2880347"/>
                  </a:lnTo>
                  <a:lnTo>
                    <a:pt x="5082540" y="2892539"/>
                  </a:lnTo>
                  <a:lnTo>
                    <a:pt x="5152644" y="2904731"/>
                  </a:lnTo>
                  <a:lnTo>
                    <a:pt x="5187696" y="2909303"/>
                  </a:lnTo>
                  <a:lnTo>
                    <a:pt x="5221224" y="2915399"/>
                  </a:lnTo>
                  <a:lnTo>
                    <a:pt x="5253228" y="2919971"/>
                  </a:lnTo>
                  <a:lnTo>
                    <a:pt x="5285232" y="2923019"/>
                  </a:lnTo>
                  <a:lnTo>
                    <a:pt x="5300472" y="2924543"/>
                  </a:lnTo>
                  <a:lnTo>
                    <a:pt x="5341620" y="2929115"/>
                  </a:lnTo>
                  <a:lnTo>
                    <a:pt x="5407152" y="2929115"/>
                  </a:lnTo>
                  <a:lnTo>
                    <a:pt x="5472684" y="2918447"/>
                  </a:lnTo>
                  <a:lnTo>
                    <a:pt x="5509260" y="2904731"/>
                  </a:lnTo>
                  <a:lnTo>
                    <a:pt x="5553456" y="2877299"/>
                  </a:lnTo>
                  <a:lnTo>
                    <a:pt x="5570220" y="2866631"/>
                  </a:lnTo>
                  <a:lnTo>
                    <a:pt x="5622036" y="2831579"/>
                  </a:lnTo>
                  <a:lnTo>
                    <a:pt x="5650992" y="2799575"/>
                  </a:lnTo>
                  <a:lnTo>
                    <a:pt x="5657088" y="2790431"/>
                  </a:lnTo>
                  <a:lnTo>
                    <a:pt x="5664708" y="2779763"/>
                  </a:lnTo>
                  <a:lnTo>
                    <a:pt x="5669280" y="2769095"/>
                  </a:lnTo>
                  <a:lnTo>
                    <a:pt x="5675376" y="2758427"/>
                  </a:lnTo>
                  <a:lnTo>
                    <a:pt x="5679948" y="2746235"/>
                  </a:lnTo>
                  <a:lnTo>
                    <a:pt x="5686044" y="2732519"/>
                  </a:lnTo>
                  <a:lnTo>
                    <a:pt x="5690616" y="2717279"/>
                  </a:lnTo>
                  <a:lnTo>
                    <a:pt x="5695188" y="2700515"/>
                  </a:lnTo>
                  <a:lnTo>
                    <a:pt x="5698236" y="2683751"/>
                  </a:lnTo>
                  <a:lnTo>
                    <a:pt x="5702808" y="2665463"/>
                  </a:lnTo>
                  <a:lnTo>
                    <a:pt x="5708904" y="2625839"/>
                  </a:lnTo>
                  <a:lnTo>
                    <a:pt x="5715000" y="2584691"/>
                  </a:lnTo>
                  <a:lnTo>
                    <a:pt x="5716524" y="2564879"/>
                  </a:lnTo>
                  <a:lnTo>
                    <a:pt x="5719572" y="2545067"/>
                  </a:lnTo>
                  <a:lnTo>
                    <a:pt x="5721096" y="2526779"/>
                  </a:lnTo>
                  <a:lnTo>
                    <a:pt x="5722620" y="2510015"/>
                  </a:lnTo>
                  <a:lnTo>
                    <a:pt x="5724144" y="2494775"/>
                  </a:lnTo>
                  <a:lnTo>
                    <a:pt x="5727192" y="2481059"/>
                  </a:lnTo>
                  <a:lnTo>
                    <a:pt x="5727192" y="2470391"/>
                  </a:lnTo>
                  <a:lnTo>
                    <a:pt x="5728716" y="2464295"/>
                  </a:lnTo>
                  <a:lnTo>
                    <a:pt x="5728716" y="24597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4957" y="2100071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3622" y="2078735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4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88264"/>
                  </a:lnTo>
                  <a:lnTo>
                    <a:pt x="545592" y="588264"/>
                  </a:lnTo>
                  <a:close/>
                </a:path>
                <a:path w="546100" h="58864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88644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88644">
                  <a:moveTo>
                    <a:pt x="52578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5780" y="545592"/>
                  </a:lnTo>
                  <a:close/>
                </a:path>
                <a:path w="54610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4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88644">
                  <a:moveTo>
                    <a:pt x="525780" y="545592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  <a:path w="546100" h="588644">
                  <a:moveTo>
                    <a:pt x="525780" y="588264"/>
                  </a:moveTo>
                  <a:lnTo>
                    <a:pt x="525780" y="545592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57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44/57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08378" y="2125471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49802" y="4261104"/>
            <a:ext cx="546100" cy="588645"/>
            <a:chOff x="6249802" y="4261104"/>
            <a:chExt cx="546100" cy="588645"/>
          </a:xfrm>
        </p:grpSpPr>
        <p:sp>
          <p:nvSpPr>
            <p:cNvPr id="35" name="object 35"/>
            <p:cNvSpPr/>
            <p:nvPr/>
          </p:nvSpPr>
          <p:spPr>
            <a:xfrm>
              <a:off x="6271137" y="4282440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9802" y="4261104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546100" h="588645">
                  <a:moveTo>
                    <a:pt x="525780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5780" y="547116"/>
                  </a:lnTo>
                  <a:close/>
                </a:path>
                <a:path w="54610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5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88645">
                  <a:moveTo>
                    <a:pt x="525780" y="547116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47116"/>
                  </a:lnTo>
                  <a:lnTo>
                    <a:pt x="525780" y="547116"/>
                  </a:lnTo>
                  <a:close/>
                </a:path>
                <a:path w="546100" h="588645">
                  <a:moveTo>
                    <a:pt x="525780" y="588264"/>
                  </a:moveTo>
                  <a:lnTo>
                    <a:pt x="525780" y="547116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57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24559" y="4309362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93970" y="3925823"/>
            <a:ext cx="378460" cy="378460"/>
            <a:chOff x="7593970" y="3925823"/>
            <a:chExt cx="378460" cy="378460"/>
          </a:xfrm>
        </p:grpSpPr>
        <p:sp>
          <p:nvSpPr>
            <p:cNvPr id="3" name="object 3"/>
            <p:cNvSpPr/>
            <p:nvPr/>
          </p:nvSpPr>
          <p:spPr>
            <a:xfrm>
              <a:off x="7615306" y="394715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93970" y="3925823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378459" h="378460">
                  <a:moveTo>
                    <a:pt x="41148" y="33528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335280"/>
                  </a:lnTo>
                  <a:lnTo>
                    <a:pt x="41148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21336" y="335280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1148" y="377952"/>
                  </a:moveTo>
                  <a:lnTo>
                    <a:pt x="41148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1148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Rekurzívní</a:t>
            </a:r>
            <a:r>
              <a:rPr sz="4850" spc="-145" dirty="0"/>
              <a:t> </a:t>
            </a:r>
            <a:r>
              <a:rPr sz="4850" dirty="0"/>
              <a:t>sestup:</a:t>
            </a:r>
            <a:r>
              <a:rPr sz="4850" spc="-140" dirty="0"/>
              <a:t> </a:t>
            </a:r>
            <a:r>
              <a:rPr sz="4850" dirty="0"/>
              <a:t>Příklad</a:t>
            </a:r>
            <a:r>
              <a:rPr sz="4850" spc="-150" dirty="0"/>
              <a:t> </a:t>
            </a:r>
            <a:r>
              <a:rPr sz="4850" spc="-25" dirty="0"/>
              <a:t>4/4</a:t>
            </a:r>
            <a:endParaRPr sz="4850"/>
          </a:p>
        </p:txBody>
      </p:sp>
      <p:sp>
        <p:nvSpPr>
          <p:cNvPr id="9" name="object 9"/>
          <p:cNvSpPr txBox="1"/>
          <p:nvPr/>
        </p:nvSpPr>
        <p:spPr>
          <a:xfrm>
            <a:off x="1236865" y="1709419"/>
            <a:ext cx="5046980" cy="24631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1319530">
              <a:lnSpc>
                <a:spcPts val="2330"/>
              </a:lnSpc>
              <a:spcBef>
                <a:spcPts val="660"/>
              </a:spcBef>
            </a:pPr>
            <a:r>
              <a:rPr sz="2400" b="1" dirty="0">
                <a:latin typeface="Courier New"/>
                <a:cs typeface="Courier New"/>
              </a:rPr>
              <a:t>function</a:t>
            </a:r>
            <a:r>
              <a:rPr sz="2400" b="1" spc="9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F</a:t>
            </a:r>
            <a:r>
              <a:rPr sz="2400" b="1" dirty="0">
                <a:latin typeface="Courier New"/>
                <a:cs typeface="Courier New"/>
              </a:rPr>
              <a:t>:</a:t>
            </a:r>
            <a:r>
              <a:rPr sz="2400" b="1" spc="9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boolean; begin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060"/>
              </a:lnSpc>
            </a:pP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F</a:t>
            </a:r>
            <a:r>
              <a:rPr sz="2400" b="1" spc="4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  <a:p>
            <a:pPr marL="382905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then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939165">
              <a:lnSpc>
                <a:spcPts val="233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400" b="1" i="1" spc="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39165" marR="1319530">
              <a:lnSpc>
                <a:spcPts val="2330"/>
              </a:lnSpc>
              <a:spcBef>
                <a:spcPts val="229"/>
              </a:spcBef>
            </a:pPr>
            <a:r>
              <a:rPr sz="2400" b="1" spc="-10" dirty="0">
                <a:latin typeface="Courier New"/>
                <a:cs typeface="Courier New"/>
              </a:rPr>
              <a:t>GetNextToken; </a:t>
            </a: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32CC"/>
                </a:solidFill>
                <a:latin typeface="Courier New"/>
                <a:cs typeface="Courier New"/>
              </a:rPr>
              <a:t>E</a:t>
            </a:r>
            <a:r>
              <a:rPr sz="2400" b="1" spc="5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then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1495425">
              <a:lnSpc>
                <a:spcPts val="2340"/>
              </a:lnSpc>
            </a:pP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F</a:t>
            </a:r>
            <a:r>
              <a:rPr sz="2400" b="1" spc="5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(token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5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400" b="1" spc="-10" dirty="0">
                <a:latin typeface="Courier New"/>
                <a:cs typeface="Courier New"/>
              </a:rPr>
              <a:t>');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3456" y="4073142"/>
            <a:ext cx="2990850" cy="6908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556260">
              <a:lnSpc>
                <a:spcPts val="2330"/>
              </a:lnSpc>
              <a:spcBef>
                <a:spcPts val="660"/>
              </a:spcBef>
            </a:pPr>
            <a:r>
              <a:rPr sz="2400" b="1" spc="-10" dirty="0">
                <a:latin typeface="Courier New"/>
                <a:cs typeface="Courier New"/>
              </a:rPr>
              <a:t>GetNextToken; </a:t>
            </a:r>
            <a:r>
              <a:rPr sz="2400" b="1" spc="-20" dirty="0">
                <a:latin typeface="Courier New"/>
                <a:cs typeface="Courier New"/>
              </a:rPr>
              <a:t>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7197" y="4664454"/>
            <a:ext cx="5810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5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7197" y="4960110"/>
            <a:ext cx="4659630" cy="157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120"/>
              </a:spcBef>
            </a:pPr>
            <a:r>
              <a:rPr sz="2400" b="1" spc="-2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350"/>
              </a:lnSpc>
            </a:pP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token</a:t>
            </a:r>
            <a:r>
              <a:rPr sz="2400" b="1" spc="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then</a:t>
            </a:r>
            <a:r>
              <a:rPr sz="2400" b="1" spc="6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568325" marR="311785">
              <a:lnSpc>
                <a:spcPct val="79800"/>
              </a:lnSpc>
              <a:spcBef>
                <a:spcPts val="33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pravidla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400" b="1" i="1" spc="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F</a:t>
            </a:r>
            <a:r>
              <a:rPr sz="2400" b="1" spc="40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:=</a:t>
            </a:r>
            <a:r>
              <a:rPr sz="2400" b="1" spc="4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true; GetNextToken;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6865" y="6436865"/>
            <a:ext cx="1137285" cy="6908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370205">
              <a:lnSpc>
                <a:spcPts val="2330"/>
              </a:lnSpc>
              <a:spcBef>
                <a:spcPts val="660"/>
              </a:spcBef>
            </a:pPr>
            <a:r>
              <a:rPr sz="2400" b="1" spc="-20" dirty="0">
                <a:latin typeface="Courier New"/>
                <a:cs typeface="Courier New"/>
              </a:rPr>
              <a:t>end; end;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225" y="1285747"/>
            <a:ext cx="6541134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Char char="•"/>
              <a:tabLst>
                <a:tab pos="231775" algn="l"/>
                <a:tab pos="5268595" algn="l"/>
              </a:tabLst>
            </a:pP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850" b="1" i="1" spc="-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N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Pravidla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850" b="1" i="1" spc="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latin typeface="Times New Roman"/>
                <a:cs typeface="Times New Roman"/>
              </a:rPr>
              <a:t>,</a:t>
            </a:r>
            <a:r>
              <a:rPr sz="2850" b="1" dirty="0"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850" b="1" i="1" spc="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01334" y="3925823"/>
            <a:ext cx="378460" cy="378460"/>
            <a:chOff x="8601334" y="3925823"/>
            <a:chExt cx="378460" cy="378460"/>
          </a:xfrm>
        </p:grpSpPr>
        <p:sp>
          <p:nvSpPr>
            <p:cNvPr id="16" name="object 16"/>
            <p:cNvSpPr/>
            <p:nvPr/>
          </p:nvSpPr>
          <p:spPr>
            <a:xfrm>
              <a:off x="8622670" y="394715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1334" y="3925823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378459" h="378460">
                  <a:moveTo>
                    <a:pt x="41148" y="33528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335280"/>
                  </a:lnTo>
                  <a:lnTo>
                    <a:pt x="41148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21336" y="335280"/>
                  </a:lnTo>
                  <a:lnTo>
                    <a:pt x="41148" y="356616"/>
                  </a:lnTo>
                  <a:lnTo>
                    <a:pt x="41148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1148" y="377952"/>
                  </a:moveTo>
                  <a:lnTo>
                    <a:pt x="41148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1148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89526" y="2162555"/>
          <a:ext cx="2518407" cy="2098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305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910"/>
                        </a:lnSpc>
                        <a:spcBef>
                          <a:spcPts val="290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/>
                    <a:lstStyle/>
                    <a:p>
                      <a:pPr marL="100330" marR="59690">
                        <a:lnSpc>
                          <a:spcPct val="81300"/>
                        </a:lnSpc>
                        <a:spcBef>
                          <a:spcPts val="700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2270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60"/>
                        </a:lnSpc>
                        <a:spcBef>
                          <a:spcPts val="150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ts val="286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059814" y="1722120"/>
            <a:ext cx="4718685" cy="896619"/>
          </a:xfrm>
          <a:custGeom>
            <a:avLst/>
            <a:gdLst/>
            <a:ahLst/>
            <a:cxnLst/>
            <a:rect l="l" t="t" r="r" b="b"/>
            <a:pathLst>
              <a:path w="4718684" h="896619">
                <a:moveTo>
                  <a:pt x="158880" y="695369"/>
                </a:moveTo>
                <a:lnTo>
                  <a:pt x="102108" y="632460"/>
                </a:lnTo>
                <a:lnTo>
                  <a:pt x="0" y="896112"/>
                </a:lnTo>
                <a:lnTo>
                  <a:pt x="128016" y="860152"/>
                </a:lnTo>
                <a:lnTo>
                  <a:pt x="128016" y="722376"/>
                </a:lnTo>
                <a:lnTo>
                  <a:pt x="158880" y="695369"/>
                </a:lnTo>
                <a:close/>
              </a:path>
              <a:path w="4718684" h="896619">
                <a:moveTo>
                  <a:pt x="214811" y="757348"/>
                </a:moveTo>
                <a:lnTo>
                  <a:pt x="158880" y="695369"/>
                </a:lnTo>
                <a:lnTo>
                  <a:pt x="128016" y="722376"/>
                </a:lnTo>
                <a:lnTo>
                  <a:pt x="184404" y="784860"/>
                </a:lnTo>
                <a:lnTo>
                  <a:pt x="214811" y="757348"/>
                </a:lnTo>
                <a:close/>
              </a:path>
              <a:path w="4718684" h="896619">
                <a:moveTo>
                  <a:pt x="271272" y="819912"/>
                </a:moveTo>
                <a:lnTo>
                  <a:pt x="214811" y="757348"/>
                </a:lnTo>
                <a:lnTo>
                  <a:pt x="184404" y="784860"/>
                </a:lnTo>
                <a:lnTo>
                  <a:pt x="128016" y="722376"/>
                </a:lnTo>
                <a:lnTo>
                  <a:pt x="128016" y="860152"/>
                </a:lnTo>
                <a:lnTo>
                  <a:pt x="271272" y="819912"/>
                </a:lnTo>
                <a:close/>
              </a:path>
              <a:path w="4718684" h="896619">
                <a:moveTo>
                  <a:pt x="4718304" y="408432"/>
                </a:moveTo>
                <a:lnTo>
                  <a:pt x="4707636" y="403860"/>
                </a:lnTo>
                <a:lnTo>
                  <a:pt x="4693920" y="399288"/>
                </a:lnTo>
                <a:lnTo>
                  <a:pt x="4681728" y="393192"/>
                </a:lnTo>
                <a:lnTo>
                  <a:pt x="4666488" y="387096"/>
                </a:lnTo>
                <a:lnTo>
                  <a:pt x="4616196" y="364236"/>
                </a:lnTo>
                <a:lnTo>
                  <a:pt x="4597908" y="356616"/>
                </a:lnTo>
                <a:lnTo>
                  <a:pt x="4578096" y="347472"/>
                </a:lnTo>
                <a:lnTo>
                  <a:pt x="4558284" y="339852"/>
                </a:lnTo>
                <a:lnTo>
                  <a:pt x="4515612" y="321564"/>
                </a:lnTo>
                <a:lnTo>
                  <a:pt x="4492752" y="312420"/>
                </a:lnTo>
                <a:lnTo>
                  <a:pt x="4469892" y="301752"/>
                </a:lnTo>
                <a:lnTo>
                  <a:pt x="4424172" y="283464"/>
                </a:lnTo>
                <a:lnTo>
                  <a:pt x="4375404" y="263652"/>
                </a:lnTo>
                <a:lnTo>
                  <a:pt x="4325112" y="243840"/>
                </a:lnTo>
                <a:lnTo>
                  <a:pt x="4273296" y="224028"/>
                </a:lnTo>
                <a:lnTo>
                  <a:pt x="4169664" y="187452"/>
                </a:lnTo>
                <a:lnTo>
                  <a:pt x="4116324" y="170688"/>
                </a:lnTo>
                <a:lnTo>
                  <a:pt x="4064508" y="155448"/>
                </a:lnTo>
                <a:lnTo>
                  <a:pt x="4014216" y="141732"/>
                </a:lnTo>
                <a:lnTo>
                  <a:pt x="3915156" y="115824"/>
                </a:lnTo>
                <a:lnTo>
                  <a:pt x="3816096" y="91440"/>
                </a:lnTo>
                <a:lnTo>
                  <a:pt x="3765804" y="79248"/>
                </a:lnTo>
                <a:lnTo>
                  <a:pt x="3713988" y="67056"/>
                </a:lnTo>
                <a:lnTo>
                  <a:pt x="3662172" y="56388"/>
                </a:lnTo>
                <a:lnTo>
                  <a:pt x="3608832" y="45720"/>
                </a:lnTo>
                <a:lnTo>
                  <a:pt x="3555492" y="36576"/>
                </a:lnTo>
                <a:lnTo>
                  <a:pt x="3499104" y="27432"/>
                </a:lnTo>
                <a:lnTo>
                  <a:pt x="3441192" y="19812"/>
                </a:lnTo>
                <a:lnTo>
                  <a:pt x="3381756" y="13716"/>
                </a:lnTo>
                <a:lnTo>
                  <a:pt x="3320796" y="7620"/>
                </a:lnTo>
                <a:lnTo>
                  <a:pt x="3288792" y="6096"/>
                </a:lnTo>
                <a:lnTo>
                  <a:pt x="3256788" y="3048"/>
                </a:lnTo>
                <a:lnTo>
                  <a:pt x="3223260" y="1524"/>
                </a:lnTo>
                <a:lnTo>
                  <a:pt x="3188208" y="1454"/>
                </a:lnTo>
                <a:lnTo>
                  <a:pt x="3156204" y="0"/>
                </a:lnTo>
                <a:lnTo>
                  <a:pt x="3012948" y="0"/>
                </a:lnTo>
                <a:lnTo>
                  <a:pt x="2974848" y="1524"/>
                </a:lnTo>
                <a:lnTo>
                  <a:pt x="2936748" y="1524"/>
                </a:lnTo>
                <a:lnTo>
                  <a:pt x="2820924" y="5978"/>
                </a:lnTo>
                <a:lnTo>
                  <a:pt x="2817876" y="6096"/>
                </a:lnTo>
                <a:lnTo>
                  <a:pt x="2735580" y="10668"/>
                </a:lnTo>
                <a:lnTo>
                  <a:pt x="2651760" y="16764"/>
                </a:lnTo>
                <a:lnTo>
                  <a:pt x="2566416" y="22860"/>
                </a:lnTo>
                <a:lnTo>
                  <a:pt x="2392680" y="38100"/>
                </a:lnTo>
                <a:lnTo>
                  <a:pt x="2304288" y="48768"/>
                </a:lnTo>
                <a:lnTo>
                  <a:pt x="2215896" y="57912"/>
                </a:lnTo>
                <a:lnTo>
                  <a:pt x="2127504" y="70104"/>
                </a:lnTo>
                <a:lnTo>
                  <a:pt x="2040636" y="82296"/>
                </a:lnTo>
                <a:lnTo>
                  <a:pt x="1953768" y="96012"/>
                </a:lnTo>
                <a:lnTo>
                  <a:pt x="1868424" y="111252"/>
                </a:lnTo>
                <a:lnTo>
                  <a:pt x="1784604" y="126492"/>
                </a:lnTo>
                <a:lnTo>
                  <a:pt x="1741932" y="135636"/>
                </a:lnTo>
                <a:lnTo>
                  <a:pt x="1699260" y="143256"/>
                </a:lnTo>
                <a:lnTo>
                  <a:pt x="1655064" y="153924"/>
                </a:lnTo>
                <a:lnTo>
                  <a:pt x="1610868" y="163068"/>
                </a:lnTo>
                <a:lnTo>
                  <a:pt x="1522476" y="184404"/>
                </a:lnTo>
                <a:lnTo>
                  <a:pt x="1432560" y="207264"/>
                </a:lnTo>
                <a:lnTo>
                  <a:pt x="1249680" y="256032"/>
                </a:lnTo>
                <a:lnTo>
                  <a:pt x="1158240" y="281940"/>
                </a:lnTo>
                <a:lnTo>
                  <a:pt x="1068324" y="309372"/>
                </a:lnTo>
                <a:lnTo>
                  <a:pt x="981456" y="336804"/>
                </a:lnTo>
                <a:lnTo>
                  <a:pt x="937260" y="350520"/>
                </a:lnTo>
                <a:lnTo>
                  <a:pt x="894588" y="364236"/>
                </a:lnTo>
                <a:lnTo>
                  <a:pt x="771144" y="405384"/>
                </a:lnTo>
                <a:lnTo>
                  <a:pt x="733044" y="417576"/>
                </a:lnTo>
                <a:lnTo>
                  <a:pt x="693420" y="431292"/>
                </a:lnTo>
                <a:lnTo>
                  <a:pt x="656844" y="445008"/>
                </a:lnTo>
                <a:lnTo>
                  <a:pt x="620268" y="457200"/>
                </a:lnTo>
                <a:lnTo>
                  <a:pt x="586740" y="470916"/>
                </a:lnTo>
                <a:lnTo>
                  <a:pt x="519684" y="495300"/>
                </a:lnTo>
                <a:lnTo>
                  <a:pt x="489204" y="507492"/>
                </a:lnTo>
                <a:lnTo>
                  <a:pt x="405384" y="542544"/>
                </a:lnTo>
                <a:lnTo>
                  <a:pt x="355092" y="566928"/>
                </a:lnTo>
                <a:lnTo>
                  <a:pt x="309372" y="591312"/>
                </a:lnTo>
                <a:lnTo>
                  <a:pt x="248412" y="627888"/>
                </a:lnTo>
                <a:lnTo>
                  <a:pt x="211836" y="652272"/>
                </a:lnTo>
                <a:lnTo>
                  <a:pt x="195072" y="665988"/>
                </a:lnTo>
                <a:lnTo>
                  <a:pt x="164592" y="690372"/>
                </a:lnTo>
                <a:lnTo>
                  <a:pt x="158880" y="695369"/>
                </a:lnTo>
                <a:lnTo>
                  <a:pt x="214811" y="757348"/>
                </a:lnTo>
                <a:lnTo>
                  <a:pt x="216408" y="755904"/>
                </a:lnTo>
                <a:lnTo>
                  <a:pt x="230124" y="743712"/>
                </a:lnTo>
                <a:lnTo>
                  <a:pt x="260604" y="722376"/>
                </a:lnTo>
                <a:lnTo>
                  <a:pt x="277368" y="710184"/>
                </a:lnTo>
                <a:lnTo>
                  <a:pt x="294132" y="699516"/>
                </a:lnTo>
                <a:lnTo>
                  <a:pt x="310896" y="687324"/>
                </a:lnTo>
                <a:lnTo>
                  <a:pt x="330708" y="676656"/>
                </a:lnTo>
                <a:lnTo>
                  <a:pt x="350520" y="664464"/>
                </a:lnTo>
                <a:lnTo>
                  <a:pt x="370332" y="653796"/>
                </a:lnTo>
                <a:lnTo>
                  <a:pt x="393192" y="641604"/>
                </a:lnTo>
                <a:lnTo>
                  <a:pt x="416052" y="630936"/>
                </a:lnTo>
                <a:lnTo>
                  <a:pt x="438912" y="618744"/>
                </a:lnTo>
                <a:lnTo>
                  <a:pt x="464820" y="608076"/>
                </a:lnTo>
                <a:lnTo>
                  <a:pt x="492252" y="597408"/>
                </a:lnTo>
                <a:lnTo>
                  <a:pt x="519684" y="585216"/>
                </a:lnTo>
                <a:lnTo>
                  <a:pt x="550164" y="573024"/>
                </a:lnTo>
                <a:lnTo>
                  <a:pt x="582168" y="562356"/>
                </a:lnTo>
                <a:lnTo>
                  <a:pt x="615696" y="548640"/>
                </a:lnTo>
                <a:lnTo>
                  <a:pt x="649224" y="536448"/>
                </a:lnTo>
                <a:lnTo>
                  <a:pt x="684276" y="524256"/>
                </a:lnTo>
                <a:lnTo>
                  <a:pt x="722376" y="510540"/>
                </a:lnTo>
                <a:lnTo>
                  <a:pt x="758952" y="498348"/>
                </a:lnTo>
                <a:lnTo>
                  <a:pt x="838200" y="470916"/>
                </a:lnTo>
                <a:lnTo>
                  <a:pt x="920496" y="443484"/>
                </a:lnTo>
                <a:lnTo>
                  <a:pt x="963168" y="429768"/>
                </a:lnTo>
                <a:lnTo>
                  <a:pt x="1005840" y="417576"/>
                </a:lnTo>
                <a:lnTo>
                  <a:pt x="1092708" y="390144"/>
                </a:lnTo>
                <a:lnTo>
                  <a:pt x="1181100" y="362712"/>
                </a:lnTo>
                <a:lnTo>
                  <a:pt x="1272540" y="336804"/>
                </a:lnTo>
                <a:lnTo>
                  <a:pt x="1452372" y="288036"/>
                </a:lnTo>
                <a:lnTo>
                  <a:pt x="1542288" y="266700"/>
                </a:lnTo>
                <a:lnTo>
                  <a:pt x="1630680" y="245364"/>
                </a:lnTo>
                <a:lnTo>
                  <a:pt x="1673352" y="234696"/>
                </a:lnTo>
                <a:lnTo>
                  <a:pt x="1716024" y="225552"/>
                </a:lnTo>
                <a:lnTo>
                  <a:pt x="1758696" y="217932"/>
                </a:lnTo>
                <a:lnTo>
                  <a:pt x="1799844" y="208788"/>
                </a:lnTo>
                <a:lnTo>
                  <a:pt x="1882140" y="193548"/>
                </a:lnTo>
                <a:lnTo>
                  <a:pt x="1965960" y="179832"/>
                </a:lnTo>
                <a:lnTo>
                  <a:pt x="2052828" y="166116"/>
                </a:lnTo>
                <a:lnTo>
                  <a:pt x="2138172" y="153924"/>
                </a:lnTo>
                <a:lnTo>
                  <a:pt x="2226564" y="141732"/>
                </a:lnTo>
                <a:lnTo>
                  <a:pt x="2313432" y="131064"/>
                </a:lnTo>
                <a:lnTo>
                  <a:pt x="2400300" y="121920"/>
                </a:lnTo>
                <a:lnTo>
                  <a:pt x="2487168" y="114300"/>
                </a:lnTo>
                <a:lnTo>
                  <a:pt x="2572512" y="106680"/>
                </a:lnTo>
                <a:lnTo>
                  <a:pt x="2740152" y="94488"/>
                </a:lnTo>
                <a:lnTo>
                  <a:pt x="2820924" y="89916"/>
                </a:lnTo>
                <a:lnTo>
                  <a:pt x="2900172" y="86868"/>
                </a:lnTo>
                <a:lnTo>
                  <a:pt x="2938272" y="86868"/>
                </a:lnTo>
                <a:lnTo>
                  <a:pt x="3012948" y="83880"/>
                </a:lnTo>
                <a:lnTo>
                  <a:pt x="3156204" y="83889"/>
                </a:lnTo>
                <a:lnTo>
                  <a:pt x="3188208" y="85344"/>
                </a:lnTo>
                <a:lnTo>
                  <a:pt x="3220212" y="85344"/>
                </a:lnTo>
                <a:lnTo>
                  <a:pt x="3252216" y="86868"/>
                </a:lnTo>
                <a:lnTo>
                  <a:pt x="3282696" y="89916"/>
                </a:lnTo>
                <a:lnTo>
                  <a:pt x="3313176" y="91440"/>
                </a:lnTo>
                <a:lnTo>
                  <a:pt x="3372612" y="96012"/>
                </a:lnTo>
                <a:lnTo>
                  <a:pt x="3430524" y="103632"/>
                </a:lnTo>
                <a:lnTo>
                  <a:pt x="3485388" y="109728"/>
                </a:lnTo>
                <a:lnTo>
                  <a:pt x="3540252" y="118872"/>
                </a:lnTo>
                <a:lnTo>
                  <a:pt x="3593592" y="128016"/>
                </a:lnTo>
                <a:lnTo>
                  <a:pt x="3645408" y="138684"/>
                </a:lnTo>
                <a:lnTo>
                  <a:pt x="3745992" y="160020"/>
                </a:lnTo>
                <a:lnTo>
                  <a:pt x="3794760" y="172212"/>
                </a:lnTo>
                <a:lnTo>
                  <a:pt x="3893820" y="196596"/>
                </a:lnTo>
                <a:lnTo>
                  <a:pt x="3991356" y="222504"/>
                </a:lnTo>
                <a:lnTo>
                  <a:pt x="4040124" y="236220"/>
                </a:lnTo>
                <a:lnTo>
                  <a:pt x="4090416" y="249936"/>
                </a:lnTo>
                <a:lnTo>
                  <a:pt x="4142232" y="266700"/>
                </a:lnTo>
                <a:lnTo>
                  <a:pt x="4293108" y="321564"/>
                </a:lnTo>
                <a:lnTo>
                  <a:pt x="4343400" y="341376"/>
                </a:lnTo>
                <a:lnTo>
                  <a:pt x="4392168" y="361188"/>
                </a:lnTo>
                <a:lnTo>
                  <a:pt x="4460748" y="388620"/>
                </a:lnTo>
                <a:lnTo>
                  <a:pt x="4482084" y="399288"/>
                </a:lnTo>
                <a:lnTo>
                  <a:pt x="4503420" y="408432"/>
                </a:lnTo>
                <a:lnTo>
                  <a:pt x="4524756" y="416052"/>
                </a:lnTo>
                <a:lnTo>
                  <a:pt x="4564380" y="434340"/>
                </a:lnTo>
                <a:lnTo>
                  <a:pt x="4582668" y="441960"/>
                </a:lnTo>
                <a:lnTo>
                  <a:pt x="4616196" y="457200"/>
                </a:lnTo>
                <a:lnTo>
                  <a:pt x="4632960" y="463296"/>
                </a:lnTo>
                <a:lnTo>
                  <a:pt x="4646676" y="469392"/>
                </a:lnTo>
                <a:lnTo>
                  <a:pt x="4661916" y="475488"/>
                </a:lnTo>
                <a:lnTo>
                  <a:pt x="4674108" y="481584"/>
                </a:lnTo>
                <a:lnTo>
                  <a:pt x="4686300" y="486156"/>
                </a:lnTo>
                <a:lnTo>
                  <a:pt x="4718304" y="4084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934846" y="4227576"/>
            <a:ext cx="6303645" cy="3027045"/>
            <a:chOff x="3934846" y="4227576"/>
            <a:chExt cx="6303645" cy="3027045"/>
          </a:xfrm>
        </p:grpSpPr>
        <p:sp>
          <p:nvSpPr>
            <p:cNvPr id="21" name="object 21"/>
            <p:cNvSpPr/>
            <p:nvPr/>
          </p:nvSpPr>
          <p:spPr>
            <a:xfrm>
              <a:off x="3934846" y="4227576"/>
              <a:ext cx="3924300" cy="1091565"/>
            </a:xfrm>
            <a:custGeom>
              <a:avLst/>
              <a:gdLst/>
              <a:ahLst/>
              <a:cxnLst/>
              <a:rect l="l" t="t" r="r" b="b"/>
              <a:pathLst>
                <a:path w="3924300" h="1091564">
                  <a:moveTo>
                    <a:pt x="171526" y="901842"/>
                  </a:moveTo>
                  <a:lnTo>
                    <a:pt x="120396" y="836676"/>
                  </a:lnTo>
                  <a:lnTo>
                    <a:pt x="0" y="1091184"/>
                  </a:lnTo>
                  <a:lnTo>
                    <a:pt x="138684" y="1062834"/>
                  </a:lnTo>
                  <a:lnTo>
                    <a:pt x="138684" y="928116"/>
                  </a:lnTo>
                  <a:lnTo>
                    <a:pt x="171526" y="901842"/>
                  </a:lnTo>
                  <a:close/>
                </a:path>
                <a:path w="3924300" h="1091564">
                  <a:moveTo>
                    <a:pt x="223738" y="968386"/>
                  </a:moveTo>
                  <a:lnTo>
                    <a:pt x="171526" y="901842"/>
                  </a:lnTo>
                  <a:lnTo>
                    <a:pt x="138684" y="928116"/>
                  </a:lnTo>
                  <a:lnTo>
                    <a:pt x="190500" y="993648"/>
                  </a:lnTo>
                  <a:lnTo>
                    <a:pt x="223738" y="968386"/>
                  </a:lnTo>
                  <a:close/>
                </a:path>
                <a:path w="3924300" h="1091564">
                  <a:moveTo>
                    <a:pt x="275844" y="1034796"/>
                  </a:moveTo>
                  <a:lnTo>
                    <a:pt x="223738" y="968386"/>
                  </a:lnTo>
                  <a:lnTo>
                    <a:pt x="190500" y="993648"/>
                  </a:lnTo>
                  <a:lnTo>
                    <a:pt x="138684" y="928116"/>
                  </a:lnTo>
                  <a:lnTo>
                    <a:pt x="138684" y="1062834"/>
                  </a:lnTo>
                  <a:lnTo>
                    <a:pt x="275844" y="1034796"/>
                  </a:lnTo>
                  <a:close/>
                </a:path>
                <a:path w="3924300" h="1091564">
                  <a:moveTo>
                    <a:pt x="3920441" y="54169"/>
                  </a:moveTo>
                  <a:lnTo>
                    <a:pt x="3857244" y="0"/>
                  </a:lnTo>
                  <a:lnTo>
                    <a:pt x="3852672" y="4572"/>
                  </a:lnTo>
                  <a:lnTo>
                    <a:pt x="3851148" y="7620"/>
                  </a:lnTo>
                  <a:lnTo>
                    <a:pt x="3848100" y="12192"/>
                  </a:lnTo>
                  <a:lnTo>
                    <a:pt x="3843528" y="21336"/>
                  </a:lnTo>
                  <a:lnTo>
                    <a:pt x="3843528" y="24384"/>
                  </a:lnTo>
                  <a:lnTo>
                    <a:pt x="3842004" y="27432"/>
                  </a:lnTo>
                  <a:lnTo>
                    <a:pt x="3842004" y="28956"/>
                  </a:lnTo>
                  <a:lnTo>
                    <a:pt x="3840480" y="36576"/>
                  </a:lnTo>
                  <a:lnTo>
                    <a:pt x="3837432" y="48768"/>
                  </a:lnTo>
                  <a:lnTo>
                    <a:pt x="3837432" y="59436"/>
                  </a:lnTo>
                  <a:lnTo>
                    <a:pt x="3835908" y="68580"/>
                  </a:lnTo>
                  <a:lnTo>
                    <a:pt x="3834384" y="76200"/>
                  </a:lnTo>
                  <a:lnTo>
                    <a:pt x="3831336" y="82296"/>
                  </a:lnTo>
                  <a:lnTo>
                    <a:pt x="3829812" y="83820"/>
                  </a:lnTo>
                  <a:lnTo>
                    <a:pt x="3829812" y="85344"/>
                  </a:lnTo>
                  <a:lnTo>
                    <a:pt x="3826764" y="88392"/>
                  </a:lnTo>
                  <a:lnTo>
                    <a:pt x="3825240" y="91440"/>
                  </a:lnTo>
                  <a:lnTo>
                    <a:pt x="3822192" y="92964"/>
                  </a:lnTo>
                  <a:lnTo>
                    <a:pt x="3781044" y="114300"/>
                  </a:lnTo>
                  <a:lnTo>
                    <a:pt x="3729228" y="124968"/>
                  </a:lnTo>
                  <a:lnTo>
                    <a:pt x="3712464" y="128016"/>
                  </a:lnTo>
                  <a:lnTo>
                    <a:pt x="3675888" y="131064"/>
                  </a:lnTo>
                  <a:lnTo>
                    <a:pt x="3633216" y="134112"/>
                  </a:lnTo>
                  <a:lnTo>
                    <a:pt x="3610356" y="134112"/>
                  </a:lnTo>
                  <a:lnTo>
                    <a:pt x="3589020" y="135534"/>
                  </a:lnTo>
                  <a:lnTo>
                    <a:pt x="3393948" y="135559"/>
                  </a:lnTo>
                  <a:lnTo>
                    <a:pt x="3364992" y="134112"/>
                  </a:lnTo>
                  <a:lnTo>
                    <a:pt x="3332988" y="134112"/>
                  </a:lnTo>
                  <a:lnTo>
                    <a:pt x="3268980" y="132588"/>
                  </a:lnTo>
                  <a:lnTo>
                    <a:pt x="3136392" y="132588"/>
                  </a:lnTo>
                  <a:lnTo>
                    <a:pt x="3066288" y="131064"/>
                  </a:lnTo>
                  <a:lnTo>
                    <a:pt x="2996184" y="132588"/>
                  </a:lnTo>
                  <a:lnTo>
                    <a:pt x="2924556" y="134112"/>
                  </a:lnTo>
                  <a:lnTo>
                    <a:pt x="2855976" y="135602"/>
                  </a:lnTo>
                  <a:lnTo>
                    <a:pt x="2854452" y="135636"/>
                  </a:lnTo>
                  <a:lnTo>
                    <a:pt x="2782824" y="138684"/>
                  </a:lnTo>
                  <a:lnTo>
                    <a:pt x="2746248" y="141732"/>
                  </a:lnTo>
                  <a:lnTo>
                    <a:pt x="2670048" y="144780"/>
                  </a:lnTo>
                  <a:lnTo>
                    <a:pt x="2631948" y="147828"/>
                  </a:lnTo>
                  <a:lnTo>
                    <a:pt x="2595372" y="149234"/>
                  </a:lnTo>
                  <a:lnTo>
                    <a:pt x="2551176" y="150876"/>
                  </a:lnTo>
                  <a:lnTo>
                    <a:pt x="2510028" y="153924"/>
                  </a:lnTo>
                  <a:lnTo>
                    <a:pt x="2467356" y="155448"/>
                  </a:lnTo>
                  <a:lnTo>
                    <a:pt x="2293620" y="164592"/>
                  </a:lnTo>
                  <a:lnTo>
                    <a:pt x="2205228" y="170688"/>
                  </a:lnTo>
                  <a:lnTo>
                    <a:pt x="2115312" y="176784"/>
                  </a:lnTo>
                  <a:lnTo>
                    <a:pt x="2026920" y="182880"/>
                  </a:lnTo>
                  <a:lnTo>
                    <a:pt x="1938528" y="190500"/>
                  </a:lnTo>
                  <a:lnTo>
                    <a:pt x="1851660" y="198120"/>
                  </a:lnTo>
                  <a:lnTo>
                    <a:pt x="1766316" y="207264"/>
                  </a:lnTo>
                  <a:lnTo>
                    <a:pt x="1684020" y="216408"/>
                  </a:lnTo>
                  <a:lnTo>
                    <a:pt x="1644396" y="220980"/>
                  </a:lnTo>
                  <a:lnTo>
                    <a:pt x="1568196" y="233172"/>
                  </a:lnTo>
                  <a:lnTo>
                    <a:pt x="1495044" y="245364"/>
                  </a:lnTo>
                  <a:lnTo>
                    <a:pt x="1394460" y="266700"/>
                  </a:lnTo>
                  <a:lnTo>
                    <a:pt x="1301496" y="289560"/>
                  </a:lnTo>
                  <a:lnTo>
                    <a:pt x="1242060" y="306324"/>
                  </a:lnTo>
                  <a:lnTo>
                    <a:pt x="1214628" y="315468"/>
                  </a:lnTo>
                  <a:lnTo>
                    <a:pt x="1187196" y="323088"/>
                  </a:lnTo>
                  <a:lnTo>
                    <a:pt x="1106424" y="352044"/>
                  </a:lnTo>
                  <a:lnTo>
                    <a:pt x="1054608" y="371856"/>
                  </a:lnTo>
                  <a:lnTo>
                    <a:pt x="1005840" y="391668"/>
                  </a:lnTo>
                  <a:lnTo>
                    <a:pt x="957072" y="413004"/>
                  </a:lnTo>
                  <a:lnTo>
                    <a:pt x="909828" y="435864"/>
                  </a:lnTo>
                  <a:lnTo>
                    <a:pt x="818388" y="481584"/>
                  </a:lnTo>
                  <a:lnTo>
                    <a:pt x="728472" y="528828"/>
                  </a:lnTo>
                  <a:lnTo>
                    <a:pt x="637032" y="577596"/>
                  </a:lnTo>
                  <a:lnTo>
                    <a:pt x="614172" y="591312"/>
                  </a:lnTo>
                  <a:lnTo>
                    <a:pt x="589788" y="605028"/>
                  </a:lnTo>
                  <a:lnTo>
                    <a:pt x="542544" y="633984"/>
                  </a:lnTo>
                  <a:lnTo>
                    <a:pt x="495300" y="664464"/>
                  </a:lnTo>
                  <a:lnTo>
                    <a:pt x="446532" y="696468"/>
                  </a:lnTo>
                  <a:lnTo>
                    <a:pt x="399288" y="729996"/>
                  </a:lnTo>
                  <a:lnTo>
                    <a:pt x="353568" y="763524"/>
                  </a:lnTo>
                  <a:lnTo>
                    <a:pt x="306324" y="798576"/>
                  </a:lnTo>
                  <a:lnTo>
                    <a:pt x="262128" y="832104"/>
                  </a:lnTo>
                  <a:lnTo>
                    <a:pt x="219456" y="865632"/>
                  </a:lnTo>
                  <a:lnTo>
                    <a:pt x="176784" y="897636"/>
                  </a:lnTo>
                  <a:lnTo>
                    <a:pt x="171526" y="901842"/>
                  </a:lnTo>
                  <a:lnTo>
                    <a:pt x="223738" y="968386"/>
                  </a:lnTo>
                  <a:lnTo>
                    <a:pt x="228600" y="964692"/>
                  </a:lnTo>
                  <a:lnTo>
                    <a:pt x="269748" y="931164"/>
                  </a:lnTo>
                  <a:lnTo>
                    <a:pt x="312420" y="899160"/>
                  </a:lnTo>
                  <a:lnTo>
                    <a:pt x="356616" y="865632"/>
                  </a:lnTo>
                  <a:lnTo>
                    <a:pt x="448056" y="798576"/>
                  </a:lnTo>
                  <a:lnTo>
                    <a:pt x="539496" y="734568"/>
                  </a:lnTo>
                  <a:lnTo>
                    <a:pt x="586740" y="705612"/>
                  </a:lnTo>
                  <a:lnTo>
                    <a:pt x="632460" y="678180"/>
                  </a:lnTo>
                  <a:lnTo>
                    <a:pt x="653796" y="664464"/>
                  </a:lnTo>
                  <a:lnTo>
                    <a:pt x="856488" y="556260"/>
                  </a:lnTo>
                  <a:lnTo>
                    <a:pt x="900684" y="533400"/>
                  </a:lnTo>
                  <a:lnTo>
                    <a:pt x="946404" y="512064"/>
                  </a:lnTo>
                  <a:lnTo>
                    <a:pt x="990600" y="490728"/>
                  </a:lnTo>
                  <a:lnTo>
                    <a:pt x="1037844" y="469392"/>
                  </a:lnTo>
                  <a:lnTo>
                    <a:pt x="1085088" y="449580"/>
                  </a:lnTo>
                  <a:lnTo>
                    <a:pt x="1185672" y="413004"/>
                  </a:lnTo>
                  <a:lnTo>
                    <a:pt x="1239012" y="394716"/>
                  </a:lnTo>
                  <a:lnTo>
                    <a:pt x="1266444" y="387096"/>
                  </a:lnTo>
                  <a:lnTo>
                    <a:pt x="1293876" y="377952"/>
                  </a:lnTo>
                  <a:lnTo>
                    <a:pt x="1351788" y="362712"/>
                  </a:lnTo>
                  <a:lnTo>
                    <a:pt x="1412748" y="347472"/>
                  </a:lnTo>
                  <a:lnTo>
                    <a:pt x="1444752" y="341376"/>
                  </a:lnTo>
                  <a:lnTo>
                    <a:pt x="1476756" y="333756"/>
                  </a:lnTo>
                  <a:lnTo>
                    <a:pt x="1580388" y="315468"/>
                  </a:lnTo>
                  <a:lnTo>
                    <a:pt x="1655064" y="304800"/>
                  </a:lnTo>
                  <a:lnTo>
                    <a:pt x="1694688" y="300228"/>
                  </a:lnTo>
                  <a:lnTo>
                    <a:pt x="1734312" y="294132"/>
                  </a:lnTo>
                  <a:lnTo>
                    <a:pt x="1816608" y="284988"/>
                  </a:lnTo>
                  <a:lnTo>
                    <a:pt x="1859280" y="281940"/>
                  </a:lnTo>
                  <a:lnTo>
                    <a:pt x="1944624" y="272796"/>
                  </a:lnTo>
                  <a:lnTo>
                    <a:pt x="2298192" y="248412"/>
                  </a:lnTo>
                  <a:lnTo>
                    <a:pt x="2471928" y="239268"/>
                  </a:lnTo>
                  <a:lnTo>
                    <a:pt x="2510028" y="237856"/>
                  </a:lnTo>
                  <a:lnTo>
                    <a:pt x="2513076" y="237744"/>
                  </a:lnTo>
                  <a:lnTo>
                    <a:pt x="2555748" y="234696"/>
                  </a:lnTo>
                  <a:lnTo>
                    <a:pt x="2592324" y="233289"/>
                  </a:lnTo>
                  <a:lnTo>
                    <a:pt x="2636520" y="231648"/>
                  </a:lnTo>
                  <a:lnTo>
                    <a:pt x="2674620" y="228600"/>
                  </a:lnTo>
                  <a:lnTo>
                    <a:pt x="2750820" y="225552"/>
                  </a:lnTo>
                  <a:lnTo>
                    <a:pt x="2785872" y="222504"/>
                  </a:lnTo>
                  <a:lnTo>
                    <a:pt x="2854452" y="219522"/>
                  </a:lnTo>
                  <a:lnTo>
                    <a:pt x="2855976" y="219456"/>
                  </a:lnTo>
                  <a:lnTo>
                    <a:pt x="2996184" y="216408"/>
                  </a:lnTo>
                  <a:lnTo>
                    <a:pt x="3201924" y="216408"/>
                  </a:lnTo>
                  <a:lnTo>
                    <a:pt x="3268980" y="217932"/>
                  </a:lnTo>
                  <a:lnTo>
                    <a:pt x="3364992" y="218008"/>
                  </a:lnTo>
                  <a:lnTo>
                    <a:pt x="3393948" y="219456"/>
                  </a:lnTo>
                  <a:lnTo>
                    <a:pt x="3589020" y="219456"/>
                  </a:lnTo>
                  <a:lnTo>
                    <a:pt x="3613404" y="217932"/>
                  </a:lnTo>
                  <a:lnTo>
                    <a:pt x="3637788" y="217932"/>
                  </a:lnTo>
                  <a:lnTo>
                    <a:pt x="3660648" y="216408"/>
                  </a:lnTo>
                  <a:lnTo>
                    <a:pt x="3703320" y="213360"/>
                  </a:lnTo>
                  <a:lnTo>
                    <a:pt x="3723132" y="210312"/>
                  </a:lnTo>
                  <a:lnTo>
                    <a:pt x="3742944" y="208788"/>
                  </a:lnTo>
                  <a:lnTo>
                    <a:pt x="3759708" y="205740"/>
                  </a:lnTo>
                  <a:lnTo>
                    <a:pt x="3777996" y="202692"/>
                  </a:lnTo>
                  <a:lnTo>
                    <a:pt x="3793236" y="198120"/>
                  </a:lnTo>
                  <a:lnTo>
                    <a:pt x="3834384" y="184404"/>
                  </a:lnTo>
                  <a:lnTo>
                    <a:pt x="3875532" y="158496"/>
                  </a:lnTo>
                  <a:lnTo>
                    <a:pt x="3901440" y="128016"/>
                  </a:lnTo>
                  <a:lnTo>
                    <a:pt x="3907536" y="118872"/>
                  </a:lnTo>
                  <a:lnTo>
                    <a:pt x="3910584" y="109728"/>
                  </a:lnTo>
                  <a:lnTo>
                    <a:pt x="3915156" y="94488"/>
                  </a:lnTo>
                  <a:lnTo>
                    <a:pt x="3916680" y="87630"/>
                  </a:lnTo>
                  <a:lnTo>
                    <a:pt x="3916680" y="59436"/>
                  </a:lnTo>
                  <a:lnTo>
                    <a:pt x="3920441" y="54169"/>
                  </a:lnTo>
                  <a:close/>
                </a:path>
                <a:path w="3924300" h="1091564">
                  <a:moveTo>
                    <a:pt x="3921252" y="54864"/>
                  </a:moveTo>
                  <a:lnTo>
                    <a:pt x="3920441" y="54169"/>
                  </a:lnTo>
                  <a:lnTo>
                    <a:pt x="3916680" y="59436"/>
                  </a:lnTo>
                  <a:lnTo>
                    <a:pt x="3921252" y="54864"/>
                  </a:lnTo>
                  <a:close/>
                </a:path>
                <a:path w="3924300" h="1091564">
                  <a:moveTo>
                    <a:pt x="3921252" y="60960"/>
                  </a:moveTo>
                  <a:lnTo>
                    <a:pt x="3921252" y="54864"/>
                  </a:lnTo>
                  <a:lnTo>
                    <a:pt x="3916680" y="59436"/>
                  </a:lnTo>
                  <a:lnTo>
                    <a:pt x="3916680" y="87630"/>
                  </a:lnTo>
                  <a:lnTo>
                    <a:pt x="3918204" y="80772"/>
                  </a:lnTo>
                  <a:lnTo>
                    <a:pt x="3919728" y="70104"/>
                  </a:lnTo>
                  <a:lnTo>
                    <a:pt x="3921252" y="60960"/>
                  </a:lnTo>
                  <a:close/>
                </a:path>
                <a:path w="3924300" h="1091564">
                  <a:moveTo>
                    <a:pt x="3921760" y="52324"/>
                  </a:moveTo>
                  <a:lnTo>
                    <a:pt x="3920441" y="54169"/>
                  </a:lnTo>
                  <a:lnTo>
                    <a:pt x="3921252" y="54864"/>
                  </a:lnTo>
                  <a:lnTo>
                    <a:pt x="3921760" y="52324"/>
                  </a:lnTo>
                  <a:close/>
                </a:path>
                <a:path w="3924300" h="1091564">
                  <a:moveTo>
                    <a:pt x="3924300" y="48768"/>
                  </a:moveTo>
                  <a:lnTo>
                    <a:pt x="3921980" y="52014"/>
                  </a:lnTo>
                  <a:lnTo>
                    <a:pt x="3921252" y="56388"/>
                  </a:lnTo>
                  <a:lnTo>
                    <a:pt x="3924300" y="48768"/>
                  </a:lnTo>
                  <a:close/>
                </a:path>
                <a:path w="3924300" h="1091564">
                  <a:moveTo>
                    <a:pt x="3922776" y="47244"/>
                  </a:moveTo>
                  <a:lnTo>
                    <a:pt x="3921760" y="52324"/>
                  </a:lnTo>
                  <a:lnTo>
                    <a:pt x="3921980" y="52014"/>
                  </a:lnTo>
                  <a:lnTo>
                    <a:pt x="3922776" y="472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1137" y="4619243"/>
              <a:ext cx="3945890" cy="2613660"/>
            </a:xfrm>
            <a:custGeom>
              <a:avLst/>
              <a:gdLst/>
              <a:ahLst/>
              <a:cxnLst/>
              <a:rect l="l" t="t" r="r" b="b"/>
              <a:pathLst>
                <a:path w="3945890" h="2613659">
                  <a:moveTo>
                    <a:pt x="3945635" y="2613659"/>
                  </a:moveTo>
                  <a:lnTo>
                    <a:pt x="3945635" y="0"/>
                  </a:lnTo>
                  <a:lnTo>
                    <a:pt x="0" y="0"/>
                  </a:lnTo>
                  <a:lnTo>
                    <a:pt x="0" y="2613659"/>
                  </a:lnTo>
                  <a:lnTo>
                    <a:pt x="3945635" y="26136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9802" y="4597908"/>
              <a:ext cx="3988435" cy="2656840"/>
            </a:xfrm>
            <a:custGeom>
              <a:avLst/>
              <a:gdLst/>
              <a:ahLst/>
              <a:cxnLst/>
              <a:rect l="l" t="t" r="r" b="b"/>
              <a:pathLst>
                <a:path w="3988434" h="2656840">
                  <a:moveTo>
                    <a:pt x="3988308" y="2656332"/>
                  </a:moveTo>
                  <a:lnTo>
                    <a:pt x="3988308" y="0"/>
                  </a:lnTo>
                  <a:lnTo>
                    <a:pt x="0" y="0"/>
                  </a:lnTo>
                  <a:lnTo>
                    <a:pt x="0" y="2656332"/>
                  </a:lnTo>
                  <a:lnTo>
                    <a:pt x="21336" y="26563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947160" y="41148"/>
                  </a:lnTo>
                  <a:lnTo>
                    <a:pt x="3947160" y="21336"/>
                  </a:lnTo>
                  <a:lnTo>
                    <a:pt x="3966972" y="41148"/>
                  </a:lnTo>
                  <a:lnTo>
                    <a:pt x="3966972" y="2656332"/>
                  </a:lnTo>
                  <a:lnTo>
                    <a:pt x="3988308" y="2656332"/>
                  </a:lnTo>
                  <a:close/>
                </a:path>
                <a:path w="3988434" h="265684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988434" h="2656840">
                  <a:moveTo>
                    <a:pt x="42672" y="26151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2615184"/>
                  </a:lnTo>
                  <a:lnTo>
                    <a:pt x="42672" y="2615184"/>
                  </a:lnTo>
                  <a:close/>
                </a:path>
                <a:path w="3988434" h="2656840">
                  <a:moveTo>
                    <a:pt x="3966972" y="2615184"/>
                  </a:moveTo>
                  <a:lnTo>
                    <a:pt x="21336" y="2615184"/>
                  </a:lnTo>
                  <a:lnTo>
                    <a:pt x="42672" y="2634996"/>
                  </a:lnTo>
                  <a:lnTo>
                    <a:pt x="42672" y="2656332"/>
                  </a:lnTo>
                  <a:lnTo>
                    <a:pt x="3947160" y="2656332"/>
                  </a:lnTo>
                  <a:lnTo>
                    <a:pt x="3947160" y="2634996"/>
                  </a:lnTo>
                  <a:lnTo>
                    <a:pt x="3966972" y="2615184"/>
                  </a:lnTo>
                  <a:close/>
                </a:path>
                <a:path w="3988434" h="2656840">
                  <a:moveTo>
                    <a:pt x="42672" y="2656332"/>
                  </a:moveTo>
                  <a:lnTo>
                    <a:pt x="42672" y="2634996"/>
                  </a:lnTo>
                  <a:lnTo>
                    <a:pt x="21336" y="2615184"/>
                  </a:lnTo>
                  <a:lnTo>
                    <a:pt x="21336" y="2656332"/>
                  </a:lnTo>
                  <a:lnTo>
                    <a:pt x="42672" y="2656332"/>
                  </a:lnTo>
                  <a:close/>
                </a:path>
                <a:path w="3988434" h="2656840">
                  <a:moveTo>
                    <a:pt x="3966972" y="41148"/>
                  </a:moveTo>
                  <a:lnTo>
                    <a:pt x="3947160" y="21336"/>
                  </a:lnTo>
                  <a:lnTo>
                    <a:pt x="3947160" y="41148"/>
                  </a:lnTo>
                  <a:lnTo>
                    <a:pt x="3966972" y="41148"/>
                  </a:lnTo>
                  <a:close/>
                </a:path>
                <a:path w="3988434" h="2656840">
                  <a:moveTo>
                    <a:pt x="3966972" y="2615184"/>
                  </a:moveTo>
                  <a:lnTo>
                    <a:pt x="3966972" y="41148"/>
                  </a:lnTo>
                  <a:lnTo>
                    <a:pt x="3947160" y="41148"/>
                  </a:lnTo>
                  <a:lnTo>
                    <a:pt x="3947160" y="2615184"/>
                  </a:lnTo>
                  <a:lnTo>
                    <a:pt x="3966972" y="2615184"/>
                  </a:lnTo>
                  <a:close/>
                </a:path>
                <a:path w="3988434" h="2656840">
                  <a:moveTo>
                    <a:pt x="3966972" y="2656332"/>
                  </a:moveTo>
                  <a:lnTo>
                    <a:pt x="3966972" y="2615184"/>
                  </a:lnTo>
                  <a:lnTo>
                    <a:pt x="3947160" y="2634996"/>
                  </a:lnTo>
                  <a:lnTo>
                    <a:pt x="3947160" y="2656332"/>
                  </a:lnTo>
                  <a:lnTo>
                    <a:pt x="3966972" y="2656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59026" y="4623306"/>
            <a:ext cx="3546475" cy="25120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9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Hlavní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tělo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programu: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85"/>
              </a:lnSpc>
            </a:pPr>
            <a:r>
              <a:rPr sz="2400" b="1" spc="-10" dirty="0">
                <a:latin typeface="Courier New"/>
                <a:cs typeface="Courier New"/>
              </a:rPr>
              <a:t>begin</a:t>
            </a:r>
            <a:endParaRPr sz="2400">
              <a:latin typeface="Courier New"/>
              <a:cs typeface="Courier New"/>
            </a:endParaRPr>
          </a:p>
          <a:p>
            <a:pPr marL="382905" marR="746760">
              <a:lnSpc>
                <a:spcPts val="2330"/>
              </a:lnSpc>
              <a:spcBef>
                <a:spcPts val="259"/>
              </a:spcBef>
            </a:pPr>
            <a:r>
              <a:rPr sz="2400" b="1" spc="-10" dirty="0">
                <a:latin typeface="Courier New"/>
                <a:cs typeface="Courier New"/>
              </a:rPr>
              <a:t>GetNextToken; </a:t>
            </a:r>
            <a:r>
              <a:rPr sz="2400" b="1" dirty="0">
                <a:latin typeface="Courier New"/>
                <a:cs typeface="Courier New"/>
              </a:rPr>
              <a:t>if</a:t>
            </a:r>
            <a:r>
              <a:rPr sz="2400" b="1" spc="4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329932"/>
                </a:solidFill>
                <a:latin typeface="Courier New"/>
                <a:cs typeface="Courier New"/>
              </a:rPr>
              <a:t>E</a:t>
            </a:r>
            <a:r>
              <a:rPr sz="2400" b="1" spc="45" dirty="0">
                <a:solidFill>
                  <a:srgbClr val="329932"/>
                </a:solidFill>
                <a:latin typeface="Courier New"/>
                <a:cs typeface="Courier New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then</a:t>
            </a:r>
            <a:endParaRPr sz="2400">
              <a:latin typeface="Courier New"/>
              <a:cs typeface="Courier New"/>
            </a:endParaRPr>
          </a:p>
          <a:p>
            <a:pPr marL="382905" marR="561975" indent="556260">
              <a:lnSpc>
                <a:spcPct val="80800"/>
              </a:lnSpc>
              <a:spcBef>
                <a:spcPts val="10"/>
              </a:spcBef>
            </a:pPr>
            <a:r>
              <a:rPr sz="2400" b="1" spc="-10" dirty="0">
                <a:latin typeface="Courier New"/>
                <a:cs typeface="Courier New"/>
              </a:rPr>
              <a:t>write('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OK</a:t>
            </a:r>
            <a:r>
              <a:rPr sz="2400" b="1" spc="-10" dirty="0">
                <a:latin typeface="Courier New"/>
                <a:cs typeface="Courier New"/>
              </a:rPr>
              <a:t>') </a:t>
            </a:r>
            <a:r>
              <a:rPr sz="2400" b="1" spc="-2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939165">
              <a:lnSpc>
                <a:spcPts val="2050"/>
              </a:lnSpc>
            </a:pPr>
            <a:r>
              <a:rPr sz="2400" b="1" spc="-10" dirty="0">
                <a:latin typeface="Courier New"/>
                <a:cs typeface="Courier New"/>
              </a:rPr>
              <a:t>write('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2400" b="1" spc="-10" dirty="0">
                <a:latin typeface="Courier New"/>
                <a:cs typeface="Courier New"/>
              </a:rPr>
              <a:t>')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05"/>
              </a:lnSpc>
            </a:pPr>
            <a:r>
              <a:rPr sz="2400" b="1" spc="-20" dirty="0">
                <a:latin typeface="Courier New"/>
                <a:cs typeface="Courier New"/>
              </a:rPr>
              <a:t>end.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45/57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706746" y="1490472"/>
            <a:ext cx="546100" cy="588645"/>
            <a:chOff x="7706746" y="1490472"/>
            <a:chExt cx="546100" cy="588645"/>
          </a:xfrm>
        </p:grpSpPr>
        <p:sp>
          <p:nvSpPr>
            <p:cNvPr id="27" name="object 27"/>
            <p:cNvSpPr/>
            <p:nvPr/>
          </p:nvSpPr>
          <p:spPr>
            <a:xfrm>
              <a:off x="7728082" y="1511807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06746" y="1490472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4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88264"/>
                  </a:lnTo>
                  <a:lnTo>
                    <a:pt x="545592" y="588264"/>
                  </a:lnTo>
                  <a:close/>
                </a:path>
                <a:path w="546100" h="58864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88644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88644">
                  <a:moveTo>
                    <a:pt x="52578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5780" y="545592"/>
                  </a:lnTo>
                  <a:close/>
                </a:path>
                <a:path w="54610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6100" h="588644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88644">
                  <a:moveTo>
                    <a:pt x="525780" y="545592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  <a:path w="546100" h="588644">
                  <a:moveTo>
                    <a:pt x="525780" y="588264"/>
                  </a:moveTo>
                  <a:lnTo>
                    <a:pt x="525780" y="545592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57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81502" y="1538731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93898" y="4261104"/>
            <a:ext cx="547370" cy="588645"/>
            <a:chOff x="5493898" y="4261104"/>
            <a:chExt cx="547370" cy="588645"/>
          </a:xfrm>
        </p:grpSpPr>
        <p:sp>
          <p:nvSpPr>
            <p:cNvPr id="31" name="object 31"/>
            <p:cNvSpPr/>
            <p:nvPr/>
          </p:nvSpPr>
          <p:spPr>
            <a:xfrm>
              <a:off x="5515234" y="4282440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93898" y="4261104"/>
              <a:ext cx="547370" cy="588645"/>
            </a:xfrm>
            <a:custGeom>
              <a:avLst/>
              <a:gdLst/>
              <a:ahLst/>
              <a:cxnLst/>
              <a:rect l="l" t="t" r="r" b="b"/>
              <a:pathLst>
                <a:path w="547370" h="588645">
                  <a:moveTo>
                    <a:pt x="547116" y="588264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88264"/>
                  </a:lnTo>
                  <a:lnTo>
                    <a:pt x="547116" y="588264"/>
                  </a:lnTo>
                  <a:close/>
                </a:path>
                <a:path w="54737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547370" h="588645">
                  <a:moveTo>
                    <a:pt x="525780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04444" y="588264"/>
                  </a:lnTo>
                  <a:lnTo>
                    <a:pt x="504444" y="566928"/>
                  </a:lnTo>
                  <a:lnTo>
                    <a:pt x="525780" y="547116"/>
                  </a:lnTo>
                  <a:close/>
                </a:path>
                <a:path w="54737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547370" h="588645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88645">
                  <a:moveTo>
                    <a:pt x="525780" y="547116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47116"/>
                  </a:lnTo>
                  <a:lnTo>
                    <a:pt x="525780" y="547116"/>
                  </a:lnTo>
                  <a:close/>
                </a:path>
                <a:path w="547370" h="588645">
                  <a:moveTo>
                    <a:pt x="525780" y="588264"/>
                  </a:moveTo>
                  <a:lnTo>
                    <a:pt x="525780" y="547116"/>
                  </a:lnTo>
                  <a:lnTo>
                    <a:pt x="504444" y="566928"/>
                  </a:lnTo>
                  <a:lnTo>
                    <a:pt x="504444" y="588264"/>
                  </a:lnTo>
                  <a:lnTo>
                    <a:pt x="5257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68655" y="4309362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4166" y="2497836"/>
            <a:ext cx="462280" cy="715010"/>
            <a:chOff x="2304166" y="2497836"/>
            <a:chExt cx="462280" cy="715010"/>
          </a:xfrm>
        </p:grpSpPr>
        <p:sp>
          <p:nvSpPr>
            <p:cNvPr id="3" name="object 3"/>
            <p:cNvSpPr/>
            <p:nvPr/>
          </p:nvSpPr>
          <p:spPr>
            <a:xfrm>
              <a:off x="2325502" y="2519171"/>
              <a:ext cx="419100" cy="672465"/>
            </a:xfrm>
            <a:custGeom>
              <a:avLst/>
              <a:gdLst/>
              <a:ahLst/>
              <a:cxnLst/>
              <a:rect l="l" t="t" r="r" b="b"/>
              <a:pathLst>
                <a:path w="419100" h="672464">
                  <a:moveTo>
                    <a:pt x="419099" y="67208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419099" y="6720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4166" y="2497836"/>
              <a:ext cx="462280" cy="715010"/>
            </a:xfrm>
            <a:custGeom>
              <a:avLst/>
              <a:gdLst/>
              <a:ahLst/>
              <a:cxnLst/>
              <a:rect l="l" t="t" r="r" b="b"/>
              <a:pathLst>
                <a:path w="462280" h="715010">
                  <a:moveTo>
                    <a:pt x="461772" y="7147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4756"/>
                  </a:lnTo>
                  <a:lnTo>
                    <a:pt x="21336" y="71475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714756"/>
                  </a:lnTo>
                  <a:lnTo>
                    <a:pt x="461772" y="714756"/>
                  </a:lnTo>
                  <a:close/>
                </a:path>
                <a:path w="462280" h="71501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462280" h="715010">
                  <a:moveTo>
                    <a:pt x="41148" y="67208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462280" h="715010">
                  <a:moveTo>
                    <a:pt x="440436" y="672084"/>
                  </a:moveTo>
                  <a:lnTo>
                    <a:pt x="21336" y="672084"/>
                  </a:lnTo>
                  <a:lnTo>
                    <a:pt x="41148" y="693420"/>
                  </a:lnTo>
                  <a:lnTo>
                    <a:pt x="41148" y="714756"/>
                  </a:lnTo>
                  <a:lnTo>
                    <a:pt x="419100" y="714756"/>
                  </a:lnTo>
                  <a:lnTo>
                    <a:pt x="419100" y="693420"/>
                  </a:lnTo>
                  <a:lnTo>
                    <a:pt x="440436" y="672084"/>
                  </a:lnTo>
                  <a:close/>
                </a:path>
                <a:path w="462280" h="715010">
                  <a:moveTo>
                    <a:pt x="41148" y="714756"/>
                  </a:moveTo>
                  <a:lnTo>
                    <a:pt x="41148" y="693420"/>
                  </a:lnTo>
                  <a:lnTo>
                    <a:pt x="21336" y="672084"/>
                  </a:lnTo>
                  <a:lnTo>
                    <a:pt x="21336" y="714756"/>
                  </a:lnTo>
                  <a:lnTo>
                    <a:pt x="41148" y="714756"/>
                  </a:lnTo>
                  <a:close/>
                </a:path>
                <a:path w="462280" h="71501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80" h="715010">
                  <a:moveTo>
                    <a:pt x="440436" y="67208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672084"/>
                  </a:lnTo>
                  <a:lnTo>
                    <a:pt x="440436" y="672084"/>
                  </a:lnTo>
                  <a:close/>
                </a:path>
                <a:path w="462280" h="715010">
                  <a:moveTo>
                    <a:pt x="440436" y="714756"/>
                  </a:moveTo>
                  <a:lnTo>
                    <a:pt x="440436" y="672084"/>
                  </a:lnTo>
                  <a:lnTo>
                    <a:pt x="419100" y="693420"/>
                  </a:lnTo>
                  <a:lnTo>
                    <a:pt x="419100" y="714756"/>
                  </a:lnTo>
                  <a:lnTo>
                    <a:pt x="440436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4445" y="2497836"/>
            <a:ext cx="881380" cy="715010"/>
            <a:chOff x="1464445" y="2497836"/>
            <a:chExt cx="881380" cy="715010"/>
          </a:xfrm>
        </p:grpSpPr>
        <p:sp>
          <p:nvSpPr>
            <p:cNvPr id="6" name="object 6"/>
            <p:cNvSpPr/>
            <p:nvPr/>
          </p:nvSpPr>
          <p:spPr>
            <a:xfrm>
              <a:off x="1485781" y="2519171"/>
              <a:ext cx="419100" cy="672465"/>
            </a:xfrm>
            <a:custGeom>
              <a:avLst/>
              <a:gdLst/>
              <a:ahLst/>
              <a:cxnLst/>
              <a:rect l="l" t="t" r="r" b="b"/>
              <a:pathLst>
                <a:path w="419100" h="672464">
                  <a:moveTo>
                    <a:pt x="419099" y="67208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419099" y="6720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4445" y="2497836"/>
              <a:ext cx="462280" cy="715010"/>
            </a:xfrm>
            <a:custGeom>
              <a:avLst/>
              <a:gdLst/>
              <a:ahLst/>
              <a:cxnLst/>
              <a:rect l="l" t="t" r="r" b="b"/>
              <a:pathLst>
                <a:path w="462280" h="715010">
                  <a:moveTo>
                    <a:pt x="461768" y="714756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714756"/>
                  </a:lnTo>
                  <a:lnTo>
                    <a:pt x="21336" y="7147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19096" y="42672"/>
                  </a:lnTo>
                  <a:lnTo>
                    <a:pt x="419096" y="21336"/>
                  </a:lnTo>
                  <a:lnTo>
                    <a:pt x="440432" y="42672"/>
                  </a:lnTo>
                  <a:lnTo>
                    <a:pt x="440432" y="714756"/>
                  </a:lnTo>
                  <a:lnTo>
                    <a:pt x="461768" y="714756"/>
                  </a:lnTo>
                  <a:close/>
                </a:path>
                <a:path w="462280" h="7150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80" h="715010">
                  <a:moveTo>
                    <a:pt x="42672" y="67208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462280" h="715010">
                  <a:moveTo>
                    <a:pt x="440432" y="672084"/>
                  </a:moveTo>
                  <a:lnTo>
                    <a:pt x="21336" y="672084"/>
                  </a:lnTo>
                  <a:lnTo>
                    <a:pt x="42672" y="693420"/>
                  </a:lnTo>
                  <a:lnTo>
                    <a:pt x="42672" y="714756"/>
                  </a:lnTo>
                  <a:lnTo>
                    <a:pt x="419096" y="714756"/>
                  </a:lnTo>
                  <a:lnTo>
                    <a:pt x="419096" y="693420"/>
                  </a:lnTo>
                  <a:lnTo>
                    <a:pt x="440432" y="672084"/>
                  </a:lnTo>
                  <a:close/>
                </a:path>
                <a:path w="462280" h="715010">
                  <a:moveTo>
                    <a:pt x="42672" y="714756"/>
                  </a:moveTo>
                  <a:lnTo>
                    <a:pt x="42672" y="693420"/>
                  </a:lnTo>
                  <a:lnTo>
                    <a:pt x="21336" y="672084"/>
                  </a:lnTo>
                  <a:lnTo>
                    <a:pt x="21336" y="714756"/>
                  </a:lnTo>
                  <a:lnTo>
                    <a:pt x="42672" y="714756"/>
                  </a:lnTo>
                  <a:close/>
                </a:path>
                <a:path w="462280" h="715010">
                  <a:moveTo>
                    <a:pt x="440432" y="42672"/>
                  </a:moveTo>
                  <a:lnTo>
                    <a:pt x="419096" y="21336"/>
                  </a:lnTo>
                  <a:lnTo>
                    <a:pt x="419096" y="42672"/>
                  </a:lnTo>
                  <a:lnTo>
                    <a:pt x="440432" y="42672"/>
                  </a:lnTo>
                  <a:close/>
                </a:path>
                <a:path w="462280" h="715010">
                  <a:moveTo>
                    <a:pt x="440432" y="672084"/>
                  </a:moveTo>
                  <a:lnTo>
                    <a:pt x="440432" y="42672"/>
                  </a:lnTo>
                  <a:lnTo>
                    <a:pt x="419096" y="42672"/>
                  </a:lnTo>
                  <a:lnTo>
                    <a:pt x="419096" y="672084"/>
                  </a:lnTo>
                  <a:lnTo>
                    <a:pt x="440432" y="672084"/>
                  </a:lnTo>
                  <a:close/>
                </a:path>
                <a:path w="462280" h="715010">
                  <a:moveTo>
                    <a:pt x="440432" y="714756"/>
                  </a:moveTo>
                  <a:lnTo>
                    <a:pt x="440432" y="672084"/>
                  </a:lnTo>
                  <a:lnTo>
                    <a:pt x="419096" y="693420"/>
                  </a:lnTo>
                  <a:lnTo>
                    <a:pt x="419096" y="714756"/>
                  </a:lnTo>
                  <a:lnTo>
                    <a:pt x="440432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4878" y="2519171"/>
              <a:ext cx="421005" cy="672465"/>
            </a:xfrm>
            <a:custGeom>
              <a:avLst/>
              <a:gdLst/>
              <a:ahLst/>
              <a:cxnLst/>
              <a:rect l="l" t="t" r="r" b="b"/>
              <a:pathLst>
                <a:path w="421005" h="672464">
                  <a:moveTo>
                    <a:pt x="420623" y="67208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420623" y="6720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3542" y="2497836"/>
              <a:ext cx="462280" cy="715010"/>
            </a:xfrm>
            <a:custGeom>
              <a:avLst/>
              <a:gdLst/>
              <a:ahLst/>
              <a:cxnLst/>
              <a:rect l="l" t="t" r="r" b="b"/>
              <a:pathLst>
                <a:path w="462280" h="715010">
                  <a:moveTo>
                    <a:pt x="461772" y="7147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4756"/>
                  </a:lnTo>
                  <a:lnTo>
                    <a:pt x="21336" y="7147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714756"/>
                  </a:lnTo>
                  <a:lnTo>
                    <a:pt x="461772" y="714756"/>
                  </a:lnTo>
                  <a:close/>
                </a:path>
                <a:path w="462280" h="7150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80" h="715010">
                  <a:moveTo>
                    <a:pt x="42672" y="67208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462280" h="715010">
                  <a:moveTo>
                    <a:pt x="441960" y="672084"/>
                  </a:moveTo>
                  <a:lnTo>
                    <a:pt x="21336" y="672084"/>
                  </a:lnTo>
                  <a:lnTo>
                    <a:pt x="42672" y="693420"/>
                  </a:lnTo>
                  <a:lnTo>
                    <a:pt x="42672" y="714756"/>
                  </a:lnTo>
                  <a:lnTo>
                    <a:pt x="420624" y="714756"/>
                  </a:lnTo>
                  <a:lnTo>
                    <a:pt x="420624" y="693420"/>
                  </a:lnTo>
                  <a:lnTo>
                    <a:pt x="441960" y="672084"/>
                  </a:lnTo>
                  <a:close/>
                </a:path>
                <a:path w="462280" h="715010">
                  <a:moveTo>
                    <a:pt x="42672" y="714756"/>
                  </a:moveTo>
                  <a:lnTo>
                    <a:pt x="42672" y="693420"/>
                  </a:lnTo>
                  <a:lnTo>
                    <a:pt x="21336" y="672084"/>
                  </a:lnTo>
                  <a:lnTo>
                    <a:pt x="21336" y="714756"/>
                  </a:lnTo>
                  <a:lnTo>
                    <a:pt x="42672" y="714756"/>
                  </a:lnTo>
                  <a:close/>
                </a:path>
                <a:path w="462280" h="715010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2280" h="715010">
                  <a:moveTo>
                    <a:pt x="441960" y="672084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672084"/>
                  </a:lnTo>
                  <a:lnTo>
                    <a:pt x="441960" y="672084"/>
                  </a:lnTo>
                  <a:close/>
                </a:path>
                <a:path w="462280" h="715010">
                  <a:moveTo>
                    <a:pt x="441960" y="714756"/>
                  </a:moveTo>
                  <a:lnTo>
                    <a:pt x="441960" y="672084"/>
                  </a:lnTo>
                  <a:lnTo>
                    <a:pt x="420624" y="693420"/>
                  </a:lnTo>
                  <a:lnTo>
                    <a:pt x="420624" y="714756"/>
                  </a:lnTo>
                  <a:lnTo>
                    <a:pt x="441960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1" name="object 1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9136" y="505459"/>
            <a:ext cx="837438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dirty="0"/>
              <a:t>Rekurzívní sestup:</a:t>
            </a:r>
            <a:r>
              <a:rPr sz="4500" spc="20" dirty="0"/>
              <a:t> </a:t>
            </a:r>
            <a:r>
              <a:rPr sz="4500" dirty="0"/>
              <a:t>Ilustrace</a:t>
            </a:r>
            <a:r>
              <a:rPr sz="4500" spc="30" dirty="0"/>
              <a:t> </a:t>
            </a:r>
            <a:r>
              <a:rPr sz="4500" dirty="0"/>
              <a:t>pro</a:t>
            </a:r>
            <a:r>
              <a:rPr sz="4500" spc="-10" dirty="0"/>
              <a:t> </a:t>
            </a:r>
            <a:r>
              <a:rPr sz="4500" i="1" spc="-20" dirty="0">
                <a:latin typeface="Times New Roman"/>
                <a:cs typeface="Times New Roman"/>
              </a:rPr>
              <a:t>i</a:t>
            </a:r>
            <a:r>
              <a:rPr sz="4500" spc="-20" dirty="0"/>
              <a:t>*</a:t>
            </a:r>
            <a:r>
              <a:rPr sz="4500" i="1" spc="-20" dirty="0">
                <a:latin typeface="Times New Roman"/>
                <a:cs typeface="Times New Roman"/>
              </a:rPr>
              <a:t>i</a:t>
            </a:r>
            <a:r>
              <a:rPr sz="4500" spc="-20" dirty="0"/>
              <a:t>$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968" y="1954783"/>
            <a:ext cx="25622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Vstupní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řetězec: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5345" y="2497836"/>
            <a:ext cx="462280" cy="715010"/>
            <a:chOff x="1045345" y="2497836"/>
            <a:chExt cx="462280" cy="715010"/>
          </a:xfrm>
        </p:grpSpPr>
        <p:sp>
          <p:nvSpPr>
            <p:cNvPr id="16" name="object 16"/>
            <p:cNvSpPr/>
            <p:nvPr/>
          </p:nvSpPr>
          <p:spPr>
            <a:xfrm>
              <a:off x="1065157" y="2519171"/>
              <a:ext cx="421005" cy="672465"/>
            </a:xfrm>
            <a:custGeom>
              <a:avLst/>
              <a:gdLst/>
              <a:ahLst/>
              <a:cxnLst/>
              <a:rect l="l" t="t" r="r" b="b"/>
              <a:pathLst>
                <a:path w="421005" h="672464">
                  <a:moveTo>
                    <a:pt x="420623" y="67208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420623" y="6720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345" y="2497836"/>
              <a:ext cx="462280" cy="715010"/>
            </a:xfrm>
            <a:custGeom>
              <a:avLst/>
              <a:gdLst/>
              <a:ahLst/>
              <a:cxnLst/>
              <a:rect l="l" t="t" r="r" b="b"/>
              <a:pathLst>
                <a:path w="462280" h="715010">
                  <a:moveTo>
                    <a:pt x="461772" y="7147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4756"/>
                  </a:lnTo>
                  <a:lnTo>
                    <a:pt x="19812" y="71475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714756"/>
                  </a:lnTo>
                  <a:lnTo>
                    <a:pt x="461772" y="714756"/>
                  </a:lnTo>
                  <a:close/>
                </a:path>
                <a:path w="462280" h="71501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80" h="715010">
                  <a:moveTo>
                    <a:pt x="41148" y="67208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462280" h="715010">
                  <a:moveTo>
                    <a:pt x="440436" y="672084"/>
                  </a:moveTo>
                  <a:lnTo>
                    <a:pt x="19812" y="672084"/>
                  </a:lnTo>
                  <a:lnTo>
                    <a:pt x="41148" y="693420"/>
                  </a:lnTo>
                  <a:lnTo>
                    <a:pt x="41148" y="714756"/>
                  </a:lnTo>
                  <a:lnTo>
                    <a:pt x="419100" y="714756"/>
                  </a:lnTo>
                  <a:lnTo>
                    <a:pt x="419100" y="693420"/>
                  </a:lnTo>
                  <a:lnTo>
                    <a:pt x="440436" y="672084"/>
                  </a:lnTo>
                  <a:close/>
                </a:path>
                <a:path w="462280" h="715010">
                  <a:moveTo>
                    <a:pt x="41148" y="714756"/>
                  </a:moveTo>
                  <a:lnTo>
                    <a:pt x="41148" y="693420"/>
                  </a:lnTo>
                  <a:lnTo>
                    <a:pt x="19812" y="672084"/>
                  </a:lnTo>
                  <a:lnTo>
                    <a:pt x="19812" y="714756"/>
                  </a:lnTo>
                  <a:lnTo>
                    <a:pt x="41148" y="714756"/>
                  </a:lnTo>
                  <a:close/>
                </a:path>
                <a:path w="462280" h="71501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80" h="715010">
                  <a:moveTo>
                    <a:pt x="440436" y="67208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672084"/>
                  </a:lnTo>
                  <a:lnTo>
                    <a:pt x="440436" y="672084"/>
                  </a:lnTo>
                  <a:close/>
                </a:path>
                <a:path w="462280" h="715010">
                  <a:moveTo>
                    <a:pt x="440436" y="714756"/>
                  </a:moveTo>
                  <a:lnTo>
                    <a:pt x="440436" y="672084"/>
                  </a:lnTo>
                  <a:lnTo>
                    <a:pt x="419100" y="693420"/>
                  </a:lnTo>
                  <a:lnTo>
                    <a:pt x="419100" y="714756"/>
                  </a:lnTo>
                  <a:lnTo>
                    <a:pt x="440436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84792" y="1204975"/>
            <a:ext cx="2208530" cy="7493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2825"/>
              </a:lnSpc>
              <a:spcBef>
                <a:spcPts val="14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GetNextToken</a:t>
            </a:r>
            <a:r>
              <a:rPr sz="2600" b="1" spc="-1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2825"/>
              </a:lnSpc>
            </a:pP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4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6944" y="2454655"/>
            <a:ext cx="1596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7410" algn="l"/>
                <a:tab pos="1303020" algn="l"/>
              </a:tabLst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44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4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23338" y="1994916"/>
            <a:ext cx="2476500" cy="829310"/>
            <a:chOff x="4823338" y="1994916"/>
            <a:chExt cx="2476500" cy="829310"/>
          </a:xfrm>
        </p:grpSpPr>
        <p:sp>
          <p:nvSpPr>
            <p:cNvPr id="21" name="object 21"/>
            <p:cNvSpPr/>
            <p:nvPr/>
          </p:nvSpPr>
          <p:spPr>
            <a:xfrm>
              <a:off x="4843149" y="2016251"/>
              <a:ext cx="2435860" cy="786765"/>
            </a:xfrm>
            <a:custGeom>
              <a:avLst/>
              <a:gdLst/>
              <a:ahLst/>
              <a:cxnLst/>
              <a:rect l="l" t="t" r="r" b="b"/>
              <a:pathLst>
                <a:path w="2435859" h="786764">
                  <a:moveTo>
                    <a:pt x="2435351" y="78638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786383"/>
                  </a:lnTo>
                  <a:lnTo>
                    <a:pt x="2435351" y="7863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23338" y="1994916"/>
              <a:ext cx="2476500" cy="829310"/>
            </a:xfrm>
            <a:custGeom>
              <a:avLst/>
              <a:gdLst/>
              <a:ahLst/>
              <a:cxnLst/>
              <a:rect l="l" t="t" r="r" b="b"/>
              <a:pathLst>
                <a:path w="2476500" h="829310">
                  <a:moveTo>
                    <a:pt x="2476500" y="829056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829056"/>
                  </a:lnTo>
                  <a:lnTo>
                    <a:pt x="19812" y="829056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2433828" y="41148"/>
                  </a:lnTo>
                  <a:lnTo>
                    <a:pt x="2433828" y="21336"/>
                  </a:lnTo>
                  <a:lnTo>
                    <a:pt x="2455164" y="41148"/>
                  </a:lnTo>
                  <a:lnTo>
                    <a:pt x="2455164" y="829056"/>
                  </a:lnTo>
                  <a:lnTo>
                    <a:pt x="2476500" y="829056"/>
                  </a:lnTo>
                  <a:close/>
                </a:path>
                <a:path w="2476500" h="82931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2476500" h="829310">
                  <a:moveTo>
                    <a:pt x="41148" y="78638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786384"/>
                  </a:lnTo>
                  <a:lnTo>
                    <a:pt x="41148" y="786384"/>
                  </a:lnTo>
                  <a:close/>
                </a:path>
                <a:path w="2476500" h="829310">
                  <a:moveTo>
                    <a:pt x="2455164" y="786384"/>
                  </a:moveTo>
                  <a:lnTo>
                    <a:pt x="19812" y="786384"/>
                  </a:lnTo>
                  <a:lnTo>
                    <a:pt x="41148" y="807720"/>
                  </a:lnTo>
                  <a:lnTo>
                    <a:pt x="41148" y="829056"/>
                  </a:lnTo>
                  <a:lnTo>
                    <a:pt x="2433828" y="829056"/>
                  </a:lnTo>
                  <a:lnTo>
                    <a:pt x="2433828" y="807720"/>
                  </a:lnTo>
                  <a:lnTo>
                    <a:pt x="2455164" y="786384"/>
                  </a:lnTo>
                  <a:close/>
                </a:path>
                <a:path w="2476500" h="829310">
                  <a:moveTo>
                    <a:pt x="41148" y="829056"/>
                  </a:moveTo>
                  <a:lnTo>
                    <a:pt x="41148" y="807720"/>
                  </a:lnTo>
                  <a:lnTo>
                    <a:pt x="19812" y="786384"/>
                  </a:lnTo>
                  <a:lnTo>
                    <a:pt x="19812" y="829056"/>
                  </a:lnTo>
                  <a:lnTo>
                    <a:pt x="41148" y="829056"/>
                  </a:lnTo>
                  <a:close/>
                </a:path>
                <a:path w="2476500" h="829310">
                  <a:moveTo>
                    <a:pt x="2455164" y="41148"/>
                  </a:moveTo>
                  <a:lnTo>
                    <a:pt x="2433828" y="21336"/>
                  </a:lnTo>
                  <a:lnTo>
                    <a:pt x="2433828" y="41148"/>
                  </a:lnTo>
                  <a:lnTo>
                    <a:pt x="2455164" y="41148"/>
                  </a:lnTo>
                  <a:close/>
                </a:path>
                <a:path w="2476500" h="829310">
                  <a:moveTo>
                    <a:pt x="2455164" y="786384"/>
                  </a:moveTo>
                  <a:lnTo>
                    <a:pt x="2455164" y="41148"/>
                  </a:lnTo>
                  <a:lnTo>
                    <a:pt x="2433828" y="41148"/>
                  </a:lnTo>
                  <a:lnTo>
                    <a:pt x="2433828" y="786384"/>
                  </a:lnTo>
                  <a:lnTo>
                    <a:pt x="2455164" y="786384"/>
                  </a:lnTo>
                  <a:close/>
                </a:path>
                <a:path w="2476500" h="829310">
                  <a:moveTo>
                    <a:pt x="2455164" y="829056"/>
                  </a:moveTo>
                  <a:lnTo>
                    <a:pt x="2455164" y="786384"/>
                  </a:lnTo>
                  <a:lnTo>
                    <a:pt x="2433828" y="807720"/>
                  </a:lnTo>
                  <a:lnTo>
                    <a:pt x="2433828" y="829056"/>
                  </a:lnTo>
                  <a:lnTo>
                    <a:pt x="2455164" y="829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65151" y="1960879"/>
            <a:ext cx="19907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04191" y="2282442"/>
            <a:ext cx="21120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4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3127" y="1622551"/>
            <a:ext cx="3613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60070" y="1911096"/>
            <a:ext cx="2476500" cy="2341245"/>
            <a:chOff x="3060070" y="1911096"/>
            <a:chExt cx="2476500" cy="2341245"/>
          </a:xfrm>
        </p:grpSpPr>
        <p:sp>
          <p:nvSpPr>
            <p:cNvPr id="27" name="object 27"/>
            <p:cNvSpPr/>
            <p:nvPr/>
          </p:nvSpPr>
          <p:spPr>
            <a:xfrm>
              <a:off x="3581278" y="1911096"/>
              <a:ext cx="1515110" cy="314325"/>
            </a:xfrm>
            <a:custGeom>
              <a:avLst/>
              <a:gdLst/>
              <a:ahLst/>
              <a:cxnLst/>
              <a:rect l="l" t="t" r="r" b="b"/>
              <a:pathLst>
                <a:path w="1515110" h="314325">
                  <a:moveTo>
                    <a:pt x="1393515" y="231236"/>
                  </a:moveTo>
                  <a:lnTo>
                    <a:pt x="6096" y="0"/>
                  </a:lnTo>
                  <a:lnTo>
                    <a:pt x="0" y="41148"/>
                  </a:lnTo>
                  <a:lnTo>
                    <a:pt x="1386431" y="272219"/>
                  </a:lnTo>
                  <a:lnTo>
                    <a:pt x="1393515" y="231236"/>
                  </a:lnTo>
                  <a:close/>
                </a:path>
                <a:path w="1515110" h="314325">
                  <a:moveTo>
                    <a:pt x="1414272" y="303310"/>
                  </a:moveTo>
                  <a:lnTo>
                    <a:pt x="1414272" y="234696"/>
                  </a:lnTo>
                  <a:lnTo>
                    <a:pt x="1408176" y="275844"/>
                  </a:lnTo>
                  <a:lnTo>
                    <a:pt x="1386431" y="272219"/>
                  </a:lnTo>
                  <a:lnTo>
                    <a:pt x="1379220" y="313944"/>
                  </a:lnTo>
                  <a:lnTo>
                    <a:pt x="1414272" y="303310"/>
                  </a:lnTo>
                  <a:close/>
                </a:path>
                <a:path w="1515110" h="314325">
                  <a:moveTo>
                    <a:pt x="1414272" y="234696"/>
                  </a:moveTo>
                  <a:lnTo>
                    <a:pt x="1393515" y="231236"/>
                  </a:lnTo>
                  <a:lnTo>
                    <a:pt x="1386431" y="272219"/>
                  </a:lnTo>
                  <a:lnTo>
                    <a:pt x="1408176" y="275844"/>
                  </a:lnTo>
                  <a:lnTo>
                    <a:pt x="1414272" y="234696"/>
                  </a:lnTo>
                  <a:close/>
                </a:path>
                <a:path w="1515110" h="314325">
                  <a:moveTo>
                    <a:pt x="1514856" y="272796"/>
                  </a:moveTo>
                  <a:lnTo>
                    <a:pt x="1400556" y="190500"/>
                  </a:lnTo>
                  <a:lnTo>
                    <a:pt x="1393515" y="231236"/>
                  </a:lnTo>
                  <a:lnTo>
                    <a:pt x="1414272" y="234696"/>
                  </a:lnTo>
                  <a:lnTo>
                    <a:pt x="1414272" y="303310"/>
                  </a:lnTo>
                  <a:lnTo>
                    <a:pt x="1514856" y="2727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1406" y="3442716"/>
              <a:ext cx="2433955" cy="788035"/>
            </a:xfrm>
            <a:custGeom>
              <a:avLst/>
              <a:gdLst/>
              <a:ahLst/>
              <a:cxnLst/>
              <a:rect l="l" t="t" r="r" b="b"/>
              <a:pathLst>
                <a:path w="2433954" h="788035">
                  <a:moveTo>
                    <a:pt x="2433827" y="787907"/>
                  </a:moveTo>
                  <a:lnTo>
                    <a:pt x="2433827" y="0"/>
                  </a:lnTo>
                  <a:lnTo>
                    <a:pt x="0" y="0"/>
                  </a:lnTo>
                  <a:lnTo>
                    <a:pt x="0" y="787907"/>
                  </a:lnTo>
                  <a:lnTo>
                    <a:pt x="2433827" y="7879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60070" y="3421380"/>
              <a:ext cx="2476500" cy="830580"/>
            </a:xfrm>
            <a:custGeom>
              <a:avLst/>
              <a:gdLst/>
              <a:ahLst/>
              <a:cxnLst/>
              <a:rect l="l" t="t" r="r" b="b"/>
              <a:pathLst>
                <a:path w="2476500" h="830579">
                  <a:moveTo>
                    <a:pt x="2476500" y="830580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21336" y="830580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433828" y="42672"/>
                  </a:lnTo>
                  <a:lnTo>
                    <a:pt x="2433828" y="21336"/>
                  </a:lnTo>
                  <a:lnTo>
                    <a:pt x="2455164" y="42672"/>
                  </a:lnTo>
                  <a:lnTo>
                    <a:pt x="2455164" y="830580"/>
                  </a:lnTo>
                  <a:lnTo>
                    <a:pt x="2476500" y="830580"/>
                  </a:lnTo>
                  <a:close/>
                </a:path>
                <a:path w="2476500" h="83057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476500" h="830579">
                  <a:moveTo>
                    <a:pt x="41148" y="78790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787908"/>
                  </a:lnTo>
                  <a:lnTo>
                    <a:pt x="41148" y="787908"/>
                  </a:lnTo>
                  <a:close/>
                </a:path>
                <a:path w="2476500" h="830579">
                  <a:moveTo>
                    <a:pt x="2455164" y="787908"/>
                  </a:moveTo>
                  <a:lnTo>
                    <a:pt x="21336" y="787908"/>
                  </a:lnTo>
                  <a:lnTo>
                    <a:pt x="41148" y="809244"/>
                  </a:lnTo>
                  <a:lnTo>
                    <a:pt x="41148" y="830580"/>
                  </a:lnTo>
                  <a:lnTo>
                    <a:pt x="2433828" y="830580"/>
                  </a:lnTo>
                  <a:lnTo>
                    <a:pt x="2433828" y="809244"/>
                  </a:lnTo>
                  <a:lnTo>
                    <a:pt x="2455164" y="787908"/>
                  </a:lnTo>
                  <a:close/>
                </a:path>
                <a:path w="2476500" h="830579">
                  <a:moveTo>
                    <a:pt x="41148" y="830580"/>
                  </a:moveTo>
                  <a:lnTo>
                    <a:pt x="41148" y="809244"/>
                  </a:lnTo>
                  <a:lnTo>
                    <a:pt x="21336" y="787908"/>
                  </a:lnTo>
                  <a:lnTo>
                    <a:pt x="21336" y="830580"/>
                  </a:lnTo>
                  <a:lnTo>
                    <a:pt x="41148" y="830580"/>
                  </a:lnTo>
                  <a:close/>
                </a:path>
                <a:path w="2476500" h="830579">
                  <a:moveTo>
                    <a:pt x="2455164" y="42672"/>
                  </a:moveTo>
                  <a:lnTo>
                    <a:pt x="2433828" y="21336"/>
                  </a:lnTo>
                  <a:lnTo>
                    <a:pt x="2433828" y="42672"/>
                  </a:lnTo>
                  <a:lnTo>
                    <a:pt x="2455164" y="42672"/>
                  </a:lnTo>
                  <a:close/>
                </a:path>
                <a:path w="2476500" h="830579">
                  <a:moveTo>
                    <a:pt x="2455164" y="787908"/>
                  </a:moveTo>
                  <a:lnTo>
                    <a:pt x="2455164" y="42672"/>
                  </a:lnTo>
                  <a:lnTo>
                    <a:pt x="2433828" y="42672"/>
                  </a:lnTo>
                  <a:lnTo>
                    <a:pt x="2433828" y="787908"/>
                  </a:lnTo>
                  <a:lnTo>
                    <a:pt x="2455164" y="787908"/>
                  </a:lnTo>
                  <a:close/>
                </a:path>
                <a:path w="2476500" h="830579">
                  <a:moveTo>
                    <a:pt x="2455164" y="830580"/>
                  </a:moveTo>
                  <a:lnTo>
                    <a:pt x="2455164" y="787908"/>
                  </a:lnTo>
                  <a:lnTo>
                    <a:pt x="2433828" y="809244"/>
                  </a:lnTo>
                  <a:lnTo>
                    <a:pt x="2433828" y="830580"/>
                  </a:lnTo>
                  <a:lnTo>
                    <a:pt x="2455164" y="83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14356" y="1198879"/>
            <a:ext cx="937894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10" dirty="0">
                <a:latin typeface="Times New Roman"/>
                <a:cs typeface="Times New Roman"/>
              </a:rPr>
              <a:t>Start: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19004" y="3049014"/>
            <a:ext cx="2233930" cy="1089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33985" marR="5080" indent="60960">
              <a:lnSpc>
                <a:spcPts val="2530"/>
              </a:lnSpc>
              <a:spcBef>
                <a:spcPts val="350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4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45345" y="2670048"/>
            <a:ext cx="4396740" cy="3246120"/>
            <a:chOff x="1045345" y="2670048"/>
            <a:chExt cx="4396740" cy="3246120"/>
          </a:xfrm>
        </p:grpSpPr>
        <p:sp>
          <p:nvSpPr>
            <p:cNvPr id="33" name="object 33"/>
            <p:cNvSpPr/>
            <p:nvPr/>
          </p:nvSpPr>
          <p:spPr>
            <a:xfrm>
              <a:off x="4088770" y="2670048"/>
              <a:ext cx="1353820" cy="856615"/>
            </a:xfrm>
            <a:custGeom>
              <a:avLst/>
              <a:gdLst/>
              <a:ahLst/>
              <a:cxnLst/>
              <a:rect l="l" t="t" r="r" b="b"/>
              <a:pathLst>
                <a:path w="1353820" h="856614">
                  <a:moveTo>
                    <a:pt x="95077" y="772497"/>
                  </a:moveTo>
                  <a:lnTo>
                    <a:pt x="73152" y="737616"/>
                  </a:lnTo>
                  <a:lnTo>
                    <a:pt x="0" y="856488"/>
                  </a:lnTo>
                  <a:lnTo>
                    <a:pt x="77724" y="849729"/>
                  </a:lnTo>
                  <a:lnTo>
                    <a:pt x="77724" y="783336"/>
                  </a:lnTo>
                  <a:lnTo>
                    <a:pt x="95077" y="772497"/>
                  </a:lnTo>
                  <a:close/>
                </a:path>
                <a:path w="1353820" h="856614">
                  <a:moveTo>
                    <a:pt x="117591" y="808315"/>
                  </a:moveTo>
                  <a:lnTo>
                    <a:pt x="95077" y="772497"/>
                  </a:lnTo>
                  <a:lnTo>
                    <a:pt x="77724" y="783336"/>
                  </a:lnTo>
                  <a:lnTo>
                    <a:pt x="99060" y="819912"/>
                  </a:lnTo>
                  <a:lnTo>
                    <a:pt x="117591" y="808315"/>
                  </a:lnTo>
                  <a:close/>
                </a:path>
                <a:path w="1353820" h="856614">
                  <a:moveTo>
                    <a:pt x="140208" y="844296"/>
                  </a:moveTo>
                  <a:lnTo>
                    <a:pt x="117591" y="808315"/>
                  </a:lnTo>
                  <a:lnTo>
                    <a:pt x="99060" y="819912"/>
                  </a:lnTo>
                  <a:lnTo>
                    <a:pt x="77724" y="783336"/>
                  </a:lnTo>
                  <a:lnTo>
                    <a:pt x="77724" y="849729"/>
                  </a:lnTo>
                  <a:lnTo>
                    <a:pt x="140208" y="844296"/>
                  </a:lnTo>
                  <a:close/>
                </a:path>
                <a:path w="1353820" h="856614">
                  <a:moveTo>
                    <a:pt x="1353312" y="35052"/>
                  </a:moveTo>
                  <a:lnTo>
                    <a:pt x="1331976" y="0"/>
                  </a:lnTo>
                  <a:lnTo>
                    <a:pt x="95077" y="772497"/>
                  </a:lnTo>
                  <a:lnTo>
                    <a:pt x="117591" y="808315"/>
                  </a:lnTo>
                  <a:lnTo>
                    <a:pt x="1353312" y="350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5157" y="4786883"/>
              <a:ext cx="2519680" cy="1108075"/>
            </a:xfrm>
            <a:custGeom>
              <a:avLst/>
              <a:gdLst/>
              <a:ahLst/>
              <a:cxnLst/>
              <a:rect l="l" t="t" r="r" b="b"/>
              <a:pathLst>
                <a:path w="2519679" h="1108075">
                  <a:moveTo>
                    <a:pt x="2519171" y="110794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107947"/>
                  </a:lnTo>
                  <a:lnTo>
                    <a:pt x="2519171" y="11079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5345" y="4765548"/>
              <a:ext cx="2560320" cy="1150620"/>
            </a:xfrm>
            <a:custGeom>
              <a:avLst/>
              <a:gdLst/>
              <a:ahLst/>
              <a:cxnLst/>
              <a:rect l="l" t="t" r="r" b="b"/>
              <a:pathLst>
                <a:path w="2560320" h="1150620">
                  <a:moveTo>
                    <a:pt x="2560317" y="1150620"/>
                  </a:moveTo>
                  <a:lnTo>
                    <a:pt x="2560317" y="0"/>
                  </a:lnTo>
                  <a:lnTo>
                    <a:pt x="0" y="0"/>
                  </a:lnTo>
                  <a:lnTo>
                    <a:pt x="0" y="1150620"/>
                  </a:lnTo>
                  <a:lnTo>
                    <a:pt x="19812" y="1150620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517645" y="42672"/>
                  </a:lnTo>
                  <a:lnTo>
                    <a:pt x="2517645" y="21336"/>
                  </a:lnTo>
                  <a:lnTo>
                    <a:pt x="2538981" y="42672"/>
                  </a:lnTo>
                  <a:lnTo>
                    <a:pt x="2538981" y="1150620"/>
                  </a:lnTo>
                  <a:lnTo>
                    <a:pt x="2560317" y="1150620"/>
                  </a:lnTo>
                  <a:close/>
                </a:path>
                <a:path w="2560320" h="115062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560320" h="1150620">
                  <a:moveTo>
                    <a:pt x="41148" y="110947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109472"/>
                  </a:lnTo>
                  <a:lnTo>
                    <a:pt x="41148" y="1109472"/>
                  </a:lnTo>
                  <a:close/>
                </a:path>
                <a:path w="2560320" h="1150620">
                  <a:moveTo>
                    <a:pt x="2538981" y="1109472"/>
                  </a:moveTo>
                  <a:lnTo>
                    <a:pt x="19812" y="1109472"/>
                  </a:lnTo>
                  <a:lnTo>
                    <a:pt x="41148" y="1129284"/>
                  </a:lnTo>
                  <a:lnTo>
                    <a:pt x="41148" y="1150620"/>
                  </a:lnTo>
                  <a:lnTo>
                    <a:pt x="2517645" y="1150620"/>
                  </a:lnTo>
                  <a:lnTo>
                    <a:pt x="2517645" y="1129284"/>
                  </a:lnTo>
                  <a:lnTo>
                    <a:pt x="2538981" y="1109472"/>
                  </a:lnTo>
                  <a:close/>
                </a:path>
                <a:path w="2560320" h="1150620">
                  <a:moveTo>
                    <a:pt x="41148" y="1150620"/>
                  </a:moveTo>
                  <a:lnTo>
                    <a:pt x="41148" y="1129284"/>
                  </a:lnTo>
                  <a:lnTo>
                    <a:pt x="19812" y="1109472"/>
                  </a:lnTo>
                  <a:lnTo>
                    <a:pt x="19812" y="1150620"/>
                  </a:lnTo>
                  <a:lnTo>
                    <a:pt x="41148" y="1150620"/>
                  </a:lnTo>
                  <a:close/>
                </a:path>
                <a:path w="2560320" h="1150620">
                  <a:moveTo>
                    <a:pt x="2538981" y="42672"/>
                  </a:moveTo>
                  <a:lnTo>
                    <a:pt x="2517645" y="21336"/>
                  </a:lnTo>
                  <a:lnTo>
                    <a:pt x="2517645" y="42672"/>
                  </a:lnTo>
                  <a:lnTo>
                    <a:pt x="2538981" y="42672"/>
                  </a:lnTo>
                  <a:close/>
                </a:path>
                <a:path w="2560320" h="1150620">
                  <a:moveTo>
                    <a:pt x="2538981" y="1109472"/>
                  </a:moveTo>
                  <a:lnTo>
                    <a:pt x="2538981" y="42672"/>
                  </a:lnTo>
                  <a:lnTo>
                    <a:pt x="2517645" y="42672"/>
                  </a:lnTo>
                  <a:lnTo>
                    <a:pt x="2517645" y="1109472"/>
                  </a:lnTo>
                  <a:lnTo>
                    <a:pt x="2538981" y="1109472"/>
                  </a:lnTo>
                  <a:close/>
                </a:path>
                <a:path w="2560320" h="1150620">
                  <a:moveTo>
                    <a:pt x="2538981" y="1150620"/>
                  </a:moveTo>
                  <a:lnTo>
                    <a:pt x="2538981" y="1109472"/>
                  </a:lnTo>
                  <a:lnTo>
                    <a:pt x="2517645" y="1129284"/>
                  </a:lnTo>
                  <a:lnTo>
                    <a:pt x="2517645" y="1150620"/>
                  </a:lnTo>
                  <a:lnTo>
                    <a:pt x="2538981" y="1150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3604" y="4393182"/>
            <a:ext cx="2333625" cy="1410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37160" marR="5080" indent="1270" algn="ctr">
              <a:lnSpc>
                <a:spcPct val="81300"/>
              </a:lnSpc>
              <a:spcBef>
                <a:spcPts val="355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GetNextToken</a:t>
            </a:r>
            <a:r>
              <a:rPr sz="2600" b="1" spc="-10" dirty="0">
                <a:latin typeface="Times New Roman"/>
                <a:cs typeface="Times New Roman"/>
              </a:rPr>
              <a:t>; </a:t>
            </a:r>
            <a:r>
              <a:rPr sz="2600" b="1" i="1" dirty="0">
                <a:latin typeface="Times New Roman"/>
                <a:cs typeface="Times New Roman"/>
              </a:rPr>
              <a:t>Return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TRUE</a:t>
            </a:r>
            <a:r>
              <a:rPr sz="2600" b="1" spc="-1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25502" y="4096511"/>
            <a:ext cx="2623185" cy="1633855"/>
            <a:chOff x="2325502" y="4096511"/>
            <a:chExt cx="2623185" cy="1633855"/>
          </a:xfrm>
        </p:grpSpPr>
        <p:sp>
          <p:nvSpPr>
            <p:cNvPr id="38" name="object 38"/>
            <p:cNvSpPr/>
            <p:nvPr/>
          </p:nvSpPr>
          <p:spPr>
            <a:xfrm>
              <a:off x="2325502" y="4096511"/>
              <a:ext cx="1437640" cy="774700"/>
            </a:xfrm>
            <a:custGeom>
              <a:avLst/>
              <a:gdLst/>
              <a:ahLst/>
              <a:cxnLst/>
              <a:rect l="l" t="t" r="r" b="b"/>
              <a:pathLst>
                <a:path w="1437639" h="774700">
                  <a:moveTo>
                    <a:pt x="100154" y="696172"/>
                  </a:moveTo>
                  <a:lnTo>
                    <a:pt x="80772" y="659892"/>
                  </a:lnTo>
                  <a:lnTo>
                    <a:pt x="0" y="774192"/>
                  </a:lnTo>
                  <a:lnTo>
                    <a:pt x="80772" y="772436"/>
                  </a:lnTo>
                  <a:lnTo>
                    <a:pt x="82296" y="772402"/>
                  </a:lnTo>
                  <a:lnTo>
                    <a:pt x="82296" y="705612"/>
                  </a:lnTo>
                  <a:lnTo>
                    <a:pt x="100154" y="696172"/>
                  </a:lnTo>
                  <a:close/>
                </a:path>
                <a:path w="1437639" h="774700">
                  <a:moveTo>
                    <a:pt x="120381" y="734032"/>
                  </a:moveTo>
                  <a:lnTo>
                    <a:pt x="100154" y="696172"/>
                  </a:lnTo>
                  <a:lnTo>
                    <a:pt x="82296" y="705612"/>
                  </a:lnTo>
                  <a:lnTo>
                    <a:pt x="102108" y="743712"/>
                  </a:lnTo>
                  <a:lnTo>
                    <a:pt x="120381" y="734032"/>
                  </a:lnTo>
                  <a:close/>
                </a:path>
                <a:path w="1437639" h="774700">
                  <a:moveTo>
                    <a:pt x="140208" y="771144"/>
                  </a:moveTo>
                  <a:lnTo>
                    <a:pt x="120381" y="734032"/>
                  </a:lnTo>
                  <a:lnTo>
                    <a:pt x="102108" y="743712"/>
                  </a:lnTo>
                  <a:lnTo>
                    <a:pt x="82296" y="705612"/>
                  </a:lnTo>
                  <a:lnTo>
                    <a:pt x="82296" y="772402"/>
                  </a:lnTo>
                  <a:lnTo>
                    <a:pt x="140208" y="771144"/>
                  </a:lnTo>
                  <a:close/>
                </a:path>
                <a:path w="1437639" h="774700">
                  <a:moveTo>
                    <a:pt x="1437132" y="36576"/>
                  </a:moveTo>
                  <a:lnTo>
                    <a:pt x="1417320" y="0"/>
                  </a:lnTo>
                  <a:lnTo>
                    <a:pt x="100154" y="696172"/>
                  </a:lnTo>
                  <a:lnTo>
                    <a:pt x="120381" y="734032"/>
                  </a:lnTo>
                  <a:lnTo>
                    <a:pt x="1437132" y="365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3638" y="4114799"/>
              <a:ext cx="713740" cy="1615440"/>
            </a:xfrm>
            <a:custGeom>
              <a:avLst/>
              <a:gdLst/>
              <a:ahLst/>
              <a:cxnLst/>
              <a:rect l="l" t="t" r="r" b="b"/>
              <a:pathLst>
                <a:path w="713739" h="1615439">
                  <a:moveTo>
                    <a:pt x="670560" y="1281030"/>
                  </a:moveTo>
                  <a:lnTo>
                    <a:pt x="670560" y="1043940"/>
                  </a:lnTo>
                  <a:lnTo>
                    <a:pt x="667512" y="1117092"/>
                  </a:lnTo>
                  <a:lnTo>
                    <a:pt x="664464" y="1133856"/>
                  </a:lnTo>
                  <a:lnTo>
                    <a:pt x="661416" y="1165860"/>
                  </a:lnTo>
                  <a:lnTo>
                    <a:pt x="658368" y="1181100"/>
                  </a:lnTo>
                  <a:lnTo>
                    <a:pt x="652272" y="1208532"/>
                  </a:lnTo>
                  <a:lnTo>
                    <a:pt x="647700" y="1220724"/>
                  </a:lnTo>
                  <a:lnTo>
                    <a:pt x="644652" y="1232916"/>
                  </a:lnTo>
                  <a:lnTo>
                    <a:pt x="626364" y="1278636"/>
                  </a:lnTo>
                  <a:lnTo>
                    <a:pt x="614172" y="1298448"/>
                  </a:lnTo>
                  <a:lnTo>
                    <a:pt x="603504" y="1318260"/>
                  </a:lnTo>
                  <a:lnTo>
                    <a:pt x="576072" y="1354836"/>
                  </a:lnTo>
                  <a:lnTo>
                    <a:pt x="547116" y="1386840"/>
                  </a:lnTo>
                  <a:lnTo>
                    <a:pt x="513588" y="1414272"/>
                  </a:lnTo>
                  <a:lnTo>
                    <a:pt x="477012" y="1440180"/>
                  </a:lnTo>
                  <a:lnTo>
                    <a:pt x="438912" y="1461516"/>
                  </a:lnTo>
                  <a:lnTo>
                    <a:pt x="374904" y="1490472"/>
                  </a:lnTo>
                  <a:lnTo>
                    <a:pt x="306324" y="1513332"/>
                  </a:lnTo>
                  <a:lnTo>
                    <a:pt x="257556" y="1527048"/>
                  </a:lnTo>
                  <a:lnTo>
                    <a:pt x="208788" y="1537716"/>
                  </a:lnTo>
                  <a:lnTo>
                    <a:pt x="156972" y="1548384"/>
                  </a:lnTo>
                  <a:lnTo>
                    <a:pt x="53340" y="1566672"/>
                  </a:lnTo>
                  <a:lnTo>
                    <a:pt x="0" y="1574292"/>
                  </a:lnTo>
                  <a:lnTo>
                    <a:pt x="6096" y="1615440"/>
                  </a:lnTo>
                  <a:lnTo>
                    <a:pt x="59436" y="1607820"/>
                  </a:lnTo>
                  <a:lnTo>
                    <a:pt x="112776" y="1598676"/>
                  </a:lnTo>
                  <a:lnTo>
                    <a:pt x="164592" y="1589532"/>
                  </a:lnTo>
                  <a:lnTo>
                    <a:pt x="268224" y="1568196"/>
                  </a:lnTo>
                  <a:lnTo>
                    <a:pt x="316992" y="1554480"/>
                  </a:lnTo>
                  <a:lnTo>
                    <a:pt x="365760" y="1539240"/>
                  </a:lnTo>
                  <a:lnTo>
                    <a:pt x="411480" y="1520952"/>
                  </a:lnTo>
                  <a:lnTo>
                    <a:pt x="457200" y="1499616"/>
                  </a:lnTo>
                  <a:lnTo>
                    <a:pt x="498348" y="1476756"/>
                  </a:lnTo>
                  <a:lnTo>
                    <a:pt x="537972" y="1449324"/>
                  </a:lnTo>
                  <a:lnTo>
                    <a:pt x="591312" y="1400556"/>
                  </a:lnTo>
                  <a:lnTo>
                    <a:pt x="623316" y="1362456"/>
                  </a:lnTo>
                  <a:lnTo>
                    <a:pt x="650748" y="1321308"/>
                  </a:lnTo>
                  <a:lnTo>
                    <a:pt x="662940" y="1298448"/>
                  </a:lnTo>
                  <a:lnTo>
                    <a:pt x="670560" y="1281030"/>
                  </a:lnTo>
                  <a:close/>
                </a:path>
                <a:path w="713739" h="1615439">
                  <a:moveTo>
                    <a:pt x="647700" y="117348"/>
                  </a:moveTo>
                  <a:lnTo>
                    <a:pt x="569976" y="0"/>
                  </a:lnTo>
                  <a:lnTo>
                    <a:pt x="522732" y="132588"/>
                  </a:lnTo>
                  <a:lnTo>
                    <a:pt x="562356" y="127755"/>
                  </a:lnTo>
                  <a:lnTo>
                    <a:pt x="562356" y="106680"/>
                  </a:lnTo>
                  <a:lnTo>
                    <a:pt x="603504" y="100584"/>
                  </a:lnTo>
                  <a:lnTo>
                    <a:pt x="606767" y="122339"/>
                  </a:lnTo>
                  <a:lnTo>
                    <a:pt x="647700" y="117348"/>
                  </a:lnTo>
                  <a:close/>
                </a:path>
                <a:path w="713739" h="1615439">
                  <a:moveTo>
                    <a:pt x="606767" y="122339"/>
                  </a:moveTo>
                  <a:lnTo>
                    <a:pt x="603504" y="100584"/>
                  </a:lnTo>
                  <a:lnTo>
                    <a:pt x="562356" y="106680"/>
                  </a:lnTo>
                  <a:lnTo>
                    <a:pt x="564438" y="127501"/>
                  </a:lnTo>
                  <a:lnTo>
                    <a:pt x="606767" y="122339"/>
                  </a:lnTo>
                  <a:close/>
                </a:path>
                <a:path w="713739" h="1615439">
                  <a:moveTo>
                    <a:pt x="564438" y="127501"/>
                  </a:moveTo>
                  <a:lnTo>
                    <a:pt x="562356" y="106680"/>
                  </a:lnTo>
                  <a:lnTo>
                    <a:pt x="562356" y="127755"/>
                  </a:lnTo>
                  <a:lnTo>
                    <a:pt x="564438" y="127501"/>
                  </a:lnTo>
                  <a:close/>
                </a:path>
                <a:path w="713739" h="1615439">
                  <a:moveTo>
                    <a:pt x="713232" y="1045464"/>
                  </a:moveTo>
                  <a:lnTo>
                    <a:pt x="713232" y="1005840"/>
                  </a:lnTo>
                  <a:lnTo>
                    <a:pt x="708660" y="876300"/>
                  </a:lnTo>
                  <a:lnTo>
                    <a:pt x="705612" y="830580"/>
                  </a:lnTo>
                  <a:lnTo>
                    <a:pt x="696468" y="737616"/>
                  </a:lnTo>
                  <a:lnTo>
                    <a:pt x="690372" y="690372"/>
                  </a:lnTo>
                  <a:lnTo>
                    <a:pt x="679704" y="595884"/>
                  </a:lnTo>
                  <a:lnTo>
                    <a:pt x="665988" y="501396"/>
                  </a:lnTo>
                  <a:lnTo>
                    <a:pt x="658368" y="455676"/>
                  </a:lnTo>
                  <a:lnTo>
                    <a:pt x="652272" y="409956"/>
                  </a:lnTo>
                  <a:lnTo>
                    <a:pt x="644652" y="365760"/>
                  </a:lnTo>
                  <a:lnTo>
                    <a:pt x="638556" y="323088"/>
                  </a:lnTo>
                  <a:lnTo>
                    <a:pt x="630936" y="280416"/>
                  </a:lnTo>
                  <a:lnTo>
                    <a:pt x="618744" y="201168"/>
                  </a:lnTo>
                  <a:lnTo>
                    <a:pt x="612648" y="164592"/>
                  </a:lnTo>
                  <a:lnTo>
                    <a:pt x="609600" y="147828"/>
                  </a:lnTo>
                  <a:lnTo>
                    <a:pt x="608076" y="131064"/>
                  </a:lnTo>
                  <a:lnTo>
                    <a:pt x="606767" y="122339"/>
                  </a:lnTo>
                  <a:lnTo>
                    <a:pt x="565404" y="127384"/>
                  </a:lnTo>
                  <a:lnTo>
                    <a:pt x="564438" y="127501"/>
                  </a:lnTo>
                  <a:lnTo>
                    <a:pt x="565404" y="137160"/>
                  </a:lnTo>
                  <a:lnTo>
                    <a:pt x="568452" y="153924"/>
                  </a:lnTo>
                  <a:lnTo>
                    <a:pt x="583692" y="246888"/>
                  </a:lnTo>
                  <a:lnTo>
                    <a:pt x="589788" y="288036"/>
                  </a:lnTo>
                  <a:lnTo>
                    <a:pt x="597408" y="329184"/>
                  </a:lnTo>
                  <a:lnTo>
                    <a:pt x="603504" y="371856"/>
                  </a:lnTo>
                  <a:lnTo>
                    <a:pt x="611124" y="416052"/>
                  </a:lnTo>
                  <a:lnTo>
                    <a:pt x="617220" y="461772"/>
                  </a:lnTo>
                  <a:lnTo>
                    <a:pt x="624840" y="507492"/>
                  </a:lnTo>
                  <a:lnTo>
                    <a:pt x="649224" y="694944"/>
                  </a:lnTo>
                  <a:lnTo>
                    <a:pt x="662940" y="833628"/>
                  </a:lnTo>
                  <a:lnTo>
                    <a:pt x="669036" y="922020"/>
                  </a:lnTo>
                  <a:lnTo>
                    <a:pt x="670560" y="964692"/>
                  </a:lnTo>
                  <a:lnTo>
                    <a:pt x="670560" y="1281030"/>
                  </a:lnTo>
                  <a:lnTo>
                    <a:pt x="673608" y="1274064"/>
                  </a:lnTo>
                  <a:lnTo>
                    <a:pt x="684276" y="1248156"/>
                  </a:lnTo>
                  <a:lnTo>
                    <a:pt x="688848" y="1234440"/>
                  </a:lnTo>
                  <a:lnTo>
                    <a:pt x="691896" y="1220724"/>
                  </a:lnTo>
                  <a:lnTo>
                    <a:pt x="696468" y="1205484"/>
                  </a:lnTo>
                  <a:lnTo>
                    <a:pt x="699516" y="1190244"/>
                  </a:lnTo>
                  <a:lnTo>
                    <a:pt x="702564" y="1173480"/>
                  </a:lnTo>
                  <a:lnTo>
                    <a:pt x="704088" y="1156716"/>
                  </a:lnTo>
                  <a:lnTo>
                    <a:pt x="707136" y="1139952"/>
                  </a:lnTo>
                  <a:lnTo>
                    <a:pt x="711708" y="1085088"/>
                  </a:lnTo>
                  <a:lnTo>
                    <a:pt x="713232" y="1045464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8146" y="4786883"/>
              <a:ext cx="1260475" cy="410209"/>
            </a:xfrm>
            <a:custGeom>
              <a:avLst/>
              <a:gdLst/>
              <a:ahLst/>
              <a:cxnLst/>
              <a:rect l="l" t="t" r="r" b="b"/>
              <a:pathLst>
                <a:path w="1260475" h="410210">
                  <a:moveTo>
                    <a:pt x="1260347" y="409955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409955"/>
                  </a:lnTo>
                  <a:lnTo>
                    <a:pt x="1260347" y="40995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6810" y="4765547"/>
              <a:ext cx="1301750" cy="452755"/>
            </a:xfrm>
            <a:custGeom>
              <a:avLst/>
              <a:gdLst/>
              <a:ahLst/>
              <a:cxnLst/>
              <a:rect l="l" t="t" r="r" b="b"/>
              <a:pathLst>
                <a:path w="1301750" h="452754">
                  <a:moveTo>
                    <a:pt x="1301496" y="452628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21336" y="452628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0348" y="42672"/>
                  </a:lnTo>
                  <a:lnTo>
                    <a:pt x="1260348" y="21336"/>
                  </a:lnTo>
                  <a:lnTo>
                    <a:pt x="1281684" y="42672"/>
                  </a:lnTo>
                  <a:lnTo>
                    <a:pt x="1281684" y="452628"/>
                  </a:lnTo>
                  <a:lnTo>
                    <a:pt x="1301496" y="452628"/>
                  </a:lnTo>
                  <a:close/>
                </a:path>
                <a:path w="1301750" h="45275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452754">
                  <a:moveTo>
                    <a:pt x="42672" y="41148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11480"/>
                  </a:lnTo>
                  <a:lnTo>
                    <a:pt x="42672" y="411480"/>
                  </a:lnTo>
                  <a:close/>
                </a:path>
                <a:path w="1301750" h="452754">
                  <a:moveTo>
                    <a:pt x="1281684" y="411480"/>
                  </a:moveTo>
                  <a:lnTo>
                    <a:pt x="21336" y="411480"/>
                  </a:lnTo>
                  <a:lnTo>
                    <a:pt x="42672" y="431292"/>
                  </a:lnTo>
                  <a:lnTo>
                    <a:pt x="42672" y="452628"/>
                  </a:lnTo>
                  <a:lnTo>
                    <a:pt x="1260348" y="452628"/>
                  </a:lnTo>
                  <a:lnTo>
                    <a:pt x="1260348" y="431292"/>
                  </a:lnTo>
                  <a:lnTo>
                    <a:pt x="1281684" y="411480"/>
                  </a:lnTo>
                  <a:close/>
                </a:path>
                <a:path w="1301750" h="452754">
                  <a:moveTo>
                    <a:pt x="42672" y="452628"/>
                  </a:moveTo>
                  <a:lnTo>
                    <a:pt x="42672" y="431292"/>
                  </a:lnTo>
                  <a:lnTo>
                    <a:pt x="21336" y="411480"/>
                  </a:lnTo>
                  <a:lnTo>
                    <a:pt x="21336" y="452628"/>
                  </a:lnTo>
                  <a:lnTo>
                    <a:pt x="42672" y="452628"/>
                  </a:lnTo>
                  <a:close/>
                </a:path>
                <a:path w="1301750" h="452754">
                  <a:moveTo>
                    <a:pt x="1281684" y="42672"/>
                  </a:moveTo>
                  <a:lnTo>
                    <a:pt x="1260348" y="21336"/>
                  </a:lnTo>
                  <a:lnTo>
                    <a:pt x="1260348" y="42672"/>
                  </a:lnTo>
                  <a:lnTo>
                    <a:pt x="1281684" y="42672"/>
                  </a:lnTo>
                  <a:close/>
                </a:path>
                <a:path w="1301750" h="452754">
                  <a:moveTo>
                    <a:pt x="1281684" y="411480"/>
                  </a:moveTo>
                  <a:lnTo>
                    <a:pt x="1281684" y="42672"/>
                  </a:lnTo>
                  <a:lnTo>
                    <a:pt x="1260348" y="42672"/>
                  </a:lnTo>
                  <a:lnTo>
                    <a:pt x="1260348" y="411480"/>
                  </a:lnTo>
                  <a:lnTo>
                    <a:pt x="1281684" y="411480"/>
                  </a:lnTo>
                  <a:close/>
                </a:path>
                <a:path w="1301750" h="452754">
                  <a:moveTo>
                    <a:pt x="1281684" y="452628"/>
                  </a:moveTo>
                  <a:lnTo>
                    <a:pt x="1281684" y="411480"/>
                  </a:lnTo>
                  <a:lnTo>
                    <a:pt x="1260348" y="431292"/>
                  </a:lnTo>
                  <a:lnTo>
                    <a:pt x="1260348" y="452628"/>
                  </a:lnTo>
                  <a:lnTo>
                    <a:pt x="1281684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856620" y="4761990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158618" y="4765548"/>
            <a:ext cx="2560320" cy="1150620"/>
            <a:chOff x="5158618" y="4765548"/>
            <a:chExt cx="2560320" cy="1150620"/>
          </a:xfrm>
        </p:grpSpPr>
        <p:sp>
          <p:nvSpPr>
            <p:cNvPr id="44" name="object 44"/>
            <p:cNvSpPr/>
            <p:nvPr/>
          </p:nvSpPr>
          <p:spPr>
            <a:xfrm>
              <a:off x="5179953" y="4786884"/>
              <a:ext cx="2519680" cy="1108075"/>
            </a:xfrm>
            <a:custGeom>
              <a:avLst/>
              <a:gdLst/>
              <a:ahLst/>
              <a:cxnLst/>
              <a:rect l="l" t="t" r="r" b="b"/>
              <a:pathLst>
                <a:path w="2519679" h="1108075">
                  <a:moveTo>
                    <a:pt x="2519171" y="110794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107947"/>
                  </a:lnTo>
                  <a:lnTo>
                    <a:pt x="2519171" y="11079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58618" y="4765548"/>
              <a:ext cx="2560320" cy="1150620"/>
            </a:xfrm>
            <a:custGeom>
              <a:avLst/>
              <a:gdLst/>
              <a:ahLst/>
              <a:cxnLst/>
              <a:rect l="l" t="t" r="r" b="b"/>
              <a:pathLst>
                <a:path w="2560320" h="1150620">
                  <a:moveTo>
                    <a:pt x="2560320" y="1150620"/>
                  </a:moveTo>
                  <a:lnTo>
                    <a:pt x="2560320" y="0"/>
                  </a:lnTo>
                  <a:lnTo>
                    <a:pt x="0" y="0"/>
                  </a:lnTo>
                  <a:lnTo>
                    <a:pt x="0" y="1150620"/>
                  </a:lnTo>
                  <a:lnTo>
                    <a:pt x="21336" y="115062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1150620"/>
                  </a:lnTo>
                  <a:lnTo>
                    <a:pt x="2560320" y="1150620"/>
                  </a:lnTo>
                  <a:close/>
                </a:path>
                <a:path w="2560320" h="11506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0320" h="1150620">
                  <a:moveTo>
                    <a:pt x="42672" y="11094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109472"/>
                  </a:lnTo>
                  <a:lnTo>
                    <a:pt x="42672" y="1109472"/>
                  </a:lnTo>
                  <a:close/>
                </a:path>
                <a:path w="2560320" h="1150620">
                  <a:moveTo>
                    <a:pt x="2540508" y="1109472"/>
                  </a:moveTo>
                  <a:lnTo>
                    <a:pt x="21336" y="1109472"/>
                  </a:lnTo>
                  <a:lnTo>
                    <a:pt x="42672" y="1129284"/>
                  </a:lnTo>
                  <a:lnTo>
                    <a:pt x="42672" y="1150620"/>
                  </a:lnTo>
                  <a:lnTo>
                    <a:pt x="2519172" y="1150620"/>
                  </a:lnTo>
                  <a:lnTo>
                    <a:pt x="2519172" y="1129284"/>
                  </a:lnTo>
                  <a:lnTo>
                    <a:pt x="2540508" y="1109472"/>
                  </a:lnTo>
                  <a:close/>
                </a:path>
                <a:path w="2560320" h="1150620">
                  <a:moveTo>
                    <a:pt x="42672" y="1150620"/>
                  </a:moveTo>
                  <a:lnTo>
                    <a:pt x="42672" y="1129284"/>
                  </a:lnTo>
                  <a:lnTo>
                    <a:pt x="21336" y="1109472"/>
                  </a:lnTo>
                  <a:lnTo>
                    <a:pt x="21336" y="1150620"/>
                  </a:lnTo>
                  <a:lnTo>
                    <a:pt x="42672" y="1150620"/>
                  </a:lnTo>
                  <a:close/>
                </a:path>
                <a:path w="2560320" h="1150620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0320" h="1150620">
                  <a:moveTo>
                    <a:pt x="2540508" y="1109472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1109472"/>
                  </a:lnTo>
                  <a:lnTo>
                    <a:pt x="2540508" y="1109472"/>
                  </a:lnTo>
                  <a:close/>
                </a:path>
                <a:path w="2560320" h="1150620">
                  <a:moveTo>
                    <a:pt x="2540508" y="1150620"/>
                  </a:moveTo>
                  <a:lnTo>
                    <a:pt x="2540508" y="1109472"/>
                  </a:lnTo>
                  <a:lnTo>
                    <a:pt x="2519172" y="1129284"/>
                  </a:lnTo>
                  <a:lnTo>
                    <a:pt x="2519172" y="1150620"/>
                  </a:lnTo>
                  <a:lnTo>
                    <a:pt x="2540508" y="1150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19075" y="4393182"/>
            <a:ext cx="2322830" cy="1410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T1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6364" marR="5080" indent="71120" algn="just">
              <a:lnSpc>
                <a:spcPct val="81300"/>
              </a:lnSpc>
              <a:spcBef>
                <a:spcPts val="355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GetNextToken</a:t>
            </a:r>
            <a:r>
              <a:rPr sz="2600" b="1" spc="-10" dirty="0">
                <a:latin typeface="Times New Roman"/>
                <a:cs typeface="Times New Roman"/>
              </a:rPr>
              <a:t>; </a:t>
            </a: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dirty="0">
                <a:latin typeface="Times New Roman"/>
                <a:cs typeface="Times New Roman"/>
              </a:rPr>
              <a:t>,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Call</a:t>
            </a:r>
            <a:r>
              <a:rPr sz="2600" b="1" i="1" spc="4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60070" y="4096511"/>
            <a:ext cx="3378835" cy="3331845"/>
            <a:chOff x="3060070" y="4096511"/>
            <a:chExt cx="3378835" cy="3331845"/>
          </a:xfrm>
        </p:grpSpPr>
        <p:sp>
          <p:nvSpPr>
            <p:cNvPr id="48" name="object 48"/>
            <p:cNvSpPr/>
            <p:nvPr/>
          </p:nvSpPr>
          <p:spPr>
            <a:xfrm>
              <a:off x="4917826" y="4096511"/>
              <a:ext cx="1521460" cy="774700"/>
            </a:xfrm>
            <a:custGeom>
              <a:avLst/>
              <a:gdLst/>
              <a:ahLst/>
              <a:cxnLst/>
              <a:rect l="l" t="t" r="r" b="b"/>
              <a:pathLst>
                <a:path w="1521460" h="774700">
                  <a:moveTo>
                    <a:pt x="1418234" y="699211"/>
                  </a:moveTo>
                  <a:lnTo>
                    <a:pt x="19812" y="0"/>
                  </a:lnTo>
                  <a:lnTo>
                    <a:pt x="0" y="36576"/>
                  </a:lnTo>
                  <a:lnTo>
                    <a:pt x="1399641" y="736396"/>
                  </a:lnTo>
                  <a:lnTo>
                    <a:pt x="1418234" y="699211"/>
                  </a:lnTo>
                  <a:close/>
                </a:path>
                <a:path w="1521460" h="774700">
                  <a:moveTo>
                    <a:pt x="1437132" y="774192"/>
                  </a:moveTo>
                  <a:lnTo>
                    <a:pt x="1437132" y="708660"/>
                  </a:lnTo>
                  <a:lnTo>
                    <a:pt x="1417320" y="745236"/>
                  </a:lnTo>
                  <a:lnTo>
                    <a:pt x="1399641" y="736396"/>
                  </a:lnTo>
                  <a:lnTo>
                    <a:pt x="1380744" y="774192"/>
                  </a:lnTo>
                  <a:lnTo>
                    <a:pt x="1437132" y="774192"/>
                  </a:lnTo>
                  <a:close/>
                </a:path>
                <a:path w="1521460" h="774700">
                  <a:moveTo>
                    <a:pt x="1437132" y="708660"/>
                  </a:moveTo>
                  <a:lnTo>
                    <a:pt x="1418234" y="699211"/>
                  </a:lnTo>
                  <a:lnTo>
                    <a:pt x="1399641" y="736396"/>
                  </a:lnTo>
                  <a:lnTo>
                    <a:pt x="1417320" y="745236"/>
                  </a:lnTo>
                  <a:lnTo>
                    <a:pt x="1437132" y="708660"/>
                  </a:lnTo>
                  <a:close/>
                </a:path>
                <a:path w="1521460" h="774700">
                  <a:moveTo>
                    <a:pt x="1520952" y="774192"/>
                  </a:moveTo>
                  <a:lnTo>
                    <a:pt x="1437132" y="661416"/>
                  </a:lnTo>
                  <a:lnTo>
                    <a:pt x="1418234" y="699211"/>
                  </a:lnTo>
                  <a:lnTo>
                    <a:pt x="1437132" y="708660"/>
                  </a:lnTo>
                  <a:lnTo>
                    <a:pt x="1437132" y="774192"/>
                  </a:lnTo>
                  <a:lnTo>
                    <a:pt x="1520952" y="774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81406" y="6297167"/>
              <a:ext cx="2517775" cy="1109980"/>
            </a:xfrm>
            <a:custGeom>
              <a:avLst/>
              <a:gdLst/>
              <a:ahLst/>
              <a:cxnLst/>
              <a:rect l="l" t="t" r="r" b="b"/>
              <a:pathLst>
                <a:path w="2517775" h="1109979">
                  <a:moveTo>
                    <a:pt x="2517647" y="1109471"/>
                  </a:moveTo>
                  <a:lnTo>
                    <a:pt x="2517647" y="0"/>
                  </a:lnTo>
                  <a:lnTo>
                    <a:pt x="0" y="0"/>
                  </a:lnTo>
                  <a:lnTo>
                    <a:pt x="0" y="1109471"/>
                  </a:lnTo>
                  <a:lnTo>
                    <a:pt x="2517647" y="11094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60070" y="6277355"/>
              <a:ext cx="2560320" cy="1150620"/>
            </a:xfrm>
            <a:custGeom>
              <a:avLst/>
              <a:gdLst/>
              <a:ahLst/>
              <a:cxnLst/>
              <a:rect l="l" t="t" r="r" b="b"/>
              <a:pathLst>
                <a:path w="2560320" h="1150620">
                  <a:moveTo>
                    <a:pt x="2560320" y="1150620"/>
                  </a:moveTo>
                  <a:lnTo>
                    <a:pt x="2560320" y="0"/>
                  </a:lnTo>
                  <a:lnTo>
                    <a:pt x="0" y="0"/>
                  </a:lnTo>
                  <a:lnTo>
                    <a:pt x="0" y="1150620"/>
                  </a:lnTo>
                  <a:lnTo>
                    <a:pt x="21336" y="1150620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2519172" y="41148"/>
                  </a:lnTo>
                  <a:lnTo>
                    <a:pt x="2519172" y="19812"/>
                  </a:lnTo>
                  <a:lnTo>
                    <a:pt x="2538984" y="41148"/>
                  </a:lnTo>
                  <a:lnTo>
                    <a:pt x="2538984" y="1150620"/>
                  </a:lnTo>
                  <a:lnTo>
                    <a:pt x="2560320" y="1150620"/>
                  </a:lnTo>
                  <a:close/>
                </a:path>
                <a:path w="2560320" h="115062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560320" h="1150620">
                  <a:moveTo>
                    <a:pt x="41148" y="1107948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107948"/>
                  </a:lnTo>
                  <a:lnTo>
                    <a:pt x="41148" y="1107948"/>
                  </a:lnTo>
                  <a:close/>
                </a:path>
                <a:path w="2560320" h="1150620">
                  <a:moveTo>
                    <a:pt x="2538984" y="1107948"/>
                  </a:moveTo>
                  <a:lnTo>
                    <a:pt x="21336" y="1107948"/>
                  </a:lnTo>
                  <a:lnTo>
                    <a:pt x="41148" y="1129284"/>
                  </a:lnTo>
                  <a:lnTo>
                    <a:pt x="41148" y="1150620"/>
                  </a:lnTo>
                  <a:lnTo>
                    <a:pt x="2519172" y="1150620"/>
                  </a:lnTo>
                  <a:lnTo>
                    <a:pt x="2519172" y="1129284"/>
                  </a:lnTo>
                  <a:lnTo>
                    <a:pt x="2538984" y="1107948"/>
                  </a:lnTo>
                  <a:close/>
                </a:path>
                <a:path w="2560320" h="1150620">
                  <a:moveTo>
                    <a:pt x="41148" y="1150620"/>
                  </a:moveTo>
                  <a:lnTo>
                    <a:pt x="41148" y="1129284"/>
                  </a:lnTo>
                  <a:lnTo>
                    <a:pt x="21336" y="1107948"/>
                  </a:lnTo>
                  <a:lnTo>
                    <a:pt x="21336" y="1150620"/>
                  </a:lnTo>
                  <a:lnTo>
                    <a:pt x="41148" y="1150620"/>
                  </a:lnTo>
                  <a:close/>
                </a:path>
                <a:path w="2560320" h="1150620">
                  <a:moveTo>
                    <a:pt x="2538984" y="41148"/>
                  </a:moveTo>
                  <a:lnTo>
                    <a:pt x="2519172" y="19812"/>
                  </a:lnTo>
                  <a:lnTo>
                    <a:pt x="2519172" y="41148"/>
                  </a:lnTo>
                  <a:lnTo>
                    <a:pt x="2538984" y="41148"/>
                  </a:lnTo>
                  <a:close/>
                </a:path>
                <a:path w="2560320" h="1150620">
                  <a:moveTo>
                    <a:pt x="2538984" y="1107948"/>
                  </a:moveTo>
                  <a:lnTo>
                    <a:pt x="2538984" y="41148"/>
                  </a:lnTo>
                  <a:lnTo>
                    <a:pt x="2519172" y="41148"/>
                  </a:lnTo>
                  <a:lnTo>
                    <a:pt x="2519172" y="1107948"/>
                  </a:lnTo>
                  <a:lnTo>
                    <a:pt x="2538984" y="1107948"/>
                  </a:lnTo>
                  <a:close/>
                </a:path>
                <a:path w="2560320" h="1150620">
                  <a:moveTo>
                    <a:pt x="2538984" y="1150620"/>
                  </a:moveTo>
                  <a:lnTo>
                    <a:pt x="2538984" y="1107948"/>
                  </a:lnTo>
                  <a:lnTo>
                    <a:pt x="2519172" y="1129284"/>
                  </a:lnTo>
                  <a:lnTo>
                    <a:pt x="2519172" y="1150620"/>
                  </a:lnTo>
                  <a:lnTo>
                    <a:pt x="2538984" y="1150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24516" y="5904989"/>
            <a:ext cx="2418715" cy="1410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22885" marR="5080" indent="1270" algn="ctr">
              <a:lnSpc>
                <a:spcPct val="81300"/>
              </a:lnSpc>
              <a:spcBef>
                <a:spcPts val="355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GetNextToken</a:t>
            </a:r>
            <a:r>
              <a:rPr sz="2600" b="1" spc="-10" dirty="0">
                <a:latin typeface="Times New Roman"/>
                <a:cs typeface="Times New Roman"/>
              </a:rPr>
              <a:t>; </a:t>
            </a:r>
            <a:r>
              <a:rPr sz="2600" b="1" i="1" dirty="0">
                <a:latin typeface="Times New Roman"/>
                <a:cs typeface="Times New Roman"/>
              </a:rPr>
              <a:t>Return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TRUE</a:t>
            </a:r>
            <a:r>
              <a:rPr sz="2600" b="1" spc="-1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340230" y="5774436"/>
            <a:ext cx="2708275" cy="1468120"/>
            <a:chOff x="4340230" y="5774436"/>
            <a:chExt cx="2708275" cy="1468120"/>
          </a:xfrm>
        </p:grpSpPr>
        <p:sp>
          <p:nvSpPr>
            <p:cNvPr id="53" name="object 53"/>
            <p:cNvSpPr/>
            <p:nvPr/>
          </p:nvSpPr>
          <p:spPr>
            <a:xfrm>
              <a:off x="4340230" y="5774436"/>
              <a:ext cx="1602105" cy="623570"/>
            </a:xfrm>
            <a:custGeom>
              <a:avLst/>
              <a:gdLst/>
              <a:ahLst/>
              <a:cxnLst/>
              <a:rect l="l" t="t" r="r" b="b"/>
              <a:pathLst>
                <a:path w="1602104" h="623570">
                  <a:moveTo>
                    <a:pt x="110908" y="544511"/>
                  </a:moveTo>
                  <a:lnTo>
                    <a:pt x="96012" y="504444"/>
                  </a:lnTo>
                  <a:lnTo>
                    <a:pt x="0" y="608076"/>
                  </a:lnTo>
                  <a:lnTo>
                    <a:pt x="91440" y="618015"/>
                  </a:lnTo>
                  <a:lnTo>
                    <a:pt x="91440" y="551688"/>
                  </a:lnTo>
                  <a:lnTo>
                    <a:pt x="110908" y="544511"/>
                  </a:lnTo>
                  <a:close/>
                </a:path>
                <a:path w="1602104" h="623570">
                  <a:moveTo>
                    <a:pt x="125518" y="583805"/>
                  </a:moveTo>
                  <a:lnTo>
                    <a:pt x="110908" y="544511"/>
                  </a:lnTo>
                  <a:lnTo>
                    <a:pt x="91440" y="551688"/>
                  </a:lnTo>
                  <a:lnTo>
                    <a:pt x="105156" y="591312"/>
                  </a:lnTo>
                  <a:lnTo>
                    <a:pt x="125518" y="583805"/>
                  </a:lnTo>
                  <a:close/>
                </a:path>
                <a:path w="1602104" h="623570">
                  <a:moveTo>
                    <a:pt x="140208" y="623316"/>
                  </a:moveTo>
                  <a:lnTo>
                    <a:pt x="125518" y="583805"/>
                  </a:lnTo>
                  <a:lnTo>
                    <a:pt x="105156" y="591312"/>
                  </a:lnTo>
                  <a:lnTo>
                    <a:pt x="91440" y="551688"/>
                  </a:lnTo>
                  <a:lnTo>
                    <a:pt x="91440" y="618015"/>
                  </a:lnTo>
                  <a:lnTo>
                    <a:pt x="140208" y="623316"/>
                  </a:lnTo>
                  <a:close/>
                </a:path>
                <a:path w="1602104" h="623570">
                  <a:moveTo>
                    <a:pt x="1601724" y="39624"/>
                  </a:moveTo>
                  <a:lnTo>
                    <a:pt x="1588008" y="0"/>
                  </a:lnTo>
                  <a:lnTo>
                    <a:pt x="110908" y="544511"/>
                  </a:lnTo>
                  <a:lnTo>
                    <a:pt x="125518" y="583805"/>
                  </a:lnTo>
                  <a:lnTo>
                    <a:pt x="1601724" y="396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96006" y="5794248"/>
              <a:ext cx="713740" cy="1447800"/>
            </a:xfrm>
            <a:custGeom>
              <a:avLst/>
              <a:gdLst/>
              <a:ahLst/>
              <a:cxnLst/>
              <a:rect l="l" t="t" r="r" b="b"/>
              <a:pathLst>
                <a:path w="713739" h="1447800">
                  <a:moveTo>
                    <a:pt x="672084" y="1144524"/>
                  </a:moveTo>
                  <a:lnTo>
                    <a:pt x="672084" y="934212"/>
                  </a:lnTo>
                  <a:lnTo>
                    <a:pt x="670560" y="967740"/>
                  </a:lnTo>
                  <a:lnTo>
                    <a:pt x="667512" y="999744"/>
                  </a:lnTo>
                  <a:lnTo>
                    <a:pt x="658368" y="1056132"/>
                  </a:lnTo>
                  <a:lnTo>
                    <a:pt x="646176" y="1101852"/>
                  </a:lnTo>
                  <a:lnTo>
                    <a:pt x="626364" y="1141476"/>
                  </a:lnTo>
                  <a:lnTo>
                    <a:pt x="603504" y="1178052"/>
                  </a:lnTo>
                  <a:lnTo>
                    <a:pt x="577596" y="1210056"/>
                  </a:lnTo>
                  <a:lnTo>
                    <a:pt x="548640" y="1237488"/>
                  </a:lnTo>
                  <a:lnTo>
                    <a:pt x="515112" y="1263396"/>
                  </a:lnTo>
                  <a:lnTo>
                    <a:pt x="478536" y="1286256"/>
                  </a:lnTo>
                  <a:lnTo>
                    <a:pt x="460248" y="1295400"/>
                  </a:lnTo>
                  <a:lnTo>
                    <a:pt x="440436" y="1306068"/>
                  </a:lnTo>
                  <a:lnTo>
                    <a:pt x="376428" y="1330452"/>
                  </a:lnTo>
                  <a:lnTo>
                    <a:pt x="307848" y="1351788"/>
                  </a:lnTo>
                  <a:lnTo>
                    <a:pt x="259080" y="1363980"/>
                  </a:lnTo>
                  <a:lnTo>
                    <a:pt x="158496" y="1382268"/>
                  </a:lnTo>
                  <a:lnTo>
                    <a:pt x="106680" y="1391412"/>
                  </a:lnTo>
                  <a:lnTo>
                    <a:pt x="0" y="1406652"/>
                  </a:lnTo>
                  <a:lnTo>
                    <a:pt x="6096" y="1447800"/>
                  </a:lnTo>
                  <a:lnTo>
                    <a:pt x="112776" y="1432560"/>
                  </a:lnTo>
                  <a:lnTo>
                    <a:pt x="164592" y="1424940"/>
                  </a:lnTo>
                  <a:lnTo>
                    <a:pt x="216408" y="1414272"/>
                  </a:lnTo>
                  <a:lnTo>
                    <a:pt x="268224" y="1405128"/>
                  </a:lnTo>
                  <a:lnTo>
                    <a:pt x="316992" y="1392936"/>
                  </a:lnTo>
                  <a:lnTo>
                    <a:pt x="365760" y="1379220"/>
                  </a:lnTo>
                  <a:lnTo>
                    <a:pt x="457200" y="1344168"/>
                  </a:lnTo>
                  <a:lnTo>
                    <a:pt x="498348" y="1322832"/>
                  </a:lnTo>
                  <a:lnTo>
                    <a:pt x="537972" y="1298448"/>
                  </a:lnTo>
                  <a:lnTo>
                    <a:pt x="574548" y="1271016"/>
                  </a:lnTo>
                  <a:lnTo>
                    <a:pt x="608076" y="1239012"/>
                  </a:lnTo>
                  <a:lnTo>
                    <a:pt x="637032" y="1202436"/>
                  </a:lnTo>
                  <a:lnTo>
                    <a:pt x="650748" y="1184148"/>
                  </a:lnTo>
                  <a:lnTo>
                    <a:pt x="662940" y="1162812"/>
                  </a:lnTo>
                  <a:lnTo>
                    <a:pt x="672084" y="1144524"/>
                  </a:lnTo>
                  <a:close/>
                </a:path>
                <a:path w="713739" h="1447800">
                  <a:moveTo>
                    <a:pt x="650748" y="115824"/>
                  </a:moveTo>
                  <a:lnTo>
                    <a:pt x="569976" y="0"/>
                  </a:lnTo>
                  <a:lnTo>
                    <a:pt x="525780" y="134112"/>
                  </a:lnTo>
                  <a:lnTo>
                    <a:pt x="563880" y="128536"/>
                  </a:lnTo>
                  <a:lnTo>
                    <a:pt x="563880" y="106680"/>
                  </a:lnTo>
                  <a:lnTo>
                    <a:pt x="606552" y="100584"/>
                  </a:lnTo>
                  <a:lnTo>
                    <a:pt x="609390" y="121876"/>
                  </a:lnTo>
                  <a:lnTo>
                    <a:pt x="650748" y="115824"/>
                  </a:lnTo>
                  <a:close/>
                </a:path>
                <a:path w="713739" h="1447800">
                  <a:moveTo>
                    <a:pt x="609390" y="121876"/>
                  </a:moveTo>
                  <a:lnTo>
                    <a:pt x="606552" y="100584"/>
                  </a:lnTo>
                  <a:lnTo>
                    <a:pt x="563880" y="106680"/>
                  </a:lnTo>
                  <a:lnTo>
                    <a:pt x="567323" y="128032"/>
                  </a:lnTo>
                  <a:lnTo>
                    <a:pt x="609390" y="121876"/>
                  </a:lnTo>
                  <a:close/>
                </a:path>
                <a:path w="713739" h="1447800">
                  <a:moveTo>
                    <a:pt x="567323" y="128032"/>
                  </a:moveTo>
                  <a:lnTo>
                    <a:pt x="563880" y="106680"/>
                  </a:lnTo>
                  <a:lnTo>
                    <a:pt x="563880" y="128536"/>
                  </a:lnTo>
                  <a:lnTo>
                    <a:pt x="567323" y="128032"/>
                  </a:lnTo>
                  <a:close/>
                </a:path>
                <a:path w="713739" h="1447800">
                  <a:moveTo>
                    <a:pt x="713232" y="935736"/>
                  </a:moveTo>
                  <a:lnTo>
                    <a:pt x="713232" y="861060"/>
                  </a:lnTo>
                  <a:lnTo>
                    <a:pt x="711708" y="822960"/>
                  </a:lnTo>
                  <a:lnTo>
                    <a:pt x="705612" y="742188"/>
                  </a:lnTo>
                  <a:lnTo>
                    <a:pt x="691896" y="617220"/>
                  </a:lnTo>
                  <a:lnTo>
                    <a:pt x="679704" y="531876"/>
                  </a:lnTo>
                  <a:lnTo>
                    <a:pt x="665988" y="448056"/>
                  </a:lnTo>
                  <a:lnTo>
                    <a:pt x="659892" y="406908"/>
                  </a:lnTo>
                  <a:lnTo>
                    <a:pt x="652272" y="365760"/>
                  </a:lnTo>
                  <a:lnTo>
                    <a:pt x="646176" y="326136"/>
                  </a:lnTo>
                  <a:lnTo>
                    <a:pt x="638556" y="288036"/>
                  </a:lnTo>
                  <a:lnTo>
                    <a:pt x="632460" y="249936"/>
                  </a:lnTo>
                  <a:lnTo>
                    <a:pt x="624840" y="213360"/>
                  </a:lnTo>
                  <a:lnTo>
                    <a:pt x="612648" y="146304"/>
                  </a:lnTo>
                  <a:lnTo>
                    <a:pt x="609390" y="121876"/>
                  </a:lnTo>
                  <a:lnTo>
                    <a:pt x="567323" y="128032"/>
                  </a:lnTo>
                  <a:lnTo>
                    <a:pt x="571500" y="153924"/>
                  </a:lnTo>
                  <a:lnTo>
                    <a:pt x="583692" y="220980"/>
                  </a:lnTo>
                  <a:lnTo>
                    <a:pt x="591312" y="257556"/>
                  </a:lnTo>
                  <a:lnTo>
                    <a:pt x="597408" y="295656"/>
                  </a:lnTo>
                  <a:lnTo>
                    <a:pt x="605028" y="333756"/>
                  </a:lnTo>
                  <a:lnTo>
                    <a:pt x="611124" y="373380"/>
                  </a:lnTo>
                  <a:lnTo>
                    <a:pt x="618744" y="413004"/>
                  </a:lnTo>
                  <a:lnTo>
                    <a:pt x="624840" y="454152"/>
                  </a:lnTo>
                  <a:lnTo>
                    <a:pt x="638556" y="537972"/>
                  </a:lnTo>
                  <a:lnTo>
                    <a:pt x="649224" y="621792"/>
                  </a:lnTo>
                  <a:lnTo>
                    <a:pt x="655320" y="664464"/>
                  </a:lnTo>
                  <a:lnTo>
                    <a:pt x="659892" y="705612"/>
                  </a:lnTo>
                  <a:lnTo>
                    <a:pt x="662940" y="745236"/>
                  </a:lnTo>
                  <a:lnTo>
                    <a:pt x="667512" y="786384"/>
                  </a:lnTo>
                  <a:lnTo>
                    <a:pt x="672084" y="899160"/>
                  </a:lnTo>
                  <a:lnTo>
                    <a:pt x="672084" y="1144524"/>
                  </a:lnTo>
                  <a:lnTo>
                    <a:pt x="673608" y="1141476"/>
                  </a:lnTo>
                  <a:lnTo>
                    <a:pt x="684276" y="1118616"/>
                  </a:lnTo>
                  <a:lnTo>
                    <a:pt x="688848" y="1104900"/>
                  </a:lnTo>
                  <a:lnTo>
                    <a:pt x="693420" y="1092708"/>
                  </a:lnTo>
                  <a:lnTo>
                    <a:pt x="699516" y="1065276"/>
                  </a:lnTo>
                  <a:lnTo>
                    <a:pt x="705612" y="1036320"/>
                  </a:lnTo>
                  <a:lnTo>
                    <a:pt x="711708" y="970788"/>
                  </a:lnTo>
                  <a:lnTo>
                    <a:pt x="713232" y="935736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66693" y="6297167"/>
              <a:ext cx="1260475" cy="411480"/>
            </a:xfrm>
            <a:custGeom>
              <a:avLst/>
              <a:gdLst/>
              <a:ahLst/>
              <a:cxnLst/>
              <a:rect l="l" t="t" r="r" b="b"/>
              <a:pathLst>
                <a:path w="1260475" h="411479">
                  <a:moveTo>
                    <a:pt x="1260347" y="41147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60347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46882" y="6277356"/>
              <a:ext cx="1301750" cy="452755"/>
            </a:xfrm>
            <a:custGeom>
              <a:avLst/>
              <a:gdLst/>
              <a:ahLst/>
              <a:cxnLst/>
              <a:rect l="l" t="t" r="r" b="b"/>
              <a:pathLst>
                <a:path w="1301750" h="452754">
                  <a:moveTo>
                    <a:pt x="1301496" y="452628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19812" y="452628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58824" y="41148"/>
                  </a:lnTo>
                  <a:lnTo>
                    <a:pt x="1258824" y="19812"/>
                  </a:lnTo>
                  <a:lnTo>
                    <a:pt x="1280160" y="41148"/>
                  </a:lnTo>
                  <a:lnTo>
                    <a:pt x="1280160" y="452628"/>
                  </a:lnTo>
                  <a:lnTo>
                    <a:pt x="1301496" y="452628"/>
                  </a:lnTo>
                  <a:close/>
                </a:path>
                <a:path w="1301750" h="452754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301750" h="452754">
                  <a:moveTo>
                    <a:pt x="41148" y="409956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09956"/>
                  </a:lnTo>
                  <a:lnTo>
                    <a:pt x="41148" y="409956"/>
                  </a:lnTo>
                  <a:close/>
                </a:path>
                <a:path w="1301750" h="452754">
                  <a:moveTo>
                    <a:pt x="1280160" y="409956"/>
                  </a:moveTo>
                  <a:lnTo>
                    <a:pt x="19812" y="409956"/>
                  </a:lnTo>
                  <a:lnTo>
                    <a:pt x="41148" y="431292"/>
                  </a:lnTo>
                  <a:lnTo>
                    <a:pt x="41148" y="452628"/>
                  </a:lnTo>
                  <a:lnTo>
                    <a:pt x="1258824" y="452628"/>
                  </a:lnTo>
                  <a:lnTo>
                    <a:pt x="1258824" y="431292"/>
                  </a:lnTo>
                  <a:lnTo>
                    <a:pt x="1280160" y="409956"/>
                  </a:lnTo>
                  <a:close/>
                </a:path>
                <a:path w="1301750" h="452754">
                  <a:moveTo>
                    <a:pt x="41148" y="452628"/>
                  </a:moveTo>
                  <a:lnTo>
                    <a:pt x="41148" y="431292"/>
                  </a:lnTo>
                  <a:lnTo>
                    <a:pt x="19812" y="409956"/>
                  </a:lnTo>
                  <a:lnTo>
                    <a:pt x="19812" y="452628"/>
                  </a:lnTo>
                  <a:lnTo>
                    <a:pt x="41148" y="452628"/>
                  </a:lnTo>
                  <a:close/>
                </a:path>
                <a:path w="1301750" h="452754">
                  <a:moveTo>
                    <a:pt x="1280160" y="41148"/>
                  </a:moveTo>
                  <a:lnTo>
                    <a:pt x="1258824" y="19812"/>
                  </a:lnTo>
                  <a:lnTo>
                    <a:pt x="1258824" y="41148"/>
                  </a:lnTo>
                  <a:lnTo>
                    <a:pt x="1280160" y="41148"/>
                  </a:lnTo>
                  <a:close/>
                </a:path>
                <a:path w="1301750" h="452754">
                  <a:moveTo>
                    <a:pt x="1280160" y="409956"/>
                  </a:moveTo>
                  <a:lnTo>
                    <a:pt x="1280160" y="41148"/>
                  </a:lnTo>
                  <a:lnTo>
                    <a:pt x="1258824" y="41148"/>
                  </a:lnTo>
                  <a:lnTo>
                    <a:pt x="1258824" y="409956"/>
                  </a:lnTo>
                  <a:lnTo>
                    <a:pt x="1280160" y="409956"/>
                  </a:lnTo>
                  <a:close/>
                </a:path>
                <a:path w="1301750" h="452754">
                  <a:moveTo>
                    <a:pt x="1280160" y="452628"/>
                  </a:moveTo>
                  <a:lnTo>
                    <a:pt x="1280160" y="409956"/>
                  </a:lnTo>
                  <a:lnTo>
                    <a:pt x="1258824" y="431292"/>
                  </a:lnTo>
                  <a:lnTo>
                    <a:pt x="1258824" y="452628"/>
                  </a:lnTo>
                  <a:lnTo>
                    <a:pt x="1280160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55167" y="6273797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558918" y="5585460"/>
            <a:ext cx="2007235" cy="721360"/>
            <a:chOff x="7558918" y="5585460"/>
            <a:chExt cx="2007235" cy="721360"/>
          </a:xfrm>
        </p:grpSpPr>
        <p:sp>
          <p:nvSpPr>
            <p:cNvPr id="59" name="object 59"/>
            <p:cNvSpPr/>
            <p:nvPr/>
          </p:nvSpPr>
          <p:spPr>
            <a:xfrm>
              <a:off x="7558918" y="5585460"/>
              <a:ext cx="1446530" cy="721360"/>
            </a:xfrm>
            <a:custGeom>
              <a:avLst/>
              <a:gdLst/>
              <a:ahLst/>
              <a:cxnLst/>
              <a:rect l="l" t="t" r="r" b="b"/>
              <a:pathLst>
                <a:path w="1446529" h="721360">
                  <a:moveTo>
                    <a:pt x="126492" y="0"/>
                  </a:moveTo>
                  <a:lnTo>
                    <a:pt x="0" y="60960"/>
                  </a:lnTo>
                  <a:lnTo>
                    <a:pt x="103632" y="115974"/>
                  </a:lnTo>
                  <a:lnTo>
                    <a:pt x="103632" y="83820"/>
                  </a:lnTo>
                  <a:lnTo>
                    <a:pt x="105156" y="41148"/>
                  </a:lnTo>
                  <a:lnTo>
                    <a:pt x="123444" y="42018"/>
                  </a:lnTo>
                  <a:lnTo>
                    <a:pt x="125477" y="42115"/>
                  </a:lnTo>
                  <a:lnTo>
                    <a:pt x="126492" y="0"/>
                  </a:lnTo>
                  <a:close/>
                </a:path>
                <a:path w="1446529" h="721360">
                  <a:moveTo>
                    <a:pt x="125477" y="42115"/>
                  </a:moveTo>
                  <a:lnTo>
                    <a:pt x="105156" y="41148"/>
                  </a:lnTo>
                  <a:lnTo>
                    <a:pt x="103632" y="83820"/>
                  </a:lnTo>
                  <a:lnTo>
                    <a:pt x="124472" y="83820"/>
                  </a:lnTo>
                  <a:lnTo>
                    <a:pt x="125477" y="42115"/>
                  </a:lnTo>
                  <a:close/>
                </a:path>
                <a:path w="1446529" h="721360">
                  <a:moveTo>
                    <a:pt x="124472" y="83820"/>
                  </a:moveTo>
                  <a:lnTo>
                    <a:pt x="103632" y="83820"/>
                  </a:lnTo>
                  <a:lnTo>
                    <a:pt x="103632" y="115974"/>
                  </a:lnTo>
                  <a:lnTo>
                    <a:pt x="123444" y="126492"/>
                  </a:lnTo>
                  <a:lnTo>
                    <a:pt x="124472" y="83820"/>
                  </a:lnTo>
                  <a:close/>
                </a:path>
                <a:path w="1446529" h="721360">
                  <a:moveTo>
                    <a:pt x="1446276" y="704088"/>
                  </a:moveTo>
                  <a:lnTo>
                    <a:pt x="1441704" y="693420"/>
                  </a:lnTo>
                  <a:lnTo>
                    <a:pt x="1438656" y="684276"/>
                  </a:lnTo>
                  <a:lnTo>
                    <a:pt x="1434084" y="672084"/>
                  </a:lnTo>
                  <a:lnTo>
                    <a:pt x="1431036" y="658368"/>
                  </a:lnTo>
                  <a:lnTo>
                    <a:pt x="1426464" y="643128"/>
                  </a:lnTo>
                  <a:lnTo>
                    <a:pt x="1421892" y="626364"/>
                  </a:lnTo>
                  <a:lnTo>
                    <a:pt x="1418844" y="609600"/>
                  </a:lnTo>
                  <a:lnTo>
                    <a:pt x="1414272" y="589788"/>
                  </a:lnTo>
                  <a:lnTo>
                    <a:pt x="1409700" y="571500"/>
                  </a:lnTo>
                  <a:lnTo>
                    <a:pt x="1395984" y="507492"/>
                  </a:lnTo>
                  <a:lnTo>
                    <a:pt x="1371600" y="417576"/>
                  </a:lnTo>
                  <a:lnTo>
                    <a:pt x="1363980" y="394716"/>
                  </a:lnTo>
                  <a:lnTo>
                    <a:pt x="1354836" y="370332"/>
                  </a:lnTo>
                  <a:lnTo>
                    <a:pt x="1347216" y="347472"/>
                  </a:lnTo>
                  <a:lnTo>
                    <a:pt x="1336548" y="324612"/>
                  </a:lnTo>
                  <a:lnTo>
                    <a:pt x="1327404" y="303276"/>
                  </a:lnTo>
                  <a:lnTo>
                    <a:pt x="1315212" y="280416"/>
                  </a:lnTo>
                  <a:lnTo>
                    <a:pt x="1290828" y="237744"/>
                  </a:lnTo>
                  <a:lnTo>
                    <a:pt x="1275588" y="217932"/>
                  </a:lnTo>
                  <a:lnTo>
                    <a:pt x="1260348" y="199644"/>
                  </a:lnTo>
                  <a:lnTo>
                    <a:pt x="1245108" y="179832"/>
                  </a:lnTo>
                  <a:lnTo>
                    <a:pt x="1187196" y="132588"/>
                  </a:lnTo>
                  <a:lnTo>
                    <a:pt x="1143000" y="106680"/>
                  </a:lnTo>
                  <a:lnTo>
                    <a:pt x="1117092" y="97536"/>
                  </a:lnTo>
                  <a:lnTo>
                    <a:pt x="1104900" y="92964"/>
                  </a:lnTo>
                  <a:lnTo>
                    <a:pt x="1089660" y="88392"/>
                  </a:lnTo>
                  <a:lnTo>
                    <a:pt x="1062228" y="79248"/>
                  </a:lnTo>
                  <a:lnTo>
                    <a:pt x="1030224" y="71628"/>
                  </a:lnTo>
                  <a:lnTo>
                    <a:pt x="998220" y="65532"/>
                  </a:lnTo>
                  <a:lnTo>
                    <a:pt x="963168" y="60960"/>
                  </a:lnTo>
                  <a:lnTo>
                    <a:pt x="928116" y="54864"/>
                  </a:lnTo>
                  <a:lnTo>
                    <a:pt x="891540" y="51816"/>
                  </a:lnTo>
                  <a:lnTo>
                    <a:pt x="853440" y="47244"/>
                  </a:lnTo>
                  <a:lnTo>
                    <a:pt x="813816" y="44196"/>
                  </a:lnTo>
                  <a:lnTo>
                    <a:pt x="774192" y="42672"/>
                  </a:lnTo>
                  <a:lnTo>
                    <a:pt x="650748" y="38100"/>
                  </a:lnTo>
                  <a:lnTo>
                    <a:pt x="565404" y="36576"/>
                  </a:lnTo>
                  <a:lnTo>
                    <a:pt x="481584" y="38100"/>
                  </a:lnTo>
                  <a:lnTo>
                    <a:pt x="358140" y="38100"/>
                  </a:lnTo>
                  <a:lnTo>
                    <a:pt x="320040" y="39565"/>
                  </a:lnTo>
                  <a:lnTo>
                    <a:pt x="280416" y="39624"/>
                  </a:lnTo>
                  <a:lnTo>
                    <a:pt x="243840" y="41087"/>
                  </a:lnTo>
                  <a:lnTo>
                    <a:pt x="170688" y="41148"/>
                  </a:lnTo>
                  <a:lnTo>
                    <a:pt x="137160" y="42672"/>
                  </a:lnTo>
                  <a:lnTo>
                    <a:pt x="126492" y="42164"/>
                  </a:lnTo>
                  <a:lnTo>
                    <a:pt x="125477" y="42115"/>
                  </a:lnTo>
                  <a:lnTo>
                    <a:pt x="124472" y="83820"/>
                  </a:lnTo>
                  <a:lnTo>
                    <a:pt x="207264" y="83820"/>
                  </a:lnTo>
                  <a:lnTo>
                    <a:pt x="242316" y="82359"/>
                  </a:lnTo>
                  <a:lnTo>
                    <a:pt x="280416" y="82296"/>
                  </a:lnTo>
                  <a:lnTo>
                    <a:pt x="318516" y="80830"/>
                  </a:lnTo>
                  <a:lnTo>
                    <a:pt x="399288" y="80772"/>
                  </a:lnTo>
                  <a:lnTo>
                    <a:pt x="440436" y="79248"/>
                  </a:lnTo>
                  <a:lnTo>
                    <a:pt x="565404" y="79248"/>
                  </a:lnTo>
                  <a:lnTo>
                    <a:pt x="649224" y="80772"/>
                  </a:lnTo>
                  <a:lnTo>
                    <a:pt x="690372" y="80772"/>
                  </a:lnTo>
                  <a:lnTo>
                    <a:pt x="731520" y="82296"/>
                  </a:lnTo>
                  <a:lnTo>
                    <a:pt x="771144" y="83820"/>
                  </a:lnTo>
                  <a:lnTo>
                    <a:pt x="810768" y="86868"/>
                  </a:lnTo>
                  <a:lnTo>
                    <a:pt x="886968" y="92964"/>
                  </a:lnTo>
                  <a:lnTo>
                    <a:pt x="957072" y="102108"/>
                  </a:lnTo>
                  <a:lnTo>
                    <a:pt x="1021080" y="112776"/>
                  </a:lnTo>
                  <a:lnTo>
                    <a:pt x="1077468" y="128016"/>
                  </a:lnTo>
                  <a:lnTo>
                    <a:pt x="1089660" y="131064"/>
                  </a:lnTo>
                  <a:lnTo>
                    <a:pt x="1144524" y="155448"/>
                  </a:lnTo>
                  <a:lnTo>
                    <a:pt x="1181100" y="179832"/>
                  </a:lnTo>
                  <a:lnTo>
                    <a:pt x="1213104" y="208788"/>
                  </a:lnTo>
                  <a:lnTo>
                    <a:pt x="1242060" y="242316"/>
                  </a:lnTo>
                  <a:lnTo>
                    <a:pt x="1278636" y="300228"/>
                  </a:lnTo>
                  <a:lnTo>
                    <a:pt x="1307592" y="362712"/>
                  </a:lnTo>
                  <a:lnTo>
                    <a:pt x="1315212" y="385572"/>
                  </a:lnTo>
                  <a:lnTo>
                    <a:pt x="1324356" y="406908"/>
                  </a:lnTo>
                  <a:lnTo>
                    <a:pt x="1330452" y="428244"/>
                  </a:lnTo>
                  <a:lnTo>
                    <a:pt x="1344168" y="473964"/>
                  </a:lnTo>
                  <a:lnTo>
                    <a:pt x="1354836" y="516636"/>
                  </a:lnTo>
                  <a:lnTo>
                    <a:pt x="1363980" y="559308"/>
                  </a:lnTo>
                  <a:lnTo>
                    <a:pt x="1377696" y="618744"/>
                  </a:lnTo>
                  <a:lnTo>
                    <a:pt x="1382268" y="635508"/>
                  </a:lnTo>
                  <a:lnTo>
                    <a:pt x="1385316" y="653796"/>
                  </a:lnTo>
                  <a:lnTo>
                    <a:pt x="1394460" y="684276"/>
                  </a:lnTo>
                  <a:lnTo>
                    <a:pt x="1403604" y="711708"/>
                  </a:lnTo>
                  <a:lnTo>
                    <a:pt x="1408176" y="720852"/>
                  </a:lnTo>
                  <a:lnTo>
                    <a:pt x="1446276" y="704088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285866" y="5794247"/>
              <a:ext cx="1260475" cy="411480"/>
            </a:xfrm>
            <a:custGeom>
              <a:avLst/>
              <a:gdLst/>
              <a:ahLst/>
              <a:cxnLst/>
              <a:rect l="l" t="t" r="r" b="b"/>
              <a:pathLst>
                <a:path w="1260475" h="411479">
                  <a:moveTo>
                    <a:pt x="1260347" y="411479"/>
                  </a:moveTo>
                  <a:lnTo>
                    <a:pt x="1260347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60347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64530" y="5772912"/>
              <a:ext cx="1301750" cy="452755"/>
            </a:xfrm>
            <a:custGeom>
              <a:avLst/>
              <a:gdLst/>
              <a:ahLst/>
              <a:cxnLst/>
              <a:rect l="l" t="t" r="r" b="b"/>
              <a:pathLst>
                <a:path w="1301750" h="452754">
                  <a:moveTo>
                    <a:pt x="1301496" y="452628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21336" y="452628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0348" y="42672"/>
                  </a:lnTo>
                  <a:lnTo>
                    <a:pt x="1260348" y="21336"/>
                  </a:lnTo>
                  <a:lnTo>
                    <a:pt x="1281684" y="42672"/>
                  </a:lnTo>
                  <a:lnTo>
                    <a:pt x="1281684" y="452628"/>
                  </a:lnTo>
                  <a:lnTo>
                    <a:pt x="1301496" y="452628"/>
                  </a:lnTo>
                  <a:close/>
                </a:path>
                <a:path w="1301750" h="45275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452754">
                  <a:moveTo>
                    <a:pt x="42672" y="41148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11480"/>
                  </a:lnTo>
                  <a:lnTo>
                    <a:pt x="42672" y="411480"/>
                  </a:lnTo>
                  <a:close/>
                </a:path>
                <a:path w="1301750" h="452754">
                  <a:moveTo>
                    <a:pt x="1281684" y="411480"/>
                  </a:moveTo>
                  <a:lnTo>
                    <a:pt x="21336" y="411480"/>
                  </a:lnTo>
                  <a:lnTo>
                    <a:pt x="42672" y="432816"/>
                  </a:lnTo>
                  <a:lnTo>
                    <a:pt x="42672" y="452628"/>
                  </a:lnTo>
                  <a:lnTo>
                    <a:pt x="1260348" y="452628"/>
                  </a:lnTo>
                  <a:lnTo>
                    <a:pt x="1260348" y="432816"/>
                  </a:lnTo>
                  <a:lnTo>
                    <a:pt x="1281684" y="411480"/>
                  </a:lnTo>
                  <a:close/>
                </a:path>
                <a:path w="1301750" h="452754">
                  <a:moveTo>
                    <a:pt x="42672" y="452628"/>
                  </a:moveTo>
                  <a:lnTo>
                    <a:pt x="42672" y="432816"/>
                  </a:lnTo>
                  <a:lnTo>
                    <a:pt x="21336" y="411480"/>
                  </a:lnTo>
                  <a:lnTo>
                    <a:pt x="21336" y="452628"/>
                  </a:lnTo>
                  <a:lnTo>
                    <a:pt x="42672" y="452628"/>
                  </a:lnTo>
                  <a:close/>
                </a:path>
                <a:path w="1301750" h="452754">
                  <a:moveTo>
                    <a:pt x="1281684" y="42672"/>
                  </a:moveTo>
                  <a:lnTo>
                    <a:pt x="1260348" y="21336"/>
                  </a:lnTo>
                  <a:lnTo>
                    <a:pt x="1260348" y="42672"/>
                  </a:lnTo>
                  <a:lnTo>
                    <a:pt x="1281684" y="42672"/>
                  </a:lnTo>
                  <a:close/>
                </a:path>
                <a:path w="1301750" h="452754">
                  <a:moveTo>
                    <a:pt x="1281684" y="411480"/>
                  </a:moveTo>
                  <a:lnTo>
                    <a:pt x="1281684" y="42672"/>
                  </a:lnTo>
                  <a:lnTo>
                    <a:pt x="1260348" y="42672"/>
                  </a:lnTo>
                  <a:lnTo>
                    <a:pt x="1260348" y="411480"/>
                  </a:lnTo>
                  <a:lnTo>
                    <a:pt x="1281684" y="411480"/>
                  </a:lnTo>
                  <a:close/>
                </a:path>
                <a:path w="1301750" h="452754">
                  <a:moveTo>
                    <a:pt x="1281684" y="452628"/>
                  </a:moveTo>
                  <a:lnTo>
                    <a:pt x="1281684" y="411480"/>
                  </a:lnTo>
                  <a:lnTo>
                    <a:pt x="1260348" y="432816"/>
                  </a:lnTo>
                  <a:lnTo>
                    <a:pt x="1260348" y="452628"/>
                  </a:lnTo>
                  <a:lnTo>
                    <a:pt x="1281684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474338" y="5769353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333878" y="3872484"/>
            <a:ext cx="1798320" cy="920750"/>
            <a:chOff x="5333878" y="3872484"/>
            <a:chExt cx="1798320" cy="920750"/>
          </a:xfrm>
        </p:grpSpPr>
        <p:sp>
          <p:nvSpPr>
            <p:cNvPr id="64" name="object 64"/>
            <p:cNvSpPr/>
            <p:nvPr/>
          </p:nvSpPr>
          <p:spPr>
            <a:xfrm>
              <a:off x="5333878" y="3872484"/>
              <a:ext cx="1405255" cy="920750"/>
            </a:xfrm>
            <a:custGeom>
              <a:avLst/>
              <a:gdLst/>
              <a:ahLst/>
              <a:cxnLst/>
              <a:rect l="l" t="t" r="r" b="b"/>
              <a:pathLst>
                <a:path w="1405254" h="920750">
                  <a:moveTo>
                    <a:pt x="126492" y="0"/>
                  </a:moveTo>
                  <a:lnTo>
                    <a:pt x="0" y="60960"/>
                  </a:lnTo>
                  <a:lnTo>
                    <a:pt x="105156" y="114820"/>
                  </a:lnTo>
                  <a:lnTo>
                    <a:pt x="105156" y="41148"/>
                  </a:lnTo>
                  <a:lnTo>
                    <a:pt x="125990" y="41148"/>
                  </a:lnTo>
                  <a:lnTo>
                    <a:pt x="126492" y="0"/>
                  </a:lnTo>
                  <a:close/>
                </a:path>
                <a:path w="1405254" h="920750">
                  <a:moveTo>
                    <a:pt x="125990" y="41148"/>
                  </a:moveTo>
                  <a:lnTo>
                    <a:pt x="105156" y="41148"/>
                  </a:lnTo>
                  <a:lnTo>
                    <a:pt x="105156" y="83820"/>
                  </a:lnTo>
                  <a:lnTo>
                    <a:pt x="125469" y="83820"/>
                  </a:lnTo>
                  <a:lnTo>
                    <a:pt x="125990" y="41148"/>
                  </a:lnTo>
                  <a:close/>
                </a:path>
                <a:path w="1405254" h="920750">
                  <a:moveTo>
                    <a:pt x="125469" y="83820"/>
                  </a:moveTo>
                  <a:lnTo>
                    <a:pt x="105156" y="83820"/>
                  </a:lnTo>
                  <a:lnTo>
                    <a:pt x="105156" y="114820"/>
                  </a:lnTo>
                  <a:lnTo>
                    <a:pt x="124968" y="124968"/>
                  </a:lnTo>
                  <a:lnTo>
                    <a:pt x="125469" y="83820"/>
                  </a:lnTo>
                  <a:close/>
                </a:path>
                <a:path w="1405254" h="920750">
                  <a:moveTo>
                    <a:pt x="1405128" y="908304"/>
                  </a:moveTo>
                  <a:lnTo>
                    <a:pt x="1395984" y="864108"/>
                  </a:lnTo>
                  <a:lnTo>
                    <a:pt x="1389888" y="826008"/>
                  </a:lnTo>
                  <a:lnTo>
                    <a:pt x="1380744" y="755904"/>
                  </a:lnTo>
                  <a:lnTo>
                    <a:pt x="1379220" y="728472"/>
                  </a:lnTo>
                  <a:lnTo>
                    <a:pt x="1376172" y="702564"/>
                  </a:lnTo>
                  <a:lnTo>
                    <a:pt x="1371600" y="673608"/>
                  </a:lnTo>
                  <a:lnTo>
                    <a:pt x="1365504" y="615696"/>
                  </a:lnTo>
                  <a:lnTo>
                    <a:pt x="1360932" y="585216"/>
                  </a:lnTo>
                  <a:lnTo>
                    <a:pt x="1350264" y="524256"/>
                  </a:lnTo>
                  <a:lnTo>
                    <a:pt x="1345692" y="493776"/>
                  </a:lnTo>
                  <a:lnTo>
                    <a:pt x="1338072" y="463296"/>
                  </a:lnTo>
                  <a:lnTo>
                    <a:pt x="1324356" y="402336"/>
                  </a:lnTo>
                  <a:lnTo>
                    <a:pt x="1306068" y="344424"/>
                  </a:lnTo>
                  <a:lnTo>
                    <a:pt x="1283208" y="288036"/>
                  </a:lnTo>
                  <a:lnTo>
                    <a:pt x="1257300" y="236220"/>
                  </a:lnTo>
                  <a:lnTo>
                    <a:pt x="1225296" y="188976"/>
                  </a:lnTo>
                  <a:lnTo>
                    <a:pt x="1188720" y="147828"/>
                  </a:lnTo>
                  <a:lnTo>
                    <a:pt x="1144524" y="115824"/>
                  </a:lnTo>
                  <a:lnTo>
                    <a:pt x="1106424" y="94488"/>
                  </a:lnTo>
                  <a:lnTo>
                    <a:pt x="1092708" y="89916"/>
                  </a:lnTo>
                  <a:lnTo>
                    <a:pt x="1065276" y="79248"/>
                  </a:lnTo>
                  <a:lnTo>
                    <a:pt x="1001268" y="60960"/>
                  </a:lnTo>
                  <a:lnTo>
                    <a:pt x="931164" y="47244"/>
                  </a:lnTo>
                  <a:lnTo>
                    <a:pt x="856488" y="38100"/>
                  </a:lnTo>
                  <a:lnTo>
                    <a:pt x="777240" y="32004"/>
                  </a:lnTo>
                  <a:lnTo>
                    <a:pt x="694944" y="28956"/>
                  </a:lnTo>
                  <a:lnTo>
                    <a:pt x="484632" y="28956"/>
                  </a:lnTo>
                  <a:lnTo>
                    <a:pt x="441960" y="30480"/>
                  </a:lnTo>
                  <a:lnTo>
                    <a:pt x="361188" y="33471"/>
                  </a:lnTo>
                  <a:lnTo>
                    <a:pt x="280416" y="36576"/>
                  </a:lnTo>
                  <a:lnTo>
                    <a:pt x="207264" y="39624"/>
                  </a:lnTo>
                  <a:lnTo>
                    <a:pt x="172212" y="39624"/>
                  </a:lnTo>
                  <a:lnTo>
                    <a:pt x="138684" y="41148"/>
                  </a:lnTo>
                  <a:lnTo>
                    <a:pt x="125990" y="41148"/>
                  </a:lnTo>
                  <a:lnTo>
                    <a:pt x="125469" y="83820"/>
                  </a:lnTo>
                  <a:lnTo>
                    <a:pt x="138684" y="83820"/>
                  </a:lnTo>
                  <a:lnTo>
                    <a:pt x="172212" y="82296"/>
                  </a:lnTo>
                  <a:lnTo>
                    <a:pt x="245364" y="79248"/>
                  </a:lnTo>
                  <a:lnTo>
                    <a:pt x="321564" y="76200"/>
                  </a:lnTo>
                  <a:lnTo>
                    <a:pt x="359664" y="74734"/>
                  </a:lnTo>
                  <a:lnTo>
                    <a:pt x="402336" y="74676"/>
                  </a:lnTo>
                  <a:lnTo>
                    <a:pt x="484632" y="71628"/>
                  </a:lnTo>
                  <a:lnTo>
                    <a:pt x="568452" y="70104"/>
                  </a:lnTo>
                  <a:lnTo>
                    <a:pt x="652272" y="70104"/>
                  </a:lnTo>
                  <a:lnTo>
                    <a:pt x="734568" y="73152"/>
                  </a:lnTo>
                  <a:lnTo>
                    <a:pt x="774192" y="74676"/>
                  </a:lnTo>
                  <a:lnTo>
                    <a:pt x="813816" y="77724"/>
                  </a:lnTo>
                  <a:lnTo>
                    <a:pt x="851916" y="80772"/>
                  </a:lnTo>
                  <a:lnTo>
                    <a:pt x="925068" y="89916"/>
                  </a:lnTo>
                  <a:lnTo>
                    <a:pt x="958596" y="94488"/>
                  </a:lnTo>
                  <a:lnTo>
                    <a:pt x="990600" y="102108"/>
                  </a:lnTo>
                  <a:lnTo>
                    <a:pt x="1021080" y="109728"/>
                  </a:lnTo>
                  <a:lnTo>
                    <a:pt x="1050036" y="117348"/>
                  </a:lnTo>
                  <a:lnTo>
                    <a:pt x="1077468" y="128016"/>
                  </a:lnTo>
                  <a:lnTo>
                    <a:pt x="1089660" y="132588"/>
                  </a:lnTo>
                  <a:lnTo>
                    <a:pt x="1110996" y="144780"/>
                  </a:lnTo>
                  <a:lnTo>
                    <a:pt x="1121664" y="149352"/>
                  </a:lnTo>
                  <a:lnTo>
                    <a:pt x="1139952" y="163068"/>
                  </a:lnTo>
                  <a:lnTo>
                    <a:pt x="1175004" y="195072"/>
                  </a:lnTo>
                  <a:lnTo>
                    <a:pt x="1207008" y="234696"/>
                  </a:lnTo>
                  <a:lnTo>
                    <a:pt x="1245108" y="304800"/>
                  </a:lnTo>
                  <a:lnTo>
                    <a:pt x="1283208" y="413004"/>
                  </a:lnTo>
                  <a:lnTo>
                    <a:pt x="1296924" y="472440"/>
                  </a:lnTo>
                  <a:lnTo>
                    <a:pt x="1303020" y="501396"/>
                  </a:lnTo>
                  <a:lnTo>
                    <a:pt x="1309116" y="531876"/>
                  </a:lnTo>
                  <a:lnTo>
                    <a:pt x="1319784" y="591312"/>
                  </a:lnTo>
                  <a:lnTo>
                    <a:pt x="1322832" y="621792"/>
                  </a:lnTo>
                  <a:lnTo>
                    <a:pt x="1327404" y="650748"/>
                  </a:lnTo>
                  <a:lnTo>
                    <a:pt x="1339596" y="760476"/>
                  </a:lnTo>
                  <a:lnTo>
                    <a:pt x="1348740" y="832104"/>
                  </a:lnTo>
                  <a:lnTo>
                    <a:pt x="1350264" y="851916"/>
                  </a:lnTo>
                  <a:lnTo>
                    <a:pt x="1354836" y="871728"/>
                  </a:lnTo>
                  <a:lnTo>
                    <a:pt x="1357884" y="890016"/>
                  </a:lnTo>
                  <a:lnTo>
                    <a:pt x="1360932" y="906780"/>
                  </a:lnTo>
                  <a:lnTo>
                    <a:pt x="1365504" y="920496"/>
                  </a:lnTo>
                  <a:lnTo>
                    <a:pt x="1405128" y="908304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52038" y="4030979"/>
              <a:ext cx="1259205" cy="411480"/>
            </a:xfrm>
            <a:custGeom>
              <a:avLst/>
              <a:gdLst/>
              <a:ahLst/>
              <a:cxnLst/>
              <a:rect l="l" t="t" r="r" b="b"/>
              <a:pathLst>
                <a:path w="1259204" h="411479">
                  <a:moveTo>
                    <a:pt x="1258823" y="411479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58823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30702" y="4009644"/>
              <a:ext cx="1301750" cy="452755"/>
            </a:xfrm>
            <a:custGeom>
              <a:avLst/>
              <a:gdLst/>
              <a:ahLst/>
              <a:cxnLst/>
              <a:rect l="l" t="t" r="r" b="b"/>
              <a:pathLst>
                <a:path w="1301750" h="452754">
                  <a:moveTo>
                    <a:pt x="1301496" y="452628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21336" y="452628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258824" y="42672"/>
                  </a:lnTo>
                  <a:lnTo>
                    <a:pt x="1258824" y="21336"/>
                  </a:lnTo>
                  <a:lnTo>
                    <a:pt x="1280160" y="42672"/>
                  </a:lnTo>
                  <a:lnTo>
                    <a:pt x="1280160" y="452628"/>
                  </a:lnTo>
                  <a:lnTo>
                    <a:pt x="1301496" y="452628"/>
                  </a:lnTo>
                  <a:close/>
                </a:path>
                <a:path w="1301750" h="452754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301750" h="452754">
                  <a:moveTo>
                    <a:pt x="41148" y="41148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411480"/>
                  </a:lnTo>
                  <a:lnTo>
                    <a:pt x="41148" y="411480"/>
                  </a:lnTo>
                  <a:close/>
                </a:path>
                <a:path w="1301750" h="452754">
                  <a:moveTo>
                    <a:pt x="1280160" y="411480"/>
                  </a:moveTo>
                  <a:lnTo>
                    <a:pt x="21336" y="411480"/>
                  </a:lnTo>
                  <a:lnTo>
                    <a:pt x="41148" y="432816"/>
                  </a:lnTo>
                  <a:lnTo>
                    <a:pt x="41148" y="452628"/>
                  </a:lnTo>
                  <a:lnTo>
                    <a:pt x="1258824" y="452628"/>
                  </a:lnTo>
                  <a:lnTo>
                    <a:pt x="1258824" y="432816"/>
                  </a:lnTo>
                  <a:lnTo>
                    <a:pt x="1280160" y="411480"/>
                  </a:lnTo>
                  <a:close/>
                </a:path>
                <a:path w="1301750" h="452754">
                  <a:moveTo>
                    <a:pt x="41148" y="452628"/>
                  </a:moveTo>
                  <a:lnTo>
                    <a:pt x="41148" y="432816"/>
                  </a:lnTo>
                  <a:lnTo>
                    <a:pt x="21336" y="411480"/>
                  </a:lnTo>
                  <a:lnTo>
                    <a:pt x="21336" y="452628"/>
                  </a:lnTo>
                  <a:lnTo>
                    <a:pt x="41148" y="452628"/>
                  </a:lnTo>
                  <a:close/>
                </a:path>
                <a:path w="1301750" h="452754">
                  <a:moveTo>
                    <a:pt x="1280160" y="42672"/>
                  </a:moveTo>
                  <a:lnTo>
                    <a:pt x="1258824" y="21336"/>
                  </a:lnTo>
                  <a:lnTo>
                    <a:pt x="1258824" y="42672"/>
                  </a:lnTo>
                  <a:lnTo>
                    <a:pt x="1280160" y="42672"/>
                  </a:lnTo>
                  <a:close/>
                </a:path>
                <a:path w="1301750" h="452754">
                  <a:moveTo>
                    <a:pt x="1280160" y="411480"/>
                  </a:moveTo>
                  <a:lnTo>
                    <a:pt x="1280160" y="42672"/>
                  </a:lnTo>
                  <a:lnTo>
                    <a:pt x="1258824" y="42672"/>
                  </a:lnTo>
                  <a:lnTo>
                    <a:pt x="1258824" y="411480"/>
                  </a:lnTo>
                  <a:lnTo>
                    <a:pt x="1280160" y="411480"/>
                  </a:lnTo>
                  <a:close/>
                </a:path>
                <a:path w="1301750" h="452754">
                  <a:moveTo>
                    <a:pt x="1280160" y="452628"/>
                  </a:moveTo>
                  <a:lnTo>
                    <a:pt x="1280160" y="411480"/>
                  </a:lnTo>
                  <a:lnTo>
                    <a:pt x="1258824" y="432816"/>
                  </a:lnTo>
                  <a:lnTo>
                    <a:pt x="1258824" y="452628"/>
                  </a:lnTo>
                  <a:lnTo>
                    <a:pt x="1280160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038987" y="4006086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110862" y="2465832"/>
            <a:ext cx="2455545" cy="989330"/>
            <a:chOff x="7110862" y="2465832"/>
            <a:chExt cx="2455545" cy="989330"/>
          </a:xfrm>
        </p:grpSpPr>
        <p:sp>
          <p:nvSpPr>
            <p:cNvPr id="69" name="object 69"/>
            <p:cNvSpPr/>
            <p:nvPr/>
          </p:nvSpPr>
          <p:spPr>
            <a:xfrm>
              <a:off x="7110862" y="2465832"/>
              <a:ext cx="2060575" cy="989330"/>
            </a:xfrm>
            <a:custGeom>
              <a:avLst/>
              <a:gdLst/>
              <a:ahLst/>
              <a:cxnLst/>
              <a:rect l="l" t="t" r="r" b="b"/>
              <a:pathLst>
                <a:path w="2060575" h="989329">
                  <a:moveTo>
                    <a:pt x="129540" y="0"/>
                  </a:moveTo>
                  <a:lnTo>
                    <a:pt x="0" y="53340"/>
                  </a:lnTo>
                  <a:lnTo>
                    <a:pt x="103632" y="114994"/>
                  </a:lnTo>
                  <a:lnTo>
                    <a:pt x="103632" y="82296"/>
                  </a:lnTo>
                  <a:lnTo>
                    <a:pt x="105156" y="39624"/>
                  </a:lnTo>
                  <a:lnTo>
                    <a:pt x="126510" y="41403"/>
                  </a:lnTo>
                  <a:lnTo>
                    <a:pt x="129540" y="0"/>
                  </a:lnTo>
                  <a:close/>
                </a:path>
                <a:path w="2060575" h="989329">
                  <a:moveTo>
                    <a:pt x="126510" y="41403"/>
                  </a:moveTo>
                  <a:lnTo>
                    <a:pt x="105156" y="39624"/>
                  </a:lnTo>
                  <a:lnTo>
                    <a:pt x="103632" y="82296"/>
                  </a:lnTo>
                  <a:lnTo>
                    <a:pt x="123457" y="83122"/>
                  </a:lnTo>
                  <a:lnTo>
                    <a:pt x="126510" y="41403"/>
                  </a:lnTo>
                  <a:close/>
                </a:path>
                <a:path w="2060575" h="989329">
                  <a:moveTo>
                    <a:pt x="123457" y="83122"/>
                  </a:moveTo>
                  <a:lnTo>
                    <a:pt x="105156" y="82359"/>
                  </a:lnTo>
                  <a:lnTo>
                    <a:pt x="103632" y="82296"/>
                  </a:lnTo>
                  <a:lnTo>
                    <a:pt x="103632" y="114994"/>
                  </a:lnTo>
                  <a:lnTo>
                    <a:pt x="120396" y="124968"/>
                  </a:lnTo>
                  <a:lnTo>
                    <a:pt x="123457" y="83122"/>
                  </a:lnTo>
                  <a:close/>
                </a:path>
                <a:path w="2060575" h="989329">
                  <a:moveTo>
                    <a:pt x="2060448" y="966216"/>
                  </a:moveTo>
                  <a:lnTo>
                    <a:pt x="2052828" y="952500"/>
                  </a:lnTo>
                  <a:lnTo>
                    <a:pt x="2043684" y="938784"/>
                  </a:lnTo>
                  <a:lnTo>
                    <a:pt x="2036064" y="922020"/>
                  </a:lnTo>
                  <a:lnTo>
                    <a:pt x="2026920" y="905256"/>
                  </a:lnTo>
                  <a:lnTo>
                    <a:pt x="2017776" y="885444"/>
                  </a:lnTo>
                  <a:lnTo>
                    <a:pt x="2008632" y="864108"/>
                  </a:lnTo>
                  <a:lnTo>
                    <a:pt x="1999488" y="841248"/>
                  </a:lnTo>
                  <a:lnTo>
                    <a:pt x="1988820" y="816864"/>
                  </a:lnTo>
                  <a:lnTo>
                    <a:pt x="1967484" y="765048"/>
                  </a:lnTo>
                  <a:lnTo>
                    <a:pt x="1956816" y="737616"/>
                  </a:lnTo>
                  <a:lnTo>
                    <a:pt x="1944624" y="710184"/>
                  </a:lnTo>
                  <a:lnTo>
                    <a:pt x="1930908" y="681228"/>
                  </a:lnTo>
                  <a:lnTo>
                    <a:pt x="1918716" y="652272"/>
                  </a:lnTo>
                  <a:lnTo>
                    <a:pt x="1903476" y="623316"/>
                  </a:lnTo>
                  <a:lnTo>
                    <a:pt x="1889760" y="592836"/>
                  </a:lnTo>
                  <a:lnTo>
                    <a:pt x="1874520" y="562356"/>
                  </a:lnTo>
                  <a:lnTo>
                    <a:pt x="1857756" y="533400"/>
                  </a:lnTo>
                  <a:lnTo>
                    <a:pt x="1840992" y="502920"/>
                  </a:lnTo>
                  <a:lnTo>
                    <a:pt x="1783080" y="416052"/>
                  </a:lnTo>
                  <a:lnTo>
                    <a:pt x="1740408" y="361188"/>
                  </a:lnTo>
                  <a:lnTo>
                    <a:pt x="1693164" y="310896"/>
                  </a:lnTo>
                  <a:lnTo>
                    <a:pt x="1639824" y="263652"/>
                  </a:lnTo>
                  <a:lnTo>
                    <a:pt x="1581912" y="222504"/>
                  </a:lnTo>
                  <a:lnTo>
                    <a:pt x="1519428" y="188976"/>
                  </a:lnTo>
                  <a:lnTo>
                    <a:pt x="1501140" y="181356"/>
                  </a:lnTo>
                  <a:lnTo>
                    <a:pt x="1484376" y="173736"/>
                  </a:lnTo>
                  <a:lnTo>
                    <a:pt x="1406652" y="149352"/>
                  </a:lnTo>
                  <a:lnTo>
                    <a:pt x="1363980" y="137160"/>
                  </a:lnTo>
                  <a:lnTo>
                    <a:pt x="1321308" y="128016"/>
                  </a:lnTo>
                  <a:lnTo>
                    <a:pt x="1226820" y="109728"/>
                  </a:lnTo>
                  <a:lnTo>
                    <a:pt x="1176528" y="102108"/>
                  </a:lnTo>
                  <a:lnTo>
                    <a:pt x="1126236" y="96012"/>
                  </a:lnTo>
                  <a:lnTo>
                    <a:pt x="1074420" y="89916"/>
                  </a:lnTo>
                  <a:lnTo>
                    <a:pt x="1021080" y="83820"/>
                  </a:lnTo>
                  <a:lnTo>
                    <a:pt x="856488" y="70104"/>
                  </a:lnTo>
                  <a:lnTo>
                    <a:pt x="745236" y="64008"/>
                  </a:lnTo>
                  <a:lnTo>
                    <a:pt x="635508" y="59436"/>
                  </a:lnTo>
                  <a:lnTo>
                    <a:pt x="580644" y="56388"/>
                  </a:lnTo>
                  <a:lnTo>
                    <a:pt x="525780" y="54864"/>
                  </a:lnTo>
                  <a:lnTo>
                    <a:pt x="473964" y="53340"/>
                  </a:lnTo>
                  <a:lnTo>
                    <a:pt x="420624" y="51816"/>
                  </a:lnTo>
                  <a:lnTo>
                    <a:pt x="370332" y="50292"/>
                  </a:lnTo>
                  <a:lnTo>
                    <a:pt x="272796" y="47244"/>
                  </a:lnTo>
                  <a:lnTo>
                    <a:pt x="227076" y="45720"/>
                  </a:lnTo>
                  <a:lnTo>
                    <a:pt x="182880" y="44196"/>
                  </a:lnTo>
                  <a:lnTo>
                    <a:pt x="161544" y="42672"/>
                  </a:lnTo>
                  <a:lnTo>
                    <a:pt x="140208" y="42545"/>
                  </a:lnTo>
                  <a:lnTo>
                    <a:pt x="126510" y="41403"/>
                  </a:lnTo>
                  <a:lnTo>
                    <a:pt x="123457" y="83122"/>
                  </a:lnTo>
                  <a:lnTo>
                    <a:pt x="140208" y="83820"/>
                  </a:lnTo>
                  <a:lnTo>
                    <a:pt x="160020" y="85344"/>
                  </a:lnTo>
                  <a:lnTo>
                    <a:pt x="182880" y="85396"/>
                  </a:lnTo>
                  <a:lnTo>
                    <a:pt x="225552" y="86868"/>
                  </a:lnTo>
                  <a:lnTo>
                    <a:pt x="271272" y="88392"/>
                  </a:lnTo>
                  <a:lnTo>
                    <a:pt x="368808" y="91440"/>
                  </a:lnTo>
                  <a:lnTo>
                    <a:pt x="472440" y="94488"/>
                  </a:lnTo>
                  <a:lnTo>
                    <a:pt x="524256" y="97536"/>
                  </a:lnTo>
                  <a:lnTo>
                    <a:pt x="633984" y="100584"/>
                  </a:lnTo>
                  <a:lnTo>
                    <a:pt x="908304" y="115824"/>
                  </a:lnTo>
                  <a:lnTo>
                    <a:pt x="963168" y="120396"/>
                  </a:lnTo>
                  <a:lnTo>
                    <a:pt x="1016508" y="124968"/>
                  </a:lnTo>
                  <a:lnTo>
                    <a:pt x="1120140" y="137160"/>
                  </a:lnTo>
                  <a:lnTo>
                    <a:pt x="1170432" y="143256"/>
                  </a:lnTo>
                  <a:lnTo>
                    <a:pt x="1219200" y="150876"/>
                  </a:lnTo>
                  <a:lnTo>
                    <a:pt x="1266444" y="160020"/>
                  </a:lnTo>
                  <a:lnTo>
                    <a:pt x="1354836" y="178308"/>
                  </a:lnTo>
                  <a:lnTo>
                    <a:pt x="1374648" y="184404"/>
                  </a:lnTo>
                  <a:lnTo>
                    <a:pt x="1394460" y="188976"/>
                  </a:lnTo>
                  <a:lnTo>
                    <a:pt x="1414272" y="195072"/>
                  </a:lnTo>
                  <a:lnTo>
                    <a:pt x="1450848" y="207264"/>
                  </a:lnTo>
                  <a:lnTo>
                    <a:pt x="1484376" y="219456"/>
                  </a:lnTo>
                  <a:lnTo>
                    <a:pt x="1499616" y="227076"/>
                  </a:lnTo>
                  <a:lnTo>
                    <a:pt x="1530096" y="240792"/>
                  </a:lnTo>
                  <a:lnTo>
                    <a:pt x="1586484" y="275844"/>
                  </a:lnTo>
                  <a:lnTo>
                    <a:pt x="1638300" y="316992"/>
                  </a:lnTo>
                  <a:lnTo>
                    <a:pt x="1685544" y="362712"/>
                  </a:lnTo>
                  <a:lnTo>
                    <a:pt x="1728216" y="414528"/>
                  </a:lnTo>
                  <a:lnTo>
                    <a:pt x="1749552" y="440436"/>
                  </a:lnTo>
                  <a:lnTo>
                    <a:pt x="1786128" y="495300"/>
                  </a:lnTo>
                  <a:lnTo>
                    <a:pt x="1821180" y="553212"/>
                  </a:lnTo>
                  <a:lnTo>
                    <a:pt x="1866900" y="640080"/>
                  </a:lnTo>
                  <a:lnTo>
                    <a:pt x="1905000" y="726948"/>
                  </a:lnTo>
                  <a:lnTo>
                    <a:pt x="1929384" y="781812"/>
                  </a:lnTo>
                  <a:lnTo>
                    <a:pt x="1940052" y="807720"/>
                  </a:lnTo>
                  <a:lnTo>
                    <a:pt x="1961388" y="856488"/>
                  </a:lnTo>
                  <a:lnTo>
                    <a:pt x="1970532" y="880872"/>
                  </a:lnTo>
                  <a:lnTo>
                    <a:pt x="1988820" y="923544"/>
                  </a:lnTo>
                  <a:lnTo>
                    <a:pt x="2007108" y="960120"/>
                  </a:lnTo>
                  <a:lnTo>
                    <a:pt x="2016252" y="975360"/>
                  </a:lnTo>
                  <a:lnTo>
                    <a:pt x="2025396" y="989076"/>
                  </a:lnTo>
                  <a:lnTo>
                    <a:pt x="2060448" y="966216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98057" y="2686811"/>
              <a:ext cx="1248410" cy="411480"/>
            </a:xfrm>
            <a:custGeom>
              <a:avLst/>
              <a:gdLst/>
              <a:ahLst/>
              <a:cxnLst/>
              <a:rect l="l" t="t" r="r" b="b"/>
              <a:pathLst>
                <a:path w="1248409" h="411480">
                  <a:moveTo>
                    <a:pt x="1248155" y="411479"/>
                  </a:moveTo>
                  <a:lnTo>
                    <a:pt x="1248155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48155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78246" y="2667000"/>
              <a:ext cx="1287780" cy="452755"/>
            </a:xfrm>
            <a:custGeom>
              <a:avLst/>
              <a:gdLst/>
              <a:ahLst/>
              <a:cxnLst/>
              <a:rect l="l" t="t" r="r" b="b"/>
              <a:pathLst>
                <a:path w="1287779" h="452755">
                  <a:moveTo>
                    <a:pt x="1287780" y="452628"/>
                  </a:moveTo>
                  <a:lnTo>
                    <a:pt x="1287780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19812" y="452628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46632" y="41148"/>
                  </a:lnTo>
                  <a:lnTo>
                    <a:pt x="1246632" y="19812"/>
                  </a:lnTo>
                  <a:lnTo>
                    <a:pt x="1267968" y="41148"/>
                  </a:lnTo>
                  <a:lnTo>
                    <a:pt x="1267968" y="452628"/>
                  </a:lnTo>
                  <a:lnTo>
                    <a:pt x="1287780" y="452628"/>
                  </a:lnTo>
                  <a:close/>
                </a:path>
                <a:path w="1287779" h="452755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287779" h="452755">
                  <a:moveTo>
                    <a:pt x="41148" y="409956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09956"/>
                  </a:lnTo>
                  <a:lnTo>
                    <a:pt x="41148" y="409956"/>
                  </a:lnTo>
                  <a:close/>
                </a:path>
                <a:path w="1287779" h="452755">
                  <a:moveTo>
                    <a:pt x="1267968" y="409956"/>
                  </a:moveTo>
                  <a:lnTo>
                    <a:pt x="19812" y="409956"/>
                  </a:lnTo>
                  <a:lnTo>
                    <a:pt x="41148" y="431292"/>
                  </a:lnTo>
                  <a:lnTo>
                    <a:pt x="41148" y="452628"/>
                  </a:lnTo>
                  <a:lnTo>
                    <a:pt x="1246632" y="452628"/>
                  </a:lnTo>
                  <a:lnTo>
                    <a:pt x="1246632" y="431292"/>
                  </a:lnTo>
                  <a:lnTo>
                    <a:pt x="1267968" y="409956"/>
                  </a:lnTo>
                  <a:close/>
                </a:path>
                <a:path w="1287779" h="452755">
                  <a:moveTo>
                    <a:pt x="41148" y="452628"/>
                  </a:moveTo>
                  <a:lnTo>
                    <a:pt x="41148" y="431292"/>
                  </a:lnTo>
                  <a:lnTo>
                    <a:pt x="19812" y="409956"/>
                  </a:lnTo>
                  <a:lnTo>
                    <a:pt x="19812" y="452628"/>
                  </a:lnTo>
                  <a:lnTo>
                    <a:pt x="41148" y="452628"/>
                  </a:lnTo>
                  <a:close/>
                </a:path>
                <a:path w="1287779" h="452755">
                  <a:moveTo>
                    <a:pt x="1267968" y="41148"/>
                  </a:moveTo>
                  <a:lnTo>
                    <a:pt x="1246632" y="19812"/>
                  </a:lnTo>
                  <a:lnTo>
                    <a:pt x="1246632" y="41148"/>
                  </a:lnTo>
                  <a:lnTo>
                    <a:pt x="1267968" y="41148"/>
                  </a:lnTo>
                  <a:close/>
                </a:path>
                <a:path w="1287779" h="452755">
                  <a:moveTo>
                    <a:pt x="1267968" y="409956"/>
                  </a:moveTo>
                  <a:lnTo>
                    <a:pt x="1267968" y="41148"/>
                  </a:lnTo>
                  <a:lnTo>
                    <a:pt x="1246632" y="41148"/>
                  </a:lnTo>
                  <a:lnTo>
                    <a:pt x="1246632" y="409956"/>
                  </a:lnTo>
                  <a:lnTo>
                    <a:pt x="1267968" y="409956"/>
                  </a:lnTo>
                  <a:close/>
                </a:path>
                <a:path w="1287779" h="452755">
                  <a:moveTo>
                    <a:pt x="1267968" y="452628"/>
                  </a:moveTo>
                  <a:lnTo>
                    <a:pt x="1267968" y="409956"/>
                  </a:lnTo>
                  <a:lnTo>
                    <a:pt x="1246632" y="431292"/>
                  </a:lnTo>
                  <a:lnTo>
                    <a:pt x="1246632" y="452628"/>
                  </a:lnTo>
                  <a:lnTo>
                    <a:pt x="1267968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480434" y="2663442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905890" y="1406652"/>
            <a:ext cx="2699385" cy="597535"/>
            <a:chOff x="3905890" y="1406652"/>
            <a:chExt cx="2699385" cy="597535"/>
          </a:xfrm>
        </p:grpSpPr>
        <p:sp>
          <p:nvSpPr>
            <p:cNvPr id="74" name="object 74"/>
            <p:cNvSpPr/>
            <p:nvPr/>
          </p:nvSpPr>
          <p:spPr>
            <a:xfrm>
              <a:off x="3905890" y="1542288"/>
              <a:ext cx="1847214" cy="462280"/>
            </a:xfrm>
            <a:custGeom>
              <a:avLst/>
              <a:gdLst/>
              <a:ahLst/>
              <a:cxnLst/>
              <a:rect l="l" t="t" r="r" b="b"/>
              <a:pathLst>
                <a:path w="1847214" h="462280">
                  <a:moveTo>
                    <a:pt x="120427" y="178480"/>
                  </a:moveTo>
                  <a:lnTo>
                    <a:pt x="112776" y="137160"/>
                  </a:lnTo>
                  <a:lnTo>
                    <a:pt x="0" y="220980"/>
                  </a:lnTo>
                  <a:lnTo>
                    <a:pt x="99060" y="249918"/>
                  </a:lnTo>
                  <a:lnTo>
                    <a:pt x="99060" y="182880"/>
                  </a:lnTo>
                  <a:lnTo>
                    <a:pt x="120427" y="178480"/>
                  </a:lnTo>
                  <a:close/>
                </a:path>
                <a:path w="1847214" h="462280">
                  <a:moveTo>
                    <a:pt x="128070" y="219749"/>
                  </a:moveTo>
                  <a:lnTo>
                    <a:pt x="120427" y="178480"/>
                  </a:lnTo>
                  <a:lnTo>
                    <a:pt x="99060" y="182880"/>
                  </a:lnTo>
                  <a:lnTo>
                    <a:pt x="106680" y="224028"/>
                  </a:lnTo>
                  <a:lnTo>
                    <a:pt x="128070" y="219749"/>
                  </a:lnTo>
                  <a:close/>
                </a:path>
                <a:path w="1847214" h="462280">
                  <a:moveTo>
                    <a:pt x="135636" y="260604"/>
                  </a:moveTo>
                  <a:lnTo>
                    <a:pt x="128070" y="219749"/>
                  </a:lnTo>
                  <a:lnTo>
                    <a:pt x="106680" y="224028"/>
                  </a:lnTo>
                  <a:lnTo>
                    <a:pt x="99060" y="182880"/>
                  </a:lnTo>
                  <a:lnTo>
                    <a:pt x="99060" y="249918"/>
                  </a:lnTo>
                  <a:lnTo>
                    <a:pt x="135636" y="260604"/>
                  </a:lnTo>
                  <a:close/>
                </a:path>
                <a:path w="1847214" h="462280">
                  <a:moveTo>
                    <a:pt x="1847088" y="429768"/>
                  </a:moveTo>
                  <a:lnTo>
                    <a:pt x="1837944" y="422148"/>
                  </a:lnTo>
                  <a:lnTo>
                    <a:pt x="1821180" y="405384"/>
                  </a:lnTo>
                  <a:lnTo>
                    <a:pt x="1812036" y="394716"/>
                  </a:lnTo>
                  <a:lnTo>
                    <a:pt x="1801368" y="384048"/>
                  </a:lnTo>
                  <a:lnTo>
                    <a:pt x="1769364" y="342900"/>
                  </a:lnTo>
                  <a:lnTo>
                    <a:pt x="1757172" y="327660"/>
                  </a:lnTo>
                  <a:lnTo>
                    <a:pt x="1717548" y="278892"/>
                  </a:lnTo>
                  <a:lnTo>
                    <a:pt x="1702308" y="260604"/>
                  </a:lnTo>
                  <a:lnTo>
                    <a:pt x="1688592" y="243840"/>
                  </a:lnTo>
                  <a:lnTo>
                    <a:pt x="1671828" y="227076"/>
                  </a:lnTo>
                  <a:lnTo>
                    <a:pt x="1656588" y="208788"/>
                  </a:lnTo>
                  <a:lnTo>
                    <a:pt x="1621536" y="173736"/>
                  </a:lnTo>
                  <a:lnTo>
                    <a:pt x="1584960" y="140208"/>
                  </a:lnTo>
                  <a:lnTo>
                    <a:pt x="1565148" y="124968"/>
                  </a:lnTo>
                  <a:lnTo>
                    <a:pt x="1543812" y="108204"/>
                  </a:lnTo>
                  <a:lnTo>
                    <a:pt x="1501140" y="79248"/>
                  </a:lnTo>
                  <a:lnTo>
                    <a:pt x="1453896" y="53340"/>
                  </a:lnTo>
                  <a:lnTo>
                    <a:pt x="1403604" y="32004"/>
                  </a:lnTo>
                  <a:lnTo>
                    <a:pt x="1348740" y="15240"/>
                  </a:lnTo>
                  <a:lnTo>
                    <a:pt x="1290828" y="4572"/>
                  </a:lnTo>
                  <a:lnTo>
                    <a:pt x="1226820" y="0"/>
                  </a:lnTo>
                  <a:lnTo>
                    <a:pt x="1191768" y="0"/>
                  </a:lnTo>
                  <a:lnTo>
                    <a:pt x="1156716" y="1460"/>
                  </a:lnTo>
                  <a:lnTo>
                    <a:pt x="1118616" y="2987"/>
                  </a:lnTo>
                  <a:lnTo>
                    <a:pt x="1117092" y="3048"/>
                  </a:lnTo>
                  <a:lnTo>
                    <a:pt x="1077468" y="6096"/>
                  </a:lnTo>
                  <a:lnTo>
                    <a:pt x="1034796" y="9144"/>
                  </a:lnTo>
                  <a:lnTo>
                    <a:pt x="993648" y="13716"/>
                  </a:lnTo>
                  <a:lnTo>
                    <a:pt x="905256" y="25908"/>
                  </a:lnTo>
                  <a:lnTo>
                    <a:pt x="859536" y="33528"/>
                  </a:lnTo>
                  <a:lnTo>
                    <a:pt x="813816" y="39624"/>
                  </a:lnTo>
                  <a:lnTo>
                    <a:pt x="719328" y="56388"/>
                  </a:lnTo>
                  <a:lnTo>
                    <a:pt x="626364" y="74676"/>
                  </a:lnTo>
                  <a:lnTo>
                    <a:pt x="531876" y="92964"/>
                  </a:lnTo>
                  <a:lnTo>
                    <a:pt x="440436" y="111252"/>
                  </a:lnTo>
                  <a:lnTo>
                    <a:pt x="396240" y="120396"/>
                  </a:lnTo>
                  <a:lnTo>
                    <a:pt x="352044" y="131064"/>
                  </a:lnTo>
                  <a:lnTo>
                    <a:pt x="309372" y="138684"/>
                  </a:lnTo>
                  <a:lnTo>
                    <a:pt x="266700" y="147828"/>
                  </a:lnTo>
                  <a:lnTo>
                    <a:pt x="227076" y="156972"/>
                  </a:lnTo>
                  <a:lnTo>
                    <a:pt x="187452" y="164592"/>
                  </a:lnTo>
                  <a:lnTo>
                    <a:pt x="150876" y="172212"/>
                  </a:lnTo>
                  <a:lnTo>
                    <a:pt x="120427" y="178480"/>
                  </a:lnTo>
                  <a:lnTo>
                    <a:pt x="128070" y="219749"/>
                  </a:lnTo>
                  <a:lnTo>
                    <a:pt x="160020" y="213360"/>
                  </a:lnTo>
                  <a:lnTo>
                    <a:pt x="196596" y="205740"/>
                  </a:lnTo>
                  <a:lnTo>
                    <a:pt x="234696" y="198120"/>
                  </a:lnTo>
                  <a:lnTo>
                    <a:pt x="316992" y="179832"/>
                  </a:lnTo>
                  <a:lnTo>
                    <a:pt x="359664" y="172212"/>
                  </a:lnTo>
                  <a:lnTo>
                    <a:pt x="403860" y="161544"/>
                  </a:lnTo>
                  <a:lnTo>
                    <a:pt x="449580" y="152400"/>
                  </a:lnTo>
                  <a:lnTo>
                    <a:pt x="493776" y="143256"/>
                  </a:lnTo>
                  <a:lnTo>
                    <a:pt x="541020" y="134112"/>
                  </a:lnTo>
                  <a:lnTo>
                    <a:pt x="726948" y="97536"/>
                  </a:lnTo>
                  <a:lnTo>
                    <a:pt x="819912" y="82296"/>
                  </a:lnTo>
                  <a:lnTo>
                    <a:pt x="865632" y="74676"/>
                  </a:lnTo>
                  <a:lnTo>
                    <a:pt x="909828" y="67056"/>
                  </a:lnTo>
                  <a:lnTo>
                    <a:pt x="954024" y="60960"/>
                  </a:lnTo>
                  <a:lnTo>
                    <a:pt x="998220" y="56388"/>
                  </a:lnTo>
                  <a:lnTo>
                    <a:pt x="1080516" y="47244"/>
                  </a:lnTo>
                  <a:lnTo>
                    <a:pt x="1117092" y="44317"/>
                  </a:lnTo>
                  <a:lnTo>
                    <a:pt x="1118616" y="44196"/>
                  </a:lnTo>
                  <a:lnTo>
                    <a:pt x="1155192" y="42732"/>
                  </a:lnTo>
                  <a:lnTo>
                    <a:pt x="1226820" y="42748"/>
                  </a:lnTo>
                  <a:lnTo>
                    <a:pt x="1271016" y="45720"/>
                  </a:lnTo>
                  <a:lnTo>
                    <a:pt x="1312164" y="50292"/>
                  </a:lnTo>
                  <a:lnTo>
                    <a:pt x="1362456" y="62484"/>
                  </a:lnTo>
                  <a:lnTo>
                    <a:pt x="1411224" y="80772"/>
                  </a:lnTo>
                  <a:lnTo>
                    <a:pt x="1456944" y="102108"/>
                  </a:lnTo>
                  <a:lnTo>
                    <a:pt x="1498092" y="128016"/>
                  </a:lnTo>
                  <a:lnTo>
                    <a:pt x="1519428" y="141732"/>
                  </a:lnTo>
                  <a:lnTo>
                    <a:pt x="1574292" y="187452"/>
                  </a:lnTo>
                  <a:lnTo>
                    <a:pt x="1626108" y="237744"/>
                  </a:lnTo>
                  <a:lnTo>
                    <a:pt x="1656588" y="271272"/>
                  </a:lnTo>
                  <a:lnTo>
                    <a:pt x="1711452" y="338328"/>
                  </a:lnTo>
                  <a:lnTo>
                    <a:pt x="1748028" y="384048"/>
                  </a:lnTo>
                  <a:lnTo>
                    <a:pt x="1758696" y="397764"/>
                  </a:lnTo>
                  <a:lnTo>
                    <a:pt x="1769364" y="409956"/>
                  </a:lnTo>
                  <a:lnTo>
                    <a:pt x="1780032" y="423672"/>
                  </a:lnTo>
                  <a:lnTo>
                    <a:pt x="1801368" y="445008"/>
                  </a:lnTo>
                  <a:lnTo>
                    <a:pt x="1812036" y="454152"/>
                  </a:lnTo>
                  <a:lnTo>
                    <a:pt x="1819656" y="461772"/>
                  </a:lnTo>
                  <a:lnTo>
                    <a:pt x="1847088" y="429768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47594" y="1427987"/>
              <a:ext cx="1236345" cy="411480"/>
            </a:xfrm>
            <a:custGeom>
              <a:avLst/>
              <a:gdLst/>
              <a:ahLst/>
              <a:cxnLst/>
              <a:rect l="l" t="t" r="r" b="b"/>
              <a:pathLst>
                <a:path w="1236345" h="411480">
                  <a:moveTo>
                    <a:pt x="1235963" y="411479"/>
                  </a:moveTo>
                  <a:lnTo>
                    <a:pt x="1235963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35963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26258" y="1406652"/>
              <a:ext cx="1278890" cy="454659"/>
            </a:xfrm>
            <a:custGeom>
              <a:avLst/>
              <a:gdLst/>
              <a:ahLst/>
              <a:cxnLst/>
              <a:rect l="l" t="t" r="r" b="b"/>
              <a:pathLst>
                <a:path w="1278890" h="454660">
                  <a:moveTo>
                    <a:pt x="1278636" y="454152"/>
                  </a:moveTo>
                  <a:lnTo>
                    <a:pt x="1278636" y="0"/>
                  </a:lnTo>
                  <a:lnTo>
                    <a:pt x="0" y="0"/>
                  </a:lnTo>
                  <a:lnTo>
                    <a:pt x="0" y="454152"/>
                  </a:lnTo>
                  <a:lnTo>
                    <a:pt x="21336" y="4541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37488" y="42672"/>
                  </a:lnTo>
                  <a:lnTo>
                    <a:pt x="1237488" y="21336"/>
                  </a:lnTo>
                  <a:lnTo>
                    <a:pt x="1257300" y="42672"/>
                  </a:lnTo>
                  <a:lnTo>
                    <a:pt x="1257300" y="454152"/>
                  </a:lnTo>
                  <a:lnTo>
                    <a:pt x="1278636" y="454152"/>
                  </a:lnTo>
                  <a:close/>
                </a:path>
                <a:path w="1278890" h="4546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78890" h="454660">
                  <a:moveTo>
                    <a:pt x="42672" y="41148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11480"/>
                  </a:lnTo>
                  <a:lnTo>
                    <a:pt x="42672" y="411480"/>
                  </a:lnTo>
                  <a:close/>
                </a:path>
                <a:path w="1278890" h="454660">
                  <a:moveTo>
                    <a:pt x="1257300" y="411480"/>
                  </a:moveTo>
                  <a:lnTo>
                    <a:pt x="21336" y="411480"/>
                  </a:lnTo>
                  <a:lnTo>
                    <a:pt x="42672" y="432816"/>
                  </a:lnTo>
                  <a:lnTo>
                    <a:pt x="42672" y="454152"/>
                  </a:lnTo>
                  <a:lnTo>
                    <a:pt x="1237488" y="454152"/>
                  </a:lnTo>
                  <a:lnTo>
                    <a:pt x="1237488" y="432816"/>
                  </a:lnTo>
                  <a:lnTo>
                    <a:pt x="1257300" y="411480"/>
                  </a:lnTo>
                  <a:close/>
                </a:path>
                <a:path w="1278890" h="454660">
                  <a:moveTo>
                    <a:pt x="42672" y="454152"/>
                  </a:moveTo>
                  <a:lnTo>
                    <a:pt x="42672" y="432816"/>
                  </a:lnTo>
                  <a:lnTo>
                    <a:pt x="21336" y="411480"/>
                  </a:lnTo>
                  <a:lnTo>
                    <a:pt x="21336" y="454152"/>
                  </a:lnTo>
                  <a:lnTo>
                    <a:pt x="42672" y="454152"/>
                  </a:lnTo>
                  <a:close/>
                </a:path>
                <a:path w="1278890" h="454660">
                  <a:moveTo>
                    <a:pt x="1257300" y="42672"/>
                  </a:moveTo>
                  <a:lnTo>
                    <a:pt x="1237488" y="21336"/>
                  </a:lnTo>
                  <a:lnTo>
                    <a:pt x="1237488" y="42672"/>
                  </a:lnTo>
                  <a:lnTo>
                    <a:pt x="1257300" y="42672"/>
                  </a:lnTo>
                  <a:close/>
                </a:path>
                <a:path w="1278890" h="454660">
                  <a:moveTo>
                    <a:pt x="1257300" y="411480"/>
                  </a:moveTo>
                  <a:lnTo>
                    <a:pt x="1257300" y="42672"/>
                  </a:lnTo>
                  <a:lnTo>
                    <a:pt x="1237488" y="42672"/>
                  </a:lnTo>
                  <a:lnTo>
                    <a:pt x="1237488" y="411480"/>
                  </a:lnTo>
                  <a:lnTo>
                    <a:pt x="1257300" y="411480"/>
                  </a:lnTo>
                  <a:close/>
                </a:path>
                <a:path w="1278890" h="454660">
                  <a:moveTo>
                    <a:pt x="1257300" y="454152"/>
                  </a:moveTo>
                  <a:lnTo>
                    <a:pt x="1257300" y="411480"/>
                  </a:lnTo>
                  <a:lnTo>
                    <a:pt x="1237488" y="432816"/>
                  </a:lnTo>
                  <a:lnTo>
                    <a:pt x="1237488" y="454152"/>
                  </a:lnTo>
                  <a:lnTo>
                    <a:pt x="1257300" y="454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23875" y="1404619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257166" y="6277356"/>
            <a:ext cx="2562225" cy="829310"/>
            <a:chOff x="7257166" y="6277356"/>
            <a:chExt cx="2562225" cy="829310"/>
          </a:xfrm>
        </p:grpSpPr>
        <p:sp>
          <p:nvSpPr>
            <p:cNvPr id="79" name="object 79"/>
            <p:cNvSpPr/>
            <p:nvPr/>
          </p:nvSpPr>
          <p:spPr>
            <a:xfrm>
              <a:off x="7278501" y="6297168"/>
              <a:ext cx="2519680" cy="788035"/>
            </a:xfrm>
            <a:custGeom>
              <a:avLst/>
              <a:gdLst/>
              <a:ahLst/>
              <a:cxnLst/>
              <a:rect l="l" t="t" r="r" b="b"/>
              <a:pathLst>
                <a:path w="2519679" h="788034">
                  <a:moveTo>
                    <a:pt x="2519171" y="78790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787907"/>
                  </a:lnTo>
                  <a:lnTo>
                    <a:pt x="2519171" y="7879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57166" y="6277356"/>
              <a:ext cx="2562225" cy="829310"/>
            </a:xfrm>
            <a:custGeom>
              <a:avLst/>
              <a:gdLst/>
              <a:ahLst/>
              <a:cxnLst/>
              <a:rect l="l" t="t" r="r" b="b"/>
              <a:pathLst>
                <a:path w="2562225" h="829309">
                  <a:moveTo>
                    <a:pt x="2561844" y="829056"/>
                  </a:moveTo>
                  <a:lnTo>
                    <a:pt x="2561844" y="0"/>
                  </a:lnTo>
                  <a:lnTo>
                    <a:pt x="0" y="0"/>
                  </a:lnTo>
                  <a:lnTo>
                    <a:pt x="0" y="829056"/>
                  </a:lnTo>
                  <a:lnTo>
                    <a:pt x="21336" y="82905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519172" y="41148"/>
                  </a:lnTo>
                  <a:lnTo>
                    <a:pt x="2519172" y="19812"/>
                  </a:lnTo>
                  <a:lnTo>
                    <a:pt x="2540508" y="41148"/>
                  </a:lnTo>
                  <a:lnTo>
                    <a:pt x="2540508" y="829056"/>
                  </a:lnTo>
                  <a:lnTo>
                    <a:pt x="2561844" y="829056"/>
                  </a:lnTo>
                  <a:close/>
                </a:path>
                <a:path w="2562225" h="82930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562225" h="829309">
                  <a:moveTo>
                    <a:pt x="42672" y="7863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786384"/>
                  </a:lnTo>
                  <a:lnTo>
                    <a:pt x="42672" y="786384"/>
                  </a:lnTo>
                  <a:close/>
                </a:path>
                <a:path w="2562225" h="829309">
                  <a:moveTo>
                    <a:pt x="2540508" y="786384"/>
                  </a:moveTo>
                  <a:lnTo>
                    <a:pt x="21336" y="786384"/>
                  </a:lnTo>
                  <a:lnTo>
                    <a:pt x="42672" y="807720"/>
                  </a:lnTo>
                  <a:lnTo>
                    <a:pt x="42672" y="829056"/>
                  </a:lnTo>
                  <a:lnTo>
                    <a:pt x="2519172" y="829056"/>
                  </a:lnTo>
                  <a:lnTo>
                    <a:pt x="2519172" y="807720"/>
                  </a:lnTo>
                  <a:lnTo>
                    <a:pt x="2540508" y="786384"/>
                  </a:lnTo>
                  <a:close/>
                </a:path>
                <a:path w="2562225" h="829309">
                  <a:moveTo>
                    <a:pt x="42672" y="829056"/>
                  </a:moveTo>
                  <a:lnTo>
                    <a:pt x="42672" y="807720"/>
                  </a:lnTo>
                  <a:lnTo>
                    <a:pt x="21336" y="786384"/>
                  </a:lnTo>
                  <a:lnTo>
                    <a:pt x="21336" y="829056"/>
                  </a:lnTo>
                  <a:lnTo>
                    <a:pt x="42672" y="829056"/>
                  </a:lnTo>
                  <a:close/>
                </a:path>
                <a:path w="2562225" h="829309">
                  <a:moveTo>
                    <a:pt x="2540508" y="41148"/>
                  </a:moveTo>
                  <a:lnTo>
                    <a:pt x="2519172" y="19812"/>
                  </a:lnTo>
                  <a:lnTo>
                    <a:pt x="2519172" y="41148"/>
                  </a:lnTo>
                  <a:lnTo>
                    <a:pt x="2540508" y="41148"/>
                  </a:lnTo>
                  <a:close/>
                </a:path>
                <a:path w="2562225" h="829309">
                  <a:moveTo>
                    <a:pt x="2540508" y="786384"/>
                  </a:moveTo>
                  <a:lnTo>
                    <a:pt x="2540508" y="41148"/>
                  </a:lnTo>
                  <a:lnTo>
                    <a:pt x="2519172" y="41148"/>
                  </a:lnTo>
                  <a:lnTo>
                    <a:pt x="2519172" y="786384"/>
                  </a:lnTo>
                  <a:lnTo>
                    <a:pt x="2540508" y="786384"/>
                  </a:lnTo>
                  <a:close/>
                </a:path>
                <a:path w="2562225" h="829309">
                  <a:moveTo>
                    <a:pt x="2540508" y="829056"/>
                  </a:moveTo>
                  <a:lnTo>
                    <a:pt x="2540508" y="786384"/>
                  </a:lnTo>
                  <a:lnTo>
                    <a:pt x="2519172" y="807720"/>
                  </a:lnTo>
                  <a:lnTo>
                    <a:pt x="2519172" y="829056"/>
                  </a:lnTo>
                  <a:lnTo>
                    <a:pt x="2540508" y="829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503550" y="6243317"/>
            <a:ext cx="20650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token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77642" y="6564881"/>
            <a:ext cx="21183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latin typeface="Times New Roman"/>
                <a:cs typeface="Times New Roman"/>
              </a:rPr>
              <a:t>Return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TRUE</a:t>
            </a:r>
            <a:r>
              <a:rPr sz="2600" b="1" spc="-1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233802" y="5904989"/>
            <a:ext cx="5092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T1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60070" y="2525268"/>
            <a:ext cx="5309870" cy="3857625"/>
            <a:chOff x="3060070" y="2525268"/>
            <a:chExt cx="5309870" cy="3857625"/>
          </a:xfrm>
        </p:grpSpPr>
        <p:sp>
          <p:nvSpPr>
            <p:cNvPr id="85" name="object 85"/>
            <p:cNvSpPr/>
            <p:nvPr/>
          </p:nvSpPr>
          <p:spPr>
            <a:xfrm>
              <a:off x="7351654" y="5775960"/>
              <a:ext cx="1018540" cy="607060"/>
            </a:xfrm>
            <a:custGeom>
              <a:avLst/>
              <a:gdLst/>
              <a:ahLst/>
              <a:cxnLst/>
              <a:rect l="l" t="t" r="r" b="b"/>
              <a:pathLst>
                <a:path w="1018540" h="607060">
                  <a:moveTo>
                    <a:pt x="920493" y="524259"/>
                  </a:moveTo>
                  <a:lnTo>
                    <a:pt x="21336" y="0"/>
                  </a:lnTo>
                  <a:lnTo>
                    <a:pt x="0" y="36576"/>
                  </a:lnTo>
                  <a:lnTo>
                    <a:pt x="899157" y="560835"/>
                  </a:lnTo>
                  <a:lnTo>
                    <a:pt x="920493" y="524259"/>
                  </a:lnTo>
                  <a:close/>
                </a:path>
                <a:path w="1018540" h="607060">
                  <a:moveTo>
                    <a:pt x="938784" y="601383"/>
                  </a:moveTo>
                  <a:lnTo>
                    <a:pt x="938784" y="534924"/>
                  </a:lnTo>
                  <a:lnTo>
                    <a:pt x="917448" y="571500"/>
                  </a:lnTo>
                  <a:lnTo>
                    <a:pt x="899157" y="560835"/>
                  </a:lnTo>
                  <a:lnTo>
                    <a:pt x="877824" y="597408"/>
                  </a:lnTo>
                  <a:lnTo>
                    <a:pt x="938784" y="601383"/>
                  </a:lnTo>
                  <a:close/>
                </a:path>
                <a:path w="1018540" h="607060">
                  <a:moveTo>
                    <a:pt x="938784" y="534924"/>
                  </a:moveTo>
                  <a:lnTo>
                    <a:pt x="920493" y="524259"/>
                  </a:lnTo>
                  <a:lnTo>
                    <a:pt x="899157" y="560835"/>
                  </a:lnTo>
                  <a:lnTo>
                    <a:pt x="917448" y="571500"/>
                  </a:lnTo>
                  <a:lnTo>
                    <a:pt x="938784" y="534924"/>
                  </a:lnTo>
                  <a:close/>
                </a:path>
                <a:path w="1018540" h="607060">
                  <a:moveTo>
                    <a:pt x="1018032" y="606552"/>
                  </a:moveTo>
                  <a:lnTo>
                    <a:pt x="941832" y="487680"/>
                  </a:lnTo>
                  <a:lnTo>
                    <a:pt x="920493" y="524259"/>
                  </a:lnTo>
                  <a:lnTo>
                    <a:pt x="938784" y="534924"/>
                  </a:lnTo>
                  <a:lnTo>
                    <a:pt x="938784" y="601383"/>
                  </a:lnTo>
                  <a:lnTo>
                    <a:pt x="1018032" y="6065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58646" y="2525268"/>
              <a:ext cx="1153795" cy="937260"/>
            </a:xfrm>
            <a:custGeom>
              <a:avLst/>
              <a:gdLst/>
              <a:ahLst/>
              <a:cxnLst/>
              <a:rect l="l" t="t" r="r" b="b"/>
              <a:pathLst>
                <a:path w="1153795" h="937260">
                  <a:moveTo>
                    <a:pt x="1033915" y="82943"/>
                  </a:moveTo>
                  <a:lnTo>
                    <a:pt x="1025316" y="41969"/>
                  </a:lnTo>
                  <a:lnTo>
                    <a:pt x="1004316" y="45720"/>
                  </a:lnTo>
                  <a:lnTo>
                    <a:pt x="973836" y="50292"/>
                  </a:lnTo>
                  <a:lnTo>
                    <a:pt x="943356" y="56388"/>
                  </a:lnTo>
                  <a:lnTo>
                    <a:pt x="911352" y="62484"/>
                  </a:lnTo>
                  <a:lnTo>
                    <a:pt x="877824" y="67056"/>
                  </a:lnTo>
                  <a:lnTo>
                    <a:pt x="810768" y="79248"/>
                  </a:lnTo>
                  <a:lnTo>
                    <a:pt x="739140" y="91440"/>
                  </a:lnTo>
                  <a:lnTo>
                    <a:pt x="667512" y="105156"/>
                  </a:lnTo>
                  <a:lnTo>
                    <a:pt x="595884" y="120396"/>
                  </a:lnTo>
                  <a:lnTo>
                    <a:pt x="525780" y="137160"/>
                  </a:lnTo>
                  <a:lnTo>
                    <a:pt x="492252" y="144780"/>
                  </a:lnTo>
                  <a:lnTo>
                    <a:pt x="425196" y="163068"/>
                  </a:lnTo>
                  <a:lnTo>
                    <a:pt x="361188" y="184404"/>
                  </a:lnTo>
                  <a:lnTo>
                    <a:pt x="303276" y="205740"/>
                  </a:lnTo>
                  <a:lnTo>
                    <a:pt x="251460" y="230124"/>
                  </a:lnTo>
                  <a:lnTo>
                    <a:pt x="205740" y="257556"/>
                  </a:lnTo>
                  <a:lnTo>
                    <a:pt x="167640" y="288036"/>
                  </a:lnTo>
                  <a:lnTo>
                    <a:pt x="134112" y="323088"/>
                  </a:lnTo>
                  <a:lnTo>
                    <a:pt x="108204" y="362712"/>
                  </a:lnTo>
                  <a:lnTo>
                    <a:pt x="85344" y="406908"/>
                  </a:lnTo>
                  <a:lnTo>
                    <a:pt x="60960" y="475488"/>
                  </a:lnTo>
                  <a:lnTo>
                    <a:pt x="47244" y="524256"/>
                  </a:lnTo>
                  <a:lnTo>
                    <a:pt x="38100" y="574548"/>
                  </a:lnTo>
                  <a:lnTo>
                    <a:pt x="30480" y="623316"/>
                  </a:lnTo>
                  <a:lnTo>
                    <a:pt x="24384" y="672084"/>
                  </a:lnTo>
                  <a:lnTo>
                    <a:pt x="19812" y="719328"/>
                  </a:lnTo>
                  <a:lnTo>
                    <a:pt x="13716" y="806196"/>
                  </a:lnTo>
                  <a:lnTo>
                    <a:pt x="13716" y="826008"/>
                  </a:lnTo>
                  <a:lnTo>
                    <a:pt x="9144" y="877824"/>
                  </a:lnTo>
                  <a:lnTo>
                    <a:pt x="6096" y="905256"/>
                  </a:lnTo>
                  <a:lnTo>
                    <a:pt x="0" y="926592"/>
                  </a:lnTo>
                  <a:lnTo>
                    <a:pt x="41148" y="937260"/>
                  </a:lnTo>
                  <a:lnTo>
                    <a:pt x="44196" y="926592"/>
                  </a:lnTo>
                  <a:lnTo>
                    <a:pt x="47244" y="912876"/>
                  </a:lnTo>
                  <a:lnTo>
                    <a:pt x="51816" y="865632"/>
                  </a:lnTo>
                  <a:lnTo>
                    <a:pt x="65532" y="675132"/>
                  </a:lnTo>
                  <a:lnTo>
                    <a:pt x="71628" y="627888"/>
                  </a:lnTo>
                  <a:lnTo>
                    <a:pt x="79248" y="580644"/>
                  </a:lnTo>
                  <a:lnTo>
                    <a:pt x="88392" y="533400"/>
                  </a:lnTo>
                  <a:lnTo>
                    <a:pt x="100584" y="487680"/>
                  </a:lnTo>
                  <a:lnTo>
                    <a:pt x="115824" y="443484"/>
                  </a:lnTo>
                  <a:lnTo>
                    <a:pt x="134112" y="402336"/>
                  </a:lnTo>
                  <a:lnTo>
                    <a:pt x="156972" y="365760"/>
                  </a:lnTo>
                  <a:lnTo>
                    <a:pt x="182880" y="332232"/>
                  </a:lnTo>
                  <a:lnTo>
                    <a:pt x="213360" y="304800"/>
                  </a:lnTo>
                  <a:lnTo>
                    <a:pt x="230124" y="291084"/>
                  </a:lnTo>
                  <a:lnTo>
                    <a:pt x="249936" y="278892"/>
                  </a:lnTo>
                  <a:lnTo>
                    <a:pt x="271272" y="266700"/>
                  </a:lnTo>
                  <a:lnTo>
                    <a:pt x="295656" y="256032"/>
                  </a:lnTo>
                  <a:lnTo>
                    <a:pt x="320040" y="243840"/>
                  </a:lnTo>
                  <a:lnTo>
                    <a:pt x="347472" y="233172"/>
                  </a:lnTo>
                  <a:lnTo>
                    <a:pt x="376428" y="224028"/>
                  </a:lnTo>
                  <a:lnTo>
                    <a:pt x="405384" y="213360"/>
                  </a:lnTo>
                  <a:lnTo>
                    <a:pt x="469392" y="195072"/>
                  </a:lnTo>
                  <a:lnTo>
                    <a:pt x="536448" y="176784"/>
                  </a:lnTo>
                  <a:lnTo>
                    <a:pt x="571500" y="169164"/>
                  </a:lnTo>
                  <a:lnTo>
                    <a:pt x="605028" y="161544"/>
                  </a:lnTo>
                  <a:lnTo>
                    <a:pt x="676656" y="146304"/>
                  </a:lnTo>
                  <a:lnTo>
                    <a:pt x="746760" y="132588"/>
                  </a:lnTo>
                  <a:lnTo>
                    <a:pt x="851916" y="114300"/>
                  </a:lnTo>
                  <a:lnTo>
                    <a:pt x="885444" y="108204"/>
                  </a:lnTo>
                  <a:lnTo>
                    <a:pt x="918972" y="103632"/>
                  </a:lnTo>
                  <a:lnTo>
                    <a:pt x="950976" y="97536"/>
                  </a:lnTo>
                  <a:lnTo>
                    <a:pt x="981456" y="92964"/>
                  </a:lnTo>
                  <a:lnTo>
                    <a:pt x="1011936" y="86868"/>
                  </a:lnTo>
                  <a:lnTo>
                    <a:pt x="1033915" y="82943"/>
                  </a:lnTo>
                  <a:close/>
                </a:path>
                <a:path w="1153795" h="937260">
                  <a:moveTo>
                    <a:pt x="1153668" y="36576"/>
                  </a:moveTo>
                  <a:lnTo>
                    <a:pt x="1016508" y="0"/>
                  </a:lnTo>
                  <a:lnTo>
                    <a:pt x="1025316" y="41969"/>
                  </a:lnTo>
                  <a:lnTo>
                    <a:pt x="1046988" y="38100"/>
                  </a:lnTo>
                  <a:lnTo>
                    <a:pt x="1054608" y="79248"/>
                  </a:lnTo>
                  <a:lnTo>
                    <a:pt x="1054608" y="113924"/>
                  </a:lnTo>
                  <a:lnTo>
                    <a:pt x="1153668" y="36576"/>
                  </a:lnTo>
                  <a:close/>
                </a:path>
                <a:path w="1153795" h="937260">
                  <a:moveTo>
                    <a:pt x="1054608" y="79248"/>
                  </a:moveTo>
                  <a:lnTo>
                    <a:pt x="1046988" y="38100"/>
                  </a:lnTo>
                  <a:lnTo>
                    <a:pt x="1025316" y="41969"/>
                  </a:lnTo>
                  <a:lnTo>
                    <a:pt x="1033915" y="82943"/>
                  </a:lnTo>
                  <a:lnTo>
                    <a:pt x="1054608" y="79248"/>
                  </a:lnTo>
                  <a:close/>
                </a:path>
                <a:path w="1153795" h="937260">
                  <a:moveTo>
                    <a:pt x="1054608" y="113924"/>
                  </a:moveTo>
                  <a:lnTo>
                    <a:pt x="1054608" y="79248"/>
                  </a:lnTo>
                  <a:lnTo>
                    <a:pt x="1033915" y="82943"/>
                  </a:lnTo>
                  <a:lnTo>
                    <a:pt x="1042416" y="123444"/>
                  </a:lnTo>
                  <a:lnTo>
                    <a:pt x="1054608" y="113924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81406" y="2602992"/>
              <a:ext cx="1247140" cy="411480"/>
            </a:xfrm>
            <a:custGeom>
              <a:avLst/>
              <a:gdLst/>
              <a:ahLst/>
              <a:cxnLst/>
              <a:rect l="l" t="t" r="r" b="b"/>
              <a:pathLst>
                <a:path w="1247139" h="411480">
                  <a:moveTo>
                    <a:pt x="1246631" y="411479"/>
                  </a:moveTo>
                  <a:lnTo>
                    <a:pt x="1246631" y="0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1246631" y="4114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60070" y="2583180"/>
              <a:ext cx="1289685" cy="452755"/>
            </a:xfrm>
            <a:custGeom>
              <a:avLst/>
              <a:gdLst/>
              <a:ahLst/>
              <a:cxnLst/>
              <a:rect l="l" t="t" r="r" b="b"/>
              <a:pathLst>
                <a:path w="1289685" h="452755">
                  <a:moveTo>
                    <a:pt x="1289304" y="452628"/>
                  </a:moveTo>
                  <a:lnTo>
                    <a:pt x="1289304" y="0"/>
                  </a:lnTo>
                  <a:lnTo>
                    <a:pt x="0" y="0"/>
                  </a:lnTo>
                  <a:lnTo>
                    <a:pt x="0" y="452628"/>
                  </a:lnTo>
                  <a:lnTo>
                    <a:pt x="21336" y="452628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246632" y="41148"/>
                  </a:lnTo>
                  <a:lnTo>
                    <a:pt x="1246632" y="19812"/>
                  </a:lnTo>
                  <a:lnTo>
                    <a:pt x="1267968" y="41148"/>
                  </a:lnTo>
                  <a:lnTo>
                    <a:pt x="1267968" y="452628"/>
                  </a:lnTo>
                  <a:lnTo>
                    <a:pt x="1289304" y="452628"/>
                  </a:lnTo>
                  <a:close/>
                </a:path>
                <a:path w="1289685" h="452755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89685" h="452755">
                  <a:moveTo>
                    <a:pt x="41148" y="409956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09956"/>
                  </a:lnTo>
                  <a:lnTo>
                    <a:pt x="41148" y="409956"/>
                  </a:lnTo>
                  <a:close/>
                </a:path>
                <a:path w="1289685" h="452755">
                  <a:moveTo>
                    <a:pt x="1267968" y="409956"/>
                  </a:moveTo>
                  <a:lnTo>
                    <a:pt x="21336" y="409956"/>
                  </a:lnTo>
                  <a:lnTo>
                    <a:pt x="41148" y="431292"/>
                  </a:lnTo>
                  <a:lnTo>
                    <a:pt x="41148" y="452628"/>
                  </a:lnTo>
                  <a:lnTo>
                    <a:pt x="1246632" y="452628"/>
                  </a:lnTo>
                  <a:lnTo>
                    <a:pt x="1246632" y="431292"/>
                  </a:lnTo>
                  <a:lnTo>
                    <a:pt x="1267968" y="409956"/>
                  </a:lnTo>
                  <a:close/>
                </a:path>
                <a:path w="1289685" h="452755">
                  <a:moveTo>
                    <a:pt x="41148" y="452628"/>
                  </a:moveTo>
                  <a:lnTo>
                    <a:pt x="41148" y="431292"/>
                  </a:lnTo>
                  <a:lnTo>
                    <a:pt x="21336" y="409956"/>
                  </a:lnTo>
                  <a:lnTo>
                    <a:pt x="21336" y="452628"/>
                  </a:lnTo>
                  <a:lnTo>
                    <a:pt x="41148" y="452628"/>
                  </a:lnTo>
                  <a:close/>
                </a:path>
                <a:path w="1289685" h="452755">
                  <a:moveTo>
                    <a:pt x="1267968" y="41148"/>
                  </a:moveTo>
                  <a:lnTo>
                    <a:pt x="1246632" y="19812"/>
                  </a:lnTo>
                  <a:lnTo>
                    <a:pt x="1246632" y="41148"/>
                  </a:lnTo>
                  <a:lnTo>
                    <a:pt x="1267968" y="41148"/>
                  </a:lnTo>
                  <a:close/>
                </a:path>
                <a:path w="1289685" h="452755">
                  <a:moveTo>
                    <a:pt x="1267968" y="409956"/>
                  </a:moveTo>
                  <a:lnTo>
                    <a:pt x="1267968" y="41148"/>
                  </a:lnTo>
                  <a:lnTo>
                    <a:pt x="1246632" y="41148"/>
                  </a:lnTo>
                  <a:lnTo>
                    <a:pt x="1246632" y="409956"/>
                  </a:lnTo>
                  <a:lnTo>
                    <a:pt x="1267968" y="409956"/>
                  </a:lnTo>
                  <a:close/>
                </a:path>
                <a:path w="1289685" h="452755">
                  <a:moveTo>
                    <a:pt x="1267968" y="452628"/>
                  </a:moveTo>
                  <a:lnTo>
                    <a:pt x="1267968" y="409956"/>
                  </a:lnTo>
                  <a:lnTo>
                    <a:pt x="1246632" y="431292"/>
                  </a:lnTo>
                  <a:lnTo>
                    <a:pt x="1246632" y="452628"/>
                  </a:lnTo>
                  <a:lnTo>
                    <a:pt x="1267968" y="452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262260" y="2579622"/>
            <a:ext cx="8820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257166" y="3421379"/>
            <a:ext cx="2562225" cy="830580"/>
            <a:chOff x="7257166" y="3421379"/>
            <a:chExt cx="2562225" cy="830580"/>
          </a:xfrm>
        </p:grpSpPr>
        <p:sp>
          <p:nvSpPr>
            <p:cNvPr id="91" name="object 91"/>
            <p:cNvSpPr/>
            <p:nvPr/>
          </p:nvSpPr>
          <p:spPr>
            <a:xfrm>
              <a:off x="7278501" y="3442715"/>
              <a:ext cx="2519680" cy="788035"/>
            </a:xfrm>
            <a:custGeom>
              <a:avLst/>
              <a:gdLst/>
              <a:ahLst/>
              <a:cxnLst/>
              <a:rect l="l" t="t" r="r" b="b"/>
              <a:pathLst>
                <a:path w="2519679" h="788035">
                  <a:moveTo>
                    <a:pt x="2519171" y="78790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787907"/>
                  </a:lnTo>
                  <a:lnTo>
                    <a:pt x="2519171" y="7879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57166" y="3421379"/>
              <a:ext cx="2562225" cy="830580"/>
            </a:xfrm>
            <a:custGeom>
              <a:avLst/>
              <a:gdLst/>
              <a:ahLst/>
              <a:cxnLst/>
              <a:rect l="l" t="t" r="r" b="b"/>
              <a:pathLst>
                <a:path w="2562225" h="830579">
                  <a:moveTo>
                    <a:pt x="2561844" y="830580"/>
                  </a:moveTo>
                  <a:lnTo>
                    <a:pt x="2561844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21336" y="83058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830580"/>
                  </a:lnTo>
                  <a:lnTo>
                    <a:pt x="2561844" y="830580"/>
                  </a:lnTo>
                  <a:close/>
                </a:path>
                <a:path w="2562225" h="8305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2225" h="830579">
                  <a:moveTo>
                    <a:pt x="42672" y="7879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87908"/>
                  </a:lnTo>
                  <a:lnTo>
                    <a:pt x="42672" y="787908"/>
                  </a:lnTo>
                  <a:close/>
                </a:path>
                <a:path w="2562225" h="830579">
                  <a:moveTo>
                    <a:pt x="2540508" y="787908"/>
                  </a:moveTo>
                  <a:lnTo>
                    <a:pt x="21336" y="787908"/>
                  </a:lnTo>
                  <a:lnTo>
                    <a:pt x="42672" y="809244"/>
                  </a:lnTo>
                  <a:lnTo>
                    <a:pt x="42672" y="830580"/>
                  </a:lnTo>
                  <a:lnTo>
                    <a:pt x="2519172" y="830580"/>
                  </a:lnTo>
                  <a:lnTo>
                    <a:pt x="2519172" y="809244"/>
                  </a:lnTo>
                  <a:lnTo>
                    <a:pt x="2540508" y="787908"/>
                  </a:lnTo>
                  <a:close/>
                </a:path>
                <a:path w="2562225" h="830579">
                  <a:moveTo>
                    <a:pt x="42672" y="830580"/>
                  </a:moveTo>
                  <a:lnTo>
                    <a:pt x="42672" y="809244"/>
                  </a:lnTo>
                  <a:lnTo>
                    <a:pt x="21336" y="787908"/>
                  </a:lnTo>
                  <a:lnTo>
                    <a:pt x="21336" y="830580"/>
                  </a:lnTo>
                  <a:lnTo>
                    <a:pt x="42672" y="830580"/>
                  </a:lnTo>
                  <a:close/>
                </a:path>
                <a:path w="2562225" h="830579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2225" h="830579">
                  <a:moveTo>
                    <a:pt x="2540508" y="787908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787908"/>
                  </a:lnTo>
                  <a:lnTo>
                    <a:pt x="2540508" y="787908"/>
                  </a:lnTo>
                  <a:close/>
                </a:path>
                <a:path w="2562225" h="830579">
                  <a:moveTo>
                    <a:pt x="2540508" y="830580"/>
                  </a:moveTo>
                  <a:lnTo>
                    <a:pt x="2540508" y="787908"/>
                  </a:lnTo>
                  <a:lnTo>
                    <a:pt x="2519172" y="809244"/>
                  </a:lnTo>
                  <a:lnTo>
                    <a:pt x="2519172" y="830580"/>
                  </a:lnTo>
                  <a:lnTo>
                    <a:pt x="2540508" y="830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306954" y="3049014"/>
            <a:ext cx="2289175" cy="1089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E1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28600">
              <a:lnSpc>
                <a:spcPts val="2605"/>
              </a:lnSpc>
            </a:pPr>
            <a:r>
              <a:rPr sz="2600" b="1" dirty="0">
                <a:latin typeface="Times New Roman"/>
                <a:cs typeface="Times New Roman"/>
              </a:rPr>
              <a:t>Pro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token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=</a:t>
            </a:r>
            <a:r>
              <a:rPr sz="2600" b="1" i="1" spc="2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82880">
              <a:lnSpc>
                <a:spcPts val="2825"/>
              </a:lnSpc>
            </a:pPr>
            <a:r>
              <a:rPr sz="2600" b="1" i="1" dirty="0">
                <a:latin typeface="Times New Roman"/>
                <a:cs typeface="Times New Roman"/>
              </a:rPr>
              <a:t>Return</a:t>
            </a:r>
            <a:r>
              <a:rPr sz="2600" b="1" i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TRUE</a:t>
            </a:r>
            <a:r>
              <a:rPr sz="2600" b="1" spc="-10" dirty="0">
                <a:latin typeface="Times New Roman"/>
                <a:cs typeface="Times New Roman"/>
              </a:rPr>
              <a:t>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98797" y="2668524"/>
            <a:ext cx="2192020" cy="871855"/>
          </a:xfrm>
          <a:custGeom>
            <a:avLst/>
            <a:gdLst/>
            <a:ahLst/>
            <a:cxnLst/>
            <a:rect l="l" t="t" r="r" b="b"/>
            <a:pathLst>
              <a:path w="2192020" h="871854">
                <a:moveTo>
                  <a:pt x="2081412" y="794449"/>
                </a:moveTo>
                <a:lnTo>
                  <a:pt x="15240" y="0"/>
                </a:lnTo>
                <a:lnTo>
                  <a:pt x="0" y="38100"/>
                </a:lnTo>
                <a:lnTo>
                  <a:pt x="2066713" y="832176"/>
                </a:lnTo>
                <a:lnTo>
                  <a:pt x="2081412" y="794449"/>
                </a:lnTo>
                <a:close/>
              </a:path>
              <a:path w="2192020" h="871854">
                <a:moveTo>
                  <a:pt x="2100072" y="866957"/>
                </a:moveTo>
                <a:lnTo>
                  <a:pt x="2100072" y="801624"/>
                </a:lnTo>
                <a:lnTo>
                  <a:pt x="2086356" y="839724"/>
                </a:lnTo>
                <a:lnTo>
                  <a:pt x="2066713" y="832176"/>
                </a:lnTo>
                <a:lnTo>
                  <a:pt x="2051304" y="871728"/>
                </a:lnTo>
                <a:lnTo>
                  <a:pt x="2100072" y="866957"/>
                </a:lnTo>
                <a:close/>
              </a:path>
              <a:path w="2192020" h="871854">
                <a:moveTo>
                  <a:pt x="2100072" y="801624"/>
                </a:moveTo>
                <a:lnTo>
                  <a:pt x="2081412" y="794449"/>
                </a:lnTo>
                <a:lnTo>
                  <a:pt x="2066713" y="832176"/>
                </a:lnTo>
                <a:lnTo>
                  <a:pt x="2086356" y="839724"/>
                </a:lnTo>
                <a:lnTo>
                  <a:pt x="2100072" y="801624"/>
                </a:lnTo>
                <a:close/>
              </a:path>
              <a:path w="2192020" h="871854">
                <a:moveTo>
                  <a:pt x="2191512" y="858012"/>
                </a:moveTo>
                <a:lnTo>
                  <a:pt x="2097024" y="754380"/>
                </a:lnTo>
                <a:lnTo>
                  <a:pt x="2081412" y="794449"/>
                </a:lnTo>
                <a:lnTo>
                  <a:pt x="2100072" y="801624"/>
                </a:lnTo>
                <a:lnTo>
                  <a:pt x="2100072" y="866957"/>
                </a:lnTo>
                <a:lnTo>
                  <a:pt x="2191512" y="858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46/57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1561" y="478027"/>
            <a:ext cx="77501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Prediktivní</a:t>
            </a:r>
            <a:r>
              <a:rPr sz="4850" spc="-175" dirty="0"/>
              <a:t> </a:t>
            </a:r>
            <a:r>
              <a:rPr sz="4850" dirty="0"/>
              <a:t>syntaktická</a:t>
            </a:r>
            <a:r>
              <a:rPr sz="4850" spc="-175" dirty="0"/>
              <a:t> </a:t>
            </a:r>
            <a:r>
              <a:rPr sz="4850" spc="-10" dirty="0"/>
              <a:t>analýza</a:t>
            </a:r>
            <a:endParaRPr sz="4850"/>
          </a:p>
        </p:txBody>
      </p:sp>
      <p:grpSp>
        <p:nvGrpSpPr>
          <p:cNvPr id="6" name="object 6"/>
          <p:cNvGrpSpPr/>
          <p:nvPr/>
        </p:nvGrpSpPr>
        <p:grpSpPr>
          <a:xfrm>
            <a:off x="3562990" y="3842004"/>
            <a:ext cx="3316604" cy="1469390"/>
            <a:chOff x="3562990" y="3842004"/>
            <a:chExt cx="3316604" cy="1469390"/>
          </a:xfrm>
        </p:grpSpPr>
        <p:sp>
          <p:nvSpPr>
            <p:cNvPr id="7" name="object 7"/>
            <p:cNvSpPr/>
            <p:nvPr/>
          </p:nvSpPr>
          <p:spPr>
            <a:xfrm>
              <a:off x="3584326" y="3863340"/>
              <a:ext cx="3275329" cy="1426845"/>
            </a:xfrm>
            <a:custGeom>
              <a:avLst/>
              <a:gdLst/>
              <a:ahLst/>
              <a:cxnLst/>
              <a:rect l="l" t="t" r="r" b="b"/>
              <a:pathLst>
                <a:path w="3275329" h="1426845">
                  <a:moveTo>
                    <a:pt x="3275075" y="1426463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1426463"/>
                  </a:lnTo>
                  <a:lnTo>
                    <a:pt x="3275075" y="14264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2990" y="3842004"/>
              <a:ext cx="3316604" cy="1469390"/>
            </a:xfrm>
            <a:custGeom>
              <a:avLst/>
              <a:gdLst/>
              <a:ahLst/>
              <a:cxnLst/>
              <a:rect l="l" t="t" r="r" b="b"/>
              <a:pathLst>
                <a:path w="3316604" h="1469389">
                  <a:moveTo>
                    <a:pt x="3316224" y="1469136"/>
                  </a:moveTo>
                  <a:lnTo>
                    <a:pt x="3316224" y="0"/>
                  </a:lnTo>
                  <a:lnTo>
                    <a:pt x="0" y="0"/>
                  </a:lnTo>
                  <a:lnTo>
                    <a:pt x="0" y="1469136"/>
                  </a:lnTo>
                  <a:lnTo>
                    <a:pt x="21336" y="14691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275076" y="42672"/>
                  </a:lnTo>
                  <a:lnTo>
                    <a:pt x="3275076" y="21336"/>
                  </a:lnTo>
                  <a:lnTo>
                    <a:pt x="3296412" y="42672"/>
                  </a:lnTo>
                  <a:lnTo>
                    <a:pt x="3296412" y="1469136"/>
                  </a:lnTo>
                  <a:lnTo>
                    <a:pt x="3316224" y="1469136"/>
                  </a:lnTo>
                  <a:close/>
                </a:path>
                <a:path w="3316604" h="14693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316604" h="1469389">
                  <a:moveTo>
                    <a:pt x="42672" y="14279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427988"/>
                  </a:lnTo>
                  <a:lnTo>
                    <a:pt x="42672" y="1427988"/>
                  </a:lnTo>
                  <a:close/>
                </a:path>
                <a:path w="3316604" h="1469389">
                  <a:moveTo>
                    <a:pt x="3296412" y="1427988"/>
                  </a:moveTo>
                  <a:lnTo>
                    <a:pt x="21336" y="1427988"/>
                  </a:lnTo>
                  <a:lnTo>
                    <a:pt x="42672" y="1447800"/>
                  </a:lnTo>
                  <a:lnTo>
                    <a:pt x="42672" y="1469136"/>
                  </a:lnTo>
                  <a:lnTo>
                    <a:pt x="3275076" y="1469136"/>
                  </a:lnTo>
                  <a:lnTo>
                    <a:pt x="3275076" y="1447800"/>
                  </a:lnTo>
                  <a:lnTo>
                    <a:pt x="3296412" y="1427988"/>
                  </a:lnTo>
                  <a:close/>
                </a:path>
                <a:path w="3316604" h="1469389">
                  <a:moveTo>
                    <a:pt x="42672" y="1469136"/>
                  </a:moveTo>
                  <a:lnTo>
                    <a:pt x="42672" y="1447800"/>
                  </a:lnTo>
                  <a:lnTo>
                    <a:pt x="21336" y="1427988"/>
                  </a:lnTo>
                  <a:lnTo>
                    <a:pt x="21336" y="1469136"/>
                  </a:lnTo>
                  <a:lnTo>
                    <a:pt x="42672" y="1469136"/>
                  </a:lnTo>
                  <a:close/>
                </a:path>
                <a:path w="3316604" h="1469389">
                  <a:moveTo>
                    <a:pt x="3296412" y="42672"/>
                  </a:moveTo>
                  <a:lnTo>
                    <a:pt x="3275076" y="21336"/>
                  </a:lnTo>
                  <a:lnTo>
                    <a:pt x="3275076" y="42672"/>
                  </a:lnTo>
                  <a:lnTo>
                    <a:pt x="3296412" y="42672"/>
                  </a:lnTo>
                  <a:close/>
                </a:path>
                <a:path w="3316604" h="1469389">
                  <a:moveTo>
                    <a:pt x="3296412" y="1427988"/>
                  </a:moveTo>
                  <a:lnTo>
                    <a:pt x="3296412" y="42672"/>
                  </a:lnTo>
                  <a:lnTo>
                    <a:pt x="3275076" y="42672"/>
                  </a:lnTo>
                  <a:lnTo>
                    <a:pt x="3275076" y="1427988"/>
                  </a:lnTo>
                  <a:lnTo>
                    <a:pt x="3296412" y="1427988"/>
                  </a:lnTo>
                  <a:close/>
                </a:path>
                <a:path w="3316604" h="1469389">
                  <a:moveTo>
                    <a:pt x="3296412" y="1469136"/>
                  </a:moveTo>
                  <a:lnTo>
                    <a:pt x="3296412" y="1427988"/>
                  </a:lnTo>
                  <a:lnTo>
                    <a:pt x="3275076" y="1447800"/>
                  </a:lnTo>
                  <a:lnTo>
                    <a:pt x="3275076" y="1469136"/>
                  </a:lnTo>
                  <a:lnTo>
                    <a:pt x="3296412" y="1469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2360" y="3967986"/>
            <a:ext cx="231648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00600"/>
              </a:lnSpc>
              <a:spcBef>
                <a:spcPts val="100"/>
              </a:spcBef>
            </a:pPr>
            <a:r>
              <a:rPr sz="3500" b="1" spc="-10" dirty="0">
                <a:latin typeface="Times New Roman"/>
                <a:cs typeface="Times New Roman"/>
              </a:rPr>
              <a:t>Syntaktický analyzátor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54758" y="2414016"/>
            <a:ext cx="3034665" cy="1388745"/>
            <a:chOff x="4754758" y="2414016"/>
            <a:chExt cx="3034665" cy="1388745"/>
          </a:xfrm>
        </p:grpSpPr>
        <p:sp>
          <p:nvSpPr>
            <p:cNvPr id="11" name="object 11"/>
            <p:cNvSpPr/>
            <p:nvPr/>
          </p:nvSpPr>
          <p:spPr>
            <a:xfrm>
              <a:off x="4843149" y="302361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566927"/>
                  </a:moveTo>
                  <a:lnTo>
                    <a:pt x="566927" y="566927"/>
                  </a:lnTo>
                  <a:lnTo>
                    <a:pt x="566927" y="0"/>
                  </a:lnTo>
                  <a:lnTo>
                    <a:pt x="188975" y="0"/>
                  </a:lnTo>
                  <a:lnTo>
                    <a:pt x="188975" y="566927"/>
                  </a:lnTo>
                  <a:lnTo>
                    <a:pt x="0" y="566927"/>
                  </a:lnTo>
                  <a:lnTo>
                    <a:pt x="377951" y="755903"/>
                  </a:lnTo>
                  <a:lnTo>
                    <a:pt x="755903" y="5669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753" y="2939795"/>
              <a:ext cx="934719" cy="862965"/>
            </a:xfrm>
            <a:custGeom>
              <a:avLst/>
              <a:gdLst/>
              <a:ahLst/>
              <a:cxnLst/>
              <a:rect l="l" t="t" r="r" b="b"/>
              <a:pathLst>
                <a:path w="934720" h="862964">
                  <a:moveTo>
                    <a:pt x="579120" y="0"/>
                  </a:moveTo>
                  <a:lnTo>
                    <a:pt x="327660" y="0"/>
                  </a:lnTo>
                  <a:lnTo>
                    <a:pt x="327660" y="19812"/>
                  </a:lnTo>
                  <a:lnTo>
                    <a:pt x="579120" y="19812"/>
                  </a:lnTo>
                  <a:lnTo>
                    <a:pt x="579120" y="0"/>
                  </a:lnTo>
                  <a:close/>
                </a:path>
                <a:path w="934720" h="862964">
                  <a:moveTo>
                    <a:pt x="934212" y="629424"/>
                  </a:moveTo>
                  <a:lnTo>
                    <a:pt x="755904" y="629424"/>
                  </a:lnTo>
                  <a:lnTo>
                    <a:pt x="755904" y="670572"/>
                  </a:lnTo>
                  <a:lnTo>
                    <a:pt x="467106" y="814971"/>
                  </a:lnTo>
                  <a:lnTo>
                    <a:pt x="178308" y="670572"/>
                  </a:lnTo>
                  <a:lnTo>
                    <a:pt x="257556" y="670572"/>
                  </a:lnTo>
                  <a:lnTo>
                    <a:pt x="298704" y="670572"/>
                  </a:lnTo>
                  <a:lnTo>
                    <a:pt x="298704" y="105168"/>
                  </a:lnTo>
                  <a:lnTo>
                    <a:pt x="635508" y="105168"/>
                  </a:lnTo>
                  <a:lnTo>
                    <a:pt x="635508" y="670572"/>
                  </a:lnTo>
                  <a:lnTo>
                    <a:pt x="676656" y="670572"/>
                  </a:lnTo>
                  <a:lnTo>
                    <a:pt x="755904" y="670572"/>
                  </a:lnTo>
                  <a:lnTo>
                    <a:pt x="755904" y="629424"/>
                  </a:lnTo>
                  <a:lnTo>
                    <a:pt x="676656" y="629424"/>
                  </a:lnTo>
                  <a:lnTo>
                    <a:pt x="676656" y="62496"/>
                  </a:lnTo>
                  <a:lnTo>
                    <a:pt x="257556" y="62496"/>
                  </a:lnTo>
                  <a:lnTo>
                    <a:pt x="257556" y="629424"/>
                  </a:lnTo>
                  <a:lnTo>
                    <a:pt x="0" y="629424"/>
                  </a:lnTo>
                  <a:lnTo>
                    <a:pt x="88392" y="673620"/>
                  </a:lnTo>
                  <a:lnTo>
                    <a:pt x="457200" y="858024"/>
                  </a:lnTo>
                  <a:lnTo>
                    <a:pt x="466344" y="862596"/>
                  </a:lnTo>
                  <a:lnTo>
                    <a:pt x="477012" y="857275"/>
                  </a:lnTo>
                  <a:lnTo>
                    <a:pt x="844296" y="674230"/>
                  </a:lnTo>
                  <a:lnTo>
                    <a:pt x="934212" y="629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4785" y="243535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9777" y="2414028"/>
              <a:ext cx="1699260" cy="546100"/>
            </a:xfrm>
            <a:custGeom>
              <a:avLst/>
              <a:gdLst/>
              <a:ahLst/>
              <a:cxnLst/>
              <a:rect l="l" t="t" r="r" b="b"/>
              <a:pathLst>
                <a:path w="1699259" h="546100">
                  <a:moveTo>
                    <a:pt x="251460" y="504431"/>
                  </a:moveTo>
                  <a:lnTo>
                    <a:pt x="0" y="504431"/>
                  </a:lnTo>
                  <a:lnTo>
                    <a:pt x="0" y="545579"/>
                  </a:lnTo>
                  <a:lnTo>
                    <a:pt x="251460" y="545579"/>
                  </a:lnTo>
                  <a:lnTo>
                    <a:pt x="251460" y="504431"/>
                  </a:lnTo>
                  <a:close/>
                </a:path>
                <a:path w="1699259" h="546100">
                  <a:moveTo>
                    <a:pt x="1699260" y="0"/>
                  </a:moveTo>
                  <a:lnTo>
                    <a:pt x="1658112" y="0"/>
                  </a:lnTo>
                  <a:lnTo>
                    <a:pt x="1658112" y="42672"/>
                  </a:lnTo>
                  <a:lnTo>
                    <a:pt x="1658112" y="504444"/>
                  </a:lnTo>
                  <a:lnTo>
                    <a:pt x="1196340" y="504444"/>
                  </a:lnTo>
                  <a:lnTo>
                    <a:pt x="1196340" y="42672"/>
                  </a:lnTo>
                  <a:lnTo>
                    <a:pt x="1658112" y="42672"/>
                  </a:lnTo>
                  <a:lnTo>
                    <a:pt x="1658112" y="0"/>
                  </a:lnTo>
                  <a:lnTo>
                    <a:pt x="1153668" y="0"/>
                  </a:lnTo>
                  <a:lnTo>
                    <a:pt x="1153668" y="545592"/>
                  </a:lnTo>
                  <a:lnTo>
                    <a:pt x="1175004" y="545592"/>
                  </a:lnTo>
                  <a:lnTo>
                    <a:pt x="1196340" y="545592"/>
                  </a:lnTo>
                  <a:lnTo>
                    <a:pt x="1658112" y="545592"/>
                  </a:lnTo>
                  <a:lnTo>
                    <a:pt x="1679448" y="545592"/>
                  </a:lnTo>
                  <a:lnTo>
                    <a:pt x="1699260" y="545592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3040" y="927022"/>
            <a:ext cx="8858885" cy="149034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2255"/>
              </a:spcBef>
              <a:buFont typeface="Times New Roman"/>
              <a:buChar char="•"/>
              <a:tabLst>
                <a:tab pos="280670" algn="l"/>
              </a:tabLst>
            </a:pPr>
            <a:r>
              <a:rPr sz="3500" b="1" dirty="0">
                <a:latin typeface="Times New Roman"/>
                <a:cs typeface="Times New Roman"/>
              </a:rPr>
              <a:t>Model pro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prediktivní</a:t>
            </a:r>
            <a:r>
              <a:rPr sz="3500" b="1" spc="-4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syntaktickou</a:t>
            </a:r>
            <a:r>
              <a:rPr sz="3500" b="1" spc="-6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analýzu:</a:t>
            </a:r>
            <a:endParaRPr sz="3500">
              <a:latin typeface="Times New Roman"/>
              <a:cs typeface="Times New Roman"/>
            </a:endParaRPr>
          </a:p>
          <a:p>
            <a:pPr marL="1440180">
              <a:lnSpc>
                <a:spcPct val="100000"/>
              </a:lnSpc>
              <a:spcBef>
                <a:spcPts val="1755"/>
              </a:spcBef>
            </a:pPr>
            <a:r>
              <a:rPr sz="2850" b="1" dirty="0">
                <a:latin typeface="Times New Roman"/>
                <a:cs typeface="Times New Roman"/>
              </a:rPr>
              <a:t>Vstupní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řetězec: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61609" y="3842004"/>
            <a:ext cx="1889760" cy="1469390"/>
            <a:chOff x="7761609" y="3842004"/>
            <a:chExt cx="1889760" cy="1469390"/>
          </a:xfrm>
        </p:grpSpPr>
        <p:sp>
          <p:nvSpPr>
            <p:cNvPr id="17" name="object 17"/>
            <p:cNvSpPr/>
            <p:nvPr/>
          </p:nvSpPr>
          <p:spPr>
            <a:xfrm>
              <a:off x="7782945" y="3863340"/>
              <a:ext cx="1847214" cy="1426845"/>
            </a:xfrm>
            <a:custGeom>
              <a:avLst/>
              <a:gdLst/>
              <a:ahLst/>
              <a:cxnLst/>
              <a:rect l="l" t="t" r="r" b="b"/>
              <a:pathLst>
                <a:path w="1847215" h="1426845">
                  <a:moveTo>
                    <a:pt x="1847087" y="1426463"/>
                  </a:moveTo>
                  <a:lnTo>
                    <a:pt x="1847087" y="0"/>
                  </a:lnTo>
                  <a:lnTo>
                    <a:pt x="0" y="0"/>
                  </a:lnTo>
                  <a:lnTo>
                    <a:pt x="0" y="1426463"/>
                  </a:lnTo>
                  <a:lnTo>
                    <a:pt x="1847087" y="14264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1609" y="3842004"/>
              <a:ext cx="1889760" cy="1469390"/>
            </a:xfrm>
            <a:custGeom>
              <a:avLst/>
              <a:gdLst/>
              <a:ahLst/>
              <a:cxnLst/>
              <a:rect l="l" t="t" r="r" b="b"/>
              <a:pathLst>
                <a:path w="1889759" h="1469389">
                  <a:moveTo>
                    <a:pt x="1889760" y="1469136"/>
                  </a:moveTo>
                  <a:lnTo>
                    <a:pt x="1889760" y="0"/>
                  </a:lnTo>
                  <a:lnTo>
                    <a:pt x="0" y="0"/>
                  </a:lnTo>
                  <a:lnTo>
                    <a:pt x="0" y="1469136"/>
                  </a:lnTo>
                  <a:lnTo>
                    <a:pt x="21336" y="146913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847088" y="42672"/>
                  </a:lnTo>
                  <a:lnTo>
                    <a:pt x="1847088" y="21336"/>
                  </a:lnTo>
                  <a:lnTo>
                    <a:pt x="1868424" y="42672"/>
                  </a:lnTo>
                  <a:lnTo>
                    <a:pt x="1868424" y="1469136"/>
                  </a:lnTo>
                  <a:lnTo>
                    <a:pt x="1889760" y="1469136"/>
                  </a:lnTo>
                  <a:close/>
                </a:path>
                <a:path w="1889759" h="146938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889759" h="1469389">
                  <a:moveTo>
                    <a:pt x="41148" y="142798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427988"/>
                  </a:lnTo>
                  <a:lnTo>
                    <a:pt x="41148" y="1427988"/>
                  </a:lnTo>
                  <a:close/>
                </a:path>
                <a:path w="1889759" h="1469389">
                  <a:moveTo>
                    <a:pt x="1868424" y="1427988"/>
                  </a:moveTo>
                  <a:lnTo>
                    <a:pt x="21336" y="1427988"/>
                  </a:lnTo>
                  <a:lnTo>
                    <a:pt x="41148" y="1447800"/>
                  </a:lnTo>
                  <a:lnTo>
                    <a:pt x="41148" y="1469136"/>
                  </a:lnTo>
                  <a:lnTo>
                    <a:pt x="1847088" y="1469136"/>
                  </a:lnTo>
                  <a:lnTo>
                    <a:pt x="1847088" y="1447800"/>
                  </a:lnTo>
                  <a:lnTo>
                    <a:pt x="1868424" y="1427988"/>
                  </a:lnTo>
                  <a:close/>
                </a:path>
                <a:path w="1889759" h="1469389">
                  <a:moveTo>
                    <a:pt x="41148" y="1469136"/>
                  </a:moveTo>
                  <a:lnTo>
                    <a:pt x="41148" y="1447800"/>
                  </a:lnTo>
                  <a:lnTo>
                    <a:pt x="21336" y="1427988"/>
                  </a:lnTo>
                  <a:lnTo>
                    <a:pt x="21336" y="1469136"/>
                  </a:lnTo>
                  <a:lnTo>
                    <a:pt x="41148" y="1469136"/>
                  </a:lnTo>
                  <a:close/>
                </a:path>
                <a:path w="1889759" h="1469389">
                  <a:moveTo>
                    <a:pt x="1868424" y="42672"/>
                  </a:moveTo>
                  <a:lnTo>
                    <a:pt x="1847088" y="21336"/>
                  </a:lnTo>
                  <a:lnTo>
                    <a:pt x="1847088" y="42672"/>
                  </a:lnTo>
                  <a:lnTo>
                    <a:pt x="1868424" y="42672"/>
                  </a:lnTo>
                  <a:close/>
                </a:path>
                <a:path w="1889759" h="1469389">
                  <a:moveTo>
                    <a:pt x="1868424" y="1427988"/>
                  </a:moveTo>
                  <a:lnTo>
                    <a:pt x="1868424" y="42672"/>
                  </a:lnTo>
                  <a:lnTo>
                    <a:pt x="1847088" y="42672"/>
                  </a:lnTo>
                  <a:lnTo>
                    <a:pt x="1847088" y="1427988"/>
                  </a:lnTo>
                  <a:lnTo>
                    <a:pt x="1868424" y="1427988"/>
                  </a:lnTo>
                  <a:close/>
                </a:path>
                <a:path w="1889759" h="1469389">
                  <a:moveTo>
                    <a:pt x="1868424" y="1469136"/>
                  </a:moveTo>
                  <a:lnTo>
                    <a:pt x="1868424" y="1427988"/>
                  </a:lnTo>
                  <a:lnTo>
                    <a:pt x="1847088" y="1447800"/>
                  </a:lnTo>
                  <a:lnTo>
                    <a:pt x="1847088" y="1469136"/>
                  </a:lnTo>
                  <a:lnTo>
                    <a:pt x="1868424" y="1469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30270" y="3888738"/>
            <a:ext cx="16338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LL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tabulka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85781" y="2414016"/>
            <a:ext cx="7996555" cy="3590925"/>
            <a:chOff x="1485781" y="2414016"/>
            <a:chExt cx="7996555" cy="3590925"/>
          </a:xfrm>
        </p:grpSpPr>
        <p:sp>
          <p:nvSpPr>
            <p:cNvPr id="21" name="object 21"/>
            <p:cNvSpPr/>
            <p:nvPr/>
          </p:nvSpPr>
          <p:spPr>
            <a:xfrm>
              <a:off x="5493898" y="2414016"/>
              <a:ext cx="1217930" cy="546100"/>
            </a:xfrm>
            <a:custGeom>
              <a:avLst/>
              <a:gdLst/>
              <a:ahLst/>
              <a:cxnLst/>
              <a:rect l="l" t="t" r="r" b="b"/>
              <a:pathLst>
                <a:path w="1217929" h="546100">
                  <a:moveTo>
                    <a:pt x="1217676" y="545592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176528" y="42672"/>
                  </a:lnTo>
                  <a:lnTo>
                    <a:pt x="1176528" y="21336"/>
                  </a:lnTo>
                  <a:lnTo>
                    <a:pt x="1197864" y="42672"/>
                  </a:lnTo>
                  <a:lnTo>
                    <a:pt x="1197864" y="545592"/>
                  </a:lnTo>
                  <a:lnTo>
                    <a:pt x="1217676" y="545592"/>
                  </a:lnTo>
                  <a:close/>
                </a:path>
                <a:path w="121792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1792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217929" h="546100">
                  <a:moveTo>
                    <a:pt x="119786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1176528" y="545592"/>
                  </a:lnTo>
                  <a:lnTo>
                    <a:pt x="1176528" y="525780"/>
                  </a:lnTo>
                  <a:lnTo>
                    <a:pt x="1197864" y="504444"/>
                  </a:lnTo>
                  <a:close/>
                </a:path>
                <a:path w="1217929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46100">
                  <a:moveTo>
                    <a:pt x="1197864" y="42672"/>
                  </a:moveTo>
                  <a:lnTo>
                    <a:pt x="1176528" y="21336"/>
                  </a:lnTo>
                  <a:lnTo>
                    <a:pt x="1176528" y="42672"/>
                  </a:lnTo>
                  <a:lnTo>
                    <a:pt x="1197864" y="42672"/>
                  </a:lnTo>
                  <a:close/>
                </a:path>
                <a:path w="1217929" h="546100">
                  <a:moveTo>
                    <a:pt x="1197864" y="504444"/>
                  </a:moveTo>
                  <a:lnTo>
                    <a:pt x="1197864" y="42672"/>
                  </a:lnTo>
                  <a:lnTo>
                    <a:pt x="1176528" y="42672"/>
                  </a:lnTo>
                  <a:lnTo>
                    <a:pt x="1176528" y="504444"/>
                  </a:lnTo>
                  <a:lnTo>
                    <a:pt x="1197864" y="504444"/>
                  </a:lnTo>
                  <a:close/>
                </a:path>
                <a:path w="1217929" h="546100">
                  <a:moveTo>
                    <a:pt x="1197864" y="545592"/>
                  </a:moveTo>
                  <a:lnTo>
                    <a:pt x="1197864" y="504444"/>
                  </a:lnTo>
                  <a:lnTo>
                    <a:pt x="1176528" y="525780"/>
                  </a:lnTo>
                  <a:lnTo>
                    <a:pt x="1176528" y="545592"/>
                  </a:lnTo>
                  <a:lnTo>
                    <a:pt x="119786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13254" y="2435351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3437" y="2414028"/>
              <a:ext cx="2407920" cy="546100"/>
            </a:xfrm>
            <a:custGeom>
              <a:avLst/>
              <a:gdLst/>
              <a:ahLst/>
              <a:cxnLst/>
              <a:rect l="l" t="t" r="r" b="b"/>
              <a:pathLst>
                <a:path w="2407920" h="546100">
                  <a:moveTo>
                    <a:pt x="630936" y="0"/>
                  </a:moveTo>
                  <a:lnTo>
                    <a:pt x="588264" y="0"/>
                  </a:lnTo>
                  <a:lnTo>
                    <a:pt x="588264" y="42672"/>
                  </a:lnTo>
                  <a:lnTo>
                    <a:pt x="588264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588264" y="42672"/>
                  </a:lnTo>
                  <a:lnTo>
                    <a:pt x="58826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41148" y="545592"/>
                  </a:lnTo>
                  <a:lnTo>
                    <a:pt x="588264" y="545592"/>
                  </a:lnTo>
                  <a:lnTo>
                    <a:pt x="609600" y="545592"/>
                  </a:lnTo>
                  <a:lnTo>
                    <a:pt x="630936" y="545592"/>
                  </a:lnTo>
                  <a:lnTo>
                    <a:pt x="630936" y="0"/>
                  </a:lnTo>
                  <a:close/>
                </a:path>
                <a:path w="2407920" h="546100">
                  <a:moveTo>
                    <a:pt x="2407920" y="0"/>
                  </a:moveTo>
                  <a:lnTo>
                    <a:pt x="2366772" y="0"/>
                  </a:lnTo>
                  <a:lnTo>
                    <a:pt x="2366772" y="42672"/>
                  </a:lnTo>
                  <a:lnTo>
                    <a:pt x="2366772" y="504444"/>
                  </a:lnTo>
                  <a:lnTo>
                    <a:pt x="1818132" y="504444"/>
                  </a:lnTo>
                  <a:lnTo>
                    <a:pt x="1818132" y="42672"/>
                  </a:lnTo>
                  <a:lnTo>
                    <a:pt x="2366772" y="42672"/>
                  </a:lnTo>
                  <a:lnTo>
                    <a:pt x="2366772" y="0"/>
                  </a:lnTo>
                  <a:lnTo>
                    <a:pt x="1776984" y="0"/>
                  </a:lnTo>
                  <a:lnTo>
                    <a:pt x="1776984" y="545592"/>
                  </a:lnTo>
                  <a:lnTo>
                    <a:pt x="1798320" y="545592"/>
                  </a:lnTo>
                  <a:lnTo>
                    <a:pt x="1818132" y="545592"/>
                  </a:lnTo>
                  <a:lnTo>
                    <a:pt x="2366772" y="545592"/>
                  </a:lnTo>
                  <a:lnTo>
                    <a:pt x="2386584" y="545592"/>
                  </a:lnTo>
                  <a:lnTo>
                    <a:pt x="2407920" y="545592"/>
                  </a:lnTo>
                  <a:lnTo>
                    <a:pt x="2407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6962" y="2435351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5626" y="2414016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246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8461" y="2435351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8650" y="2414016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9600" y="42672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3118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88264" y="545592"/>
                  </a:lnTo>
                  <a:lnTo>
                    <a:pt x="588264" y="525780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31189" h="546100">
                  <a:moveTo>
                    <a:pt x="609600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9600" y="42672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609600" y="42672"/>
                  </a:lnTo>
                  <a:lnTo>
                    <a:pt x="588264" y="42672"/>
                  </a:lnTo>
                  <a:lnTo>
                    <a:pt x="588264" y="504444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609600" y="545592"/>
                  </a:moveTo>
                  <a:lnTo>
                    <a:pt x="609600" y="504444"/>
                  </a:lnTo>
                  <a:lnTo>
                    <a:pt x="588264" y="525780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38250" y="2435351"/>
              <a:ext cx="1175385" cy="504825"/>
            </a:xfrm>
            <a:custGeom>
              <a:avLst/>
              <a:gdLst/>
              <a:ahLst/>
              <a:cxnLst/>
              <a:rect l="l" t="t" r="r" b="b"/>
              <a:pathLst>
                <a:path w="1175385" h="504825">
                  <a:moveTo>
                    <a:pt x="1175003" y="50444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175003" y="50444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16914" y="2414016"/>
              <a:ext cx="1217930" cy="546100"/>
            </a:xfrm>
            <a:custGeom>
              <a:avLst/>
              <a:gdLst/>
              <a:ahLst/>
              <a:cxnLst/>
              <a:rect l="l" t="t" r="r" b="b"/>
              <a:pathLst>
                <a:path w="1217929" h="546100">
                  <a:moveTo>
                    <a:pt x="1217676" y="545592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176528" y="42672"/>
                  </a:lnTo>
                  <a:lnTo>
                    <a:pt x="1176528" y="21336"/>
                  </a:lnTo>
                  <a:lnTo>
                    <a:pt x="1196340" y="42672"/>
                  </a:lnTo>
                  <a:lnTo>
                    <a:pt x="1196340" y="545592"/>
                  </a:lnTo>
                  <a:lnTo>
                    <a:pt x="1217676" y="545592"/>
                  </a:lnTo>
                  <a:close/>
                </a:path>
                <a:path w="121792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1792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217929" h="546100">
                  <a:moveTo>
                    <a:pt x="119634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1176528" y="545592"/>
                  </a:lnTo>
                  <a:lnTo>
                    <a:pt x="1176528" y="525780"/>
                  </a:lnTo>
                  <a:lnTo>
                    <a:pt x="1196340" y="504444"/>
                  </a:lnTo>
                  <a:close/>
                </a:path>
                <a:path w="1217929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46100">
                  <a:moveTo>
                    <a:pt x="1196340" y="42672"/>
                  </a:moveTo>
                  <a:lnTo>
                    <a:pt x="1176528" y="21336"/>
                  </a:lnTo>
                  <a:lnTo>
                    <a:pt x="1176528" y="42672"/>
                  </a:lnTo>
                  <a:lnTo>
                    <a:pt x="1196340" y="42672"/>
                  </a:lnTo>
                  <a:close/>
                </a:path>
                <a:path w="1217929" h="546100">
                  <a:moveTo>
                    <a:pt x="1196340" y="504444"/>
                  </a:moveTo>
                  <a:lnTo>
                    <a:pt x="1196340" y="42672"/>
                  </a:lnTo>
                  <a:lnTo>
                    <a:pt x="1176528" y="42672"/>
                  </a:lnTo>
                  <a:lnTo>
                    <a:pt x="1176528" y="504444"/>
                  </a:lnTo>
                  <a:lnTo>
                    <a:pt x="1196340" y="504444"/>
                  </a:lnTo>
                  <a:close/>
                </a:path>
                <a:path w="1217929" h="546100">
                  <a:moveTo>
                    <a:pt x="1196340" y="545592"/>
                  </a:moveTo>
                  <a:lnTo>
                    <a:pt x="1196340" y="504444"/>
                  </a:lnTo>
                  <a:lnTo>
                    <a:pt x="1176528" y="525780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50585" y="4450079"/>
              <a:ext cx="502920" cy="169545"/>
            </a:xfrm>
            <a:custGeom>
              <a:avLst/>
              <a:gdLst/>
              <a:ahLst/>
              <a:cxnLst/>
              <a:rect l="l" t="t" r="r" b="b"/>
              <a:pathLst>
                <a:path w="502920" h="169545">
                  <a:moveTo>
                    <a:pt x="502919" y="16916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169163"/>
                  </a:lnTo>
                  <a:lnTo>
                    <a:pt x="502919" y="16916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9250" y="4430268"/>
              <a:ext cx="546100" cy="208915"/>
            </a:xfrm>
            <a:custGeom>
              <a:avLst/>
              <a:gdLst/>
              <a:ahLst/>
              <a:cxnLst/>
              <a:rect l="l" t="t" r="r" b="b"/>
              <a:pathLst>
                <a:path w="546100" h="208914">
                  <a:moveTo>
                    <a:pt x="545592" y="208788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08788"/>
                  </a:lnTo>
                  <a:lnTo>
                    <a:pt x="21336" y="208788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208788"/>
                  </a:lnTo>
                  <a:lnTo>
                    <a:pt x="545592" y="208788"/>
                  </a:lnTo>
                  <a:close/>
                </a:path>
                <a:path w="546100" h="208914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208914">
                  <a:moveTo>
                    <a:pt x="42672" y="16764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08914">
                  <a:moveTo>
                    <a:pt x="524256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08788"/>
                  </a:lnTo>
                  <a:lnTo>
                    <a:pt x="504444" y="208788"/>
                  </a:lnTo>
                  <a:lnTo>
                    <a:pt x="504444" y="188976"/>
                  </a:lnTo>
                  <a:lnTo>
                    <a:pt x="524256" y="167640"/>
                  </a:lnTo>
                  <a:close/>
                </a:path>
                <a:path w="546100" h="208914">
                  <a:moveTo>
                    <a:pt x="42672" y="208788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08788"/>
                  </a:lnTo>
                  <a:lnTo>
                    <a:pt x="42672" y="208788"/>
                  </a:lnTo>
                  <a:close/>
                </a:path>
                <a:path w="546100" h="208914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208914">
                  <a:moveTo>
                    <a:pt x="524256" y="16764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167640"/>
                  </a:lnTo>
                  <a:lnTo>
                    <a:pt x="524256" y="167640"/>
                  </a:lnTo>
                  <a:close/>
                </a:path>
                <a:path w="546100" h="208914">
                  <a:moveTo>
                    <a:pt x="524256" y="208788"/>
                  </a:moveTo>
                  <a:lnTo>
                    <a:pt x="524256" y="167640"/>
                  </a:lnTo>
                  <a:lnTo>
                    <a:pt x="504444" y="188976"/>
                  </a:lnTo>
                  <a:lnTo>
                    <a:pt x="504444" y="208788"/>
                  </a:lnTo>
                  <a:lnTo>
                    <a:pt x="524256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3506" y="4450079"/>
              <a:ext cx="504825" cy="169545"/>
            </a:xfrm>
            <a:custGeom>
              <a:avLst/>
              <a:gdLst/>
              <a:ahLst/>
              <a:cxnLst/>
              <a:rect l="l" t="t" r="r" b="b"/>
              <a:pathLst>
                <a:path w="504825" h="169545">
                  <a:moveTo>
                    <a:pt x="504443" y="16916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9163"/>
                  </a:lnTo>
                  <a:lnTo>
                    <a:pt x="504443" y="16916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33694" y="4430268"/>
              <a:ext cx="546100" cy="208915"/>
            </a:xfrm>
            <a:custGeom>
              <a:avLst/>
              <a:gdLst/>
              <a:ahLst/>
              <a:cxnLst/>
              <a:rect l="l" t="t" r="r" b="b"/>
              <a:pathLst>
                <a:path w="546100" h="208914">
                  <a:moveTo>
                    <a:pt x="545592" y="208788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08788"/>
                  </a:lnTo>
                  <a:lnTo>
                    <a:pt x="19812" y="208788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208788"/>
                  </a:lnTo>
                  <a:lnTo>
                    <a:pt x="545592" y="208788"/>
                  </a:lnTo>
                  <a:close/>
                </a:path>
                <a:path w="546100" h="208914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208914">
                  <a:moveTo>
                    <a:pt x="41148" y="16764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67640"/>
                  </a:lnTo>
                  <a:lnTo>
                    <a:pt x="41148" y="167640"/>
                  </a:lnTo>
                  <a:close/>
                </a:path>
                <a:path w="546100" h="208914">
                  <a:moveTo>
                    <a:pt x="524256" y="167640"/>
                  </a:moveTo>
                  <a:lnTo>
                    <a:pt x="19812" y="167640"/>
                  </a:lnTo>
                  <a:lnTo>
                    <a:pt x="41148" y="188976"/>
                  </a:lnTo>
                  <a:lnTo>
                    <a:pt x="41148" y="208788"/>
                  </a:lnTo>
                  <a:lnTo>
                    <a:pt x="502920" y="208788"/>
                  </a:lnTo>
                  <a:lnTo>
                    <a:pt x="502920" y="188976"/>
                  </a:lnTo>
                  <a:lnTo>
                    <a:pt x="524256" y="167640"/>
                  </a:lnTo>
                  <a:close/>
                </a:path>
                <a:path w="546100" h="208914">
                  <a:moveTo>
                    <a:pt x="41148" y="208788"/>
                  </a:moveTo>
                  <a:lnTo>
                    <a:pt x="41148" y="188976"/>
                  </a:lnTo>
                  <a:lnTo>
                    <a:pt x="19812" y="167640"/>
                  </a:lnTo>
                  <a:lnTo>
                    <a:pt x="19812" y="208788"/>
                  </a:lnTo>
                  <a:lnTo>
                    <a:pt x="41148" y="208788"/>
                  </a:lnTo>
                  <a:close/>
                </a:path>
                <a:path w="546100" h="208914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208914">
                  <a:moveTo>
                    <a:pt x="524256" y="16764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167640"/>
                  </a:lnTo>
                  <a:lnTo>
                    <a:pt x="524256" y="167640"/>
                  </a:lnTo>
                  <a:close/>
                </a:path>
                <a:path w="546100" h="208914">
                  <a:moveTo>
                    <a:pt x="524256" y="208788"/>
                  </a:moveTo>
                  <a:lnTo>
                    <a:pt x="524256" y="167640"/>
                  </a:lnTo>
                  <a:lnTo>
                    <a:pt x="502920" y="188976"/>
                  </a:lnTo>
                  <a:lnTo>
                    <a:pt x="502920" y="208788"/>
                  </a:lnTo>
                  <a:lnTo>
                    <a:pt x="524256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57949" y="4450079"/>
              <a:ext cx="504825" cy="169545"/>
            </a:xfrm>
            <a:custGeom>
              <a:avLst/>
              <a:gdLst/>
              <a:ahLst/>
              <a:cxnLst/>
              <a:rect l="l" t="t" r="r" b="b"/>
              <a:pathLst>
                <a:path w="504825" h="169545">
                  <a:moveTo>
                    <a:pt x="504443" y="16916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9163"/>
                  </a:lnTo>
                  <a:lnTo>
                    <a:pt x="504443" y="16916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36614" y="4430268"/>
              <a:ext cx="546100" cy="208915"/>
            </a:xfrm>
            <a:custGeom>
              <a:avLst/>
              <a:gdLst/>
              <a:ahLst/>
              <a:cxnLst/>
              <a:rect l="l" t="t" r="r" b="b"/>
              <a:pathLst>
                <a:path w="546100" h="208914">
                  <a:moveTo>
                    <a:pt x="545592" y="208788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08788"/>
                  </a:lnTo>
                  <a:lnTo>
                    <a:pt x="21336" y="208788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5780" y="41148"/>
                  </a:lnTo>
                  <a:lnTo>
                    <a:pt x="525780" y="208788"/>
                  </a:lnTo>
                  <a:lnTo>
                    <a:pt x="545592" y="208788"/>
                  </a:lnTo>
                  <a:close/>
                </a:path>
                <a:path w="546100" h="208914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208914">
                  <a:moveTo>
                    <a:pt x="42672" y="16764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08914">
                  <a:moveTo>
                    <a:pt x="525780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08788"/>
                  </a:lnTo>
                  <a:lnTo>
                    <a:pt x="504444" y="208788"/>
                  </a:lnTo>
                  <a:lnTo>
                    <a:pt x="504444" y="188976"/>
                  </a:lnTo>
                  <a:lnTo>
                    <a:pt x="525780" y="167640"/>
                  </a:lnTo>
                  <a:close/>
                </a:path>
                <a:path w="546100" h="208914">
                  <a:moveTo>
                    <a:pt x="42672" y="208788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08788"/>
                  </a:lnTo>
                  <a:lnTo>
                    <a:pt x="42672" y="208788"/>
                  </a:lnTo>
                  <a:close/>
                </a:path>
                <a:path w="546100" h="208914">
                  <a:moveTo>
                    <a:pt x="525780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208914">
                  <a:moveTo>
                    <a:pt x="525780" y="16764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167640"/>
                  </a:lnTo>
                  <a:lnTo>
                    <a:pt x="525780" y="167640"/>
                  </a:lnTo>
                  <a:close/>
                </a:path>
                <a:path w="546100" h="208914">
                  <a:moveTo>
                    <a:pt x="525780" y="208788"/>
                  </a:moveTo>
                  <a:lnTo>
                    <a:pt x="525780" y="167640"/>
                  </a:lnTo>
                  <a:lnTo>
                    <a:pt x="504444" y="188976"/>
                  </a:lnTo>
                  <a:lnTo>
                    <a:pt x="504444" y="208788"/>
                  </a:lnTo>
                  <a:lnTo>
                    <a:pt x="525780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50585" y="4619243"/>
              <a:ext cx="502920" cy="167640"/>
            </a:xfrm>
            <a:custGeom>
              <a:avLst/>
              <a:gdLst/>
              <a:ahLst/>
              <a:cxnLst/>
              <a:rect l="l" t="t" r="r" b="b"/>
              <a:pathLst>
                <a:path w="502920" h="167639">
                  <a:moveTo>
                    <a:pt x="502919" y="16763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2919" y="167639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29250" y="459790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4256" y="41148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4256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57949" y="461924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36614" y="459790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167640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525780" y="210312"/>
                  </a:moveTo>
                  <a:lnTo>
                    <a:pt x="525780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578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53506" y="461924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33694" y="459790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19812" y="21031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210820">
                  <a:moveTo>
                    <a:pt x="41148" y="16764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67640"/>
                  </a:lnTo>
                  <a:lnTo>
                    <a:pt x="41148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19812" y="167640"/>
                  </a:lnTo>
                  <a:lnTo>
                    <a:pt x="41148" y="188976"/>
                  </a:lnTo>
                  <a:lnTo>
                    <a:pt x="41148" y="210312"/>
                  </a:lnTo>
                  <a:lnTo>
                    <a:pt x="502920" y="210312"/>
                  </a:lnTo>
                  <a:lnTo>
                    <a:pt x="502920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1148" y="210312"/>
                  </a:moveTo>
                  <a:lnTo>
                    <a:pt x="41148" y="188976"/>
                  </a:lnTo>
                  <a:lnTo>
                    <a:pt x="19812" y="167640"/>
                  </a:lnTo>
                  <a:lnTo>
                    <a:pt x="19812" y="210312"/>
                  </a:lnTo>
                  <a:lnTo>
                    <a:pt x="41148" y="210312"/>
                  </a:lnTo>
                  <a:close/>
                </a:path>
                <a:path w="546100" h="210820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2920" y="188976"/>
                  </a:lnTo>
                  <a:lnTo>
                    <a:pt x="502920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50585" y="4786883"/>
              <a:ext cx="502920" cy="167640"/>
            </a:xfrm>
            <a:custGeom>
              <a:avLst/>
              <a:gdLst/>
              <a:ahLst/>
              <a:cxnLst/>
              <a:rect l="l" t="t" r="r" b="b"/>
              <a:pathLst>
                <a:path w="502920" h="167639">
                  <a:moveTo>
                    <a:pt x="502919" y="16763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2919" y="167639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29250" y="476554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57949" y="478688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36614" y="476554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167640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525780" y="210312"/>
                  </a:moveTo>
                  <a:lnTo>
                    <a:pt x="525780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578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53506" y="478688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33694" y="476554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19812" y="21031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210820">
                  <a:moveTo>
                    <a:pt x="41148" y="16764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67640"/>
                  </a:lnTo>
                  <a:lnTo>
                    <a:pt x="41148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19812" y="167640"/>
                  </a:lnTo>
                  <a:lnTo>
                    <a:pt x="41148" y="188976"/>
                  </a:lnTo>
                  <a:lnTo>
                    <a:pt x="41148" y="210312"/>
                  </a:lnTo>
                  <a:lnTo>
                    <a:pt x="502920" y="210312"/>
                  </a:lnTo>
                  <a:lnTo>
                    <a:pt x="502920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1148" y="210312"/>
                  </a:moveTo>
                  <a:lnTo>
                    <a:pt x="41148" y="188976"/>
                  </a:lnTo>
                  <a:lnTo>
                    <a:pt x="19812" y="167640"/>
                  </a:lnTo>
                  <a:lnTo>
                    <a:pt x="19812" y="210312"/>
                  </a:lnTo>
                  <a:lnTo>
                    <a:pt x="41148" y="210312"/>
                  </a:lnTo>
                  <a:close/>
                </a:path>
                <a:path w="546100" h="21082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2920" y="188976"/>
                  </a:lnTo>
                  <a:lnTo>
                    <a:pt x="502920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50585" y="4954523"/>
              <a:ext cx="502920" cy="167640"/>
            </a:xfrm>
            <a:custGeom>
              <a:avLst/>
              <a:gdLst/>
              <a:ahLst/>
              <a:cxnLst/>
              <a:rect l="l" t="t" r="r" b="b"/>
              <a:pathLst>
                <a:path w="502920" h="167639">
                  <a:moveTo>
                    <a:pt x="502919" y="16763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2919" y="167639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29250" y="493318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57949" y="495452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36614" y="493318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21336" y="2103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210820">
                  <a:moveTo>
                    <a:pt x="42672" y="1676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67640"/>
                  </a:lnTo>
                  <a:lnTo>
                    <a:pt x="42672" y="167640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21336" y="167640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04444" y="210312"/>
                  </a:lnTo>
                  <a:lnTo>
                    <a:pt x="504444" y="188976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167640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546100" h="21082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210820">
                  <a:moveTo>
                    <a:pt x="525780" y="167640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167640"/>
                  </a:lnTo>
                  <a:lnTo>
                    <a:pt x="525780" y="167640"/>
                  </a:lnTo>
                  <a:close/>
                </a:path>
                <a:path w="546100" h="210820">
                  <a:moveTo>
                    <a:pt x="525780" y="210312"/>
                  </a:moveTo>
                  <a:lnTo>
                    <a:pt x="525780" y="167640"/>
                  </a:lnTo>
                  <a:lnTo>
                    <a:pt x="504444" y="188976"/>
                  </a:lnTo>
                  <a:lnTo>
                    <a:pt x="504444" y="210312"/>
                  </a:lnTo>
                  <a:lnTo>
                    <a:pt x="52578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453506" y="4954523"/>
              <a:ext cx="504825" cy="167640"/>
            </a:xfrm>
            <a:custGeom>
              <a:avLst/>
              <a:gdLst/>
              <a:ahLst/>
              <a:cxnLst/>
              <a:rect l="l" t="t" r="r" b="b"/>
              <a:pathLst>
                <a:path w="504825" h="167639">
                  <a:moveTo>
                    <a:pt x="504443" y="16763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167639"/>
                  </a:lnTo>
                  <a:lnTo>
                    <a:pt x="504443" y="1676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33694" y="4933188"/>
              <a:ext cx="546100" cy="210820"/>
            </a:xfrm>
            <a:custGeom>
              <a:avLst/>
              <a:gdLst/>
              <a:ahLst/>
              <a:cxnLst/>
              <a:rect l="l" t="t" r="r" b="b"/>
              <a:pathLst>
                <a:path w="546100" h="210820">
                  <a:moveTo>
                    <a:pt x="545592" y="21031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19812" y="21031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210312"/>
                  </a:lnTo>
                  <a:lnTo>
                    <a:pt x="545592" y="210312"/>
                  </a:lnTo>
                  <a:close/>
                </a:path>
                <a:path w="546100" h="21082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210820">
                  <a:moveTo>
                    <a:pt x="41148" y="16764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67640"/>
                  </a:lnTo>
                  <a:lnTo>
                    <a:pt x="41148" y="167640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19812" y="167640"/>
                  </a:lnTo>
                  <a:lnTo>
                    <a:pt x="41148" y="188976"/>
                  </a:lnTo>
                  <a:lnTo>
                    <a:pt x="41148" y="210312"/>
                  </a:lnTo>
                  <a:lnTo>
                    <a:pt x="502920" y="210312"/>
                  </a:lnTo>
                  <a:lnTo>
                    <a:pt x="502920" y="188976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41148" y="210312"/>
                  </a:moveTo>
                  <a:lnTo>
                    <a:pt x="41148" y="188976"/>
                  </a:lnTo>
                  <a:lnTo>
                    <a:pt x="19812" y="167640"/>
                  </a:lnTo>
                  <a:lnTo>
                    <a:pt x="19812" y="210312"/>
                  </a:lnTo>
                  <a:lnTo>
                    <a:pt x="41148" y="210312"/>
                  </a:lnTo>
                  <a:close/>
                </a:path>
                <a:path w="546100" h="21082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210820">
                  <a:moveTo>
                    <a:pt x="524256" y="167640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167640"/>
                  </a:lnTo>
                  <a:lnTo>
                    <a:pt x="524256" y="167640"/>
                  </a:lnTo>
                  <a:close/>
                </a:path>
                <a:path w="546100" h="210820">
                  <a:moveTo>
                    <a:pt x="524256" y="210312"/>
                  </a:moveTo>
                  <a:lnTo>
                    <a:pt x="524256" y="167640"/>
                  </a:lnTo>
                  <a:lnTo>
                    <a:pt x="502920" y="188976"/>
                  </a:lnTo>
                  <a:lnTo>
                    <a:pt x="502920" y="210312"/>
                  </a:lnTo>
                  <a:lnTo>
                    <a:pt x="524256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37238" y="3526535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15897" y="3506736"/>
              <a:ext cx="632460" cy="1049020"/>
            </a:xfrm>
            <a:custGeom>
              <a:avLst/>
              <a:gdLst/>
              <a:ahLst/>
              <a:cxnLst/>
              <a:rect l="l" t="t" r="r" b="b"/>
              <a:pathLst>
                <a:path w="632460" h="1049020">
                  <a:moveTo>
                    <a:pt x="632460" y="0"/>
                  </a:moveTo>
                  <a:lnTo>
                    <a:pt x="589788" y="0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589788" y="545592"/>
                  </a:lnTo>
                  <a:lnTo>
                    <a:pt x="589788" y="1007364"/>
                  </a:lnTo>
                  <a:lnTo>
                    <a:pt x="42672" y="1007364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0"/>
                  </a:lnTo>
                  <a:lnTo>
                    <a:pt x="0" y="0"/>
                  </a:lnTo>
                  <a:lnTo>
                    <a:pt x="0" y="502920"/>
                  </a:lnTo>
                  <a:lnTo>
                    <a:pt x="0" y="545592"/>
                  </a:lnTo>
                  <a:lnTo>
                    <a:pt x="0" y="1048512"/>
                  </a:lnTo>
                  <a:lnTo>
                    <a:pt x="21336" y="1048512"/>
                  </a:lnTo>
                  <a:lnTo>
                    <a:pt x="42672" y="1048512"/>
                  </a:lnTo>
                  <a:lnTo>
                    <a:pt x="589788" y="1048512"/>
                  </a:lnTo>
                  <a:lnTo>
                    <a:pt x="611124" y="1048512"/>
                  </a:lnTo>
                  <a:lnTo>
                    <a:pt x="632460" y="1048512"/>
                  </a:lnTo>
                  <a:lnTo>
                    <a:pt x="632460" y="545592"/>
                  </a:lnTo>
                  <a:lnTo>
                    <a:pt x="632460" y="502920"/>
                  </a:lnTo>
                  <a:lnTo>
                    <a:pt x="632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37238" y="537362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5773" y="4533899"/>
              <a:ext cx="1175385" cy="1470660"/>
            </a:xfrm>
            <a:custGeom>
              <a:avLst/>
              <a:gdLst/>
              <a:ahLst/>
              <a:cxnLst/>
              <a:rect l="l" t="t" r="r" b="b"/>
              <a:pathLst>
                <a:path w="1175385" h="1470660">
                  <a:moveTo>
                    <a:pt x="862584" y="819924"/>
                  </a:moveTo>
                  <a:lnTo>
                    <a:pt x="819912" y="819924"/>
                  </a:lnTo>
                  <a:lnTo>
                    <a:pt x="819912" y="861072"/>
                  </a:lnTo>
                  <a:lnTo>
                    <a:pt x="819912" y="1322844"/>
                  </a:lnTo>
                  <a:lnTo>
                    <a:pt x="272796" y="1322844"/>
                  </a:lnTo>
                  <a:lnTo>
                    <a:pt x="272796" y="861072"/>
                  </a:lnTo>
                  <a:lnTo>
                    <a:pt x="819912" y="861072"/>
                  </a:lnTo>
                  <a:lnTo>
                    <a:pt x="819912" y="819924"/>
                  </a:lnTo>
                  <a:lnTo>
                    <a:pt x="272796" y="819924"/>
                  </a:lnTo>
                  <a:lnTo>
                    <a:pt x="272796" y="0"/>
                  </a:lnTo>
                  <a:lnTo>
                    <a:pt x="230124" y="0"/>
                  </a:lnTo>
                  <a:lnTo>
                    <a:pt x="230124" y="819924"/>
                  </a:lnTo>
                  <a:lnTo>
                    <a:pt x="230124" y="839724"/>
                  </a:lnTo>
                  <a:lnTo>
                    <a:pt x="230124" y="1365516"/>
                  </a:lnTo>
                  <a:lnTo>
                    <a:pt x="251460" y="1365516"/>
                  </a:lnTo>
                  <a:lnTo>
                    <a:pt x="272796" y="1365516"/>
                  </a:lnTo>
                  <a:lnTo>
                    <a:pt x="819912" y="1365516"/>
                  </a:lnTo>
                  <a:lnTo>
                    <a:pt x="841248" y="1365516"/>
                  </a:lnTo>
                  <a:lnTo>
                    <a:pt x="862584" y="1365516"/>
                  </a:lnTo>
                  <a:lnTo>
                    <a:pt x="862584" y="819924"/>
                  </a:lnTo>
                  <a:close/>
                </a:path>
                <a:path w="1175385" h="1470660">
                  <a:moveTo>
                    <a:pt x="1175004" y="1385316"/>
                  </a:moveTo>
                  <a:lnTo>
                    <a:pt x="0" y="1385316"/>
                  </a:lnTo>
                  <a:lnTo>
                    <a:pt x="0" y="1470660"/>
                  </a:lnTo>
                  <a:lnTo>
                    <a:pt x="1175004" y="1470660"/>
                  </a:lnTo>
                  <a:lnTo>
                    <a:pt x="1175004" y="1385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2304165" y="4533900"/>
            <a:ext cx="41275" cy="840105"/>
          </a:xfrm>
          <a:custGeom>
            <a:avLst/>
            <a:gdLst/>
            <a:ahLst/>
            <a:cxnLst/>
            <a:rect l="l" t="t" r="r" b="b"/>
            <a:pathLst>
              <a:path w="41275" h="840104">
                <a:moveTo>
                  <a:pt x="41147" y="839723"/>
                </a:moveTo>
                <a:lnTo>
                  <a:pt x="41147" y="0"/>
                </a:lnTo>
                <a:lnTo>
                  <a:pt x="0" y="0"/>
                </a:lnTo>
                <a:lnTo>
                  <a:pt x="0" y="839723"/>
                </a:lnTo>
                <a:lnTo>
                  <a:pt x="41147" y="83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868413" y="4765038"/>
            <a:ext cx="584200" cy="5302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430"/>
              </a:lnSpc>
            </a:pPr>
            <a:r>
              <a:rPr sz="3950" b="1" i="1" spc="-50" dirty="0">
                <a:latin typeface="Times New Roman"/>
                <a:cs typeface="Times New Roman"/>
              </a:rPr>
              <a:t>…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14940" y="2276042"/>
            <a:ext cx="6541770" cy="220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indent="1564640">
              <a:lnSpc>
                <a:spcPct val="138900"/>
              </a:lnSpc>
              <a:spcBef>
                <a:spcPts val="95"/>
              </a:spcBef>
              <a:tabLst>
                <a:tab pos="2186940" algn="l"/>
                <a:tab pos="3042285" algn="l"/>
                <a:tab pos="3976370" algn="l"/>
                <a:tab pos="4819015" algn="l"/>
                <a:tab pos="5724525" algn="l"/>
                <a:tab pos="6308090" algn="l"/>
              </a:tabLst>
            </a:pPr>
            <a:r>
              <a:rPr sz="3900" b="1" i="1" spc="-37" baseline="1068" dirty="0">
                <a:latin typeface="Times New Roman"/>
                <a:cs typeface="Times New Roman"/>
              </a:rPr>
              <a:t>a</a:t>
            </a:r>
            <a:r>
              <a:rPr sz="2625" b="1" spc="-37" baseline="-19047" dirty="0">
                <a:latin typeface="Times New Roman"/>
                <a:cs typeface="Times New Roman"/>
              </a:rPr>
              <a:t>1</a:t>
            </a:r>
            <a:r>
              <a:rPr sz="2625" b="1" baseline="-19047" dirty="0">
                <a:latin typeface="Times New Roman"/>
                <a:cs typeface="Times New Roman"/>
              </a:rPr>
              <a:t>	</a:t>
            </a:r>
            <a:r>
              <a:rPr sz="3900" b="1" i="1" spc="-37" baseline="1068" dirty="0">
                <a:latin typeface="Times New Roman"/>
                <a:cs typeface="Times New Roman"/>
              </a:rPr>
              <a:t>a</a:t>
            </a:r>
            <a:r>
              <a:rPr sz="2625" b="1" spc="-37" baseline="-19047" dirty="0">
                <a:latin typeface="Times New Roman"/>
                <a:cs typeface="Times New Roman"/>
              </a:rPr>
              <a:t>2</a:t>
            </a:r>
            <a:r>
              <a:rPr sz="2625" b="1" baseline="-19047" dirty="0">
                <a:latin typeface="Times New Roman"/>
                <a:cs typeface="Times New Roman"/>
              </a:rPr>
              <a:t>	</a:t>
            </a:r>
            <a:r>
              <a:rPr sz="3900" b="1" spc="-75" baseline="1068" dirty="0">
                <a:latin typeface="Times New Roman"/>
                <a:cs typeface="Times New Roman"/>
              </a:rPr>
              <a:t>…</a:t>
            </a:r>
            <a:r>
              <a:rPr sz="3900" b="1" baseline="1068" dirty="0">
                <a:latin typeface="Times New Roman"/>
                <a:cs typeface="Times New Roman"/>
              </a:rPr>
              <a:t>	</a:t>
            </a:r>
            <a:r>
              <a:rPr sz="3900" b="1" i="1" spc="-37" baseline="106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i="1" spc="-37" baseline="-19047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25" b="1" i="1" baseline="-1904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75" baseline="1068" dirty="0">
                <a:latin typeface="Times New Roman"/>
                <a:cs typeface="Times New Roman"/>
              </a:rPr>
              <a:t>…</a:t>
            </a:r>
            <a:r>
              <a:rPr sz="3900" b="1" baseline="1068" dirty="0">
                <a:latin typeface="Times New Roman"/>
                <a:cs typeface="Times New Roman"/>
              </a:rPr>
              <a:t>	</a:t>
            </a:r>
            <a:r>
              <a:rPr sz="3900" b="1" i="1" spc="-37" baseline="1068" dirty="0">
                <a:latin typeface="Times New Roman"/>
                <a:cs typeface="Times New Roman"/>
              </a:rPr>
              <a:t>a</a:t>
            </a:r>
            <a:r>
              <a:rPr sz="2625" b="1" i="1" spc="-37" baseline="-19047" dirty="0">
                <a:latin typeface="Times New Roman"/>
                <a:cs typeface="Times New Roman"/>
              </a:rPr>
              <a:t>n</a:t>
            </a:r>
            <a:r>
              <a:rPr sz="2625" b="1" i="1" baseline="-19047" dirty="0">
                <a:latin typeface="Times New Roman"/>
                <a:cs typeface="Times New Roman"/>
              </a:rPr>
              <a:t>	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 </a:t>
            </a:r>
            <a:r>
              <a:rPr sz="2850" b="1" spc="-10" dirty="0">
                <a:latin typeface="Times New Roman"/>
                <a:cs typeface="Times New Roman"/>
              </a:rPr>
              <a:t>Zásobník:</a:t>
            </a:r>
            <a:endParaRPr sz="2850">
              <a:latin typeface="Times New Roman"/>
              <a:cs typeface="Times New Roman"/>
            </a:endParaRPr>
          </a:p>
          <a:p>
            <a:pPr marL="803275">
              <a:lnSpc>
                <a:spcPct val="100000"/>
              </a:lnSpc>
              <a:spcBef>
                <a:spcPts val="60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 marL="841375">
              <a:lnSpc>
                <a:spcPct val="100000"/>
              </a:lnSpc>
              <a:spcBef>
                <a:spcPts val="85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325502" y="3744467"/>
            <a:ext cx="5457825" cy="2409825"/>
            <a:chOff x="2325502" y="3744467"/>
            <a:chExt cx="5457825" cy="2409825"/>
          </a:xfrm>
        </p:grpSpPr>
        <p:sp>
          <p:nvSpPr>
            <p:cNvPr id="62" name="object 62"/>
            <p:cNvSpPr/>
            <p:nvPr/>
          </p:nvSpPr>
          <p:spPr>
            <a:xfrm>
              <a:off x="2325497" y="3744480"/>
              <a:ext cx="5457825" cy="2385060"/>
            </a:xfrm>
            <a:custGeom>
              <a:avLst/>
              <a:gdLst/>
              <a:ahLst/>
              <a:cxnLst/>
              <a:rect l="l" t="t" r="r" b="b"/>
              <a:pathLst>
                <a:path w="5457825" h="2385060">
                  <a:moveTo>
                    <a:pt x="1258824" y="789432"/>
                  </a:moveTo>
                  <a:lnTo>
                    <a:pt x="1132332" y="729996"/>
                  </a:lnTo>
                  <a:lnTo>
                    <a:pt x="1132840" y="771804"/>
                  </a:lnTo>
                  <a:lnTo>
                    <a:pt x="1106424" y="772668"/>
                  </a:lnTo>
                  <a:lnTo>
                    <a:pt x="1007364" y="772668"/>
                  </a:lnTo>
                  <a:lnTo>
                    <a:pt x="960120" y="771144"/>
                  </a:lnTo>
                  <a:lnTo>
                    <a:pt x="914400" y="769620"/>
                  </a:lnTo>
                  <a:lnTo>
                    <a:pt x="868680" y="766572"/>
                  </a:lnTo>
                  <a:lnTo>
                    <a:pt x="826008" y="762000"/>
                  </a:lnTo>
                  <a:lnTo>
                    <a:pt x="786384" y="757428"/>
                  </a:lnTo>
                  <a:lnTo>
                    <a:pt x="711708" y="740664"/>
                  </a:lnTo>
                  <a:lnTo>
                    <a:pt x="649224" y="719328"/>
                  </a:lnTo>
                  <a:lnTo>
                    <a:pt x="635508" y="711708"/>
                  </a:lnTo>
                  <a:lnTo>
                    <a:pt x="623316" y="705612"/>
                  </a:lnTo>
                  <a:lnTo>
                    <a:pt x="589788" y="681228"/>
                  </a:lnTo>
                  <a:lnTo>
                    <a:pt x="565404" y="640080"/>
                  </a:lnTo>
                  <a:lnTo>
                    <a:pt x="554736" y="598932"/>
                  </a:lnTo>
                  <a:lnTo>
                    <a:pt x="553212" y="583692"/>
                  </a:lnTo>
                  <a:lnTo>
                    <a:pt x="553212" y="566928"/>
                  </a:lnTo>
                  <a:lnTo>
                    <a:pt x="551688" y="550164"/>
                  </a:lnTo>
                  <a:lnTo>
                    <a:pt x="551688" y="533400"/>
                  </a:lnTo>
                  <a:lnTo>
                    <a:pt x="553212" y="496824"/>
                  </a:lnTo>
                  <a:lnTo>
                    <a:pt x="556260" y="460248"/>
                  </a:lnTo>
                  <a:lnTo>
                    <a:pt x="557784" y="423672"/>
                  </a:lnTo>
                  <a:lnTo>
                    <a:pt x="560832" y="387096"/>
                  </a:lnTo>
                  <a:lnTo>
                    <a:pt x="562356" y="350520"/>
                  </a:lnTo>
                  <a:lnTo>
                    <a:pt x="562356" y="330708"/>
                  </a:lnTo>
                  <a:lnTo>
                    <a:pt x="557784" y="278892"/>
                  </a:lnTo>
                  <a:lnTo>
                    <a:pt x="545592" y="231648"/>
                  </a:lnTo>
                  <a:lnTo>
                    <a:pt x="519684" y="188976"/>
                  </a:lnTo>
                  <a:lnTo>
                    <a:pt x="483108" y="156972"/>
                  </a:lnTo>
                  <a:lnTo>
                    <a:pt x="469392" y="146304"/>
                  </a:lnTo>
                  <a:lnTo>
                    <a:pt x="454152" y="137160"/>
                  </a:lnTo>
                  <a:lnTo>
                    <a:pt x="403860" y="114300"/>
                  </a:lnTo>
                  <a:lnTo>
                    <a:pt x="385572" y="106680"/>
                  </a:lnTo>
                  <a:lnTo>
                    <a:pt x="367284" y="100584"/>
                  </a:lnTo>
                  <a:lnTo>
                    <a:pt x="329184" y="86868"/>
                  </a:lnTo>
                  <a:lnTo>
                    <a:pt x="291084" y="76200"/>
                  </a:lnTo>
                  <a:lnTo>
                    <a:pt x="211836" y="57912"/>
                  </a:lnTo>
                  <a:lnTo>
                    <a:pt x="173736" y="50292"/>
                  </a:lnTo>
                  <a:lnTo>
                    <a:pt x="138684" y="42672"/>
                  </a:lnTo>
                  <a:lnTo>
                    <a:pt x="127139" y="40462"/>
                  </a:lnTo>
                  <a:lnTo>
                    <a:pt x="135636" y="0"/>
                  </a:lnTo>
                  <a:lnTo>
                    <a:pt x="0" y="35052"/>
                  </a:lnTo>
                  <a:lnTo>
                    <a:pt x="97536" y="113614"/>
                  </a:lnTo>
                  <a:lnTo>
                    <a:pt x="109728" y="123444"/>
                  </a:lnTo>
                  <a:lnTo>
                    <a:pt x="118491" y="81711"/>
                  </a:lnTo>
                  <a:lnTo>
                    <a:pt x="129540" y="83820"/>
                  </a:lnTo>
                  <a:lnTo>
                    <a:pt x="202692" y="99060"/>
                  </a:lnTo>
                  <a:lnTo>
                    <a:pt x="240792" y="106680"/>
                  </a:lnTo>
                  <a:lnTo>
                    <a:pt x="316992" y="128016"/>
                  </a:lnTo>
                  <a:lnTo>
                    <a:pt x="353568" y="138684"/>
                  </a:lnTo>
                  <a:lnTo>
                    <a:pt x="370332" y="146304"/>
                  </a:lnTo>
                  <a:lnTo>
                    <a:pt x="387096" y="152400"/>
                  </a:lnTo>
                  <a:lnTo>
                    <a:pt x="402336" y="158496"/>
                  </a:lnTo>
                  <a:lnTo>
                    <a:pt x="432816" y="173736"/>
                  </a:lnTo>
                  <a:lnTo>
                    <a:pt x="445008" y="181356"/>
                  </a:lnTo>
                  <a:lnTo>
                    <a:pt x="457200" y="190500"/>
                  </a:lnTo>
                  <a:lnTo>
                    <a:pt x="467868" y="198120"/>
                  </a:lnTo>
                  <a:lnTo>
                    <a:pt x="505968" y="245364"/>
                  </a:lnTo>
                  <a:lnTo>
                    <a:pt x="509016" y="257556"/>
                  </a:lnTo>
                  <a:lnTo>
                    <a:pt x="513588" y="271272"/>
                  </a:lnTo>
                  <a:lnTo>
                    <a:pt x="515112" y="284988"/>
                  </a:lnTo>
                  <a:lnTo>
                    <a:pt x="518160" y="300228"/>
                  </a:lnTo>
                  <a:lnTo>
                    <a:pt x="519684" y="315468"/>
                  </a:lnTo>
                  <a:lnTo>
                    <a:pt x="519684" y="348996"/>
                  </a:lnTo>
                  <a:lnTo>
                    <a:pt x="516636" y="420624"/>
                  </a:lnTo>
                  <a:lnTo>
                    <a:pt x="513588" y="458724"/>
                  </a:lnTo>
                  <a:lnTo>
                    <a:pt x="510540" y="533400"/>
                  </a:lnTo>
                  <a:lnTo>
                    <a:pt x="510540" y="569976"/>
                  </a:lnTo>
                  <a:lnTo>
                    <a:pt x="513588" y="605028"/>
                  </a:lnTo>
                  <a:lnTo>
                    <a:pt x="516636" y="623316"/>
                  </a:lnTo>
                  <a:lnTo>
                    <a:pt x="519684" y="634492"/>
                  </a:lnTo>
                  <a:lnTo>
                    <a:pt x="521208" y="640080"/>
                  </a:lnTo>
                  <a:lnTo>
                    <a:pt x="525780" y="655320"/>
                  </a:lnTo>
                  <a:lnTo>
                    <a:pt x="541020" y="685800"/>
                  </a:lnTo>
                  <a:lnTo>
                    <a:pt x="550164" y="699516"/>
                  </a:lnTo>
                  <a:lnTo>
                    <a:pt x="551688" y="701040"/>
                  </a:lnTo>
                  <a:lnTo>
                    <a:pt x="574548" y="723900"/>
                  </a:lnTo>
                  <a:lnTo>
                    <a:pt x="632460" y="757428"/>
                  </a:lnTo>
                  <a:lnTo>
                    <a:pt x="684276" y="777240"/>
                  </a:lnTo>
                  <a:lnTo>
                    <a:pt x="720852" y="786384"/>
                  </a:lnTo>
                  <a:lnTo>
                    <a:pt x="739140" y="790956"/>
                  </a:lnTo>
                  <a:lnTo>
                    <a:pt x="780288" y="798576"/>
                  </a:lnTo>
                  <a:lnTo>
                    <a:pt x="822960" y="804672"/>
                  </a:lnTo>
                  <a:lnTo>
                    <a:pt x="867156" y="809244"/>
                  </a:lnTo>
                  <a:lnTo>
                    <a:pt x="912876" y="810768"/>
                  </a:lnTo>
                  <a:lnTo>
                    <a:pt x="958596" y="813816"/>
                  </a:lnTo>
                  <a:lnTo>
                    <a:pt x="1007364" y="813816"/>
                  </a:lnTo>
                  <a:lnTo>
                    <a:pt x="1056132" y="815340"/>
                  </a:lnTo>
                  <a:lnTo>
                    <a:pt x="1106424" y="813816"/>
                  </a:lnTo>
                  <a:lnTo>
                    <a:pt x="1133335" y="813816"/>
                  </a:lnTo>
                  <a:lnTo>
                    <a:pt x="1133856" y="856488"/>
                  </a:lnTo>
                  <a:lnTo>
                    <a:pt x="1153668" y="845845"/>
                  </a:lnTo>
                  <a:lnTo>
                    <a:pt x="1258824" y="789432"/>
                  </a:lnTo>
                  <a:close/>
                </a:path>
                <a:path w="5457825" h="2385060">
                  <a:moveTo>
                    <a:pt x="3273552" y="2196071"/>
                  </a:moveTo>
                  <a:lnTo>
                    <a:pt x="3084576" y="2196071"/>
                  </a:lnTo>
                  <a:lnTo>
                    <a:pt x="3084576" y="1629143"/>
                  </a:lnTo>
                  <a:lnTo>
                    <a:pt x="2706624" y="1629143"/>
                  </a:lnTo>
                  <a:lnTo>
                    <a:pt x="2706624" y="2196071"/>
                  </a:lnTo>
                  <a:lnTo>
                    <a:pt x="2517648" y="2196071"/>
                  </a:lnTo>
                  <a:lnTo>
                    <a:pt x="2895600" y="2385047"/>
                  </a:lnTo>
                  <a:lnTo>
                    <a:pt x="3273552" y="2196071"/>
                  </a:lnTo>
                  <a:close/>
                </a:path>
                <a:path w="5457825" h="2385060">
                  <a:moveTo>
                    <a:pt x="5457444" y="853440"/>
                  </a:moveTo>
                  <a:lnTo>
                    <a:pt x="4658868" y="853440"/>
                  </a:lnTo>
                  <a:lnTo>
                    <a:pt x="4658868" y="810768"/>
                  </a:lnTo>
                  <a:lnTo>
                    <a:pt x="4533900" y="874776"/>
                  </a:lnTo>
                  <a:lnTo>
                    <a:pt x="4639056" y="927354"/>
                  </a:lnTo>
                  <a:lnTo>
                    <a:pt x="4658868" y="937260"/>
                  </a:lnTo>
                  <a:lnTo>
                    <a:pt x="4658868" y="894588"/>
                  </a:lnTo>
                  <a:lnTo>
                    <a:pt x="5457444" y="894588"/>
                  </a:lnTo>
                  <a:lnTo>
                    <a:pt x="5457444" y="8534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54758" y="5353811"/>
              <a:ext cx="934719" cy="800100"/>
            </a:xfrm>
            <a:custGeom>
              <a:avLst/>
              <a:gdLst/>
              <a:ahLst/>
              <a:cxnLst/>
              <a:rect l="l" t="t" r="r" b="b"/>
              <a:pathLst>
                <a:path w="934720" h="800100">
                  <a:moveTo>
                    <a:pt x="277368" y="565404"/>
                  </a:moveTo>
                  <a:lnTo>
                    <a:pt x="0" y="565404"/>
                  </a:lnTo>
                  <a:lnTo>
                    <a:pt x="88392" y="609888"/>
                  </a:lnTo>
                  <a:lnTo>
                    <a:pt x="88392" y="608076"/>
                  </a:lnTo>
                  <a:lnTo>
                    <a:pt x="99060" y="568452"/>
                  </a:lnTo>
                  <a:lnTo>
                    <a:pt x="178308" y="608076"/>
                  </a:lnTo>
                  <a:lnTo>
                    <a:pt x="257556" y="608076"/>
                  </a:lnTo>
                  <a:lnTo>
                    <a:pt x="257556" y="586740"/>
                  </a:lnTo>
                  <a:lnTo>
                    <a:pt x="277368" y="565404"/>
                  </a:lnTo>
                  <a:close/>
                </a:path>
                <a:path w="934720" h="800100">
                  <a:moveTo>
                    <a:pt x="178308" y="608076"/>
                  </a:moveTo>
                  <a:lnTo>
                    <a:pt x="99060" y="568452"/>
                  </a:lnTo>
                  <a:lnTo>
                    <a:pt x="88392" y="608076"/>
                  </a:lnTo>
                  <a:lnTo>
                    <a:pt x="178308" y="608076"/>
                  </a:lnTo>
                  <a:close/>
                </a:path>
                <a:path w="934720" h="800100">
                  <a:moveTo>
                    <a:pt x="467106" y="752475"/>
                  </a:moveTo>
                  <a:lnTo>
                    <a:pt x="178308" y="608076"/>
                  </a:lnTo>
                  <a:lnTo>
                    <a:pt x="88392" y="608076"/>
                  </a:lnTo>
                  <a:lnTo>
                    <a:pt x="88392" y="609888"/>
                  </a:lnTo>
                  <a:lnTo>
                    <a:pt x="457200" y="795498"/>
                  </a:lnTo>
                  <a:lnTo>
                    <a:pt x="457200" y="757428"/>
                  </a:lnTo>
                  <a:lnTo>
                    <a:pt x="467106" y="752475"/>
                  </a:lnTo>
                  <a:close/>
                </a:path>
                <a:path w="934720" h="800100">
                  <a:moveTo>
                    <a:pt x="676656" y="565404"/>
                  </a:moveTo>
                  <a:lnTo>
                    <a:pt x="676656" y="0"/>
                  </a:lnTo>
                  <a:lnTo>
                    <a:pt x="257556" y="0"/>
                  </a:lnTo>
                  <a:lnTo>
                    <a:pt x="257556" y="565404"/>
                  </a:lnTo>
                  <a:lnTo>
                    <a:pt x="277368" y="565404"/>
                  </a:lnTo>
                  <a:lnTo>
                    <a:pt x="277368" y="41148"/>
                  </a:lnTo>
                  <a:lnTo>
                    <a:pt x="298704" y="19812"/>
                  </a:lnTo>
                  <a:lnTo>
                    <a:pt x="298704" y="41148"/>
                  </a:lnTo>
                  <a:lnTo>
                    <a:pt x="635508" y="41148"/>
                  </a:lnTo>
                  <a:lnTo>
                    <a:pt x="635508" y="19812"/>
                  </a:lnTo>
                  <a:lnTo>
                    <a:pt x="655320" y="41148"/>
                  </a:lnTo>
                  <a:lnTo>
                    <a:pt x="655320" y="565404"/>
                  </a:lnTo>
                  <a:lnTo>
                    <a:pt x="676656" y="565404"/>
                  </a:lnTo>
                  <a:close/>
                </a:path>
                <a:path w="934720" h="800100">
                  <a:moveTo>
                    <a:pt x="298704" y="608076"/>
                  </a:moveTo>
                  <a:lnTo>
                    <a:pt x="298704" y="41148"/>
                  </a:lnTo>
                  <a:lnTo>
                    <a:pt x="277368" y="41148"/>
                  </a:lnTo>
                  <a:lnTo>
                    <a:pt x="277368" y="565404"/>
                  </a:lnTo>
                  <a:lnTo>
                    <a:pt x="257556" y="586740"/>
                  </a:lnTo>
                  <a:lnTo>
                    <a:pt x="257556" y="608076"/>
                  </a:lnTo>
                  <a:lnTo>
                    <a:pt x="298704" y="608076"/>
                  </a:lnTo>
                  <a:close/>
                </a:path>
                <a:path w="934720" h="800100">
                  <a:moveTo>
                    <a:pt x="298704" y="41148"/>
                  </a:moveTo>
                  <a:lnTo>
                    <a:pt x="298704" y="19812"/>
                  </a:lnTo>
                  <a:lnTo>
                    <a:pt x="277368" y="41148"/>
                  </a:lnTo>
                  <a:lnTo>
                    <a:pt x="298704" y="41148"/>
                  </a:lnTo>
                  <a:close/>
                </a:path>
                <a:path w="934720" h="800100">
                  <a:moveTo>
                    <a:pt x="477012" y="757428"/>
                  </a:moveTo>
                  <a:lnTo>
                    <a:pt x="467106" y="752475"/>
                  </a:lnTo>
                  <a:lnTo>
                    <a:pt x="457200" y="757428"/>
                  </a:lnTo>
                  <a:lnTo>
                    <a:pt x="477012" y="757428"/>
                  </a:lnTo>
                  <a:close/>
                </a:path>
                <a:path w="934720" h="800100">
                  <a:moveTo>
                    <a:pt x="477012" y="794748"/>
                  </a:moveTo>
                  <a:lnTo>
                    <a:pt x="477012" y="757428"/>
                  </a:lnTo>
                  <a:lnTo>
                    <a:pt x="457200" y="757428"/>
                  </a:lnTo>
                  <a:lnTo>
                    <a:pt x="457200" y="795498"/>
                  </a:lnTo>
                  <a:lnTo>
                    <a:pt x="466344" y="800100"/>
                  </a:lnTo>
                  <a:lnTo>
                    <a:pt x="477012" y="794748"/>
                  </a:lnTo>
                  <a:close/>
                </a:path>
                <a:path w="934720" h="800100">
                  <a:moveTo>
                    <a:pt x="844296" y="610508"/>
                  </a:moveTo>
                  <a:lnTo>
                    <a:pt x="844296" y="608076"/>
                  </a:lnTo>
                  <a:lnTo>
                    <a:pt x="755904" y="608076"/>
                  </a:lnTo>
                  <a:lnTo>
                    <a:pt x="467106" y="752475"/>
                  </a:lnTo>
                  <a:lnTo>
                    <a:pt x="477012" y="757428"/>
                  </a:lnTo>
                  <a:lnTo>
                    <a:pt x="477012" y="794748"/>
                  </a:lnTo>
                  <a:lnTo>
                    <a:pt x="844296" y="610508"/>
                  </a:lnTo>
                  <a:close/>
                </a:path>
                <a:path w="934720" h="800100">
                  <a:moveTo>
                    <a:pt x="655320" y="41148"/>
                  </a:moveTo>
                  <a:lnTo>
                    <a:pt x="635508" y="19812"/>
                  </a:lnTo>
                  <a:lnTo>
                    <a:pt x="635508" y="41148"/>
                  </a:lnTo>
                  <a:lnTo>
                    <a:pt x="655320" y="41148"/>
                  </a:lnTo>
                  <a:close/>
                </a:path>
                <a:path w="934720" h="800100">
                  <a:moveTo>
                    <a:pt x="676656" y="608076"/>
                  </a:moveTo>
                  <a:lnTo>
                    <a:pt x="676656" y="586740"/>
                  </a:lnTo>
                  <a:lnTo>
                    <a:pt x="655320" y="565404"/>
                  </a:lnTo>
                  <a:lnTo>
                    <a:pt x="655320" y="41148"/>
                  </a:lnTo>
                  <a:lnTo>
                    <a:pt x="635508" y="41148"/>
                  </a:lnTo>
                  <a:lnTo>
                    <a:pt x="635508" y="608076"/>
                  </a:lnTo>
                  <a:lnTo>
                    <a:pt x="676656" y="608076"/>
                  </a:lnTo>
                  <a:close/>
                </a:path>
                <a:path w="934720" h="800100">
                  <a:moveTo>
                    <a:pt x="934212" y="565404"/>
                  </a:moveTo>
                  <a:lnTo>
                    <a:pt x="655320" y="565404"/>
                  </a:lnTo>
                  <a:lnTo>
                    <a:pt x="676656" y="586740"/>
                  </a:lnTo>
                  <a:lnTo>
                    <a:pt x="676656" y="608076"/>
                  </a:lnTo>
                  <a:lnTo>
                    <a:pt x="755904" y="608076"/>
                  </a:lnTo>
                  <a:lnTo>
                    <a:pt x="835152" y="568452"/>
                  </a:lnTo>
                  <a:lnTo>
                    <a:pt x="844296" y="608076"/>
                  </a:lnTo>
                  <a:lnTo>
                    <a:pt x="844296" y="610508"/>
                  </a:lnTo>
                  <a:lnTo>
                    <a:pt x="934212" y="565404"/>
                  </a:lnTo>
                  <a:close/>
                </a:path>
                <a:path w="934720" h="800100">
                  <a:moveTo>
                    <a:pt x="844296" y="608076"/>
                  </a:moveTo>
                  <a:lnTo>
                    <a:pt x="835152" y="568452"/>
                  </a:lnTo>
                  <a:lnTo>
                    <a:pt x="755904" y="608076"/>
                  </a:lnTo>
                  <a:lnTo>
                    <a:pt x="844296" y="608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825128" y="5400545"/>
            <a:ext cx="7597140" cy="1719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1299"/>
              </a:lnSpc>
              <a:spcBef>
                <a:spcPts val="275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Levý</a:t>
            </a:r>
            <a:r>
              <a:rPr sz="3050" b="1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rozbor</a:t>
            </a:r>
            <a:r>
              <a:rPr sz="3050" b="1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posloupnost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pravidel,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která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je </a:t>
            </a:r>
            <a:r>
              <a:rPr sz="3050" dirty="0">
                <a:latin typeface="Times New Roman"/>
                <a:cs typeface="Times New Roman"/>
              </a:rPr>
              <a:t>použita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nejlevější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derivaci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vstupní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řetězec.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47/57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16255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0000" y="1242695"/>
            <a:ext cx="9151620" cy="2840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065" indent="-227965">
              <a:lnSpc>
                <a:spcPts val="3504"/>
              </a:lnSpc>
              <a:spcBef>
                <a:spcPts val="130"/>
              </a:spcBef>
              <a:buFont typeface="Times New Roman"/>
              <a:buChar char="•"/>
              <a:tabLst>
                <a:tab pos="266065" algn="l"/>
                <a:tab pos="1694180" algn="l"/>
              </a:tabLst>
            </a:pP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LL-tabulka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);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T</a:t>
            </a:r>
            <a:r>
              <a:rPr sz="3075" spc="-37" baseline="24390" dirty="0">
                <a:latin typeface="Times New Roman"/>
                <a:cs typeface="Times New Roman"/>
              </a:rPr>
              <a:t>*</a:t>
            </a:r>
            <a:endParaRPr sz="3075" baseline="24390" dirty="0">
              <a:latin typeface="Times New Roman"/>
              <a:cs typeface="Times New Roman"/>
            </a:endParaRPr>
          </a:p>
          <a:p>
            <a:pPr marL="266065" indent="-227965">
              <a:lnSpc>
                <a:spcPts val="3504"/>
              </a:lnSpc>
              <a:buFont typeface="Times New Roman"/>
              <a:buChar char="•"/>
              <a:tabLst>
                <a:tab pos="26606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Levý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rozbor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pokud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i="1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jinak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chyba</a:t>
            </a:r>
            <a:endParaRPr sz="3050" dirty="0">
              <a:latin typeface="Times New Roman"/>
              <a:cs typeface="Times New Roman"/>
            </a:endParaRPr>
          </a:p>
          <a:p>
            <a:pPr marL="264160" indent="-226060">
              <a:lnSpc>
                <a:spcPts val="3204"/>
              </a:lnSpc>
              <a:spcBef>
                <a:spcPts val="570"/>
              </a:spcBef>
              <a:buFont typeface="Times New Roman"/>
              <a:buChar char="•"/>
              <a:tabLst>
                <a:tab pos="264160" algn="l"/>
              </a:tabLst>
            </a:pPr>
            <a:r>
              <a:rPr sz="29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2950" dirty="0">
              <a:latin typeface="Times New Roman"/>
              <a:cs typeface="Times New Roman"/>
            </a:endParaRPr>
          </a:p>
          <a:p>
            <a:pPr marL="257175" indent="-219075">
              <a:lnSpc>
                <a:spcPts val="2750"/>
              </a:lnSpc>
              <a:buChar char="•"/>
              <a:tabLst>
                <a:tab pos="257175" algn="l"/>
              </a:tabLst>
            </a:pPr>
            <a:r>
              <a:rPr sz="2850" dirty="0">
                <a:latin typeface="Times New Roman"/>
                <a:cs typeface="Times New Roman"/>
              </a:rPr>
              <a:t>push(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&amp;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push(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na</a:t>
            </a:r>
            <a:r>
              <a:rPr sz="2850" spc="-10" dirty="0">
                <a:latin typeface="Times New Roman"/>
                <a:cs typeface="Times New Roman"/>
              </a:rPr>
              <a:t> zásobník</a:t>
            </a:r>
            <a:endParaRPr sz="2850" dirty="0">
              <a:latin typeface="Times New Roman"/>
              <a:cs typeface="Times New Roman"/>
            </a:endParaRPr>
          </a:p>
          <a:p>
            <a:pPr marL="257175" indent="-219075">
              <a:lnSpc>
                <a:spcPts val="2750"/>
              </a:lnSpc>
              <a:buFont typeface="Times New Roman"/>
              <a:buChar char="•"/>
              <a:tabLst>
                <a:tab pos="257175" algn="l"/>
              </a:tabLst>
            </a:pPr>
            <a:r>
              <a:rPr sz="28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</a:t>
            </a:r>
            <a:endParaRPr sz="2850" dirty="0">
              <a:latin typeface="Times New Roman"/>
              <a:cs typeface="Times New Roman"/>
            </a:endParaRPr>
          </a:p>
          <a:p>
            <a:pPr marL="761365" lvl="1" indent="-219075">
              <a:lnSpc>
                <a:spcPts val="2755"/>
              </a:lnSpc>
              <a:buChar char="•"/>
              <a:tabLst>
                <a:tab pos="761365" algn="l"/>
              </a:tabLst>
            </a:pPr>
            <a:r>
              <a:rPr sz="2850" dirty="0">
                <a:latin typeface="Times New Roman"/>
                <a:cs typeface="Times New Roman"/>
              </a:rPr>
              <a:t>nechť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vrchol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zásobníku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a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aktuální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token</a:t>
            </a:r>
            <a:endParaRPr sz="2850" dirty="0">
              <a:latin typeface="Times New Roman"/>
              <a:cs typeface="Times New Roman"/>
            </a:endParaRPr>
          </a:p>
          <a:p>
            <a:pPr marL="761365" lvl="1" indent="-219075">
              <a:lnSpc>
                <a:spcPts val="3090"/>
              </a:lnSpc>
              <a:buFont typeface="Times New Roman"/>
              <a:buChar char="•"/>
              <a:tabLst>
                <a:tab pos="761365" algn="l"/>
              </a:tabLst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850" b="1" u="none" spc="-2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 </a:t>
            </a:r>
            <a:r>
              <a:rPr sz="285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50" b="1" u="none" spc="-25" dirty="0">
                <a:latin typeface="Times New Roman"/>
                <a:cs typeface="Times New Roman"/>
              </a:rPr>
              <a:t>: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2768" y="3996564"/>
            <a:ext cx="1252220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Times New Roman"/>
              <a:buChar char="•"/>
              <a:tabLst>
                <a:tab pos="231775" algn="l"/>
              </a:tabLst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8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850" b="1" spc="-3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2100"/>
              </a:spcBef>
              <a:buClr>
                <a:srgbClr val="000000"/>
              </a:buClr>
              <a:buFont typeface="Times New Roman"/>
              <a:buChar char="•"/>
              <a:tabLst>
                <a:tab pos="231775" algn="l"/>
              </a:tabLst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T</a:t>
            </a:r>
            <a:r>
              <a:rPr sz="2850" b="1" spc="-2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5829" y="3996564"/>
            <a:ext cx="5810885" cy="2907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85"/>
              </a:lnSpc>
              <a:spcBef>
                <a:spcPts val="114"/>
              </a:spcBef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spc="-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u="none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latin typeface="Times New Roman"/>
                <a:cs typeface="Times New Roman"/>
              </a:rPr>
              <a:t>=</a:t>
            </a:r>
            <a:r>
              <a:rPr sz="2850" b="1" u="none" spc="15" dirty="0"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850" b="1" u="none" spc="-20" dirty="0"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329932"/>
                </a:solidFill>
                <a:latin typeface="Times New Roman"/>
                <a:cs typeface="Times New Roman"/>
              </a:rPr>
              <a:t>úspěch</a:t>
            </a:r>
            <a:endParaRPr sz="2850">
              <a:latin typeface="Times New Roman"/>
              <a:cs typeface="Times New Roman"/>
            </a:endParaRPr>
          </a:p>
          <a:p>
            <a:pPr marL="1222375">
              <a:lnSpc>
                <a:spcPts val="2755"/>
              </a:lnSpc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chyba</a:t>
            </a:r>
            <a:r>
              <a:rPr sz="2850" u="none" spc="-10" dirty="0"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u="none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latin typeface="Times New Roman"/>
                <a:cs typeface="Times New Roman"/>
              </a:rPr>
              <a:t>=</a:t>
            </a:r>
            <a:r>
              <a:rPr sz="2850" b="1" u="none" spc="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850" b="1" u="none" spc="-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pop(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4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&amp;</a:t>
            </a:r>
            <a:r>
              <a:rPr sz="2850" u="none" spc="1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přečti</a:t>
            </a:r>
            <a:r>
              <a:rPr sz="2850" u="none" spc="-2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další</a:t>
            </a:r>
            <a:r>
              <a:rPr sz="2850" u="none" spc="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u="none" spc="-25" dirty="0">
                <a:latin typeface="Times New Roman"/>
                <a:cs typeface="Times New Roman"/>
              </a:rPr>
              <a:t>ze</a:t>
            </a:r>
            <a:endParaRPr sz="2850">
              <a:latin typeface="Times New Roman"/>
              <a:cs typeface="Times New Roman"/>
            </a:endParaRPr>
          </a:p>
          <a:p>
            <a:pPr marL="2048510">
              <a:lnSpc>
                <a:spcPts val="2740"/>
              </a:lnSpc>
            </a:pPr>
            <a:r>
              <a:rPr sz="2850" dirty="0">
                <a:latin typeface="Times New Roman"/>
                <a:cs typeface="Times New Roman"/>
              </a:rPr>
              <a:t>vstupního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řetězce</a:t>
            </a:r>
            <a:endParaRPr sz="2850">
              <a:latin typeface="Times New Roman"/>
              <a:cs typeface="Times New Roman"/>
            </a:endParaRPr>
          </a:p>
          <a:p>
            <a:pPr marL="1313815">
              <a:lnSpc>
                <a:spcPts val="2760"/>
              </a:lnSpc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chyba</a:t>
            </a:r>
            <a:r>
              <a:rPr sz="2850" u="none" spc="-10" dirty="0"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  <a:p>
            <a:pPr marL="33655" marR="454659" indent="-21590">
              <a:lnSpc>
                <a:spcPct val="80200"/>
              </a:lnSpc>
              <a:spcBef>
                <a:spcPts val="355"/>
              </a:spcBef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850" b="1" u="none" spc="-5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2850" b="1" u="none" dirty="0">
                <a:latin typeface="Times New Roman"/>
                <a:cs typeface="Times New Roman"/>
              </a:rPr>
              <a:t>: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u="none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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9932"/>
                </a:solidFill>
                <a:latin typeface="Times New Roman"/>
                <a:cs typeface="Times New Roman"/>
              </a:rPr>
              <a:t>x</a:t>
            </a:r>
            <a:r>
              <a:rPr sz="2850" b="1" i="1" u="none" spc="1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Symbol"/>
                <a:cs typeface="Symbol"/>
              </a:rPr>
              <a:t>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LL-tabulka[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u="none" dirty="0">
                <a:latin typeface="Times New Roman"/>
                <a:cs typeface="Times New Roman"/>
              </a:rPr>
              <a:t>,</a:t>
            </a:r>
            <a:r>
              <a:rPr sz="2850" b="1" u="none" spc="-3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u="none" dirty="0">
                <a:latin typeface="Times New Roman"/>
                <a:cs typeface="Times New Roman"/>
              </a:rPr>
              <a:t>]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2850" b="1" u="none" spc="-20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zaměň</a:t>
            </a:r>
            <a:r>
              <a:rPr sz="2850" u="none" spc="-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na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vrcholu</a:t>
            </a:r>
            <a:r>
              <a:rPr sz="2850" u="none" spc="-3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zásobníku</a:t>
            </a:r>
            <a:r>
              <a:rPr sz="2850" u="none" spc="-4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u="none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u="none" spc="-25" dirty="0">
                <a:latin typeface="Times New Roman"/>
                <a:cs typeface="Times New Roman"/>
              </a:rPr>
              <a:t>za </a:t>
            </a:r>
            <a:r>
              <a:rPr sz="2850" u="none" dirty="0">
                <a:latin typeface="Times New Roman"/>
                <a:cs typeface="Times New Roman"/>
              </a:rPr>
              <a:t>reversal(</a:t>
            </a:r>
            <a:r>
              <a:rPr sz="2850" b="1" i="1" u="none" dirty="0">
                <a:solidFill>
                  <a:srgbClr val="FF9932"/>
                </a:solidFill>
                <a:latin typeface="Times New Roman"/>
                <a:cs typeface="Times New Roman"/>
              </a:rPr>
              <a:t>x</a:t>
            </a:r>
            <a:r>
              <a:rPr sz="2850" u="none" dirty="0">
                <a:latin typeface="Times New Roman"/>
                <a:cs typeface="Times New Roman"/>
              </a:rPr>
              <a:t>)</a:t>
            </a:r>
            <a:r>
              <a:rPr sz="2850" u="none" spc="-45" dirty="0"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&amp; zapiš</a:t>
            </a:r>
            <a:r>
              <a:rPr sz="2850" u="none" spc="-20" dirty="0">
                <a:latin typeface="Times New Roman"/>
                <a:cs typeface="Times New Roman"/>
              </a:rPr>
              <a:t> </a:t>
            </a:r>
            <a:r>
              <a:rPr sz="285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2850" b="1" i="1" u="none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u="none" dirty="0">
                <a:latin typeface="Times New Roman"/>
                <a:cs typeface="Times New Roman"/>
              </a:rPr>
              <a:t>na</a:t>
            </a:r>
            <a:r>
              <a:rPr sz="2850" u="none" spc="-15" dirty="0">
                <a:latin typeface="Times New Roman"/>
                <a:cs typeface="Times New Roman"/>
              </a:rPr>
              <a:t> </a:t>
            </a:r>
            <a:r>
              <a:rPr sz="2850" u="none" spc="-10" dirty="0">
                <a:latin typeface="Times New Roman"/>
                <a:cs typeface="Times New Roman"/>
              </a:rPr>
              <a:t>výstup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768" y="5744591"/>
            <a:ext cx="12915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Font typeface="Times New Roman"/>
              <a:buChar char="•"/>
              <a:tabLst>
                <a:tab pos="231775" algn="l"/>
              </a:tabLst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N</a:t>
            </a:r>
            <a:r>
              <a:rPr sz="2850" b="1" spc="-2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5400" y="6790055"/>
            <a:ext cx="4345305" cy="798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2870">
              <a:lnSpc>
                <a:spcPts val="3090"/>
              </a:lnSpc>
              <a:spcBef>
                <a:spcPts val="114"/>
              </a:spcBef>
            </a:pPr>
            <a:r>
              <a:rPr sz="28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2850" b="1" u="none" spc="-15" dirty="0"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chyba</a:t>
            </a:r>
            <a:r>
              <a:rPr sz="2850" u="none" spc="-10" dirty="0"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</a:t>
            </a:r>
            <a:r>
              <a:rPr sz="2750" b="1" u="none" spc="-15" dirty="0">
                <a:latin typeface="Times New Roman"/>
                <a:cs typeface="Times New Roman"/>
              </a:rPr>
              <a:t> </a:t>
            </a:r>
            <a:r>
              <a:rPr sz="2750" b="1" u="none" dirty="0">
                <a:solidFill>
                  <a:srgbClr val="329932"/>
                </a:solidFill>
                <a:latin typeface="Times New Roman"/>
                <a:cs typeface="Times New Roman"/>
              </a:rPr>
              <a:t>úspěch</a:t>
            </a:r>
            <a:r>
              <a:rPr sz="2750" b="1" u="none" spc="-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7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sz="2750" b="1" u="none" spc="-60" dirty="0">
                <a:latin typeface="Times New Roman"/>
                <a:cs typeface="Times New Roman"/>
              </a:rPr>
              <a:t> </a:t>
            </a:r>
            <a:r>
              <a:rPr sz="2750" b="1" u="none" spc="-20" dirty="0">
                <a:solidFill>
                  <a:srgbClr val="FF0000"/>
                </a:solidFill>
                <a:latin typeface="Times New Roman"/>
                <a:cs typeface="Times New Roman"/>
              </a:rPr>
              <a:t>chyba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54084" y="478027"/>
            <a:ext cx="683323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Prediktivní</a:t>
            </a:r>
            <a:r>
              <a:rPr sz="4850" spc="-110" dirty="0"/>
              <a:t> </a:t>
            </a:r>
            <a:r>
              <a:rPr sz="4850" dirty="0"/>
              <a:t>SA:</a:t>
            </a:r>
            <a:r>
              <a:rPr sz="4850" spc="-120" dirty="0"/>
              <a:t> </a:t>
            </a:r>
            <a:r>
              <a:rPr sz="4850" spc="-10" dirty="0"/>
              <a:t>Algoritmus</a:t>
            </a:r>
            <a:endParaRPr sz="4850"/>
          </a:p>
        </p:txBody>
      </p:sp>
      <p:sp>
        <p:nvSpPr>
          <p:cNvPr id="12" name="object 1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48/57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668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Prediktivní</a:t>
            </a:r>
            <a:r>
              <a:rPr sz="4850" spc="-110" dirty="0"/>
              <a:t> </a:t>
            </a:r>
            <a:r>
              <a:rPr sz="4850" dirty="0"/>
              <a:t>SA:</a:t>
            </a:r>
            <a:r>
              <a:rPr sz="4850" spc="-120" dirty="0"/>
              <a:t> </a:t>
            </a:r>
            <a:r>
              <a:rPr sz="4850" spc="-10" dirty="0"/>
              <a:t>Příklad</a:t>
            </a:r>
            <a:endParaRPr sz="4850"/>
          </a:p>
        </p:txBody>
      </p:sp>
      <p:sp>
        <p:nvSpPr>
          <p:cNvPr id="6" name="object 6"/>
          <p:cNvSpPr txBox="1"/>
          <p:nvPr/>
        </p:nvSpPr>
        <p:spPr>
          <a:xfrm>
            <a:off x="1069220" y="3466590"/>
            <a:ext cx="2098040" cy="3591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315"/>
              </a:lnSpc>
              <a:spcBef>
                <a:spcPts val="130"/>
              </a:spcBef>
            </a:pPr>
            <a:r>
              <a:rPr sz="3050" b="1" spc="-10" dirty="0">
                <a:latin typeface="Times New Roman"/>
                <a:cs typeface="Times New Roman"/>
              </a:rPr>
              <a:t>Pravidla: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2910"/>
              </a:lnSpc>
              <a:tabLst>
                <a:tab pos="812165" algn="l"/>
              </a:tabLst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8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095"/>
              </a:lnSpc>
              <a:tabLst>
                <a:tab pos="792480" algn="l"/>
              </a:tabLst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8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85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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090"/>
              </a:lnSpc>
              <a:tabLst>
                <a:tab pos="812165" algn="l"/>
              </a:tabLst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7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  <a:tabLst>
                <a:tab pos="812165" algn="l"/>
              </a:tabLst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4583" y="1322831"/>
          <a:ext cx="2517774" cy="2098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3055"/>
                        </a:lnSpc>
                      </a:pPr>
                      <a:r>
                        <a:rPr sz="28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2900"/>
                        </a:lnSpc>
                        <a:spcBef>
                          <a:spcPts val="305"/>
                        </a:spcBef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3055"/>
                        </a:lnSpc>
                      </a:pPr>
                      <a:r>
                        <a:rPr sz="285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05">
                <a:tc>
                  <a:txBody>
                    <a:bodyPr/>
                    <a:lstStyle/>
                    <a:p>
                      <a:pPr marL="99695" marR="60325">
                        <a:lnSpc>
                          <a:spcPct val="81300"/>
                        </a:lnSpc>
                        <a:spcBef>
                          <a:spcPts val="700"/>
                        </a:spcBef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 </a:t>
                      </a: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60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b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’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ts val="2270"/>
                        </a:lnSpc>
                      </a:pPr>
                      <a:r>
                        <a:rPr sz="2600" b="1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286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805"/>
                        </a:lnSpc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ts val="2860"/>
                        </a:lnSpc>
                        <a:spcBef>
                          <a:spcPts val="216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325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sz="2600" b="1" spc="-50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756036" y="1282699"/>
            <a:ext cx="3755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Vstupní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řetězec: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2216" y="1790191"/>
            <a:ext cx="227012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6939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Zásobník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Vstup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46805" y="1827275"/>
            <a:ext cx="6339840" cy="5080000"/>
          </a:xfrm>
          <a:custGeom>
            <a:avLst/>
            <a:gdLst/>
            <a:ahLst/>
            <a:cxnLst/>
            <a:rect l="l" t="t" r="r" b="b"/>
            <a:pathLst>
              <a:path w="6339840" h="5080000">
                <a:moveTo>
                  <a:pt x="6339840" y="21336"/>
                </a:moveTo>
                <a:lnTo>
                  <a:pt x="6318504" y="21336"/>
                </a:lnTo>
                <a:lnTo>
                  <a:pt x="6318504" y="0"/>
                </a:lnTo>
                <a:lnTo>
                  <a:pt x="6297168" y="0"/>
                </a:lnTo>
                <a:lnTo>
                  <a:pt x="6297168" y="41148"/>
                </a:lnTo>
                <a:lnTo>
                  <a:pt x="6297168" y="335280"/>
                </a:lnTo>
                <a:lnTo>
                  <a:pt x="4408932" y="335280"/>
                </a:lnTo>
                <a:lnTo>
                  <a:pt x="4408932" y="41148"/>
                </a:lnTo>
                <a:lnTo>
                  <a:pt x="6297168" y="41148"/>
                </a:lnTo>
                <a:lnTo>
                  <a:pt x="6297168" y="0"/>
                </a:lnTo>
                <a:lnTo>
                  <a:pt x="4366260" y="0"/>
                </a:lnTo>
                <a:lnTo>
                  <a:pt x="4366260" y="41148"/>
                </a:lnTo>
                <a:lnTo>
                  <a:pt x="4366260" y="335280"/>
                </a:lnTo>
                <a:lnTo>
                  <a:pt x="2308860" y="335280"/>
                </a:lnTo>
                <a:lnTo>
                  <a:pt x="2308860" y="41148"/>
                </a:lnTo>
                <a:lnTo>
                  <a:pt x="4366260" y="41148"/>
                </a:lnTo>
                <a:lnTo>
                  <a:pt x="4366260" y="0"/>
                </a:lnTo>
                <a:lnTo>
                  <a:pt x="2267712" y="0"/>
                </a:lnTo>
                <a:lnTo>
                  <a:pt x="2267712" y="41148"/>
                </a:lnTo>
                <a:lnTo>
                  <a:pt x="2267712" y="335280"/>
                </a:lnTo>
                <a:lnTo>
                  <a:pt x="2267712" y="377952"/>
                </a:lnTo>
                <a:lnTo>
                  <a:pt x="2267712" y="5036820"/>
                </a:lnTo>
                <a:lnTo>
                  <a:pt x="1470660" y="5036820"/>
                </a:lnTo>
                <a:lnTo>
                  <a:pt x="1470660" y="377952"/>
                </a:lnTo>
                <a:lnTo>
                  <a:pt x="2267712" y="377952"/>
                </a:lnTo>
                <a:lnTo>
                  <a:pt x="2267712" y="335280"/>
                </a:lnTo>
                <a:lnTo>
                  <a:pt x="1470660" y="335280"/>
                </a:lnTo>
                <a:lnTo>
                  <a:pt x="1470660" y="41148"/>
                </a:lnTo>
                <a:lnTo>
                  <a:pt x="2267712" y="41148"/>
                </a:lnTo>
                <a:lnTo>
                  <a:pt x="2267712" y="0"/>
                </a:lnTo>
                <a:lnTo>
                  <a:pt x="1427988" y="0"/>
                </a:lnTo>
                <a:lnTo>
                  <a:pt x="1427988" y="41148"/>
                </a:lnTo>
                <a:lnTo>
                  <a:pt x="1427988" y="335280"/>
                </a:lnTo>
                <a:lnTo>
                  <a:pt x="1427988" y="377952"/>
                </a:lnTo>
                <a:lnTo>
                  <a:pt x="1427988" y="5036820"/>
                </a:lnTo>
                <a:lnTo>
                  <a:pt x="42672" y="5036820"/>
                </a:lnTo>
                <a:lnTo>
                  <a:pt x="42672" y="377952"/>
                </a:lnTo>
                <a:lnTo>
                  <a:pt x="1427988" y="377952"/>
                </a:lnTo>
                <a:lnTo>
                  <a:pt x="1427988" y="335280"/>
                </a:lnTo>
                <a:lnTo>
                  <a:pt x="42672" y="335280"/>
                </a:lnTo>
                <a:lnTo>
                  <a:pt x="42672" y="41148"/>
                </a:lnTo>
                <a:lnTo>
                  <a:pt x="1427988" y="41148"/>
                </a:lnTo>
                <a:lnTo>
                  <a:pt x="1427988" y="0"/>
                </a:lnTo>
                <a:lnTo>
                  <a:pt x="21336" y="0"/>
                </a:lnTo>
                <a:lnTo>
                  <a:pt x="21336" y="21336"/>
                </a:lnTo>
                <a:lnTo>
                  <a:pt x="0" y="21336"/>
                </a:lnTo>
                <a:lnTo>
                  <a:pt x="0" y="5058156"/>
                </a:lnTo>
                <a:lnTo>
                  <a:pt x="21336" y="5058156"/>
                </a:lnTo>
                <a:lnTo>
                  <a:pt x="21336" y="5079492"/>
                </a:lnTo>
                <a:lnTo>
                  <a:pt x="2708148" y="5079492"/>
                </a:lnTo>
                <a:lnTo>
                  <a:pt x="2708148" y="5036820"/>
                </a:lnTo>
                <a:lnTo>
                  <a:pt x="2308860" y="5036820"/>
                </a:lnTo>
                <a:lnTo>
                  <a:pt x="2308860" y="377952"/>
                </a:lnTo>
                <a:lnTo>
                  <a:pt x="4366260" y="377952"/>
                </a:lnTo>
                <a:lnTo>
                  <a:pt x="4366260" y="4555236"/>
                </a:lnTo>
                <a:lnTo>
                  <a:pt x="4408932" y="4555236"/>
                </a:lnTo>
                <a:lnTo>
                  <a:pt x="4408932" y="377952"/>
                </a:lnTo>
                <a:lnTo>
                  <a:pt x="6297168" y="377952"/>
                </a:lnTo>
                <a:lnTo>
                  <a:pt x="6297168" y="5036820"/>
                </a:lnTo>
                <a:lnTo>
                  <a:pt x="6150864" y="5036820"/>
                </a:lnTo>
                <a:lnTo>
                  <a:pt x="6150864" y="5079492"/>
                </a:lnTo>
                <a:lnTo>
                  <a:pt x="6318504" y="5079492"/>
                </a:lnTo>
                <a:lnTo>
                  <a:pt x="6318504" y="5058156"/>
                </a:lnTo>
                <a:lnTo>
                  <a:pt x="6339840" y="5058156"/>
                </a:lnTo>
                <a:lnTo>
                  <a:pt x="633984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4895" y="2549142"/>
            <a:ext cx="1699260" cy="847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3152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749935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5278" y="2549142"/>
            <a:ext cx="1315720" cy="847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u="sng" spc="-2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600" b="1" i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i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u="sng" spc="-2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600" b="1" u="sng" spc="-2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2600" b="1" i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4895" y="3807966"/>
            <a:ext cx="1894839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FT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5278" y="3807966"/>
            <a:ext cx="15760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u="sng" spc="-1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6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4895" y="4647690"/>
            <a:ext cx="12712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49935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5278" y="4647690"/>
            <a:ext cx="14452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u="sng" spc="-1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600" b="1" u="sng" spc="-1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26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4895" y="5487413"/>
            <a:ext cx="1353820" cy="8483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5278" y="5487413"/>
            <a:ext cx="1129665" cy="8483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u="sng" spc="-2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600" b="1" u="sng" spc="-2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dirty="0">
                <a:latin typeface="Symbol"/>
                <a:cs typeface="Symbol"/>
              </a:rPr>
              <a:t>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6036" y="2126994"/>
            <a:ext cx="1235710" cy="4625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$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20" dirty="0">
                <a:latin typeface="Times New Roman"/>
                <a:cs typeface="Times New Roman"/>
              </a:rPr>
              <a:t>$</a:t>
            </a:r>
            <a:r>
              <a:rPr sz="2600" b="1" i="1" spc="-20" dirty="0">
                <a:latin typeface="Times New Roman"/>
                <a:cs typeface="Times New Roman"/>
              </a:rPr>
              <a:t>E</a:t>
            </a:r>
            <a:r>
              <a:rPr sz="2600" b="1" spc="-20" dirty="0">
                <a:latin typeface="Times New Roman"/>
                <a:cs typeface="Times New Roman"/>
              </a:rPr>
              <a:t>’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T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T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T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F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T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latin typeface="Times New Roman"/>
                <a:cs typeface="Times New Roman"/>
              </a:rPr>
              <a:t>T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10" dirty="0">
                <a:latin typeface="Times New Roman"/>
                <a:cs typeface="Times New Roman"/>
              </a:rPr>
              <a:t>$</a:t>
            </a:r>
            <a:r>
              <a:rPr sz="2600" b="1" i="1" spc="-10" dirty="0">
                <a:latin typeface="Times New Roman"/>
                <a:cs typeface="Times New Roman"/>
              </a:rPr>
              <a:t>E</a:t>
            </a:r>
            <a:r>
              <a:rPr sz="2600" b="1" spc="-10" dirty="0">
                <a:latin typeface="Times New Roman"/>
                <a:cs typeface="Times New Roman"/>
              </a:rPr>
              <a:t>’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600" b="1" spc="-25" dirty="0">
                <a:latin typeface="Times New Roman"/>
                <a:cs typeface="Times New Roman"/>
              </a:rPr>
              <a:t>$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5115" y="1790191"/>
            <a:ext cx="4408170" cy="4961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229995">
              <a:lnSpc>
                <a:spcPct val="99700"/>
              </a:lnSpc>
              <a:spcBef>
                <a:spcPts val="130"/>
              </a:spcBef>
              <a:tabLst>
                <a:tab pos="852169" algn="l"/>
                <a:tab pos="1589405" algn="l"/>
                <a:tab pos="2853055" algn="l"/>
                <a:tab pos="32315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Pravidlo</a:t>
            </a:r>
            <a:r>
              <a:rPr sz="2400" b="1" dirty="0">
                <a:latin typeface="Times New Roman"/>
                <a:cs typeface="Times New Roman"/>
              </a:rPr>
              <a:t>		</a:t>
            </a:r>
            <a:r>
              <a:rPr sz="2400" b="1" spc="-10" dirty="0">
                <a:latin typeface="Times New Roman"/>
                <a:cs typeface="Times New Roman"/>
              </a:rPr>
              <a:t>Derivace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$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TE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600" b="1" i="1" u="none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</a:t>
            </a:r>
            <a:r>
              <a:rPr sz="2600" u="none" spc="25" dirty="0">
                <a:latin typeface="Times New Roman"/>
                <a:cs typeface="Times New Roman"/>
              </a:rPr>
              <a:t> </a:t>
            </a:r>
            <a:r>
              <a:rPr sz="2600" b="1" i="1" u="sng" spc="-25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600" b="1" i="1" u="none" spc="-2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u="none" spc="-25" dirty="0">
                <a:solidFill>
                  <a:srgbClr val="3232CC"/>
                </a:solidFill>
                <a:latin typeface="Times New Roman"/>
                <a:cs typeface="Times New Roman"/>
              </a:rPr>
              <a:t>’ </a:t>
            </a:r>
            <a:r>
              <a:rPr sz="2600" b="1" i="1" u="none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u="none" spc="-20" dirty="0">
                <a:latin typeface="Times New Roman"/>
                <a:cs typeface="Times New Roman"/>
              </a:rPr>
              <a:t>*</a:t>
            </a:r>
            <a:r>
              <a:rPr sz="2600" b="1" i="1" u="none" spc="-20" dirty="0">
                <a:latin typeface="Times New Roman"/>
                <a:cs typeface="Times New Roman"/>
              </a:rPr>
              <a:t>i</a:t>
            </a:r>
            <a:r>
              <a:rPr sz="2600" b="1" u="none" spc="-20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 marR="3865879">
              <a:lnSpc>
                <a:spcPct val="105800"/>
              </a:lnSpc>
            </a:pP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$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*</a:t>
            </a:r>
            <a:r>
              <a:rPr sz="2600" b="1" i="1" spc="-20" dirty="0">
                <a:latin typeface="Times New Roman"/>
                <a:cs typeface="Times New Roman"/>
              </a:rPr>
              <a:t>i</a:t>
            </a:r>
            <a:r>
              <a:rPr sz="2600" b="1" spc="-20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5" dirty="0"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5" dirty="0"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 marR="4126865">
              <a:lnSpc>
                <a:spcPct val="105800"/>
              </a:lnSpc>
              <a:spcBef>
                <a:spcPts val="15"/>
              </a:spcBef>
            </a:pP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$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25" dirty="0"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87118" y="3758183"/>
            <a:ext cx="5232400" cy="3592195"/>
            <a:chOff x="4587118" y="3758183"/>
            <a:chExt cx="5232400" cy="3592195"/>
          </a:xfrm>
        </p:grpSpPr>
        <p:sp>
          <p:nvSpPr>
            <p:cNvPr id="22" name="object 22"/>
            <p:cNvSpPr/>
            <p:nvPr/>
          </p:nvSpPr>
          <p:spPr>
            <a:xfrm>
              <a:off x="4587113" y="3758183"/>
              <a:ext cx="768350" cy="1804670"/>
            </a:xfrm>
            <a:custGeom>
              <a:avLst/>
              <a:gdLst/>
              <a:ahLst/>
              <a:cxnLst/>
              <a:rect l="l" t="t" r="r" b="b"/>
              <a:pathLst>
                <a:path w="768350" h="1804670">
                  <a:moveTo>
                    <a:pt x="681228" y="1720596"/>
                  </a:moveTo>
                  <a:lnTo>
                    <a:pt x="672084" y="1679448"/>
                  </a:lnTo>
                  <a:lnTo>
                    <a:pt x="664464" y="1680972"/>
                  </a:lnTo>
                  <a:lnTo>
                    <a:pt x="658368" y="1682496"/>
                  </a:lnTo>
                  <a:lnTo>
                    <a:pt x="652272" y="1685544"/>
                  </a:lnTo>
                  <a:lnTo>
                    <a:pt x="644652" y="1687068"/>
                  </a:lnTo>
                  <a:lnTo>
                    <a:pt x="627888" y="1693164"/>
                  </a:lnTo>
                  <a:lnTo>
                    <a:pt x="609600" y="1699260"/>
                  </a:lnTo>
                  <a:lnTo>
                    <a:pt x="589788" y="1705356"/>
                  </a:lnTo>
                  <a:lnTo>
                    <a:pt x="547116" y="1720596"/>
                  </a:lnTo>
                  <a:lnTo>
                    <a:pt x="524256" y="1726692"/>
                  </a:lnTo>
                  <a:lnTo>
                    <a:pt x="499872" y="1734312"/>
                  </a:lnTo>
                  <a:lnTo>
                    <a:pt x="477012" y="1740408"/>
                  </a:lnTo>
                  <a:lnTo>
                    <a:pt x="428244" y="1752600"/>
                  </a:lnTo>
                  <a:lnTo>
                    <a:pt x="405384" y="1757172"/>
                  </a:lnTo>
                  <a:lnTo>
                    <a:pt x="382524" y="1760220"/>
                  </a:lnTo>
                  <a:lnTo>
                    <a:pt x="361188" y="1761744"/>
                  </a:lnTo>
                  <a:lnTo>
                    <a:pt x="341376" y="1763268"/>
                  </a:lnTo>
                  <a:lnTo>
                    <a:pt x="321564" y="1761744"/>
                  </a:lnTo>
                  <a:lnTo>
                    <a:pt x="300228" y="1760220"/>
                  </a:lnTo>
                  <a:lnTo>
                    <a:pt x="277368" y="1757172"/>
                  </a:lnTo>
                  <a:lnTo>
                    <a:pt x="252984" y="1752600"/>
                  </a:lnTo>
                  <a:lnTo>
                    <a:pt x="230124" y="1746504"/>
                  </a:lnTo>
                  <a:lnTo>
                    <a:pt x="181356" y="1734312"/>
                  </a:lnTo>
                  <a:lnTo>
                    <a:pt x="158496" y="1726692"/>
                  </a:lnTo>
                  <a:lnTo>
                    <a:pt x="135636" y="1720596"/>
                  </a:lnTo>
                  <a:lnTo>
                    <a:pt x="112776" y="1712976"/>
                  </a:lnTo>
                  <a:lnTo>
                    <a:pt x="91440" y="1705356"/>
                  </a:lnTo>
                  <a:lnTo>
                    <a:pt x="71628" y="1699260"/>
                  </a:lnTo>
                  <a:lnTo>
                    <a:pt x="53340" y="1693164"/>
                  </a:lnTo>
                  <a:lnTo>
                    <a:pt x="36576" y="1687068"/>
                  </a:lnTo>
                  <a:lnTo>
                    <a:pt x="28956" y="1685544"/>
                  </a:lnTo>
                  <a:lnTo>
                    <a:pt x="22860" y="1682496"/>
                  </a:lnTo>
                  <a:lnTo>
                    <a:pt x="15240" y="1680972"/>
                  </a:lnTo>
                  <a:lnTo>
                    <a:pt x="10668" y="1679448"/>
                  </a:lnTo>
                  <a:lnTo>
                    <a:pt x="0" y="1720596"/>
                  </a:lnTo>
                  <a:lnTo>
                    <a:pt x="6096" y="1722120"/>
                  </a:lnTo>
                  <a:lnTo>
                    <a:pt x="10668" y="1723644"/>
                  </a:lnTo>
                  <a:lnTo>
                    <a:pt x="16764" y="1725168"/>
                  </a:lnTo>
                  <a:lnTo>
                    <a:pt x="24384" y="1728216"/>
                  </a:lnTo>
                  <a:lnTo>
                    <a:pt x="41148" y="1732788"/>
                  </a:lnTo>
                  <a:lnTo>
                    <a:pt x="57912" y="1738884"/>
                  </a:lnTo>
                  <a:lnTo>
                    <a:pt x="79248" y="1744980"/>
                  </a:lnTo>
                  <a:lnTo>
                    <a:pt x="99060" y="1752600"/>
                  </a:lnTo>
                  <a:lnTo>
                    <a:pt x="121920" y="1760220"/>
                  </a:lnTo>
                  <a:lnTo>
                    <a:pt x="146304" y="1767840"/>
                  </a:lnTo>
                  <a:lnTo>
                    <a:pt x="169164" y="1773936"/>
                  </a:lnTo>
                  <a:lnTo>
                    <a:pt x="195072" y="1781556"/>
                  </a:lnTo>
                  <a:lnTo>
                    <a:pt x="243840" y="1793748"/>
                  </a:lnTo>
                  <a:lnTo>
                    <a:pt x="269748" y="1798320"/>
                  </a:lnTo>
                  <a:lnTo>
                    <a:pt x="292608" y="1801368"/>
                  </a:lnTo>
                  <a:lnTo>
                    <a:pt x="316992" y="1804416"/>
                  </a:lnTo>
                  <a:lnTo>
                    <a:pt x="362712" y="1804416"/>
                  </a:lnTo>
                  <a:lnTo>
                    <a:pt x="411480" y="1798320"/>
                  </a:lnTo>
                  <a:lnTo>
                    <a:pt x="461772" y="1787652"/>
                  </a:lnTo>
                  <a:lnTo>
                    <a:pt x="512064" y="1773936"/>
                  </a:lnTo>
                  <a:lnTo>
                    <a:pt x="534924" y="1767840"/>
                  </a:lnTo>
                  <a:lnTo>
                    <a:pt x="559308" y="1760220"/>
                  </a:lnTo>
                  <a:lnTo>
                    <a:pt x="582168" y="1752600"/>
                  </a:lnTo>
                  <a:lnTo>
                    <a:pt x="603504" y="1744980"/>
                  </a:lnTo>
                  <a:lnTo>
                    <a:pt x="623316" y="1738884"/>
                  </a:lnTo>
                  <a:lnTo>
                    <a:pt x="641604" y="1732788"/>
                  </a:lnTo>
                  <a:lnTo>
                    <a:pt x="656844" y="1728216"/>
                  </a:lnTo>
                  <a:lnTo>
                    <a:pt x="664464" y="1725168"/>
                  </a:lnTo>
                  <a:lnTo>
                    <a:pt x="676656" y="1722120"/>
                  </a:lnTo>
                  <a:lnTo>
                    <a:pt x="681228" y="1720596"/>
                  </a:lnTo>
                  <a:close/>
                </a:path>
                <a:path w="768350" h="1804670">
                  <a:moveTo>
                    <a:pt x="681228" y="41148"/>
                  </a:moveTo>
                  <a:lnTo>
                    <a:pt x="672084" y="0"/>
                  </a:lnTo>
                  <a:lnTo>
                    <a:pt x="664464" y="1524"/>
                  </a:lnTo>
                  <a:lnTo>
                    <a:pt x="658368" y="4572"/>
                  </a:lnTo>
                  <a:lnTo>
                    <a:pt x="652272" y="6096"/>
                  </a:lnTo>
                  <a:lnTo>
                    <a:pt x="644652" y="9144"/>
                  </a:lnTo>
                  <a:lnTo>
                    <a:pt x="627888" y="13716"/>
                  </a:lnTo>
                  <a:lnTo>
                    <a:pt x="609600" y="19812"/>
                  </a:lnTo>
                  <a:lnTo>
                    <a:pt x="589788" y="25908"/>
                  </a:lnTo>
                  <a:lnTo>
                    <a:pt x="547116" y="41148"/>
                  </a:lnTo>
                  <a:lnTo>
                    <a:pt x="524256" y="47244"/>
                  </a:lnTo>
                  <a:lnTo>
                    <a:pt x="477012" y="60960"/>
                  </a:lnTo>
                  <a:lnTo>
                    <a:pt x="428244" y="73152"/>
                  </a:lnTo>
                  <a:lnTo>
                    <a:pt x="382524" y="80772"/>
                  </a:lnTo>
                  <a:lnTo>
                    <a:pt x="361188" y="83820"/>
                  </a:lnTo>
                  <a:lnTo>
                    <a:pt x="321564" y="83820"/>
                  </a:lnTo>
                  <a:lnTo>
                    <a:pt x="300228" y="80772"/>
                  </a:lnTo>
                  <a:lnTo>
                    <a:pt x="277368" y="77724"/>
                  </a:lnTo>
                  <a:lnTo>
                    <a:pt x="252984" y="73152"/>
                  </a:lnTo>
                  <a:lnTo>
                    <a:pt x="230124" y="67056"/>
                  </a:lnTo>
                  <a:lnTo>
                    <a:pt x="205740" y="62484"/>
                  </a:lnTo>
                  <a:lnTo>
                    <a:pt x="181356" y="54864"/>
                  </a:lnTo>
                  <a:lnTo>
                    <a:pt x="158496" y="48768"/>
                  </a:lnTo>
                  <a:lnTo>
                    <a:pt x="112776" y="33528"/>
                  </a:lnTo>
                  <a:lnTo>
                    <a:pt x="91440" y="25908"/>
                  </a:lnTo>
                  <a:lnTo>
                    <a:pt x="71628" y="19812"/>
                  </a:lnTo>
                  <a:lnTo>
                    <a:pt x="53340" y="13716"/>
                  </a:lnTo>
                  <a:lnTo>
                    <a:pt x="36576" y="9144"/>
                  </a:lnTo>
                  <a:lnTo>
                    <a:pt x="28956" y="6096"/>
                  </a:lnTo>
                  <a:lnTo>
                    <a:pt x="22860" y="4572"/>
                  </a:lnTo>
                  <a:lnTo>
                    <a:pt x="15240" y="1524"/>
                  </a:lnTo>
                  <a:lnTo>
                    <a:pt x="10668" y="0"/>
                  </a:lnTo>
                  <a:lnTo>
                    <a:pt x="0" y="41148"/>
                  </a:lnTo>
                  <a:lnTo>
                    <a:pt x="6096" y="42672"/>
                  </a:lnTo>
                  <a:lnTo>
                    <a:pt x="10668" y="44196"/>
                  </a:lnTo>
                  <a:lnTo>
                    <a:pt x="16764" y="45720"/>
                  </a:lnTo>
                  <a:lnTo>
                    <a:pt x="24384" y="48768"/>
                  </a:lnTo>
                  <a:lnTo>
                    <a:pt x="41148" y="53340"/>
                  </a:lnTo>
                  <a:lnTo>
                    <a:pt x="57912" y="59436"/>
                  </a:lnTo>
                  <a:lnTo>
                    <a:pt x="77724" y="67056"/>
                  </a:lnTo>
                  <a:lnTo>
                    <a:pt x="99060" y="73152"/>
                  </a:lnTo>
                  <a:lnTo>
                    <a:pt x="121920" y="80772"/>
                  </a:lnTo>
                  <a:lnTo>
                    <a:pt x="146304" y="88392"/>
                  </a:lnTo>
                  <a:lnTo>
                    <a:pt x="169164" y="96012"/>
                  </a:lnTo>
                  <a:lnTo>
                    <a:pt x="195072" y="102108"/>
                  </a:lnTo>
                  <a:lnTo>
                    <a:pt x="243840" y="114300"/>
                  </a:lnTo>
                  <a:lnTo>
                    <a:pt x="269748" y="118872"/>
                  </a:lnTo>
                  <a:lnTo>
                    <a:pt x="292608" y="121920"/>
                  </a:lnTo>
                  <a:lnTo>
                    <a:pt x="316992" y="124968"/>
                  </a:lnTo>
                  <a:lnTo>
                    <a:pt x="339852" y="126492"/>
                  </a:lnTo>
                  <a:lnTo>
                    <a:pt x="362712" y="124968"/>
                  </a:lnTo>
                  <a:lnTo>
                    <a:pt x="411480" y="118872"/>
                  </a:lnTo>
                  <a:lnTo>
                    <a:pt x="435864" y="114300"/>
                  </a:lnTo>
                  <a:lnTo>
                    <a:pt x="461772" y="108204"/>
                  </a:lnTo>
                  <a:lnTo>
                    <a:pt x="486156" y="102108"/>
                  </a:lnTo>
                  <a:lnTo>
                    <a:pt x="512064" y="96012"/>
                  </a:lnTo>
                  <a:lnTo>
                    <a:pt x="534924" y="88392"/>
                  </a:lnTo>
                  <a:lnTo>
                    <a:pt x="559308" y="80772"/>
                  </a:lnTo>
                  <a:lnTo>
                    <a:pt x="582168" y="73152"/>
                  </a:lnTo>
                  <a:lnTo>
                    <a:pt x="603504" y="67056"/>
                  </a:lnTo>
                  <a:lnTo>
                    <a:pt x="623316" y="59436"/>
                  </a:lnTo>
                  <a:lnTo>
                    <a:pt x="641604" y="53340"/>
                  </a:lnTo>
                  <a:lnTo>
                    <a:pt x="656844" y="48768"/>
                  </a:lnTo>
                  <a:lnTo>
                    <a:pt x="664464" y="45720"/>
                  </a:lnTo>
                  <a:lnTo>
                    <a:pt x="676656" y="42672"/>
                  </a:lnTo>
                  <a:lnTo>
                    <a:pt x="681228" y="41148"/>
                  </a:lnTo>
                  <a:close/>
                </a:path>
                <a:path w="768350" h="1804670">
                  <a:moveTo>
                    <a:pt x="768096" y="795528"/>
                  </a:moveTo>
                  <a:lnTo>
                    <a:pt x="752856" y="757428"/>
                  </a:lnTo>
                  <a:lnTo>
                    <a:pt x="743712" y="760476"/>
                  </a:lnTo>
                  <a:lnTo>
                    <a:pt x="733044" y="765048"/>
                  </a:lnTo>
                  <a:lnTo>
                    <a:pt x="720852" y="769620"/>
                  </a:lnTo>
                  <a:lnTo>
                    <a:pt x="707136" y="775716"/>
                  </a:lnTo>
                  <a:lnTo>
                    <a:pt x="691896" y="783336"/>
                  </a:lnTo>
                  <a:lnTo>
                    <a:pt x="676656" y="789432"/>
                  </a:lnTo>
                  <a:lnTo>
                    <a:pt x="643128" y="804672"/>
                  </a:lnTo>
                  <a:lnTo>
                    <a:pt x="608076" y="818388"/>
                  </a:lnTo>
                  <a:lnTo>
                    <a:pt x="589788" y="822960"/>
                  </a:lnTo>
                  <a:lnTo>
                    <a:pt x="573024" y="829056"/>
                  </a:lnTo>
                  <a:lnTo>
                    <a:pt x="554736" y="833628"/>
                  </a:lnTo>
                  <a:lnTo>
                    <a:pt x="539496" y="836676"/>
                  </a:lnTo>
                  <a:lnTo>
                    <a:pt x="509016" y="839724"/>
                  </a:lnTo>
                  <a:lnTo>
                    <a:pt x="495300" y="838200"/>
                  </a:lnTo>
                  <a:lnTo>
                    <a:pt x="480060" y="836676"/>
                  </a:lnTo>
                  <a:lnTo>
                    <a:pt x="463296" y="833628"/>
                  </a:lnTo>
                  <a:lnTo>
                    <a:pt x="446532" y="829056"/>
                  </a:lnTo>
                  <a:lnTo>
                    <a:pt x="428244" y="824484"/>
                  </a:lnTo>
                  <a:lnTo>
                    <a:pt x="409956" y="818388"/>
                  </a:lnTo>
                  <a:lnTo>
                    <a:pt x="374904" y="804672"/>
                  </a:lnTo>
                  <a:lnTo>
                    <a:pt x="341376" y="789432"/>
                  </a:lnTo>
                  <a:lnTo>
                    <a:pt x="326136" y="783336"/>
                  </a:lnTo>
                  <a:lnTo>
                    <a:pt x="310896" y="775716"/>
                  </a:lnTo>
                  <a:lnTo>
                    <a:pt x="297180" y="769620"/>
                  </a:lnTo>
                  <a:lnTo>
                    <a:pt x="283464" y="765048"/>
                  </a:lnTo>
                  <a:lnTo>
                    <a:pt x="272796" y="760476"/>
                  </a:lnTo>
                  <a:lnTo>
                    <a:pt x="263652" y="757428"/>
                  </a:lnTo>
                  <a:lnTo>
                    <a:pt x="249936" y="795528"/>
                  </a:lnTo>
                  <a:lnTo>
                    <a:pt x="259080" y="800100"/>
                  </a:lnTo>
                  <a:lnTo>
                    <a:pt x="268224" y="803148"/>
                  </a:lnTo>
                  <a:lnTo>
                    <a:pt x="280416" y="809244"/>
                  </a:lnTo>
                  <a:lnTo>
                    <a:pt x="307848" y="821436"/>
                  </a:lnTo>
                  <a:lnTo>
                    <a:pt x="324612" y="829056"/>
                  </a:lnTo>
                  <a:lnTo>
                    <a:pt x="341376" y="835152"/>
                  </a:lnTo>
                  <a:lnTo>
                    <a:pt x="358140" y="842772"/>
                  </a:lnTo>
                  <a:lnTo>
                    <a:pt x="396240" y="856488"/>
                  </a:lnTo>
                  <a:lnTo>
                    <a:pt x="414528" y="864108"/>
                  </a:lnTo>
                  <a:lnTo>
                    <a:pt x="434340" y="868680"/>
                  </a:lnTo>
                  <a:lnTo>
                    <a:pt x="452628" y="874776"/>
                  </a:lnTo>
                  <a:lnTo>
                    <a:pt x="489204" y="880872"/>
                  </a:lnTo>
                  <a:lnTo>
                    <a:pt x="525780" y="880872"/>
                  </a:lnTo>
                  <a:lnTo>
                    <a:pt x="544068" y="877824"/>
                  </a:lnTo>
                  <a:lnTo>
                    <a:pt x="563880" y="874776"/>
                  </a:lnTo>
                  <a:lnTo>
                    <a:pt x="601980" y="864108"/>
                  </a:lnTo>
                  <a:lnTo>
                    <a:pt x="658368" y="842772"/>
                  </a:lnTo>
                  <a:lnTo>
                    <a:pt x="675132" y="835152"/>
                  </a:lnTo>
                  <a:lnTo>
                    <a:pt x="693420" y="829056"/>
                  </a:lnTo>
                  <a:lnTo>
                    <a:pt x="708660" y="821436"/>
                  </a:lnTo>
                  <a:lnTo>
                    <a:pt x="723900" y="815340"/>
                  </a:lnTo>
                  <a:lnTo>
                    <a:pt x="737616" y="809244"/>
                  </a:lnTo>
                  <a:lnTo>
                    <a:pt x="758952" y="798576"/>
                  </a:lnTo>
                  <a:lnTo>
                    <a:pt x="768096" y="795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4958" y="6382511"/>
              <a:ext cx="3442970" cy="948055"/>
            </a:xfrm>
            <a:custGeom>
              <a:avLst/>
              <a:gdLst/>
              <a:ahLst/>
              <a:cxnLst/>
              <a:rect l="l" t="t" r="r" b="b"/>
              <a:pathLst>
                <a:path w="3442970" h="948054">
                  <a:moveTo>
                    <a:pt x="3442715" y="947927"/>
                  </a:moveTo>
                  <a:lnTo>
                    <a:pt x="3442715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3442715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3622" y="6361176"/>
              <a:ext cx="3485515" cy="989330"/>
            </a:xfrm>
            <a:custGeom>
              <a:avLst/>
              <a:gdLst/>
              <a:ahLst/>
              <a:cxnLst/>
              <a:rect l="l" t="t" r="r" b="b"/>
              <a:pathLst>
                <a:path w="3485515" h="989329">
                  <a:moveTo>
                    <a:pt x="3485388" y="989076"/>
                  </a:moveTo>
                  <a:lnTo>
                    <a:pt x="3485388" y="0"/>
                  </a:lnTo>
                  <a:lnTo>
                    <a:pt x="0" y="0"/>
                  </a:lnTo>
                  <a:lnTo>
                    <a:pt x="0" y="989076"/>
                  </a:lnTo>
                  <a:lnTo>
                    <a:pt x="21336" y="9890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442716" y="41148"/>
                  </a:lnTo>
                  <a:lnTo>
                    <a:pt x="3442716" y="21336"/>
                  </a:lnTo>
                  <a:lnTo>
                    <a:pt x="3464052" y="41148"/>
                  </a:lnTo>
                  <a:lnTo>
                    <a:pt x="3464052" y="989076"/>
                  </a:lnTo>
                  <a:lnTo>
                    <a:pt x="3485388" y="989076"/>
                  </a:lnTo>
                  <a:close/>
                </a:path>
                <a:path w="3485515" h="9893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485515" h="989329">
                  <a:moveTo>
                    <a:pt x="42672" y="94792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2672" y="947928"/>
                  </a:lnTo>
                  <a:close/>
                </a:path>
                <a:path w="3485515" h="989329">
                  <a:moveTo>
                    <a:pt x="3464052" y="947928"/>
                  </a:moveTo>
                  <a:lnTo>
                    <a:pt x="21336" y="947928"/>
                  </a:lnTo>
                  <a:lnTo>
                    <a:pt x="42672" y="969264"/>
                  </a:lnTo>
                  <a:lnTo>
                    <a:pt x="42672" y="989076"/>
                  </a:lnTo>
                  <a:lnTo>
                    <a:pt x="3442716" y="989076"/>
                  </a:lnTo>
                  <a:lnTo>
                    <a:pt x="3442716" y="969264"/>
                  </a:lnTo>
                  <a:lnTo>
                    <a:pt x="3464052" y="947928"/>
                  </a:lnTo>
                  <a:close/>
                </a:path>
                <a:path w="3485515" h="989329">
                  <a:moveTo>
                    <a:pt x="42672" y="989076"/>
                  </a:moveTo>
                  <a:lnTo>
                    <a:pt x="42672" y="969264"/>
                  </a:lnTo>
                  <a:lnTo>
                    <a:pt x="21336" y="947928"/>
                  </a:lnTo>
                  <a:lnTo>
                    <a:pt x="21336" y="989076"/>
                  </a:lnTo>
                  <a:lnTo>
                    <a:pt x="42672" y="989076"/>
                  </a:lnTo>
                  <a:close/>
                </a:path>
                <a:path w="3485515" h="989329">
                  <a:moveTo>
                    <a:pt x="3464052" y="41148"/>
                  </a:moveTo>
                  <a:lnTo>
                    <a:pt x="3442716" y="21336"/>
                  </a:lnTo>
                  <a:lnTo>
                    <a:pt x="3442716" y="41148"/>
                  </a:lnTo>
                  <a:lnTo>
                    <a:pt x="3464052" y="41148"/>
                  </a:lnTo>
                  <a:close/>
                </a:path>
                <a:path w="3485515" h="989329">
                  <a:moveTo>
                    <a:pt x="3464052" y="947928"/>
                  </a:moveTo>
                  <a:lnTo>
                    <a:pt x="3464052" y="41148"/>
                  </a:lnTo>
                  <a:lnTo>
                    <a:pt x="3442716" y="41148"/>
                  </a:lnTo>
                  <a:lnTo>
                    <a:pt x="3442716" y="947928"/>
                  </a:lnTo>
                  <a:lnTo>
                    <a:pt x="3464052" y="947928"/>
                  </a:lnTo>
                  <a:close/>
                </a:path>
                <a:path w="3485515" h="989329">
                  <a:moveTo>
                    <a:pt x="3464052" y="989076"/>
                  </a:moveTo>
                  <a:lnTo>
                    <a:pt x="3464052" y="947928"/>
                  </a:lnTo>
                  <a:lnTo>
                    <a:pt x="3442716" y="969264"/>
                  </a:lnTo>
                  <a:lnTo>
                    <a:pt x="3442716" y="989076"/>
                  </a:lnTo>
                  <a:lnTo>
                    <a:pt x="3464052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99235" y="6407909"/>
            <a:ext cx="3149600" cy="830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0"/>
              </a:spcBef>
            </a:pPr>
            <a:r>
              <a:rPr sz="26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Úspěch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latin typeface="Times New Roman"/>
                <a:cs typeface="Times New Roman"/>
              </a:rPr>
              <a:t>Levý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rozbor: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65FF"/>
                </a:solidFill>
                <a:latin typeface="Times New Roman"/>
                <a:cs typeface="Times New Roman"/>
              </a:rPr>
              <a:t>1485863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18082" y="2267712"/>
            <a:ext cx="2164080" cy="4555490"/>
            <a:chOff x="3918082" y="2267712"/>
            <a:chExt cx="2164080" cy="4555490"/>
          </a:xfrm>
        </p:grpSpPr>
        <p:sp>
          <p:nvSpPr>
            <p:cNvPr id="27" name="object 27"/>
            <p:cNvSpPr/>
            <p:nvPr/>
          </p:nvSpPr>
          <p:spPr>
            <a:xfrm>
              <a:off x="3918082" y="6696455"/>
              <a:ext cx="1348740" cy="127000"/>
            </a:xfrm>
            <a:custGeom>
              <a:avLst/>
              <a:gdLst/>
              <a:ahLst/>
              <a:cxnLst/>
              <a:rect l="l" t="t" r="r" b="b"/>
              <a:pathLst>
                <a:path w="1348739" h="127000">
                  <a:moveTo>
                    <a:pt x="1348739" y="42671"/>
                  </a:moveTo>
                  <a:lnTo>
                    <a:pt x="1342643" y="0"/>
                  </a:lnTo>
                  <a:lnTo>
                    <a:pt x="1331975" y="1523"/>
                  </a:lnTo>
                  <a:lnTo>
                    <a:pt x="1319783" y="3047"/>
                  </a:lnTo>
                  <a:lnTo>
                    <a:pt x="1304543" y="6095"/>
                  </a:lnTo>
                  <a:lnTo>
                    <a:pt x="1290827" y="7619"/>
                  </a:lnTo>
                  <a:lnTo>
                    <a:pt x="1240535" y="16763"/>
                  </a:lnTo>
                  <a:lnTo>
                    <a:pt x="1222247" y="19811"/>
                  </a:lnTo>
                  <a:lnTo>
                    <a:pt x="1202435" y="22859"/>
                  </a:lnTo>
                  <a:lnTo>
                    <a:pt x="1181099" y="25907"/>
                  </a:lnTo>
                  <a:lnTo>
                    <a:pt x="1161287" y="28955"/>
                  </a:lnTo>
                  <a:lnTo>
                    <a:pt x="1139951" y="33527"/>
                  </a:lnTo>
                  <a:lnTo>
                    <a:pt x="1117091" y="36575"/>
                  </a:lnTo>
                  <a:lnTo>
                    <a:pt x="1095755" y="39623"/>
                  </a:lnTo>
                  <a:lnTo>
                    <a:pt x="1001267" y="54863"/>
                  </a:lnTo>
                  <a:lnTo>
                    <a:pt x="854963" y="73151"/>
                  </a:lnTo>
                  <a:lnTo>
                    <a:pt x="807719" y="77723"/>
                  </a:lnTo>
                  <a:lnTo>
                    <a:pt x="716279" y="83819"/>
                  </a:lnTo>
                  <a:lnTo>
                    <a:pt x="632459" y="83819"/>
                  </a:lnTo>
                  <a:lnTo>
                    <a:pt x="541019" y="77723"/>
                  </a:lnTo>
                  <a:lnTo>
                    <a:pt x="492251" y="73151"/>
                  </a:lnTo>
                  <a:lnTo>
                    <a:pt x="394715" y="60959"/>
                  </a:lnTo>
                  <a:lnTo>
                    <a:pt x="347471" y="54863"/>
                  </a:lnTo>
                  <a:lnTo>
                    <a:pt x="298703" y="47243"/>
                  </a:lnTo>
                  <a:lnTo>
                    <a:pt x="252983" y="39623"/>
                  </a:lnTo>
                  <a:lnTo>
                    <a:pt x="230123" y="36575"/>
                  </a:lnTo>
                  <a:lnTo>
                    <a:pt x="208787" y="33527"/>
                  </a:lnTo>
                  <a:lnTo>
                    <a:pt x="187451" y="28955"/>
                  </a:lnTo>
                  <a:lnTo>
                    <a:pt x="166115" y="25907"/>
                  </a:lnTo>
                  <a:lnTo>
                    <a:pt x="126491" y="19811"/>
                  </a:lnTo>
                  <a:lnTo>
                    <a:pt x="89915" y="13715"/>
                  </a:lnTo>
                  <a:lnTo>
                    <a:pt x="73151" y="10667"/>
                  </a:lnTo>
                  <a:lnTo>
                    <a:pt x="57911" y="7619"/>
                  </a:lnTo>
                  <a:lnTo>
                    <a:pt x="42671" y="6095"/>
                  </a:lnTo>
                  <a:lnTo>
                    <a:pt x="28955" y="3047"/>
                  </a:lnTo>
                  <a:lnTo>
                    <a:pt x="4571" y="0"/>
                  </a:lnTo>
                  <a:lnTo>
                    <a:pt x="0" y="42671"/>
                  </a:lnTo>
                  <a:lnTo>
                    <a:pt x="10667" y="44195"/>
                  </a:lnTo>
                  <a:lnTo>
                    <a:pt x="22859" y="45719"/>
                  </a:lnTo>
                  <a:lnTo>
                    <a:pt x="36575" y="47243"/>
                  </a:lnTo>
                  <a:lnTo>
                    <a:pt x="50291" y="50291"/>
                  </a:lnTo>
                  <a:lnTo>
                    <a:pt x="67055" y="51815"/>
                  </a:lnTo>
                  <a:lnTo>
                    <a:pt x="100583" y="57911"/>
                  </a:lnTo>
                  <a:lnTo>
                    <a:pt x="118871" y="60959"/>
                  </a:lnTo>
                  <a:lnTo>
                    <a:pt x="158495" y="67055"/>
                  </a:lnTo>
                  <a:lnTo>
                    <a:pt x="179831" y="71627"/>
                  </a:lnTo>
                  <a:lnTo>
                    <a:pt x="201167" y="74675"/>
                  </a:lnTo>
                  <a:lnTo>
                    <a:pt x="224027" y="77723"/>
                  </a:lnTo>
                  <a:lnTo>
                    <a:pt x="246887" y="82295"/>
                  </a:lnTo>
                  <a:lnTo>
                    <a:pt x="292607" y="89915"/>
                  </a:lnTo>
                  <a:lnTo>
                    <a:pt x="341375" y="96011"/>
                  </a:lnTo>
                  <a:lnTo>
                    <a:pt x="390143" y="103631"/>
                  </a:lnTo>
                  <a:lnTo>
                    <a:pt x="438911" y="109727"/>
                  </a:lnTo>
                  <a:lnTo>
                    <a:pt x="536447" y="118871"/>
                  </a:lnTo>
                  <a:lnTo>
                    <a:pt x="583691" y="123443"/>
                  </a:lnTo>
                  <a:lnTo>
                    <a:pt x="629411" y="124967"/>
                  </a:lnTo>
                  <a:lnTo>
                    <a:pt x="652271" y="126491"/>
                  </a:lnTo>
                  <a:lnTo>
                    <a:pt x="694943" y="126491"/>
                  </a:lnTo>
                  <a:lnTo>
                    <a:pt x="717803" y="124967"/>
                  </a:lnTo>
                  <a:lnTo>
                    <a:pt x="763523" y="123443"/>
                  </a:lnTo>
                  <a:lnTo>
                    <a:pt x="810767" y="118871"/>
                  </a:lnTo>
                  <a:lnTo>
                    <a:pt x="908303" y="109727"/>
                  </a:lnTo>
                  <a:lnTo>
                    <a:pt x="958595" y="103631"/>
                  </a:lnTo>
                  <a:lnTo>
                    <a:pt x="1007363" y="96011"/>
                  </a:lnTo>
                  <a:lnTo>
                    <a:pt x="1054607" y="89915"/>
                  </a:lnTo>
                  <a:lnTo>
                    <a:pt x="1101851" y="82295"/>
                  </a:lnTo>
                  <a:lnTo>
                    <a:pt x="1124711" y="77723"/>
                  </a:lnTo>
                  <a:lnTo>
                    <a:pt x="1167383" y="71627"/>
                  </a:lnTo>
                  <a:lnTo>
                    <a:pt x="1188719" y="67055"/>
                  </a:lnTo>
                  <a:lnTo>
                    <a:pt x="1228343" y="60959"/>
                  </a:lnTo>
                  <a:lnTo>
                    <a:pt x="1264919" y="54863"/>
                  </a:lnTo>
                  <a:lnTo>
                    <a:pt x="1281683" y="51815"/>
                  </a:lnTo>
                  <a:lnTo>
                    <a:pt x="1296923" y="48767"/>
                  </a:lnTo>
                  <a:lnTo>
                    <a:pt x="1312163" y="47243"/>
                  </a:lnTo>
                  <a:lnTo>
                    <a:pt x="1325879" y="45719"/>
                  </a:lnTo>
                  <a:lnTo>
                    <a:pt x="1338071" y="42671"/>
                  </a:lnTo>
                  <a:lnTo>
                    <a:pt x="1348739" y="426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5670" y="2267712"/>
              <a:ext cx="127000" cy="4282440"/>
            </a:xfrm>
            <a:custGeom>
              <a:avLst/>
              <a:gdLst/>
              <a:ahLst/>
              <a:cxnLst/>
              <a:rect l="l" t="t" r="r" b="b"/>
              <a:pathLst>
                <a:path w="127000" h="4282440">
                  <a:moveTo>
                    <a:pt x="126492" y="4155948"/>
                  </a:moveTo>
                  <a:lnTo>
                    <a:pt x="0" y="4155948"/>
                  </a:lnTo>
                  <a:lnTo>
                    <a:pt x="42672" y="4240276"/>
                  </a:lnTo>
                  <a:lnTo>
                    <a:pt x="42672" y="4177284"/>
                  </a:lnTo>
                  <a:lnTo>
                    <a:pt x="85344" y="4177284"/>
                  </a:lnTo>
                  <a:lnTo>
                    <a:pt x="85344" y="4239247"/>
                  </a:lnTo>
                  <a:lnTo>
                    <a:pt x="126492" y="4155948"/>
                  </a:lnTo>
                  <a:close/>
                </a:path>
                <a:path w="127000" h="4282440">
                  <a:moveTo>
                    <a:pt x="85344" y="4155948"/>
                  </a:moveTo>
                  <a:lnTo>
                    <a:pt x="85344" y="0"/>
                  </a:lnTo>
                  <a:lnTo>
                    <a:pt x="42672" y="0"/>
                  </a:lnTo>
                  <a:lnTo>
                    <a:pt x="42672" y="4155948"/>
                  </a:lnTo>
                  <a:lnTo>
                    <a:pt x="85344" y="4155948"/>
                  </a:lnTo>
                  <a:close/>
                </a:path>
                <a:path w="127000" h="4282440">
                  <a:moveTo>
                    <a:pt x="85344" y="4239247"/>
                  </a:moveTo>
                  <a:lnTo>
                    <a:pt x="85344" y="4177284"/>
                  </a:lnTo>
                  <a:lnTo>
                    <a:pt x="42672" y="4177284"/>
                  </a:lnTo>
                  <a:lnTo>
                    <a:pt x="42672" y="4240276"/>
                  </a:lnTo>
                  <a:lnTo>
                    <a:pt x="64008" y="4282440"/>
                  </a:lnTo>
                  <a:lnTo>
                    <a:pt x="85344" y="4239247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49/57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6" y="1328928"/>
            <a:ext cx="8811515" cy="2131060"/>
            <a:chOff x="1049917" y="1328928"/>
            <a:chExt cx="8595360" cy="2131060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2098675"/>
            </a:xfrm>
            <a:custGeom>
              <a:avLst/>
              <a:gdLst/>
              <a:ahLst/>
              <a:cxnLst/>
              <a:rect l="l" t="t" r="r" b="b"/>
              <a:pathLst>
                <a:path w="8564880" h="2098675">
                  <a:moveTo>
                    <a:pt x="8564879" y="20985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098547"/>
                  </a:lnTo>
                  <a:lnTo>
                    <a:pt x="8564879" y="20985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2131060"/>
            </a:xfrm>
            <a:custGeom>
              <a:avLst/>
              <a:gdLst/>
              <a:ahLst/>
              <a:cxnLst/>
              <a:rect l="l" t="t" r="r" b="b"/>
              <a:pathLst>
                <a:path w="8595360" h="2131060">
                  <a:moveTo>
                    <a:pt x="8595357" y="21305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130552"/>
                  </a:lnTo>
                  <a:lnTo>
                    <a:pt x="15240" y="213055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130552"/>
                  </a:lnTo>
                  <a:lnTo>
                    <a:pt x="8595357" y="2130552"/>
                  </a:lnTo>
                  <a:close/>
                </a:path>
                <a:path w="8595360" h="213106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131060">
                  <a:moveTo>
                    <a:pt x="32004" y="209854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098548"/>
                  </a:lnTo>
                  <a:lnTo>
                    <a:pt x="32004" y="2098548"/>
                  </a:lnTo>
                  <a:close/>
                </a:path>
                <a:path w="8595360" h="2131060">
                  <a:moveTo>
                    <a:pt x="8580117" y="2098548"/>
                  </a:moveTo>
                  <a:lnTo>
                    <a:pt x="15240" y="2098548"/>
                  </a:lnTo>
                  <a:lnTo>
                    <a:pt x="32004" y="2113788"/>
                  </a:lnTo>
                  <a:lnTo>
                    <a:pt x="32004" y="2130552"/>
                  </a:lnTo>
                  <a:lnTo>
                    <a:pt x="8563353" y="2130552"/>
                  </a:lnTo>
                  <a:lnTo>
                    <a:pt x="8563353" y="2113788"/>
                  </a:lnTo>
                  <a:lnTo>
                    <a:pt x="8580117" y="2098548"/>
                  </a:lnTo>
                  <a:close/>
                </a:path>
                <a:path w="8595360" h="2131060">
                  <a:moveTo>
                    <a:pt x="32004" y="2130552"/>
                  </a:moveTo>
                  <a:lnTo>
                    <a:pt x="32004" y="2113788"/>
                  </a:lnTo>
                  <a:lnTo>
                    <a:pt x="15240" y="2098548"/>
                  </a:lnTo>
                  <a:lnTo>
                    <a:pt x="15240" y="2130552"/>
                  </a:lnTo>
                  <a:lnTo>
                    <a:pt x="32004" y="2130552"/>
                  </a:lnTo>
                  <a:close/>
                </a:path>
                <a:path w="8595360" h="213106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131060">
                  <a:moveTo>
                    <a:pt x="8580117" y="209854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098548"/>
                  </a:lnTo>
                  <a:lnTo>
                    <a:pt x="8580117" y="2098548"/>
                  </a:lnTo>
                  <a:close/>
                </a:path>
                <a:path w="8595360" h="2131060">
                  <a:moveTo>
                    <a:pt x="8580117" y="2130552"/>
                  </a:moveTo>
                  <a:lnTo>
                    <a:pt x="8580117" y="2098548"/>
                  </a:lnTo>
                  <a:lnTo>
                    <a:pt x="8563353" y="2113788"/>
                  </a:lnTo>
                  <a:lnTo>
                    <a:pt x="8563353" y="2130552"/>
                  </a:lnTo>
                  <a:lnTo>
                    <a:pt x="8580117" y="213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LL</a:t>
            </a:r>
            <a:r>
              <a:rPr sz="4850" spc="-65" dirty="0"/>
              <a:t> </a:t>
            </a:r>
            <a:r>
              <a:rPr sz="4850" dirty="0"/>
              <a:t>gramatika</a:t>
            </a:r>
            <a:r>
              <a:rPr sz="4850" spc="-45" dirty="0"/>
              <a:t> </a:t>
            </a:r>
            <a:r>
              <a:rPr sz="4850" dirty="0"/>
              <a:t>bez</a:t>
            </a:r>
            <a:r>
              <a:rPr sz="4850" spc="-50" dirty="0"/>
              <a:t> </a:t>
            </a:r>
            <a:r>
              <a:rPr sz="4850" dirty="0">
                <a:latin typeface="Symbol"/>
                <a:cs typeface="Symbol"/>
              </a:rPr>
              <a:t></a:t>
            </a:r>
            <a:r>
              <a:rPr sz="4850" dirty="0"/>
              <a:t>-</a:t>
            </a:r>
            <a:r>
              <a:rPr sz="4850" spc="-10" dirty="0"/>
              <a:t>pravidel</a:t>
            </a:r>
            <a:endParaRPr sz="48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94426" y="1761744"/>
            <a:ext cx="582295" cy="20320"/>
          </a:xfrm>
          <a:custGeom>
            <a:avLst/>
            <a:gdLst/>
            <a:ahLst/>
            <a:cxnLst/>
            <a:rect l="l" t="t" r="r" b="b"/>
            <a:pathLst>
              <a:path w="582295" h="20319">
                <a:moveTo>
                  <a:pt x="582167" y="19811"/>
                </a:moveTo>
                <a:lnTo>
                  <a:pt x="582167" y="0"/>
                </a:lnTo>
                <a:lnTo>
                  <a:pt x="0" y="0"/>
                </a:lnTo>
                <a:lnTo>
                  <a:pt x="0" y="19811"/>
                </a:lnTo>
                <a:lnTo>
                  <a:pt x="582167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5741" y="2266188"/>
            <a:ext cx="1699260" cy="20320"/>
          </a:xfrm>
          <a:custGeom>
            <a:avLst/>
            <a:gdLst/>
            <a:ahLst/>
            <a:cxnLst/>
            <a:rect l="l" t="t" r="r" b="b"/>
            <a:pathLst>
              <a:path w="1699260" h="20319">
                <a:moveTo>
                  <a:pt x="1699259" y="19811"/>
                </a:moveTo>
                <a:lnTo>
                  <a:pt x="1699259" y="0"/>
                </a:lnTo>
                <a:lnTo>
                  <a:pt x="0" y="0"/>
                </a:lnTo>
                <a:lnTo>
                  <a:pt x="0" y="19811"/>
                </a:lnTo>
                <a:lnTo>
                  <a:pt x="1699259" y="19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114940" y="1282699"/>
            <a:ext cx="8746492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15" dirty="0">
                <a:latin typeface="Times New Roman"/>
                <a:cs typeface="Times New Roman"/>
              </a:rPr>
              <a:t> </a:t>
            </a:r>
            <a:r>
              <a:rPr sz="3300" dirty="0"/>
              <a:t>Nechť</a:t>
            </a:r>
            <a:r>
              <a:rPr sz="3300" spc="-10" dirty="0"/>
              <a:t> </a:t>
            </a:r>
            <a:r>
              <a:rPr sz="3300" b="1" i="1" dirty="0">
                <a:latin typeface="Times New Roman"/>
                <a:cs typeface="Times New Roman"/>
              </a:rPr>
              <a:t>G</a:t>
            </a:r>
            <a:r>
              <a:rPr sz="3300" b="1" i="1" spc="-30" dirty="0">
                <a:latin typeface="Times New Roman"/>
                <a:cs typeface="Times New Roman"/>
              </a:rPr>
              <a:t> </a:t>
            </a:r>
            <a:r>
              <a:rPr sz="3300" b="1" dirty="0"/>
              <a:t>=</a:t>
            </a:r>
            <a:r>
              <a:rPr sz="3300" b="1" spc="-25" dirty="0"/>
              <a:t> </a:t>
            </a:r>
            <a:r>
              <a:rPr sz="3300" b="1" dirty="0"/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dirty="0"/>
              <a:t>,</a:t>
            </a:r>
            <a:r>
              <a:rPr sz="3300" b="1" spc="-2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/>
              <a:t>,</a:t>
            </a:r>
            <a:r>
              <a:rPr sz="3300" b="1" spc="-3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dirty="0"/>
              <a:t>,</a:t>
            </a:r>
            <a:r>
              <a:rPr sz="3300" b="1" spc="-1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/>
              <a:t>)</a:t>
            </a:r>
            <a:r>
              <a:rPr sz="3300" b="1" spc="-30" dirty="0"/>
              <a:t> </a:t>
            </a:r>
            <a:r>
              <a:rPr sz="3300" dirty="0"/>
              <a:t>je</a:t>
            </a:r>
            <a:r>
              <a:rPr sz="3300" spc="-5" dirty="0"/>
              <a:t> </a:t>
            </a:r>
            <a:r>
              <a:rPr sz="3300" dirty="0"/>
              <a:t>BKG</a:t>
            </a:r>
            <a:r>
              <a:rPr sz="3300" spc="-30" dirty="0"/>
              <a:t> </a:t>
            </a:r>
            <a:r>
              <a:rPr sz="3300" spc="-25" dirty="0"/>
              <a:t>bez</a:t>
            </a:r>
            <a:endParaRPr sz="33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3300" spc="-20" dirty="0">
                <a:latin typeface="Symbol"/>
                <a:cs typeface="Symbol"/>
              </a:rPr>
              <a:t></a:t>
            </a:r>
            <a:r>
              <a:rPr sz="3300" spc="-20" dirty="0"/>
              <a:t>-</a:t>
            </a:r>
            <a:r>
              <a:rPr sz="3300" dirty="0"/>
              <a:t>pravidel.</a:t>
            </a:r>
            <a:r>
              <a:rPr sz="3300" spc="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G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/>
              <a:t>je</a:t>
            </a:r>
            <a:r>
              <a:rPr sz="3300" spc="-5" dirty="0"/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LL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gramatika</a:t>
            </a:r>
            <a:r>
              <a:rPr sz="3300" dirty="0"/>
              <a:t>,</a:t>
            </a:r>
            <a:r>
              <a:rPr sz="3300" spc="5" dirty="0"/>
              <a:t> </a:t>
            </a:r>
            <a:r>
              <a:rPr sz="3300" dirty="0"/>
              <a:t>pokud</a:t>
            </a:r>
            <a:r>
              <a:rPr sz="3300" spc="-30" dirty="0"/>
              <a:t> </a:t>
            </a:r>
            <a:r>
              <a:rPr sz="3300" dirty="0"/>
              <a:t>pro</a:t>
            </a:r>
            <a:r>
              <a:rPr sz="3300" spc="-15" dirty="0"/>
              <a:t> </a:t>
            </a:r>
            <a:r>
              <a:rPr sz="3300" dirty="0" err="1"/>
              <a:t>každé</a:t>
            </a:r>
            <a:br>
              <a:rPr lang="cs-CZ" sz="3300" spc="15" dirty="0"/>
            </a:br>
            <a:r>
              <a:rPr sz="3300" b="1" i="1" spc="-50" dirty="0">
                <a:latin typeface="Times New Roman"/>
                <a:cs typeface="Times New Roman"/>
              </a:rPr>
              <a:t>a</a:t>
            </a:r>
            <a:r>
              <a:rPr lang="cs-CZ" sz="3300" b="1" i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3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/>
              <a:t>a</a:t>
            </a:r>
            <a:r>
              <a:rPr sz="3300" spc="-20" dirty="0"/>
              <a:t> </a:t>
            </a:r>
            <a:r>
              <a:rPr sz="3300" b="1" i="1" dirty="0">
                <a:latin typeface="Times New Roman"/>
                <a:cs typeface="Times New Roman"/>
              </a:rPr>
              <a:t>A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30" dirty="0"/>
              <a:t> 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dirty="0"/>
              <a:t>existuje</a:t>
            </a:r>
            <a:r>
              <a:rPr sz="3300" spc="30" dirty="0"/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maximálně</a:t>
            </a:r>
            <a:r>
              <a:rPr sz="3300" dirty="0">
                <a:solidFill>
                  <a:srgbClr val="FF0000"/>
                </a:solidFill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jedno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pravidlo</a:t>
            </a:r>
            <a:endParaRPr sz="33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1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baseline="-26515" dirty="0"/>
              <a:t>1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baseline="-26515" dirty="0"/>
              <a:t>2</a:t>
            </a:r>
            <a:r>
              <a:rPr sz="3300" b="1" dirty="0"/>
              <a:t>...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baseline="-26515" dirty="0">
                <a:latin typeface="Times New Roman"/>
                <a:cs typeface="Times New Roman"/>
              </a:rPr>
              <a:t>n</a:t>
            </a:r>
            <a:r>
              <a:rPr sz="3300" b="1" i="1" spc="37" baseline="-265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dirty="0"/>
              <a:t>takové,</a:t>
            </a:r>
            <a:r>
              <a:rPr sz="3300" spc="10" dirty="0"/>
              <a:t> </a:t>
            </a:r>
            <a:r>
              <a:rPr sz="3300" dirty="0"/>
              <a:t>že:</a:t>
            </a:r>
            <a:r>
              <a:rPr sz="3300" spc="30" dirty="0"/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-27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/>
              <a:t> </a:t>
            </a:r>
            <a:r>
              <a:rPr sz="3300" b="1" i="1" spc="-10" dirty="0">
                <a:latin typeface="Times New Roman"/>
                <a:cs typeface="Times New Roman"/>
              </a:rPr>
              <a:t>First</a:t>
            </a:r>
            <a:r>
              <a:rPr sz="3300" b="1" spc="-10" dirty="0"/>
              <a:t>(</a:t>
            </a:r>
            <a:r>
              <a:rPr sz="3300" b="1" i="1" spc="-10" dirty="0">
                <a:latin typeface="Times New Roman"/>
                <a:cs typeface="Times New Roman"/>
              </a:rPr>
              <a:t>X</a:t>
            </a:r>
            <a:r>
              <a:rPr sz="3300" b="1" spc="-15" baseline="-26515" dirty="0"/>
              <a:t>1</a:t>
            </a:r>
            <a:r>
              <a:rPr sz="3300" b="1" i="1" spc="-10" dirty="0">
                <a:latin typeface="Times New Roman"/>
                <a:cs typeface="Times New Roman"/>
              </a:rPr>
              <a:t>X</a:t>
            </a:r>
            <a:r>
              <a:rPr sz="3300" b="1" spc="-15" baseline="-26515" dirty="0"/>
              <a:t>2</a:t>
            </a:r>
            <a:r>
              <a:rPr sz="3300" b="1" spc="-10" dirty="0"/>
              <a:t>...</a:t>
            </a:r>
            <a:r>
              <a:rPr sz="3300" b="1" i="1" spc="-10" dirty="0">
                <a:latin typeface="Times New Roman"/>
                <a:cs typeface="Times New Roman"/>
              </a:rPr>
              <a:t>X</a:t>
            </a:r>
            <a:r>
              <a:rPr sz="3300" b="1" i="1" spc="-15" baseline="-26515" dirty="0">
                <a:latin typeface="Times New Roman"/>
                <a:cs typeface="Times New Roman"/>
              </a:rPr>
              <a:t>n</a:t>
            </a:r>
            <a:r>
              <a:rPr sz="3300" b="1" spc="-10" dirty="0"/>
              <a:t>)</a:t>
            </a:r>
            <a:endParaRPr sz="3300" b="1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9220" y="3501642"/>
            <a:ext cx="17487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8262" y="4093464"/>
            <a:ext cx="2057400" cy="1469390"/>
            <a:chOff x="1548262" y="4093464"/>
            <a:chExt cx="2057400" cy="1469390"/>
          </a:xfrm>
        </p:grpSpPr>
        <p:sp>
          <p:nvSpPr>
            <p:cNvPr id="15" name="object 15"/>
            <p:cNvSpPr/>
            <p:nvPr/>
          </p:nvSpPr>
          <p:spPr>
            <a:xfrm>
              <a:off x="1569598" y="503834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262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1681" y="503834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0346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1406" y="503834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0070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57861" y="41147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6526" y="4093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06712" y="4138674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8861" y="4599432"/>
            <a:ext cx="1615440" cy="459105"/>
          </a:xfrm>
          <a:custGeom>
            <a:avLst/>
            <a:gdLst/>
            <a:ahLst/>
            <a:cxnLst/>
            <a:rect l="l" t="t" r="r" b="b"/>
            <a:pathLst>
              <a:path w="1615439" h="459104">
                <a:moveTo>
                  <a:pt x="1615440" y="419100"/>
                </a:moveTo>
                <a:lnTo>
                  <a:pt x="608076" y="0"/>
                </a:lnTo>
                <a:lnTo>
                  <a:pt x="599973" y="18402"/>
                </a:lnTo>
                <a:lnTo>
                  <a:pt x="588264" y="1524"/>
                </a:lnTo>
                <a:lnTo>
                  <a:pt x="0" y="422148"/>
                </a:lnTo>
                <a:lnTo>
                  <a:pt x="24384" y="455676"/>
                </a:lnTo>
                <a:lnTo>
                  <a:pt x="568566" y="67983"/>
                </a:lnTo>
                <a:lnTo>
                  <a:pt x="495300" y="434340"/>
                </a:lnTo>
                <a:lnTo>
                  <a:pt x="536448" y="443484"/>
                </a:lnTo>
                <a:lnTo>
                  <a:pt x="615238" y="48082"/>
                </a:lnTo>
                <a:lnTo>
                  <a:pt x="1600200" y="458724"/>
                </a:lnTo>
                <a:lnTo>
                  <a:pt x="161544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58452" y="4978398"/>
            <a:ext cx="13157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545" y="4054854"/>
            <a:ext cx="1344930" cy="141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spc="-45" dirty="0">
                <a:latin typeface="Times New Roman"/>
                <a:cs typeface="Times New Roman"/>
              </a:rPr>
              <a:t>Pr.</a:t>
            </a:r>
            <a:r>
              <a:rPr sz="3300" b="1" spc="-17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r</a:t>
            </a:r>
            <a:r>
              <a:rPr sz="3300" b="1" spc="-37" baseline="-20202" dirty="0">
                <a:latin typeface="Times New Roman"/>
                <a:cs typeface="Times New Roman"/>
              </a:rPr>
              <a:t>1</a:t>
            </a:r>
            <a:r>
              <a:rPr sz="3300" b="1" spc="-2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345"/>
              </a:spcBef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02714" y="4093464"/>
            <a:ext cx="2057400" cy="1469390"/>
            <a:chOff x="4402714" y="4093464"/>
            <a:chExt cx="2057400" cy="1469390"/>
          </a:xfrm>
        </p:grpSpPr>
        <p:sp>
          <p:nvSpPr>
            <p:cNvPr id="28" name="object 28"/>
            <p:cNvSpPr/>
            <p:nvPr/>
          </p:nvSpPr>
          <p:spPr>
            <a:xfrm>
              <a:off x="4424049" y="503834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02714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96133" y="503834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74798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5857" y="503834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14522" y="5017008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12313" y="4114799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0978" y="40934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54610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2920" y="525780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61163" y="4138674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63313" y="4599432"/>
            <a:ext cx="1615440" cy="459105"/>
          </a:xfrm>
          <a:custGeom>
            <a:avLst/>
            <a:gdLst/>
            <a:ahLst/>
            <a:cxnLst/>
            <a:rect l="l" t="t" r="r" b="b"/>
            <a:pathLst>
              <a:path w="1615439" h="459104">
                <a:moveTo>
                  <a:pt x="1615440" y="419100"/>
                </a:moveTo>
                <a:lnTo>
                  <a:pt x="608076" y="0"/>
                </a:lnTo>
                <a:lnTo>
                  <a:pt x="600443" y="19062"/>
                </a:lnTo>
                <a:lnTo>
                  <a:pt x="588264" y="1524"/>
                </a:lnTo>
                <a:lnTo>
                  <a:pt x="0" y="422148"/>
                </a:lnTo>
                <a:lnTo>
                  <a:pt x="24384" y="455676"/>
                </a:lnTo>
                <a:lnTo>
                  <a:pt x="568566" y="67983"/>
                </a:lnTo>
                <a:lnTo>
                  <a:pt x="495300" y="434340"/>
                </a:lnTo>
                <a:lnTo>
                  <a:pt x="536448" y="443484"/>
                </a:lnTo>
                <a:lnTo>
                  <a:pt x="615353" y="47510"/>
                </a:lnTo>
                <a:lnTo>
                  <a:pt x="1600200" y="458724"/>
                </a:lnTo>
                <a:lnTo>
                  <a:pt x="1615440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123571" y="4978398"/>
            <a:ext cx="13233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spc="7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585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62996" y="4054854"/>
            <a:ext cx="1334770" cy="141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spc="-45" dirty="0">
                <a:latin typeface="Times New Roman"/>
                <a:cs typeface="Times New Roman"/>
              </a:rPr>
              <a:t>Pr.</a:t>
            </a:r>
            <a:r>
              <a:rPr sz="3300" b="1" spc="-17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r</a:t>
            </a:r>
            <a:r>
              <a:rPr sz="3300" b="1" spc="-37" baseline="-20202" dirty="0">
                <a:latin typeface="Times New Roman"/>
                <a:cs typeface="Times New Roman"/>
              </a:rPr>
              <a:t>2</a:t>
            </a:r>
            <a:r>
              <a:rPr sz="3300" b="1" spc="-25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345"/>
              </a:spcBef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11461" y="5521452"/>
            <a:ext cx="2731135" cy="1301750"/>
            <a:chOff x="1211461" y="5521452"/>
            <a:chExt cx="2731135" cy="1301750"/>
          </a:xfrm>
        </p:grpSpPr>
        <p:sp>
          <p:nvSpPr>
            <p:cNvPr id="41" name="object 41"/>
            <p:cNvSpPr/>
            <p:nvPr/>
          </p:nvSpPr>
          <p:spPr>
            <a:xfrm>
              <a:off x="1232797" y="629716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2985" y="627735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88" y="545592"/>
                  </a:moveTo>
                  <a:lnTo>
                    <a:pt x="54558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16" y="41148"/>
                  </a:lnTo>
                  <a:lnTo>
                    <a:pt x="502916" y="19812"/>
                  </a:lnTo>
                  <a:lnTo>
                    <a:pt x="524252" y="41148"/>
                  </a:lnTo>
                  <a:lnTo>
                    <a:pt x="524252" y="545592"/>
                  </a:lnTo>
                  <a:lnTo>
                    <a:pt x="545588" y="545592"/>
                  </a:lnTo>
                  <a:close/>
                </a:path>
                <a:path w="54610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16" y="545592"/>
                  </a:lnTo>
                  <a:lnTo>
                    <a:pt x="502916" y="524256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46100">
                  <a:moveTo>
                    <a:pt x="524252" y="41148"/>
                  </a:moveTo>
                  <a:lnTo>
                    <a:pt x="502916" y="19812"/>
                  </a:lnTo>
                  <a:lnTo>
                    <a:pt x="502916" y="41148"/>
                  </a:lnTo>
                  <a:lnTo>
                    <a:pt x="524252" y="41148"/>
                  </a:lnTo>
                  <a:close/>
                </a:path>
                <a:path w="546100" h="546100">
                  <a:moveTo>
                    <a:pt x="524252" y="502920"/>
                  </a:moveTo>
                  <a:lnTo>
                    <a:pt x="524252" y="41148"/>
                  </a:lnTo>
                  <a:lnTo>
                    <a:pt x="502916" y="41148"/>
                  </a:lnTo>
                  <a:lnTo>
                    <a:pt x="502916" y="502920"/>
                  </a:lnTo>
                  <a:lnTo>
                    <a:pt x="524252" y="502920"/>
                  </a:lnTo>
                  <a:close/>
                </a:path>
                <a:path w="546100" h="546100">
                  <a:moveTo>
                    <a:pt x="524252" y="545592"/>
                  </a:moveTo>
                  <a:lnTo>
                    <a:pt x="524252" y="502920"/>
                  </a:lnTo>
                  <a:lnTo>
                    <a:pt x="502916" y="524256"/>
                  </a:lnTo>
                  <a:lnTo>
                    <a:pt x="502916" y="545592"/>
                  </a:lnTo>
                  <a:lnTo>
                    <a:pt x="524252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7238" y="6297167"/>
              <a:ext cx="2182495" cy="504825"/>
            </a:xfrm>
            <a:custGeom>
              <a:avLst/>
              <a:gdLst/>
              <a:ahLst/>
              <a:cxnLst/>
              <a:rect l="l" t="t" r="r" b="b"/>
              <a:pathLst>
                <a:path w="2182495" h="504825">
                  <a:moveTo>
                    <a:pt x="2182367" y="504443"/>
                  </a:moveTo>
                  <a:lnTo>
                    <a:pt x="218236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218236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15897" y="6277368"/>
              <a:ext cx="2225040" cy="546100"/>
            </a:xfrm>
            <a:custGeom>
              <a:avLst/>
              <a:gdLst/>
              <a:ahLst/>
              <a:cxnLst/>
              <a:rect l="l" t="t" r="r" b="b"/>
              <a:pathLst>
                <a:path w="2225040" h="546100">
                  <a:moveTo>
                    <a:pt x="2225040" y="0"/>
                  </a:moveTo>
                  <a:lnTo>
                    <a:pt x="2183892" y="0"/>
                  </a:lnTo>
                  <a:lnTo>
                    <a:pt x="2183892" y="41148"/>
                  </a:lnTo>
                  <a:lnTo>
                    <a:pt x="2183892" y="502920"/>
                  </a:lnTo>
                  <a:lnTo>
                    <a:pt x="1807260" y="502920"/>
                  </a:lnTo>
                  <a:lnTo>
                    <a:pt x="1805940" y="356603"/>
                  </a:lnTo>
                  <a:lnTo>
                    <a:pt x="1763268" y="356603"/>
                  </a:lnTo>
                  <a:lnTo>
                    <a:pt x="1764588" y="502920"/>
                  </a:lnTo>
                  <a:lnTo>
                    <a:pt x="1386636" y="502920"/>
                  </a:lnTo>
                  <a:lnTo>
                    <a:pt x="1385316" y="356603"/>
                  </a:lnTo>
                  <a:lnTo>
                    <a:pt x="1344168" y="356603"/>
                  </a:lnTo>
                  <a:lnTo>
                    <a:pt x="1345488" y="502920"/>
                  </a:lnTo>
                  <a:lnTo>
                    <a:pt x="883716" y="502920"/>
                  </a:lnTo>
                  <a:lnTo>
                    <a:pt x="882396" y="356603"/>
                  </a:lnTo>
                  <a:lnTo>
                    <a:pt x="839724" y="356603"/>
                  </a:lnTo>
                  <a:lnTo>
                    <a:pt x="841044" y="502920"/>
                  </a:lnTo>
                  <a:lnTo>
                    <a:pt x="463092" y="502920"/>
                  </a:lnTo>
                  <a:lnTo>
                    <a:pt x="461772" y="356603"/>
                  </a:lnTo>
                  <a:lnTo>
                    <a:pt x="420624" y="356603"/>
                  </a:lnTo>
                  <a:lnTo>
                    <a:pt x="4219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420801" y="41148"/>
                  </a:lnTo>
                  <a:lnTo>
                    <a:pt x="422148" y="188963"/>
                  </a:lnTo>
                  <a:lnTo>
                    <a:pt x="463296" y="187439"/>
                  </a:lnTo>
                  <a:lnTo>
                    <a:pt x="461962" y="41148"/>
                  </a:lnTo>
                  <a:lnTo>
                    <a:pt x="839901" y="41148"/>
                  </a:lnTo>
                  <a:lnTo>
                    <a:pt x="841248" y="188963"/>
                  </a:lnTo>
                  <a:lnTo>
                    <a:pt x="883920" y="187439"/>
                  </a:lnTo>
                  <a:lnTo>
                    <a:pt x="882586" y="41148"/>
                  </a:lnTo>
                  <a:lnTo>
                    <a:pt x="1344345" y="41148"/>
                  </a:lnTo>
                  <a:lnTo>
                    <a:pt x="1345692" y="188963"/>
                  </a:lnTo>
                  <a:lnTo>
                    <a:pt x="1386840" y="187439"/>
                  </a:lnTo>
                  <a:lnTo>
                    <a:pt x="1385506" y="41148"/>
                  </a:lnTo>
                  <a:lnTo>
                    <a:pt x="1763445" y="41148"/>
                  </a:lnTo>
                  <a:lnTo>
                    <a:pt x="1764792" y="188963"/>
                  </a:lnTo>
                  <a:lnTo>
                    <a:pt x="1807464" y="187439"/>
                  </a:lnTo>
                  <a:lnTo>
                    <a:pt x="1806130" y="41148"/>
                  </a:lnTo>
                  <a:lnTo>
                    <a:pt x="2183892" y="41148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2183892" y="545592"/>
                  </a:lnTo>
                  <a:lnTo>
                    <a:pt x="2203704" y="545592"/>
                  </a:lnTo>
                  <a:lnTo>
                    <a:pt x="2225040" y="545592"/>
                  </a:lnTo>
                  <a:lnTo>
                    <a:pt x="2225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2797" y="5542787"/>
              <a:ext cx="925194" cy="754380"/>
            </a:xfrm>
            <a:custGeom>
              <a:avLst/>
              <a:gdLst/>
              <a:ahLst/>
              <a:cxnLst/>
              <a:rect l="l" t="t" r="r" b="b"/>
              <a:pathLst>
                <a:path w="925194" h="754379">
                  <a:moveTo>
                    <a:pt x="925064" y="754379"/>
                  </a:moveTo>
                  <a:lnTo>
                    <a:pt x="839720" y="0"/>
                  </a:lnTo>
                  <a:lnTo>
                    <a:pt x="336800" y="0"/>
                  </a:lnTo>
                  <a:lnTo>
                    <a:pt x="0" y="754379"/>
                  </a:lnTo>
                  <a:lnTo>
                    <a:pt x="925064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11461" y="5521452"/>
              <a:ext cx="967740" cy="797560"/>
            </a:xfrm>
            <a:custGeom>
              <a:avLst/>
              <a:gdLst/>
              <a:ahLst/>
              <a:cxnLst/>
              <a:rect l="l" t="t" r="r" b="b"/>
              <a:pathLst>
                <a:path w="967739" h="797560">
                  <a:moveTo>
                    <a:pt x="967736" y="780288"/>
                  </a:moveTo>
                  <a:lnTo>
                    <a:pt x="966212" y="774192"/>
                  </a:lnTo>
                  <a:lnTo>
                    <a:pt x="882392" y="18288"/>
                  </a:lnTo>
                  <a:lnTo>
                    <a:pt x="879916" y="10929"/>
                  </a:lnTo>
                  <a:lnTo>
                    <a:pt x="875153" y="5143"/>
                  </a:lnTo>
                  <a:lnTo>
                    <a:pt x="868676" y="1357"/>
                  </a:lnTo>
                  <a:lnTo>
                    <a:pt x="861056" y="0"/>
                  </a:lnTo>
                  <a:lnTo>
                    <a:pt x="348992" y="0"/>
                  </a:lnTo>
                  <a:lnTo>
                    <a:pt x="341372" y="4572"/>
                  </a:lnTo>
                  <a:lnTo>
                    <a:pt x="338324" y="12192"/>
                  </a:lnTo>
                  <a:lnTo>
                    <a:pt x="3048" y="768096"/>
                  </a:lnTo>
                  <a:lnTo>
                    <a:pt x="0" y="774192"/>
                  </a:lnTo>
                  <a:lnTo>
                    <a:pt x="0" y="781812"/>
                  </a:lnTo>
                  <a:lnTo>
                    <a:pt x="4572" y="787908"/>
                  </a:lnTo>
                  <a:lnTo>
                    <a:pt x="7620" y="794004"/>
                  </a:lnTo>
                  <a:lnTo>
                    <a:pt x="15240" y="797052"/>
                  </a:lnTo>
                  <a:lnTo>
                    <a:pt x="21336" y="797052"/>
                  </a:lnTo>
                  <a:lnTo>
                    <a:pt x="21336" y="755904"/>
                  </a:lnTo>
                  <a:lnTo>
                    <a:pt x="53991" y="755904"/>
                  </a:lnTo>
                  <a:lnTo>
                    <a:pt x="358136" y="70187"/>
                  </a:lnTo>
                  <a:lnTo>
                    <a:pt x="358136" y="41148"/>
                  </a:lnTo>
                  <a:lnTo>
                    <a:pt x="376424" y="28956"/>
                  </a:lnTo>
                  <a:lnTo>
                    <a:pt x="376424" y="41148"/>
                  </a:lnTo>
                  <a:lnTo>
                    <a:pt x="841244" y="41148"/>
                  </a:lnTo>
                  <a:lnTo>
                    <a:pt x="841244" y="22860"/>
                  </a:lnTo>
                  <a:lnTo>
                    <a:pt x="861056" y="41148"/>
                  </a:lnTo>
                  <a:lnTo>
                    <a:pt x="861056" y="201528"/>
                  </a:lnTo>
                  <a:lnTo>
                    <a:pt x="922530" y="755904"/>
                  </a:lnTo>
                  <a:lnTo>
                    <a:pt x="946400" y="755904"/>
                  </a:lnTo>
                  <a:lnTo>
                    <a:pt x="946400" y="797052"/>
                  </a:lnTo>
                  <a:lnTo>
                    <a:pt x="950972" y="797052"/>
                  </a:lnTo>
                  <a:lnTo>
                    <a:pt x="957068" y="795528"/>
                  </a:lnTo>
                  <a:lnTo>
                    <a:pt x="961640" y="790956"/>
                  </a:lnTo>
                  <a:lnTo>
                    <a:pt x="964688" y="786384"/>
                  </a:lnTo>
                  <a:lnTo>
                    <a:pt x="967736" y="780288"/>
                  </a:lnTo>
                  <a:close/>
                </a:path>
                <a:path w="967739" h="797560">
                  <a:moveTo>
                    <a:pt x="53991" y="755904"/>
                  </a:moveTo>
                  <a:lnTo>
                    <a:pt x="21336" y="755904"/>
                  </a:lnTo>
                  <a:lnTo>
                    <a:pt x="41148" y="784860"/>
                  </a:lnTo>
                  <a:lnTo>
                    <a:pt x="53991" y="755904"/>
                  </a:lnTo>
                  <a:close/>
                </a:path>
                <a:path w="967739" h="797560">
                  <a:moveTo>
                    <a:pt x="946400" y="797052"/>
                  </a:moveTo>
                  <a:lnTo>
                    <a:pt x="946400" y="755904"/>
                  </a:lnTo>
                  <a:lnTo>
                    <a:pt x="925064" y="778764"/>
                  </a:lnTo>
                  <a:lnTo>
                    <a:pt x="922530" y="755904"/>
                  </a:lnTo>
                  <a:lnTo>
                    <a:pt x="53991" y="755904"/>
                  </a:lnTo>
                  <a:lnTo>
                    <a:pt x="41148" y="78486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946400" y="797052"/>
                  </a:lnTo>
                  <a:close/>
                </a:path>
                <a:path w="967739" h="797560">
                  <a:moveTo>
                    <a:pt x="376424" y="28956"/>
                  </a:moveTo>
                  <a:lnTo>
                    <a:pt x="358136" y="41148"/>
                  </a:lnTo>
                  <a:lnTo>
                    <a:pt x="371017" y="41148"/>
                  </a:lnTo>
                  <a:lnTo>
                    <a:pt x="376424" y="28956"/>
                  </a:lnTo>
                  <a:close/>
                </a:path>
                <a:path w="967739" h="797560">
                  <a:moveTo>
                    <a:pt x="371017" y="41148"/>
                  </a:moveTo>
                  <a:lnTo>
                    <a:pt x="358136" y="41148"/>
                  </a:lnTo>
                  <a:lnTo>
                    <a:pt x="358136" y="70187"/>
                  </a:lnTo>
                  <a:lnTo>
                    <a:pt x="371017" y="41148"/>
                  </a:lnTo>
                  <a:close/>
                </a:path>
                <a:path w="967739" h="797560">
                  <a:moveTo>
                    <a:pt x="376424" y="41148"/>
                  </a:moveTo>
                  <a:lnTo>
                    <a:pt x="376424" y="28956"/>
                  </a:lnTo>
                  <a:lnTo>
                    <a:pt x="371017" y="41148"/>
                  </a:lnTo>
                  <a:lnTo>
                    <a:pt x="376424" y="41148"/>
                  </a:lnTo>
                  <a:close/>
                </a:path>
                <a:path w="967739" h="797560">
                  <a:moveTo>
                    <a:pt x="861056" y="41148"/>
                  </a:moveTo>
                  <a:lnTo>
                    <a:pt x="841244" y="22860"/>
                  </a:lnTo>
                  <a:lnTo>
                    <a:pt x="843272" y="41148"/>
                  </a:lnTo>
                  <a:lnTo>
                    <a:pt x="861056" y="41148"/>
                  </a:lnTo>
                  <a:close/>
                </a:path>
                <a:path w="967739" h="797560">
                  <a:moveTo>
                    <a:pt x="843272" y="41148"/>
                  </a:moveTo>
                  <a:lnTo>
                    <a:pt x="841244" y="22860"/>
                  </a:lnTo>
                  <a:lnTo>
                    <a:pt x="841244" y="41148"/>
                  </a:lnTo>
                  <a:lnTo>
                    <a:pt x="843272" y="41148"/>
                  </a:lnTo>
                  <a:close/>
                </a:path>
                <a:path w="967739" h="797560">
                  <a:moveTo>
                    <a:pt x="861056" y="201528"/>
                  </a:moveTo>
                  <a:lnTo>
                    <a:pt x="861056" y="41148"/>
                  </a:lnTo>
                  <a:lnTo>
                    <a:pt x="843272" y="41148"/>
                  </a:lnTo>
                  <a:lnTo>
                    <a:pt x="861056" y="201528"/>
                  </a:lnTo>
                  <a:close/>
                </a:path>
                <a:path w="967739" h="797560">
                  <a:moveTo>
                    <a:pt x="946400" y="755904"/>
                  </a:moveTo>
                  <a:lnTo>
                    <a:pt x="922530" y="755904"/>
                  </a:lnTo>
                  <a:lnTo>
                    <a:pt x="925064" y="778764"/>
                  </a:lnTo>
                  <a:lnTo>
                    <a:pt x="946400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157861" y="5542787"/>
              <a:ext cx="1762125" cy="754380"/>
            </a:xfrm>
            <a:custGeom>
              <a:avLst/>
              <a:gdLst/>
              <a:ahLst/>
              <a:cxnLst/>
              <a:rect l="l" t="t" r="r" b="b"/>
              <a:pathLst>
                <a:path w="1762125" h="754379">
                  <a:moveTo>
                    <a:pt x="1761743" y="754379"/>
                  </a:moveTo>
                  <a:lnTo>
                    <a:pt x="1426463" y="0"/>
                  </a:lnTo>
                  <a:lnTo>
                    <a:pt x="83819" y="0"/>
                  </a:lnTo>
                  <a:lnTo>
                    <a:pt x="0" y="754379"/>
                  </a:lnTo>
                  <a:lnTo>
                    <a:pt x="1761743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35002" y="5521452"/>
              <a:ext cx="1807845" cy="797560"/>
            </a:xfrm>
            <a:custGeom>
              <a:avLst/>
              <a:gdLst/>
              <a:ahLst/>
              <a:cxnLst/>
              <a:rect l="l" t="t" r="r" b="b"/>
              <a:pathLst>
                <a:path w="1807845" h="797560">
                  <a:moveTo>
                    <a:pt x="1807464" y="781812"/>
                  </a:moveTo>
                  <a:lnTo>
                    <a:pt x="1807464" y="774192"/>
                  </a:lnTo>
                  <a:lnTo>
                    <a:pt x="1804416" y="768096"/>
                  </a:lnTo>
                  <a:lnTo>
                    <a:pt x="1469136" y="12192"/>
                  </a:lnTo>
                  <a:lnTo>
                    <a:pt x="1464564" y="4572"/>
                  </a:lnTo>
                  <a:lnTo>
                    <a:pt x="1458468" y="0"/>
                  </a:lnTo>
                  <a:lnTo>
                    <a:pt x="106680" y="0"/>
                  </a:lnTo>
                  <a:lnTo>
                    <a:pt x="1524" y="774192"/>
                  </a:lnTo>
                  <a:lnTo>
                    <a:pt x="0" y="780288"/>
                  </a:lnTo>
                  <a:lnTo>
                    <a:pt x="3048" y="786384"/>
                  </a:lnTo>
                  <a:lnTo>
                    <a:pt x="6096" y="790956"/>
                  </a:lnTo>
                  <a:lnTo>
                    <a:pt x="10668" y="795528"/>
                  </a:lnTo>
                  <a:lnTo>
                    <a:pt x="16764" y="797052"/>
                  </a:lnTo>
                  <a:lnTo>
                    <a:pt x="22860" y="797052"/>
                  </a:lnTo>
                  <a:lnTo>
                    <a:pt x="22860" y="755904"/>
                  </a:lnTo>
                  <a:lnTo>
                    <a:pt x="45206" y="755904"/>
                  </a:lnTo>
                  <a:lnTo>
                    <a:pt x="106680" y="201528"/>
                  </a:lnTo>
                  <a:lnTo>
                    <a:pt x="106680" y="41148"/>
                  </a:lnTo>
                  <a:lnTo>
                    <a:pt x="126492" y="22860"/>
                  </a:lnTo>
                  <a:lnTo>
                    <a:pt x="126492" y="41148"/>
                  </a:lnTo>
                  <a:lnTo>
                    <a:pt x="1429512" y="41148"/>
                  </a:lnTo>
                  <a:lnTo>
                    <a:pt x="1429512" y="28956"/>
                  </a:lnTo>
                  <a:lnTo>
                    <a:pt x="1449324" y="41148"/>
                  </a:lnTo>
                  <a:lnTo>
                    <a:pt x="1449324" y="73420"/>
                  </a:lnTo>
                  <a:lnTo>
                    <a:pt x="1753414" y="755904"/>
                  </a:lnTo>
                  <a:lnTo>
                    <a:pt x="1784604" y="755904"/>
                  </a:lnTo>
                  <a:lnTo>
                    <a:pt x="1784604" y="797052"/>
                  </a:lnTo>
                  <a:lnTo>
                    <a:pt x="1792224" y="797052"/>
                  </a:lnTo>
                  <a:lnTo>
                    <a:pt x="1798320" y="794004"/>
                  </a:lnTo>
                  <a:lnTo>
                    <a:pt x="1807464" y="781812"/>
                  </a:lnTo>
                  <a:close/>
                </a:path>
                <a:path w="1807845" h="797560">
                  <a:moveTo>
                    <a:pt x="45206" y="755904"/>
                  </a:moveTo>
                  <a:lnTo>
                    <a:pt x="22860" y="755904"/>
                  </a:lnTo>
                  <a:lnTo>
                    <a:pt x="42672" y="778764"/>
                  </a:lnTo>
                  <a:lnTo>
                    <a:pt x="45206" y="755904"/>
                  </a:lnTo>
                  <a:close/>
                </a:path>
                <a:path w="1807845" h="797560">
                  <a:moveTo>
                    <a:pt x="1784604" y="797052"/>
                  </a:moveTo>
                  <a:lnTo>
                    <a:pt x="1784604" y="755904"/>
                  </a:lnTo>
                  <a:lnTo>
                    <a:pt x="1766316" y="784860"/>
                  </a:lnTo>
                  <a:lnTo>
                    <a:pt x="1753414" y="755904"/>
                  </a:lnTo>
                  <a:lnTo>
                    <a:pt x="45206" y="755904"/>
                  </a:lnTo>
                  <a:lnTo>
                    <a:pt x="42672" y="778764"/>
                  </a:lnTo>
                  <a:lnTo>
                    <a:pt x="22860" y="755904"/>
                  </a:lnTo>
                  <a:lnTo>
                    <a:pt x="22860" y="797052"/>
                  </a:lnTo>
                  <a:lnTo>
                    <a:pt x="1784604" y="797052"/>
                  </a:lnTo>
                  <a:close/>
                </a:path>
                <a:path w="1807845" h="797560">
                  <a:moveTo>
                    <a:pt x="126492" y="22860"/>
                  </a:moveTo>
                  <a:lnTo>
                    <a:pt x="106680" y="41148"/>
                  </a:lnTo>
                  <a:lnTo>
                    <a:pt x="124464" y="41148"/>
                  </a:lnTo>
                  <a:lnTo>
                    <a:pt x="126492" y="22860"/>
                  </a:lnTo>
                  <a:close/>
                </a:path>
                <a:path w="1807845" h="797560">
                  <a:moveTo>
                    <a:pt x="124464" y="41148"/>
                  </a:moveTo>
                  <a:lnTo>
                    <a:pt x="106680" y="41148"/>
                  </a:lnTo>
                  <a:lnTo>
                    <a:pt x="106680" y="201528"/>
                  </a:lnTo>
                  <a:lnTo>
                    <a:pt x="124464" y="41148"/>
                  </a:lnTo>
                  <a:close/>
                </a:path>
                <a:path w="1807845" h="797560">
                  <a:moveTo>
                    <a:pt x="126492" y="41148"/>
                  </a:moveTo>
                  <a:lnTo>
                    <a:pt x="126492" y="22860"/>
                  </a:lnTo>
                  <a:lnTo>
                    <a:pt x="124464" y="41148"/>
                  </a:lnTo>
                  <a:lnTo>
                    <a:pt x="126492" y="41148"/>
                  </a:lnTo>
                  <a:close/>
                </a:path>
                <a:path w="1807845" h="797560">
                  <a:moveTo>
                    <a:pt x="1449324" y="41148"/>
                  </a:moveTo>
                  <a:lnTo>
                    <a:pt x="1429512" y="28956"/>
                  </a:lnTo>
                  <a:lnTo>
                    <a:pt x="1434944" y="41148"/>
                  </a:lnTo>
                  <a:lnTo>
                    <a:pt x="1449324" y="41148"/>
                  </a:lnTo>
                  <a:close/>
                </a:path>
                <a:path w="1807845" h="797560">
                  <a:moveTo>
                    <a:pt x="1434944" y="41148"/>
                  </a:moveTo>
                  <a:lnTo>
                    <a:pt x="1429512" y="28956"/>
                  </a:lnTo>
                  <a:lnTo>
                    <a:pt x="1429512" y="41148"/>
                  </a:lnTo>
                  <a:lnTo>
                    <a:pt x="1434944" y="41148"/>
                  </a:lnTo>
                  <a:close/>
                </a:path>
                <a:path w="1807845" h="797560">
                  <a:moveTo>
                    <a:pt x="1449324" y="73420"/>
                  </a:moveTo>
                  <a:lnTo>
                    <a:pt x="1449324" y="41148"/>
                  </a:lnTo>
                  <a:lnTo>
                    <a:pt x="1434944" y="41148"/>
                  </a:lnTo>
                  <a:lnTo>
                    <a:pt x="1449324" y="73420"/>
                  </a:lnTo>
                  <a:close/>
                </a:path>
                <a:path w="1807845" h="797560">
                  <a:moveTo>
                    <a:pt x="1784604" y="755904"/>
                  </a:moveTo>
                  <a:lnTo>
                    <a:pt x="1753414" y="755904"/>
                  </a:lnTo>
                  <a:lnTo>
                    <a:pt x="1766316" y="784860"/>
                  </a:lnTo>
                  <a:lnTo>
                    <a:pt x="17846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067434" y="6277356"/>
            <a:ext cx="2727960" cy="546100"/>
            <a:chOff x="4067434" y="6277356"/>
            <a:chExt cx="2727960" cy="546100"/>
          </a:xfrm>
        </p:grpSpPr>
        <p:sp>
          <p:nvSpPr>
            <p:cNvPr id="50" name="object 50"/>
            <p:cNvSpPr/>
            <p:nvPr/>
          </p:nvSpPr>
          <p:spPr>
            <a:xfrm>
              <a:off x="4088770" y="6297168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67434" y="627735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099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09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546099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546100" h="546099">
                  <a:moveTo>
                    <a:pt x="52425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02920" y="545592"/>
                  </a:lnTo>
                  <a:lnTo>
                    <a:pt x="502920" y="524256"/>
                  </a:lnTo>
                  <a:lnTo>
                    <a:pt x="524256" y="502920"/>
                  </a:lnTo>
                  <a:close/>
                </a:path>
                <a:path w="546100" h="546099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546100" h="546099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46099">
                  <a:moveTo>
                    <a:pt x="524256" y="502920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02920"/>
                  </a:lnTo>
                  <a:lnTo>
                    <a:pt x="524256" y="502920"/>
                  </a:lnTo>
                  <a:close/>
                </a:path>
                <a:path w="546100" h="546099">
                  <a:moveTo>
                    <a:pt x="524256" y="545592"/>
                  </a:moveTo>
                  <a:lnTo>
                    <a:pt x="524256" y="502920"/>
                  </a:lnTo>
                  <a:lnTo>
                    <a:pt x="502920" y="524256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91690" y="6297168"/>
              <a:ext cx="2184400" cy="504825"/>
            </a:xfrm>
            <a:custGeom>
              <a:avLst/>
              <a:gdLst/>
              <a:ahLst/>
              <a:cxnLst/>
              <a:rect l="l" t="t" r="r" b="b"/>
              <a:pathLst>
                <a:path w="2184400" h="504825">
                  <a:moveTo>
                    <a:pt x="2183891" y="504443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218389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70354" y="6277356"/>
              <a:ext cx="2225040" cy="546100"/>
            </a:xfrm>
            <a:custGeom>
              <a:avLst/>
              <a:gdLst/>
              <a:ahLst/>
              <a:cxnLst/>
              <a:rect l="l" t="t" r="r" b="b"/>
              <a:pathLst>
                <a:path w="2225040" h="546100">
                  <a:moveTo>
                    <a:pt x="2225040" y="545592"/>
                  </a:moveTo>
                  <a:lnTo>
                    <a:pt x="222504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183892" y="41148"/>
                  </a:lnTo>
                  <a:lnTo>
                    <a:pt x="2183892" y="19812"/>
                  </a:lnTo>
                  <a:lnTo>
                    <a:pt x="2205228" y="41148"/>
                  </a:lnTo>
                  <a:lnTo>
                    <a:pt x="2205228" y="545592"/>
                  </a:lnTo>
                  <a:lnTo>
                    <a:pt x="2225040" y="545592"/>
                  </a:lnTo>
                  <a:close/>
                </a:path>
                <a:path w="222504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22504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2225040" h="546100">
                  <a:moveTo>
                    <a:pt x="220522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2183892" y="545592"/>
                  </a:lnTo>
                  <a:lnTo>
                    <a:pt x="2183892" y="524256"/>
                  </a:lnTo>
                  <a:lnTo>
                    <a:pt x="2205228" y="502920"/>
                  </a:lnTo>
                  <a:close/>
                </a:path>
                <a:path w="222504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225040" h="546100">
                  <a:moveTo>
                    <a:pt x="2205228" y="41148"/>
                  </a:moveTo>
                  <a:lnTo>
                    <a:pt x="2183892" y="19812"/>
                  </a:lnTo>
                  <a:lnTo>
                    <a:pt x="2183892" y="41148"/>
                  </a:lnTo>
                  <a:lnTo>
                    <a:pt x="2205228" y="41148"/>
                  </a:lnTo>
                  <a:close/>
                </a:path>
                <a:path w="2225040" h="546100">
                  <a:moveTo>
                    <a:pt x="2205228" y="502920"/>
                  </a:moveTo>
                  <a:lnTo>
                    <a:pt x="2205228" y="41148"/>
                  </a:lnTo>
                  <a:lnTo>
                    <a:pt x="2183892" y="41148"/>
                  </a:lnTo>
                  <a:lnTo>
                    <a:pt x="2183892" y="502920"/>
                  </a:lnTo>
                  <a:lnTo>
                    <a:pt x="2205228" y="502920"/>
                  </a:lnTo>
                  <a:close/>
                </a:path>
                <a:path w="2225040" h="546100">
                  <a:moveTo>
                    <a:pt x="2205228" y="545592"/>
                  </a:moveTo>
                  <a:lnTo>
                    <a:pt x="2205228" y="502920"/>
                  </a:lnTo>
                  <a:lnTo>
                    <a:pt x="2183892" y="524256"/>
                  </a:lnTo>
                  <a:lnTo>
                    <a:pt x="2183892" y="545592"/>
                  </a:lnTo>
                  <a:lnTo>
                    <a:pt x="220522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209172" y="6304277"/>
            <a:ext cx="17208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36525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25" dirty="0">
                <a:latin typeface="Times New Roman"/>
                <a:cs typeface="Times New Roman"/>
              </a:rPr>
              <a:t>x</a:t>
            </a:r>
            <a:r>
              <a:rPr sz="2850" b="1" spc="-37" baseline="-20467" dirty="0">
                <a:latin typeface="Times New Roman"/>
                <a:cs typeface="Times New Roman"/>
              </a:rPr>
              <a:t>2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42638" y="4067555"/>
            <a:ext cx="2719070" cy="2092960"/>
            <a:chOff x="6842638" y="4067555"/>
            <a:chExt cx="2719070" cy="2092960"/>
          </a:xfrm>
        </p:grpSpPr>
        <p:sp>
          <p:nvSpPr>
            <p:cNvPr id="56" name="object 56"/>
            <p:cNvSpPr/>
            <p:nvPr/>
          </p:nvSpPr>
          <p:spPr>
            <a:xfrm>
              <a:off x="7347082" y="4067555"/>
              <a:ext cx="535305" cy="567055"/>
            </a:xfrm>
            <a:custGeom>
              <a:avLst/>
              <a:gdLst/>
              <a:ahLst/>
              <a:cxnLst/>
              <a:rect l="l" t="t" r="r" b="b"/>
              <a:pathLst>
                <a:path w="535304" h="567054">
                  <a:moveTo>
                    <a:pt x="534924" y="566928"/>
                  </a:moveTo>
                  <a:lnTo>
                    <a:pt x="53492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02920" y="32004"/>
                  </a:lnTo>
                  <a:lnTo>
                    <a:pt x="502920" y="15240"/>
                  </a:lnTo>
                  <a:lnTo>
                    <a:pt x="519684" y="32004"/>
                  </a:lnTo>
                  <a:lnTo>
                    <a:pt x="519684" y="566928"/>
                  </a:lnTo>
                  <a:lnTo>
                    <a:pt x="534924" y="566928"/>
                  </a:lnTo>
                  <a:close/>
                </a:path>
                <a:path w="535304" h="56705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535304" h="567054">
                  <a:moveTo>
                    <a:pt x="32004" y="53492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535304" h="567054">
                  <a:moveTo>
                    <a:pt x="519684" y="534924"/>
                  </a:moveTo>
                  <a:lnTo>
                    <a:pt x="15240" y="534924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502920" y="566928"/>
                  </a:lnTo>
                  <a:lnTo>
                    <a:pt x="502920" y="551688"/>
                  </a:lnTo>
                  <a:lnTo>
                    <a:pt x="519684" y="534924"/>
                  </a:lnTo>
                  <a:close/>
                </a:path>
                <a:path w="535304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535304" h="567054">
                  <a:moveTo>
                    <a:pt x="519684" y="32004"/>
                  </a:moveTo>
                  <a:lnTo>
                    <a:pt x="502920" y="15240"/>
                  </a:lnTo>
                  <a:lnTo>
                    <a:pt x="502920" y="32004"/>
                  </a:lnTo>
                  <a:lnTo>
                    <a:pt x="519684" y="32004"/>
                  </a:lnTo>
                  <a:close/>
                </a:path>
                <a:path w="535304" h="567054">
                  <a:moveTo>
                    <a:pt x="519684" y="534924"/>
                  </a:moveTo>
                  <a:lnTo>
                    <a:pt x="519684" y="32004"/>
                  </a:lnTo>
                  <a:lnTo>
                    <a:pt x="502920" y="32004"/>
                  </a:lnTo>
                  <a:lnTo>
                    <a:pt x="502920" y="534924"/>
                  </a:lnTo>
                  <a:lnTo>
                    <a:pt x="519684" y="534924"/>
                  </a:lnTo>
                  <a:close/>
                </a:path>
                <a:path w="535304" h="567054">
                  <a:moveTo>
                    <a:pt x="519684" y="566928"/>
                  </a:moveTo>
                  <a:lnTo>
                    <a:pt x="519684" y="534924"/>
                  </a:lnTo>
                  <a:lnTo>
                    <a:pt x="502920" y="551688"/>
                  </a:lnTo>
                  <a:lnTo>
                    <a:pt x="502920" y="566928"/>
                  </a:lnTo>
                  <a:lnTo>
                    <a:pt x="51968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66765" y="4082795"/>
              <a:ext cx="1175385" cy="536575"/>
            </a:xfrm>
            <a:custGeom>
              <a:avLst/>
              <a:gdLst/>
              <a:ahLst/>
              <a:cxnLst/>
              <a:rect l="l" t="t" r="r" b="b"/>
              <a:pathLst>
                <a:path w="1175384" h="536575">
                  <a:moveTo>
                    <a:pt x="1175003" y="536447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36447"/>
                  </a:lnTo>
                  <a:lnTo>
                    <a:pt x="1175003" y="53644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42633" y="4067568"/>
              <a:ext cx="2719070" cy="2092960"/>
            </a:xfrm>
            <a:custGeom>
              <a:avLst/>
              <a:gdLst/>
              <a:ahLst/>
              <a:cxnLst/>
              <a:rect l="l" t="t" r="r" b="b"/>
              <a:pathLst>
                <a:path w="2719070" h="2092960">
                  <a:moveTo>
                    <a:pt x="536448" y="1525524"/>
                  </a:moveTo>
                  <a:lnTo>
                    <a:pt x="504444" y="1525524"/>
                  </a:lnTo>
                  <a:lnTo>
                    <a:pt x="504444" y="1557528"/>
                  </a:lnTo>
                  <a:lnTo>
                    <a:pt x="504444" y="2060448"/>
                  </a:lnTo>
                  <a:lnTo>
                    <a:pt x="32004" y="2060448"/>
                  </a:lnTo>
                  <a:lnTo>
                    <a:pt x="32004" y="1557528"/>
                  </a:lnTo>
                  <a:lnTo>
                    <a:pt x="504444" y="1557528"/>
                  </a:lnTo>
                  <a:lnTo>
                    <a:pt x="504444" y="1525524"/>
                  </a:lnTo>
                  <a:lnTo>
                    <a:pt x="0" y="1525524"/>
                  </a:lnTo>
                  <a:lnTo>
                    <a:pt x="0" y="2092452"/>
                  </a:lnTo>
                  <a:lnTo>
                    <a:pt x="16764" y="2092452"/>
                  </a:lnTo>
                  <a:lnTo>
                    <a:pt x="32004" y="2092452"/>
                  </a:lnTo>
                  <a:lnTo>
                    <a:pt x="504444" y="2092452"/>
                  </a:lnTo>
                  <a:lnTo>
                    <a:pt x="519684" y="2092452"/>
                  </a:lnTo>
                  <a:lnTo>
                    <a:pt x="536448" y="2092452"/>
                  </a:lnTo>
                  <a:lnTo>
                    <a:pt x="536448" y="1525524"/>
                  </a:lnTo>
                  <a:close/>
                </a:path>
                <a:path w="2719070" h="2092960">
                  <a:moveTo>
                    <a:pt x="2718816" y="0"/>
                  </a:moveTo>
                  <a:lnTo>
                    <a:pt x="2686812" y="0"/>
                  </a:lnTo>
                  <a:lnTo>
                    <a:pt x="2686812" y="32004"/>
                  </a:lnTo>
                  <a:lnTo>
                    <a:pt x="2686812" y="534924"/>
                  </a:lnTo>
                  <a:lnTo>
                    <a:pt x="2214372" y="534924"/>
                  </a:lnTo>
                  <a:lnTo>
                    <a:pt x="2214372" y="32004"/>
                  </a:lnTo>
                  <a:lnTo>
                    <a:pt x="2686812" y="32004"/>
                  </a:lnTo>
                  <a:lnTo>
                    <a:pt x="2686812" y="0"/>
                  </a:lnTo>
                  <a:lnTo>
                    <a:pt x="2214372" y="0"/>
                  </a:lnTo>
                  <a:lnTo>
                    <a:pt x="2183892" y="0"/>
                  </a:lnTo>
                  <a:lnTo>
                    <a:pt x="2183892" y="32004"/>
                  </a:lnTo>
                  <a:lnTo>
                    <a:pt x="2183892" y="534924"/>
                  </a:lnTo>
                  <a:lnTo>
                    <a:pt x="1039368" y="534924"/>
                  </a:lnTo>
                  <a:lnTo>
                    <a:pt x="1039368" y="32004"/>
                  </a:lnTo>
                  <a:lnTo>
                    <a:pt x="2183892" y="32004"/>
                  </a:lnTo>
                  <a:lnTo>
                    <a:pt x="2183892" y="0"/>
                  </a:lnTo>
                  <a:lnTo>
                    <a:pt x="1007364" y="0"/>
                  </a:lnTo>
                  <a:lnTo>
                    <a:pt x="1007364" y="566928"/>
                  </a:lnTo>
                  <a:lnTo>
                    <a:pt x="1024128" y="566928"/>
                  </a:lnTo>
                  <a:lnTo>
                    <a:pt x="1039368" y="566928"/>
                  </a:lnTo>
                  <a:lnTo>
                    <a:pt x="2718816" y="566928"/>
                  </a:lnTo>
                  <a:lnTo>
                    <a:pt x="2718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59401" y="4619243"/>
              <a:ext cx="502920" cy="535305"/>
            </a:xfrm>
            <a:custGeom>
              <a:avLst/>
              <a:gdLst/>
              <a:ahLst/>
              <a:cxnLst/>
              <a:rect l="l" t="t" r="r" b="b"/>
              <a:pathLst>
                <a:path w="502920" h="535304">
                  <a:moveTo>
                    <a:pt x="502919" y="53492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502919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42638" y="4602480"/>
              <a:ext cx="536575" cy="567055"/>
            </a:xfrm>
            <a:custGeom>
              <a:avLst/>
              <a:gdLst/>
              <a:ahLst/>
              <a:cxnLst/>
              <a:rect l="l" t="t" r="r" b="b"/>
              <a:pathLst>
                <a:path w="536575" h="567054">
                  <a:moveTo>
                    <a:pt x="536448" y="566928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6764" y="566928"/>
                  </a:ln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504444" y="32004"/>
                  </a:lnTo>
                  <a:lnTo>
                    <a:pt x="504444" y="16764"/>
                  </a:lnTo>
                  <a:lnTo>
                    <a:pt x="519684" y="32004"/>
                  </a:lnTo>
                  <a:lnTo>
                    <a:pt x="519684" y="566928"/>
                  </a:lnTo>
                  <a:lnTo>
                    <a:pt x="536448" y="566928"/>
                  </a:lnTo>
                  <a:close/>
                </a:path>
                <a:path w="536575" h="567054">
                  <a:moveTo>
                    <a:pt x="32004" y="32004"/>
                  </a:move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536575" h="567054">
                  <a:moveTo>
                    <a:pt x="32004" y="534924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536575" h="567054">
                  <a:moveTo>
                    <a:pt x="519684" y="534924"/>
                  </a:moveTo>
                  <a:lnTo>
                    <a:pt x="16764" y="534924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504444" y="566928"/>
                  </a:lnTo>
                  <a:lnTo>
                    <a:pt x="504444" y="551688"/>
                  </a:lnTo>
                  <a:lnTo>
                    <a:pt x="519684" y="534924"/>
                  </a:lnTo>
                  <a:close/>
                </a:path>
                <a:path w="536575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6764" y="534924"/>
                  </a:lnTo>
                  <a:lnTo>
                    <a:pt x="16764" y="566928"/>
                  </a:lnTo>
                  <a:lnTo>
                    <a:pt x="32004" y="566928"/>
                  </a:lnTo>
                  <a:close/>
                </a:path>
                <a:path w="536575" h="567054">
                  <a:moveTo>
                    <a:pt x="519684" y="32004"/>
                  </a:moveTo>
                  <a:lnTo>
                    <a:pt x="504444" y="16764"/>
                  </a:lnTo>
                  <a:lnTo>
                    <a:pt x="504444" y="32004"/>
                  </a:lnTo>
                  <a:lnTo>
                    <a:pt x="519684" y="32004"/>
                  </a:lnTo>
                  <a:close/>
                </a:path>
                <a:path w="536575" h="567054">
                  <a:moveTo>
                    <a:pt x="519684" y="534924"/>
                  </a:moveTo>
                  <a:lnTo>
                    <a:pt x="519684" y="32004"/>
                  </a:lnTo>
                  <a:lnTo>
                    <a:pt x="504444" y="32004"/>
                  </a:lnTo>
                  <a:lnTo>
                    <a:pt x="504444" y="534924"/>
                  </a:lnTo>
                  <a:lnTo>
                    <a:pt x="519684" y="534924"/>
                  </a:lnTo>
                  <a:close/>
                </a:path>
                <a:path w="536575" h="567054">
                  <a:moveTo>
                    <a:pt x="519684" y="566928"/>
                  </a:moveTo>
                  <a:lnTo>
                    <a:pt x="519684" y="534924"/>
                  </a:lnTo>
                  <a:lnTo>
                    <a:pt x="504444" y="551688"/>
                  </a:lnTo>
                  <a:lnTo>
                    <a:pt x="504444" y="566928"/>
                  </a:lnTo>
                  <a:lnTo>
                    <a:pt x="51968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59401" y="5122163"/>
              <a:ext cx="502920" cy="535305"/>
            </a:xfrm>
            <a:custGeom>
              <a:avLst/>
              <a:gdLst/>
              <a:ahLst/>
              <a:cxnLst/>
              <a:rect l="l" t="t" r="r" b="b"/>
              <a:pathLst>
                <a:path w="502920" h="535304">
                  <a:moveTo>
                    <a:pt x="502919" y="53492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502919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42638" y="5106924"/>
              <a:ext cx="536575" cy="567055"/>
            </a:xfrm>
            <a:custGeom>
              <a:avLst/>
              <a:gdLst/>
              <a:ahLst/>
              <a:cxnLst/>
              <a:rect l="l" t="t" r="r" b="b"/>
              <a:pathLst>
                <a:path w="536575" h="567054">
                  <a:moveTo>
                    <a:pt x="536448" y="566928"/>
                  </a:moveTo>
                  <a:lnTo>
                    <a:pt x="536448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6764" y="566928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504444" y="30480"/>
                  </a:lnTo>
                  <a:lnTo>
                    <a:pt x="504444" y="15240"/>
                  </a:lnTo>
                  <a:lnTo>
                    <a:pt x="519684" y="30480"/>
                  </a:lnTo>
                  <a:lnTo>
                    <a:pt x="519684" y="566928"/>
                  </a:lnTo>
                  <a:lnTo>
                    <a:pt x="536448" y="566928"/>
                  </a:lnTo>
                  <a:close/>
                </a:path>
                <a:path w="536575" h="56705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536575" h="567054">
                  <a:moveTo>
                    <a:pt x="32004" y="534924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536575" h="567054">
                  <a:moveTo>
                    <a:pt x="519684" y="534924"/>
                  </a:moveTo>
                  <a:lnTo>
                    <a:pt x="16764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504444" y="566928"/>
                  </a:lnTo>
                  <a:lnTo>
                    <a:pt x="504444" y="550164"/>
                  </a:lnTo>
                  <a:lnTo>
                    <a:pt x="519684" y="534924"/>
                  </a:lnTo>
                  <a:close/>
                </a:path>
                <a:path w="536575" h="567054">
                  <a:moveTo>
                    <a:pt x="32004" y="566928"/>
                  </a:moveTo>
                  <a:lnTo>
                    <a:pt x="32004" y="550164"/>
                  </a:lnTo>
                  <a:lnTo>
                    <a:pt x="16764" y="534924"/>
                  </a:lnTo>
                  <a:lnTo>
                    <a:pt x="16764" y="566928"/>
                  </a:lnTo>
                  <a:lnTo>
                    <a:pt x="32004" y="566928"/>
                  </a:lnTo>
                  <a:close/>
                </a:path>
                <a:path w="536575" h="567054">
                  <a:moveTo>
                    <a:pt x="519684" y="30480"/>
                  </a:moveTo>
                  <a:lnTo>
                    <a:pt x="504444" y="15240"/>
                  </a:lnTo>
                  <a:lnTo>
                    <a:pt x="504444" y="30480"/>
                  </a:lnTo>
                  <a:lnTo>
                    <a:pt x="519684" y="30480"/>
                  </a:lnTo>
                  <a:close/>
                </a:path>
                <a:path w="536575" h="567054">
                  <a:moveTo>
                    <a:pt x="519684" y="534924"/>
                  </a:moveTo>
                  <a:lnTo>
                    <a:pt x="519684" y="30480"/>
                  </a:lnTo>
                  <a:lnTo>
                    <a:pt x="504444" y="30480"/>
                  </a:lnTo>
                  <a:lnTo>
                    <a:pt x="504444" y="534924"/>
                  </a:lnTo>
                  <a:lnTo>
                    <a:pt x="519684" y="534924"/>
                  </a:lnTo>
                  <a:close/>
                </a:path>
                <a:path w="536575" h="567054">
                  <a:moveTo>
                    <a:pt x="519684" y="566928"/>
                  </a:moveTo>
                  <a:lnTo>
                    <a:pt x="519684" y="534924"/>
                  </a:lnTo>
                  <a:lnTo>
                    <a:pt x="504444" y="550164"/>
                  </a:lnTo>
                  <a:lnTo>
                    <a:pt x="504444" y="566928"/>
                  </a:lnTo>
                  <a:lnTo>
                    <a:pt x="51968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66765" y="4619243"/>
              <a:ext cx="1175385" cy="1524000"/>
            </a:xfrm>
            <a:custGeom>
              <a:avLst/>
              <a:gdLst/>
              <a:ahLst/>
              <a:cxnLst/>
              <a:rect l="l" t="t" r="r" b="b"/>
              <a:pathLst>
                <a:path w="1175384" h="1524000">
                  <a:moveTo>
                    <a:pt x="1175003" y="1523999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1523999"/>
                  </a:lnTo>
                  <a:lnTo>
                    <a:pt x="1175003" y="15239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50002" y="4602480"/>
              <a:ext cx="1207135" cy="1557655"/>
            </a:xfrm>
            <a:custGeom>
              <a:avLst/>
              <a:gdLst/>
              <a:ahLst/>
              <a:cxnLst/>
              <a:rect l="l" t="t" r="r" b="b"/>
              <a:pathLst>
                <a:path w="1207134" h="1557654">
                  <a:moveTo>
                    <a:pt x="1207008" y="1557528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1557528"/>
                  </a:lnTo>
                  <a:lnTo>
                    <a:pt x="16764" y="1557528"/>
                  </a:ln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1176528" y="32004"/>
                  </a:lnTo>
                  <a:lnTo>
                    <a:pt x="1176528" y="16764"/>
                  </a:lnTo>
                  <a:lnTo>
                    <a:pt x="1191768" y="32004"/>
                  </a:lnTo>
                  <a:lnTo>
                    <a:pt x="1191768" y="1557528"/>
                  </a:lnTo>
                  <a:lnTo>
                    <a:pt x="1207008" y="1557528"/>
                  </a:lnTo>
                  <a:close/>
                </a:path>
                <a:path w="1207134" h="1557654">
                  <a:moveTo>
                    <a:pt x="32004" y="32004"/>
                  </a:move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1207134" h="1557654">
                  <a:moveTo>
                    <a:pt x="32004" y="1525524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1525524"/>
                  </a:lnTo>
                  <a:lnTo>
                    <a:pt x="32004" y="1525524"/>
                  </a:lnTo>
                  <a:close/>
                </a:path>
                <a:path w="1207134" h="1557654">
                  <a:moveTo>
                    <a:pt x="1191768" y="1525524"/>
                  </a:moveTo>
                  <a:lnTo>
                    <a:pt x="16764" y="1525524"/>
                  </a:lnTo>
                  <a:lnTo>
                    <a:pt x="32004" y="1540764"/>
                  </a:lnTo>
                  <a:lnTo>
                    <a:pt x="32004" y="1557528"/>
                  </a:lnTo>
                  <a:lnTo>
                    <a:pt x="1176528" y="1557528"/>
                  </a:lnTo>
                  <a:lnTo>
                    <a:pt x="1176528" y="1540764"/>
                  </a:lnTo>
                  <a:lnTo>
                    <a:pt x="1191768" y="1525524"/>
                  </a:lnTo>
                  <a:close/>
                </a:path>
                <a:path w="1207134" h="1557654">
                  <a:moveTo>
                    <a:pt x="32004" y="1557528"/>
                  </a:moveTo>
                  <a:lnTo>
                    <a:pt x="32004" y="1540764"/>
                  </a:lnTo>
                  <a:lnTo>
                    <a:pt x="16764" y="1525524"/>
                  </a:lnTo>
                  <a:lnTo>
                    <a:pt x="16764" y="1557528"/>
                  </a:lnTo>
                  <a:lnTo>
                    <a:pt x="32004" y="1557528"/>
                  </a:lnTo>
                  <a:close/>
                </a:path>
                <a:path w="1207134" h="1557654">
                  <a:moveTo>
                    <a:pt x="1191768" y="32004"/>
                  </a:moveTo>
                  <a:lnTo>
                    <a:pt x="1176528" y="16764"/>
                  </a:lnTo>
                  <a:lnTo>
                    <a:pt x="1176528" y="32004"/>
                  </a:lnTo>
                  <a:lnTo>
                    <a:pt x="1191768" y="32004"/>
                  </a:lnTo>
                  <a:close/>
                </a:path>
                <a:path w="1207134" h="1557654">
                  <a:moveTo>
                    <a:pt x="1191768" y="1525524"/>
                  </a:moveTo>
                  <a:lnTo>
                    <a:pt x="1191768" y="32004"/>
                  </a:lnTo>
                  <a:lnTo>
                    <a:pt x="1176528" y="32004"/>
                  </a:lnTo>
                  <a:lnTo>
                    <a:pt x="1176528" y="1525524"/>
                  </a:lnTo>
                  <a:lnTo>
                    <a:pt x="1191768" y="1525524"/>
                  </a:lnTo>
                  <a:close/>
                </a:path>
                <a:path w="1207134" h="1557654">
                  <a:moveTo>
                    <a:pt x="1191768" y="1557528"/>
                  </a:moveTo>
                  <a:lnTo>
                    <a:pt x="1191768" y="1525524"/>
                  </a:lnTo>
                  <a:lnTo>
                    <a:pt x="1176528" y="1540764"/>
                  </a:lnTo>
                  <a:lnTo>
                    <a:pt x="1176528" y="1557528"/>
                  </a:lnTo>
                  <a:lnTo>
                    <a:pt x="1191768" y="1557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62321" y="5122163"/>
              <a:ext cx="2184400" cy="532130"/>
            </a:xfrm>
            <a:custGeom>
              <a:avLst/>
              <a:gdLst/>
              <a:ahLst/>
              <a:cxnLst/>
              <a:rect l="l" t="t" r="r" b="b"/>
              <a:pathLst>
                <a:path w="2184400" h="532129">
                  <a:moveTo>
                    <a:pt x="2183891" y="531875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2183891" y="5318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47077" y="4602492"/>
              <a:ext cx="2214880" cy="1557655"/>
            </a:xfrm>
            <a:custGeom>
              <a:avLst/>
              <a:gdLst/>
              <a:ahLst/>
              <a:cxnLst/>
              <a:rect l="l" t="t" r="r" b="b"/>
              <a:pathLst>
                <a:path w="2214879" h="1557654">
                  <a:moveTo>
                    <a:pt x="2214372" y="0"/>
                  </a:moveTo>
                  <a:lnTo>
                    <a:pt x="2182368" y="0"/>
                  </a:lnTo>
                  <a:lnTo>
                    <a:pt x="2182368" y="32004"/>
                  </a:lnTo>
                  <a:lnTo>
                    <a:pt x="2182368" y="504444"/>
                  </a:lnTo>
                  <a:lnTo>
                    <a:pt x="2182368" y="534924"/>
                  </a:lnTo>
                  <a:lnTo>
                    <a:pt x="2182368" y="1036320"/>
                  </a:lnTo>
                  <a:lnTo>
                    <a:pt x="2182368" y="1066800"/>
                  </a:lnTo>
                  <a:lnTo>
                    <a:pt x="2182368" y="1525524"/>
                  </a:lnTo>
                  <a:lnTo>
                    <a:pt x="32004" y="1525524"/>
                  </a:lnTo>
                  <a:lnTo>
                    <a:pt x="32004" y="1066800"/>
                  </a:lnTo>
                  <a:lnTo>
                    <a:pt x="2182368" y="1066800"/>
                  </a:lnTo>
                  <a:lnTo>
                    <a:pt x="2182368" y="1036320"/>
                  </a:lnTo>
                  <a:lnTo>
                    <a:pt x="32004" y="1036320"/>
                  </a:lnTo>
                  <a:lnTo>
                    <a:pt x="32004" y="534924"/>
                  </a:lnTo>
                  <a:lnTo>
                    <a:pt x="2182368" y="534924"/>
                  </a:lnTo>
                  <a:lnTo>
                    <a:pt x="2182368" y="504444"/>
                  </a:lnTo>
                  <a:lnTo>
                    <a:pt x="32004" y="504444"/>
                  </a:lnTo>
                  <a:lnTo>
                    <a:pt x="32004" y="32004"/>
                  </a:lnTo>
                  <a:lnTo>
                    <a:pt x="2182368" y="32004"/>
                  </a:lnTo>
                  <a:lnTo>
                    <a:pt x="2182368" y="0"/>
                  </a:lnTo>
                  <a:lnTo>
                    <a:pt x="0" y="0"/>
                  </a:lnTo>
                  <a:lnTo>
                    <a:pt x="0" y="504444"/>
                  </a:lnTo>
                  <a:lnTo>
                    <a:pt x="0" y="1066800"/>
                  </a:lnTo>
                  <a:lnTo>
                    <a:pt x="0" y="1557528"/>
                  </a:lnTo>
                  <a:lnTo>
                    <a:pt x="15240" y="1557528"/>
                  </a:lnTo>
                  <a:lnTo>
                    <a:pt x="32004" y="1557528"/>
                  </a:lnTo>
                  <a:lnTo>
                    <a:pt x="2182368" y="1557528"/>
                  </a:lnTo>
                  <a:lnTo>
                    <a:pt x="2199132" y="1557528"/>
                  </a:lnTo>
                  <a:lnTo>
                    <a:pt x="2214372" y="1557528"/>
                  </a:lnTo>
                  <a:lnTo>
                    <a:pt x="2214372" y="1066800"/>
                  </a:lnTo>
                  <a:lnTo>
                    <a:pt x="2214372" y="504444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66765" y="5122163"/>
              <a:ext cx="1175385" cy="567055"/>
            </a:xfrm>
            <a:custGeom>
              <a:avLst/>
              <a:gdLst/>
              <a:ahLst/>
              <a:cxnLst/>
              <a:rect l="l" t="t" r="r" b="b"/>
              <a:pathLst>
                <a:path w="1175384" h="567054">
                  <a:moveTo>
                    <a:pt x="1175003" y="566927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175003" y="5669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34762" y="5090160"/>
              <a:ext cx="1239520" cy="631190"/>
            </a:xfrm>
            <a:custGeom>
              <a:avLst/>
              <a:gdLst/>
              <a:ahLst/>
              <a:cxnLst/>
              <a:rect l="l" t="t" r="r" b="b"/>
              <a:pathLst>
                <a:path w="1239520" h="631189">
                  <a:moveTo>
                    <a:pt x="1239012" y="630936"/>
                  </a:moveTo>
                  <a:lnTo>
                    <a:pt x="1239012" y="0"/>
                  </a:lnTo>
                  <a:lnTo>
                    <a:pt x="0" y="0"/>
                  </a:lnTo>
                  <a:lnTo>
                    <a:pt x="0" y="630936"/>
                  </a:lnTo>
                  <a:lnTo>
                    <a:pt x="32004" y="630936"/>
                  </a:lnTo>
                  <a:lnTo>
                    <a:pt x="32004" y="64008"/>
                  </a:lnTo>
                  <a:lnTo>
                    <a:pt x="62484" y="32004"/>
                  </a:lnTo>
                  <a:lnTo>
                    <a:pt x="62484" y="64008"/>
                  </a:lnTo>
                  <a:lnTo>
                    <a:pt x="1175004" y="64008"/>
                  </a:lnTo>
                  <a:lnTo>
                    <a:pt x="1175004" y="32004"/>
                  </a:lnTo>
                  <a:lnTo>
                    <a:pt x="1207008" y="64008"/>
                  </a:lnTo>
                  <a:lnTo>
                    <a:pt x="1207008" y="630936"/>
                  </a:lnTo>
                  <a:lnTo>
                    <a:pt x="1239012" y="630936"/>
                  </a:lnTo>
                  <a:close/>
                </a:path>
                <a:path w="1239520" h="631189">
                  <a:moveTo>
                    <a:pt x="62484" y="64008"/>
                  </a:moveTo>
                  <a:lnTo>
                    <a:pt x="62484" y="32004"/>
                  </a:lnTo>
                  <a:lnTo>
                    <a:pt x="32004" y="64008"/>
                  </a:lnTo>
                  <a:lnTo>
                    <a:pt x="62484" y="64008"/>
                  </a:lnTo>
                  <a:close/>
                </a:path>
                <a:path w="1239520" h="631189">
                  <a:moveTo>
                    <a:pt x="62484" y="566928"/>
                  </a:moveTo>
                  <a:lnTo>
                    <a:pt x="62484" y="64008"/>
                  </a:lnTo>
                  <a:lnTo>
                    <a:pt x="32004" y="64008"/>
                  </a:lnTo>
                  <a:lnTo>
                    <a:pt x="32004" y="566928"/>
                  </a:lnTo>
                  <a:lnTo>
                    <a:pt x="62484" y="566928"/>
                  </a:lnTo>
                  <a:close/>
                </a:path>
                <a:path w="1239520" h="631189">
                  <a:moveTo>
                    <a:pt x="1207008" y="566928"/>
                  </a:moveTo>
                  <a:lnTo>
                    <a:pt x="32004" y="566928"/>
                  </a:lnTo>
                  <a:lnTo>
                    <a:pt x="62484" y="598932"/>
                  </a:lnTo>
                  <a:lnTo>
                    <a:pt x="62484" y="630936"/>
                  </a:lnTo>
                  <a:lnTo>
                    <a:pt x="1175004" y="630936"/>
                  </a:lnTo>
                  <a:lnTo>
                    <a:pt x="1175004" y="598932"/>
                  </a:lnTo>
                  <a:lnTo>
                    <a:pt x="1207008" y="566928"/>
                  </a:lnTo>
                  <a:close/>
                </a:path>
                <a:path w="1239520" h="631189">
                  <a:moveTo>
                    <a:pt x="62484" y="630936"/>
                  </a:moveTo>
                  <a:lnTo>
                    <a:pt x="62484" y="598932"/>
                  </a:lnTo>
                  <a:lnTo>
                    <a:pt x="32004" y="566928"/>
                  </a:lnTo>
                  <a:lnTo>
                    <a:pt x="32004" y="630936"/>
                  </a:lnTo>
                  <a:lnTo>
                    <a:pt x="62484" y="630936"/>
                  </a:lnTo>
                  <a:close/>
                </a:path>
                <a:path w="1239520" h="631189">
                  <a:moveTo>
                    <a:pt x="1207008" y="64008"/>
                  </a:moveTo>
                  <a:lnTo>
                    <a:pt x="1175004" y="32004"/>
                  </a:lnTo>
                  <a:lnTo>
                    <a:pt x="1175004" y="64008"/>
                  </a:lnTo>
                  <a:lnTo>
                    <a:pt x="1207008" y="64008"/>
                  </a:lnTo>
                  <a:close/>
                </a:path>
                <a:path w="1239520" h="631189">
                  <a:moveTo>
                    <a:pt x="1207008" y="566928"/>
                  </a:moveTo>
                  <a:lnTo>
                    <a:pt x="1207008" y="64008"/>
                  </a:lnTo>
                  <a:lnTo>
                    <a:pt x="1175004" y="64008"/>
                  </a:lnTo>
                  <a:lnTo>
                    <a:pt x="1175004" y="566928"/>
                  </a:lnTo>
                  <a:lnTo>
                    <a:pt x="1207008" y="566928"/>
                  </a:lnTo>
                  <a:close/>
                </a:path>
                <a:path w="1239520" h="631189">
                  <a:moveTo>
                    <a:pt x="1207008" y="630936"/>
                  </a:moveTo>
                  <a:lnTo>
                    <a:pt x="1207008" y="566928"/>
                  </a:lnTo>
                  <a:lnTo>
                    <a:pt x="1175004" y="598932"/>
                  </a:lnTo>
                  <a:lnTo>
                    <a:pt x="1175004" y="630936"/>
                  </a:lnTo>
                  <a:lnTo>
                    <a:pt x="1207008" y="630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4065910" y="4340351"/>
            <a:ext cx="2731135" cy="3114040"/>
            <a:chOff x="4065910" y="4340351"/>
            <a:chExt cx="2731135" cy="3114040"/>
          </a:xfrm>
        </p:grpSpPr>
        <p:sp>
          <p:nvSpPr>
            <p:cNvPr id="70" name="object 70"/>
            <p:cNvSpPr/>
            <p:nvPr/>
          </p:nvSpPr>
          <p:spPr>
            <a:xfrm>
              <a:off x="4990973" y="6297167"/>
              <a:ext cx="1386840" cy="504825"/>
            </a:xfrm>
            <a:custGeom>
              <a:avLst/>
              <a:gdLst/>
              <a:ahLst/>
              <a:cxnLst/>
              <a:rect l="l" t="t" r="r" b="b"/>
              <a:pathLst>
                <a:path w="1386839" h="504825">
                  <a:moveTo>
                    <a:pt x="44196" y="504444"/>
                  </a:moveTo>
                  <a:lnTo>
                    <a:pt x="41148" y="336804"/>
                  </a:lnTo>
                  <a:lnTo>
                    <a:pt x="0" y="336804"/>
                  </a:lnTo>
                  <a:lnTo>
                    <a:pt x="1524" y="504444"/>
                  </a:lnTo>
                  <a:lnTo>
                    <a:pt x="44196" y="504444"/>
                  </a:lnTo>
                  <a:close/>
                </a:path>
                <a:path w="1386839" h="504825">
                  <a:moveTo>
                    <a:pt x="44196" y="167640"/>
                  </a:moveTo>
                  <a:lnTo>
                    <a:pt x="41148" y="0"/>
                  </a:lnTo>
                  <a:lnTo>
                    <a:pt x="0" y="1524"/>
                  </a:lnTo>
                  <a:lnTo>
                    <a:pt x="1524" y="169164"/>
                  </a:lnTo>
                  <a:lnTo>
                    <a:pt x="44196" y="167640"/>
                  </a:lnTo>
                  <a:close/>
                </a:path>
                <a:path w="1386839" h="504825">
                  <a:moveTo>
                    <a:pt x="463296" y="504444"/>
                  </a:moveTo>
                  <a:lnTo>
                    <a:pt x="461772" y="336804"/>
                  </a:lnTo>
                  <a:lnTo>
                    <a:pt x="419100" y="336804"/>
                  </a:lnTo>
                  <a:lnTo>
                    <a:pt x="420624" y="504444"/>
                  </a:lnTo>
                  <a:lnTo>
                    <a:pt x="463296" y="504444"/>
                  </a:lnTo>
                  <a:close/>
                </a:path>
                <a:path w="1386839" h="504825">
                  <a:moveTo>
                    <a:pt x="463296" y="167640"/>
                  </a:moveTo>
                  <a:lnTo>
                    <a:pt x="461772" y="0"/>
                  </a:lnTo>
                  <a:lnTo>
                    <a:pt x="419100" y="1524"/>
                  </a:lnTo>
                  <a:lnTo>
                    <a:pt x="420624" y="169164"/>
                  </a:lnTo>
                  <a:lnTo>
                    <a:pt x="463296" y="167640"/>
                  </a:lnTo>
                  <a:close/>
                </a:path>
                <a:path w="1386839" h="504825">
                  <a:moveTo>
                    <a:pt x="967740" y="504444"/>
                  </a:moveTo>
                  <a:lnTo>
                    <a:pt x="964692" y="336804"/>
                  </a:lnTo>
                  <a:lnTo>
                    <a:pt x="923544" y="336804"/>
                  </a:lnTo>
                  <a:lnTo>
                    <a:pt x="925068" y="504444"/>
                  </a:lnTo>
                  <a:lnTo>
                    <a:pt x="967740" y="504444"/>
                  </a:lnTo>
                  <a:close/>
                </a:path>
                <a:path w="1386839" h="504825">
                  <a:moveTo>
                    <a:pt x="967740" y="167640"/>
                  </a:moveTo>
                  <a:lnTo>
                    <a:pt x="964692" y="0"/>
                  </a:lnTo>
                  <a:lnTo>
                    <a:pt x="923544" y="1524"/>
                  </a:lnTo>
                  <a:lnTo>
                    <a:pt x="925068" y="169164"/>
                  </a:lnTo>
                  <a:lnTo>
                    <a:pt x="967740" y="167640"/>
                  </a:lnTo>
                  <a:close/>
                </a:path>
                <a:path w="1386839" h="504825">
                  <a:moveTo>
                    <a:pt x="1386840" y="504444"/>
                  </a:moveTo>
                  <a:lnTo>
                    <a:pt x="1385316" y="336804"/>
                  </a:lnTo>
                  <a:lnTo>
                    <a:pt x="1342644" y="336804"/>
                  </a:lnTo>
                  <a:lnTo>
                    <a:pt x="1345692" y="504444"/>
                  </a:lnTo>
                  <a:lnTo>
                    <a:pt x="1386840" y="504444"/>
                  </a:lnTo>
                  <a:close/>
                </a:path>
                <a:path w="1386839" h="504825">
                  <a:moveTo>
                    <a:pt x="1386840" y="167640"/>
                  </a:moveTo>
                  <a:lnTo>
                    <a:pt x="1385316" y="0"/>
                  </a:lnTo>
                  <a:lnTo>
                    <a:pt x="1342644" y="1524"/>
                  </a:lnTo>
                  <a:lnTo>
                    <a:pt x="1345692" y="169164"/>
                  </a:lnTo>
                  <a:lnTo>
                    <a:pt x="1386840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88770" y="5542787"/>
              <a:ext cx="923925" cy="754380"/>
            </a:xfrm>
            <a:custGeom>
              <a:avLst/>
              <a:gdLst/>
              <a:ahLst/>
              <a:cxnLst/>
              <a:rect l="l" t="t" r="r" b="b"/>
              <a:pathLst>
                <a:path w="923925" h="754379">
                  <a:moveTo>
                    <a:pt x="923543" y="754379"/>
                  </a:moveTo>
                  <a:lnTo>
                    <a:pt x="839723" y="0"/>
                  </a:lnTo>
                  <a:lnTo>
                    <a:pt x="335279" y="0"/>
                  </a:lnTo>
                  <a:lnTo>
                    <a:pt x="0" y="754379"/>
                  </a:lnTo>
                  <a:lnTo>
                    <a:pt x="923543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65910" y="5521452"/>
              <a:ext cx="967740" cy="797560"/>
            </a:xfrm>
            <a:custGeom>
              <a:avLst/>
              <a:gdLst/>
              <a:ahLst/>
              <a:cxnLst/>
              <a:rect l="l" t="t" r="r" b="b"/>
              <a:pathLst>
                <a:path w="967739" h="797560">
                  <a:moveTo>
                    <a:pt x="967740" y="780288"/>
                  </a:moveTo>
                  <a:lnTo>
                    <a:pt x="966216" y="774192"/>
                  </a:lnTo>
                  <a:lnTo>
                    <a:pt x="882396" y="18288"/>
                  </a:lnTo>
                  <a:lnTo>
                    <a:pt x="880157" y="10929"/>
                  </a:lnTo>
                  <a:lnTo>
                    <a:pt x="875919" y="5143"/>
                  </a:lnTo>
                  <a:lnTo>
                    <a:pt x="869965" y="1357"/>
                  </a:lnTo>
                  <a:lnTo>
                    <a:pt x="862584" y="0"/>
                  </a:lnTo>
                  <a:lnTo>
                    <a:pt x="350520" y="0"/>
                  </a:lnTo>
                  <a:lnTo>
                    <a:pt x="342900" y="4572"/>
                  </a:lnTo>
                  <a:lnTo>
                    <a:pt x="338328" y="12192"/>
                  </a:lnTo>
                  <a:lnTo>
                    <a:pt x="3048" y="768096"/>
                  </a:lnTo>
                  <a:lnTo>
                    <a:pt x="0" y="774192"/>
                  </a:lnTo>
                  <a:lnTo>
                    <a:pt x="1524" y="781812"/>
                  </a:lnTo>
                  <a:lnTo>
                    <a:pt x="4572" y="787908"/>
                  </a:lnTo>
                  <a:lnTo>
                    <a:pt x="9144" y="794004"/>
                  </a:lnTo>
                  <a:lnTo>
                    <a:pt x="15240" y="797052"/>
                  </a:lnTo>
                  <a:lnTo>
                    <a:pt x="22860" y="797052"/>
                  </a:lnTo>
                  <a:lnTo>
                    <a:pt x="22860" y="755904"/>
                  </a:lnTo>
                  <a:lnTo>
                    <a:pt x="54049" y="755904"/>
                  </a:lnTo>
                  <a:lnTo>
                    <a:pt x="358140" y="73420"/>
                  </a:lnTo>
                  <a:lnTo>
                    <a:pt x="358140" y="41148"/>
                  </a:lnTo>
                  <a:lnTo>
                    <a:pt x="377952" y="28956"/>
                  </a:lnTo>
                  <a:lnTo>
                    <a:pt x="377952" y="41148"/>
                  </a:lnTo>
                  <a:lnTo>
                    <a:pt x="841248" y="41148"/>
                  </a:lnTo>
                  <a:lnTo>
                    <a:pt x="841248" y="22860"/>
                  </a:lnTo>
                  <a:lnTo>
                    <a:pt x="862584" y="41148"/>
                  </a:lnTo>
                  <a:lnTo>
                    <a:pt x="862584" y="215271"/>
                  </a:lnTo>
                  <a:lnTo>
                    <a:pt x="922533" y="755904"/>
                  </a:lnTo>
                  <a:lnTo>
                    <a:pt x="946404" y="755904"/>
                  </a:lnTo>
                  <a:lnTo>
                    <a:pt x="946404" y="797052"/>
                  </a:lnTo>
                  <a:lnTo>
                    <a:pt x="952500" y="797052"/>
                  </a:lnTo>
                  <a:lnTo>
                    <a:pt x="957072" y="795528"/>
                  </a:lnTo>
                  <a:lnTo>
                    <a:pt x="966216" y="786384"/>
                  </a:lnTo>
                  <a:lnTo>
                    <a:pt x="967740" y="780288"/>
                  </a:lnTo>
                  <a:close/>
                </a:path>
                <a:path w="967739" h="797560">
                  <a:moveTo>
                    <a:pt x="54049" y="755904"/>
                  </a:moveTo>
                  <a:lnTo>
                    <a:pt x="22860" y="755904"/>
                  </a:lnTo>
                  <a:lnTo>
                    <a:pt x="41148" y="784860"/>
                  </a:lnTo>
                  <a:lnTo>
                    <a:pt x="54049" y="755904"/>
                  </a:lnTo>
                  <a:close/>
                </a:path>
                <a:path w="967739" h="797560">
                  <a:moveTo>
                    <a:pt x="946404" y="797052"/>
                  </a:moveTo>
                  <a:lnTo>
                    <a:pt x="946404" y="755904"/>
                  </a:lnTo>
                  <a:lnTo>
                    <a:pt x="925068" y="778764"/>
                  </a:lnTo>
                  <a:lnTo>
                    <a:pt x="922533" y="755904"/>
                  </a:lnTo>
                  <a:lnTo>
                    <a:pt x="54049" y="755904"/>
                  </a:lnTo>
                  <a:lnTo>
                    <a:pt x="41148" y="784860"/>
                  </a:lnTo>
                  <a:lnTo>
                    <a:pt x="22860" y="755904"/>
                  </a:lnTo>
                  <a:lnTo>
                    <a:pt x="22860" y="797052"/>
                  </a:lnTo>
                  <a:lnTo>
                    <a:pt x="946404" y="797052"/>
                  </a:lnTo>
                  <a:close/>
                </a:path>
                <a:path w="967739" h="797560">
                  <a:moveTo>
                    <a:pt x="377952" y="28956"/>
                  </a:moveTo>
                  <a:lnTo>
                    <a:pt x="358140" y="41148"/>
                  </a:lnTo>
                  <a:lnTo>
                    <a:pt x="372519" y="41148"/>
                  </a:lnTo>
                  <a:lnTo>
                    <a:pt x="377952" y="28956"/>
                  </a:lnTo>
                  <a:close/>
                </a:path>
                <a:path w="967739" h="797560">
                  <a:moveTo>
                    <a:pt x="372519" y="41148"/>
                  </a:moveTo>
                  <a:lnTo>
                    <a:pt x="358140" y="41148"/>
                  </a:lnTo>
                  <a:lnTo>
                    <a:pt x="358140" y="73420"/>
                  </a:lnTo>
                  <a:lnTo>
                    <a:pt x="372519" y="41148"/>
                  </a:lnTo>
                  <a:close/>
                </a:path>
                <a:path w="967739" h="797560">
                  <a:moveTo>
                    <a:pt x="377952" y="41148"/>
                  </a:moveTo>
                  <a:lnTo>
                    <a:pt x="377952" y="28956"/>
                  </a:lnTo>
                  <a:lnTo>
                    <a:pt x="372519" y="41148"/>
                  </a:lnTo>
                  <a:lnTo>
                    <a:pt x="377952" y="41148"/>
                  </a:lnTo>
                  <a:close/>
                </a:path>
                <a:path w="967739" h="797560">
                  <a:moveTo>
                    <a:pt x="862584" y="41148"/>
                  </a:moveTo>
                  <a:lnTo>
                    <a:pt x="841248" y="22860"/>
                  </a:lnTo>
                  <a:lnTo>
                    <a:pt x="843275" y="41148"/>
                  </a:lnTo>
                  <a:lnTo>
                    <a:pt x="862584" y="41148"/>
                  </a:lnTo>
                  <a:close/>
                </a:path>
                <a:path w="967739" h="797560">
                  <a:moveTo>
                    <a:pt x="843275" y="41148"/>
                  </a:moveTo>
                  <a:lnTo>
                    <a:pt x="841248" y="22860"/>
                  </a:lnTo>
                  <a:lnTo>
                    <a:pt x="841248" y="41148"/>
                  </a:lnTo>
                  <a:lnTo>
                    <a:pt x="843275" y="41148"/>
                  </a:lnTo>
                  <a:close/>
                </a:path>
                <a:path w="967739" h="797560">
                  <a:moveTo>
                    <a:pt x="862584" y="215271"/>
                  </a:moveTo>
                  <a:lnTo>
                    <a:pt x="862584" y="41148"/>
                  </a:lnTo>
                  <a:lnTo>
                    <a:pt x="843275" y="41148"/>
                  </a:lnTo>
                  <a:lnTo>
                    <a:pt x="862584" y="215271"/>
                  </a:lnTo>
                  <a:close/>
                </a:path>
                <a:path w="967739" h="797560">
                  <a:moveTo>
                    <a:pt x="946404" y="755904"/>
                  </a:moveTo>
                  <a:lnTo>
                    <a:pt x="922533" y="755904"/>
                  </a:lnTo>
                  <a:lnTo>
                    <a:pt x="925068" y="778764"/>
                  </a:lnTo>
                  <a:lnTo>
                    <a:pt x="9464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2314" y="5542787"/>
              <a:ext cx="1763395" cy="754380"/>
            </a:xfrm>
            <a:custGeom>
              <a:avLst/>
              <a:gdLst/>
              <a:ahLst/>
              <a:cxnLst/>
              <a:rect l="l" t="t" r="r" b="b"/>
              <a:pathLst>
                <a:path w="1763395" h="754379">
                  <a:moveTo>
                    <a:pt x="1763267" y="754379"/>
                  </a:moveTo>
                  <a:lnTo>
                    <a:pt x="1426463" y="0"/>
                  </a:lnTo>
                  <a:lnTo>
                    <a:pt x="83819" y="0"/>
                  </a:lnTo>
                  <a:lnTo>
                    <a:pt x="0" y="754379"/>
                  </a:lnTo>
                  <a:lnTo>
                    <a:pt x="1763267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90978" y="5521452"/>
              <a:ext cx="1805939" cy="797560"/>
            </a:xfrm>
            <a:custGeom>
              <a:avLst/>
              <a:gdLst/>
              <a:ahLst/>
              <a:cxnLst/>
              <a:rect l="l" t="t" r="r" b="b"/>
              <a:pathLst>
                <a:path w="1805940" h="797560">
                  <a:moveTo>
                    <a:pt x="1805940" y="781812"/>
                  </a:moveTo>
                  <a:lnTo>
                    <a:pt x="1805940" y="774192"/>
                  </a:lnTo>
                  <a:lnTo>
                    <a:pt x="1802892" y="768096"/>
                  </a:lnTo>
                  <a:lnTo>
                    <a:pt x="1467612" y="12192"/>
                  </a:lnTo>
                  <a:lnTo>
                    <a:pt x="1464564" y="4572"/>
                  </a:lnTo>
                  <a:lnTo>
                    <a:pt x="1456944" y="0"/>
                  </a:lnTo>
                  <a:lnTo>
                    <a:pt x="105156" y="0"/>
                  </a:lnTo>
                  <a:lnTo>
                    <a:pt x="0" y="774192"/>
                  </a:lnTo>
                  <a:lnTo>
                    <a:pt x="0" y="780288"/>
                  </a:lnTo>
                  <a:lnTo>
                    <a:pt x="1524" y="786384"/>
                  </a:lnTo>
                  <a:lnTo>
                    <a:pt x="4572" y="790956"/>
                  </a:lnTo>
                  <a:lnTo>
                    <a:pt x="9144" y="795528"/>
                  </a:lnTo>
                  <a:lnTo>
                    <a:pt x="15240" y="797052"/>
                  </a:lnTo>
                  <a:lnTo>
                    <a:pt x="21336" y="797052"/>
                  </a:lnTo>
                  <a:lnTo>
                    <a:pt x="21336" y="755904"/>
                  </a:lnTo>
                  <a:lnTo>
                    <a:pt x="43682" y="755904"/>
                  </a:lnTo>
                  <a:lnTo>
                    <a:pt x="105156" y="201528"/>
                  </a:lnTo>
                  <a:lnTo>
                    <a:pt x="105156" y="41148"/>
                  </a:lnTo>
                  <a:lnTo>
                    <a:pt x="124968" y="22860"/>
                  </a:lnTo>
                  <a:lnTo>
                    <a:pt x="124968" y="41148"/>
                  </a:lnTo>
                  <a:lnTo>
                    <a:pt x="1429512" y="41148"/>
                  </a:lnTo>
                  <a:lnTo>
                    <a:pt x="1429512" y="28956"/>
                  </a:lnTo>
                  <a:lnTo>
                    <a:pt x="1447800" y="41148"/>
                  </a:lnTo>
                  <a:lnTo>
                    <a:pt x="1447800" y="70187"/>
                  </a:lnTo>
                  <a:lnTo>
                    <a:pt x="1751948" y="755904"/>
                  </a:lnTo>
                  <a:lnTo>
                    <a:pt x="1784604" y="755904"/>
                  </a:lnTo>
                  <a:lnTo>
                    <a:pt x="1784604" y="797052"/>
                  </a:lnTo>
                  <a:lnTo>
                    <a:pt x="1790700" y="797052"/>
                  </a:lnTo>
                  <a:lnTo>
                    <a:pt x="1798320" y="794004"/>
                  </a:lnTo>
                  <a:lnTo>
                    <a:pt x="1801368" y="787908"/>
                  </a:lnTo>
                  <a:lnTo>
                    <a:pt x="1805940" y="781812"/>
                  </a:lnTo>
                  <a:close/>
                </a:path>
                <a:path w="1805940" h="797560">
                  <a:moveTo>
                    <a:pt x="43682" y="755904"/>
                  </a:moveTo>
                  <a:lnTo>
                    <a:pt x="21336" y="755904"/>
                  </a:lnTo>
                  <a:lnTo>
                    <a:pt x="41148" y="778764"/>
                  </a:lnTo>
                  <a:lnTo>
                    <a:pt x="43682" y="755904"/>
                  </a:lnTo>
                  <a:close/>
                </a:path>
                <a:path w="1805940" h="797560">
                  <a:moveTo>
                    <a:pt x="1784604" y="797052"/>
                  </a:moveTo>
                  <a:lnTo>
                    <a:pt x="1784604" y="755904"/>
                  </a:lnTo>
                  <a:lnTo>
                    <a:pt x="1764792" y="784860"/>
                  </a:lnTo>
                  <a:lnTo>
                    <a:pt x="1751948" y="755904"/>
                  </a:lnTo>
                  <a:lnTo>
                    <a:pt x="43682" y="755904"/>
                  </a:lnTo>
                  <a:lnTo>
                    <a:pt x="41148" y="778764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1784604" y="797052"/>
                  </a:lnTo>
                  <a:close/>
                </a:path>
                <a:path w="1805940" h="797560">
                  <a:moveTo>
                    <a:pt x="124968" y="22860"/>
                  </a:moveTo>
                  <a:lnTo>
                    <a:pt x="105156" y="41148"/>
                  </a:lnTo>
                  <a:lnTo>
                    <a:pt x="122940" y="41148"/>
                  </a:lnTo>
                  <a:lnTo>
                    <a:pt x="124968" y="22860"/>
                  </a:lnTo>
                  <a:close/>
                </a:path>
                <a:path w="1805940" h="797560">
                  <a:moveTo>
                    <a:pt x="122940" y="41148"/>
                  </a:moveTo>
                  <a:lnTo>
                    <a:pt x="105156" y="41148"/>
                  </a:lnTo>
                  <a:lnTo>
                    <a:pt x="105156" y="201528"/>
                  </a:lnTo>
                  <a:lnTo>
                    <a:pt x="122940" y="41148"/>
                  </a:lnTo>
                  <a:close/>
                </a:path>
                <a:path w="1805940" h="797560">
                  <a:moveTo>
                    <a:pt x="124968" y="41148"/>
                  </a:moveTo>
                  <a:lnTo>
                    <a:pt x="124968" y="22860"/>
                  </a:lnTo>
                  <a:lnTo>
                    <a:pt x="122940" y="41148"/>
                  </a:lnTo>
                  <a:lnTo>
                    <a:pt x="124968" y="41148"/>
                  </a:lnTo>
                  <a:close/>
                </a:path>
                <a:path w="1805940" h="797560">
                  <a:moveTo>
                    <a:pt x="1447800" y="41148"/>
                  </a:moveTo>
                  <a:lnTo>
                    <a:pt x="1429512" y="28956"/>
                  </a:lnTo>
                  <a:lnTo>
                    <a:pt x="1434919" y="41148"/>
                  </a:lnTo>
                  <a:lnTo>
                    <a:pt x="1447800" y="41148"/>
                  </a:lnTo>
                  <a:close/>
                </a:path>
                <a:path w="1805940" h="797560">
                  <a:moveTo>
                    <a:pt x="1434919" y="41148"/>
                  </a:moveTo>
                  <a:lnTo>
                    <a:pt x="1429512" y="28956"/>
                  </a:lnTo>
                  <a:lnTo>
                    <a:pt x="1429512" y="41148"/>
                  </a:lnTo>
                  <a:lnTo>
                    <a:pt x="1434919" y="41148"/>
                  </a:lnTo>
                  <a:close/>
                </a:path>
                <a:path w="1805940" h="797560">
                  <a:moveTo>
                    <a:pt x="1447800" y="70187"/>
                  </a:moveTo>
                  <a:lnTo>
                    <a:pt x="1447800" y="41148"/>
                  </a:lnTo>
                  <a:lnTo>
                    <a:pt x="1434919" y="41148"/>
                  </a:lnTo>
                  <a:lnTo>
                    <a:pt x="1447800" y="70187"/>
                  </a:lnTo>
                  <a:close/>
                </a:path>
                <a:path w="1805940" h="797560">
                  <a:moveTo>
                    <a:pt x="1784604" y="755904"/>
                  </a:moveTo>
                  <a:lnTo>
                    <a:pt x="1751948" y="755904"/>
                  </a:lnTo>
                  <a:lnTo>
                    <a:pt x="1764792" y="784860"/>
                  </a:lnTo>
                  <a:lnTo>
                    <a:pt x="1784604" y="755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22877" y="4340351"/>
              <a:ext cx="2333625" cy="3114040"/>
            </a:xfrm>
            <a:custGeom>
              <a:avLst/>
              <a:gdLst/>
              <a:ahLst/>
              <a:cxnLst/>
              <a:rect l="l" t="t" r="r" b="b"/>
              <a:pathLst>
                <a:path w="2333625" h="3114040">
                  <a:moveTo>
                    <a:pt x="2333244" y="51816"/>
                  </a:moveTo>
                  <a:lnTo>
                    <a:pt x="2267712" y="0"/>
                  </a:lnTo>
                  <a:lnTo>
                    <a:pt x="1134897" y="1444955"/>
                  </a:lnTo>
                  <a:lnTo>
                    <a:pt x="67056" y="1524"/>
                  </a:lnTo>
                  <a:lnTo>
                    <a:pt x="0" y="51816"/>
                  </a:lnTo>
                  <a:lnTo>
                    <a:pt x="1081532" y="1513014"/>
                  </a:lnTo>
                  <a:lnTo>
                    <a:pt x="0" y="2892552"/>
                  </a:lnTo>
                  <a:lnTo>
                    <a:pt x="67056" y="2944368"/>
                  </a:lnTo>
                  <a:lnTo>
                    <a:pt x="1133475" y="1583194"/>
                  </a:lnTo>
                  <a:lnTo>
                    <a:pt x="2266188" y="3113532"/>
                  </a:lnTo>
                  <a:lnTo>
                    <a:pt x="2333244" y="3064764"/>
                  </a:lnTo>
                  <a:lnTo>
                    <a:pt x="1186802" y="1515122"/>
                  </a:lnTo>
                  <a:lnTo>
                    <a:pt x="2333244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893694" y="5152133"/>
            <a:ext cx="10185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33575" y="3849898"/>
            <a:ext cx="2522855" cy="221361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285"/>
              </a:spcBef>
              <a:tabLst>
                <a:tab pos="553085" algn="l"/>
                <a:tab pos="1435735" algn="l"/>
                <a:tab pos="2232660" algn="l"/>
              </a:tabLst>
            </a:pPr>
            <a:r>
              <a:rPr sz="5250" spc="-75" baseline="-7142" dirty="0">
                <a:latin typeface="Symbol"/>
                <a:cs typeface="Symbol"/>
              </a:rPr>
              <a:t></a:t>
            </a:r>
            <a:r>
              <a:rPr sz="5250" baseline="-7142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...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85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78720" y="6217104"/>
            <a:ext cx="3054985" cy="10744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805"/>
              </a:spcBef>
              <a:tabLst>
                <a:tab pos="1840864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25" dirty="0">
                <a:latin typeface="Times New Roman"/>
                <a:cs typeface="Times New Roman"/>
              </a:rPr>
              <a:t>x</a:t>
            </a:r>
            <a:r>
              <a:rPr sz="2850" b="1" spc="-37" baseline="-20467" dirty="0"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First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...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310012" y="3637278"/>
            <a:ext cx="5533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Nesmí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nastat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LL-gramatice</a:t>
            </a:r>
            <a:r>
              <a:rPr sz="24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575" b="1" spc="-15" baseline="12750" dirty="0">
                <a:latin typeface="Times New Roman"/>
                <a:cs typeface="Times New Roman"/>
              </a:rPr>
              <a:t>Tabulka:</a:t>
            </a:r>
            <a:endParaRPr sz="4575" baseline="1275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089526" y="6277356"/>
            <a:ext cx="3065145" cy="1059180"/>
            <a:chOff x="7089526" y="6277356"/>
            <a:chExt cx="3065145" cy="1059180"/>
          </a:xfrm>
        </p:grpSpPr>
        <p:sp>
          <p:nvSpPr>
            <p:cNvPr id="81" name="object 81"/>
            <p:cNvSpPr/>
            <p:nvPr/>
          </p:nvSpPr>
          <p:spPr>
            <a:xfrm>
              <a:off x="7110861" y="6297168"/>
              <a:ext cx="3022600" cy="1018540"/>
            </a:xfrm>
            <a:custGeom>
              <a:avLst/>
              <a:gdLst/>
              <a:ahLst/>
              <a:cxnLst/>
              <a:rect l="l" t="t" r="r" b="b"/>
              <a:pathLst>
                <a:path w="3022600" h="1018540">
                  <a:moveTo>
                    <a:pt x="3022091" y="1018031"/>
                  </a:moveTo>
                  <a:lnTo>
                    <a:pt x="3022091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3022091" y="10180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89526" y="6277356"/>
              <a:ext cx="3065145" cy="1059180"/>
            </a:xfrm>
            <a:custGeom>
              <a:avLst/>
              <a:gdLst/>
              <a:ahLst/>
              <a:cxnLst/>
              <a:rect l="l" t="t" r="r" b="b"/>
              <a:pathLst>
                <a:path w="3065145" h="1059179">
                  <a:moveTo>
                    <a:pt x="3064764" y="1059180"/>
                  </a:moveTo>
                  <a:lnTo>
                    <a:pt x="3064764" y="0"/>
                  </a:lnTo>
                  <a:lnTo>
                    <a:pt x="0" y="0"/>
                  </a:lnTo>
                  <a:lnTo>
                    <a:pt x="0" y="1059180"/>
                  </a:lnTo>
                  <a:lnTo>
                    <a:pt x="21336" y="105918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3023616" y="41148"/>
                  </a:lnTo>
                  <a:lnTo>
                    <a:pt x="3023616" y="19812"/>
                  </a:lnTo>
                  <a:lnTo>
                    <a:pt x="3043428" y="41148"/>
                  </a:lnTo>
                  <a:lnTo>
                    <a:pt x="3043428" y="1059180"/>
                  </a:lnTo>
                  <a:lnTo>
                    <a:pt x="3064764" y="1059180"/>
                  </a:lnTo>
                  <a:close/>
                </a:path>
                <a:path w="3065145" h="10591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065145" h="1059179">
                  <a:moveTo>
                    <a:pt x="42672" y="101803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018032"/>
                  </a:lnTo>
                  <a:lnTo>
                    <a:pt x="42672" y="1018032"/>
                  </a:lnTo>
                  <a:close/>
                </a:path>
                <a:path w="3065145" h="1059179">
                  <a:moveTo>
                    <a:pt x="3043428" y="1018032"/>
                  </a:moveTo>
                  <a:lnTo>
                    <a:pt x="21336" y="1018032"/>
                  </a:lnTo>
                  <a:lnTo>
                    <a:pt x="42672" y="1037844"/>
                  </a:lnTo>
                  <a:lnTo>
                    <a:pt x="42672" y="1059180"/>
                  </a:lnTo>
                  <a:lnTo>
                    <a:pt x="3023616" y="1059180"/>
                  </a:lnTo>
                  <a:lnTo>
                    <a:pt x="3023616" y="1037844"/>
                  </a:lnTo>
                  <a:lnTo>
                    <a:pt x="3043428" y="1018032"/>
                  </a:lnTo>
                  <a:close/>
                </a:path>
                <a:path w="3065145" h="1059179">
                  <a:moveTo>
                    <a:pt x="42672" y="1059180"/>
                  </a:moveTo>
                  <a:lnTo>
                    <a:pt x="42672" y="1037844"/>
                  </a:lnTo>
                  <a:lnTo>
                    <a:pt x="21336" y="1018032"/>
                  </a:lnTo>
                  <a:lnTo>
                    <a:pt x="21336" y="1059180"/>
                  </a:lnTo>
                  <a:lnTo>
                    <a:pt x="42672" y="1059180"/>
                  </a:lnTo>
                  <a:close/>
                </a:path>
                <a:path w="3065145" h="1059179">
                  <a:moveTo>
                    <a:pt x="3043428" y="41148"/>
                  </a:moveTo>
                  <a:lnTo>
                    <a:pt x="3023616" y="19812"/>
                  </a:lnTo>
                  <a:lnTo>
                    <a:pt x="3023616" y="41148"/>
                  </a:lnTo>
                  <a:lnTo>
                    <a:pt x="3043428" y="41148"/>
                  </a:lnTo>
                  <a:close/>
                </a:path>
                <a:path w="3065145" h="1059179">
                  <a:moveTo>
                    <a:pt x="3043428" y="1018032"/>
                  </a:moveTo>
                  <a:lnTo>
                    <a:pt x="3043428" y="41148"/>
                  </a:lnTo>
                  <a:lnTo>
                    <a:pt x="3023616" y="41148"/>
                  </a:lnTo>
                  <a:lnTo>
                    <a:pt x="3023616" y="1018032"/>
                  </a:lnTo>
                  <a:lnTo>
                    <a:pt x="3043428" y="1018032"/>
                  </a:lnTo>
                  <a:close/>
                </a:path>
                <a:path w="3065145" h="1059179">
                  <a:moveTo>
                    <a:pt x="3043428" y="1059180"/>
                  </a:moveTo>
                  <a:lnTo>
                    <a:pt x="3043428" y="1018032"/>
                  </a:lnTo>
                  <a:lnTo>
                    <a:pt x="3023616" y="1037844"/>
                  </a:lnTo>
                  <a:lnTo>
                    <a:pt x="3023616" y="1059180"/>
                  </a:lnTo>
                  <a:lnTo>
                    <a:pt x="3043428" y="1059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378582" y="6321041"/>
            <a:ext cx="24828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Pouze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pravidlo: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87252" y="6828533"/>
            <a:ext cx="59353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169285" algn="l"/>
              </a:tabLst>
            </a:pP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First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850" b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850" b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...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850" b="1" i="1" spc="-15" baseline="-2631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b="1" i="1" baseline="10721" dirty="0">
                <a:latin typeface="Times New Roman"/>
                <a:cs typeface="Times New Roman"/>
              </a:rPr>
              <a:t>r</a:t>
            </a:r>
            <a:r>
              <a:rPr sz="2850" b="1" baseline="-4385" dirty="0">
                <a:latin typeface="Times New Roman"/>
                <a:cs typeface="Times New Roman"/>
              </a:rPr>
              <a:t>1</a:t>
            </a:r>
            <a:r>
              <a:rPr sz="4275" b="1" baseline="10721" dirty="0">
                <a:latin typeface="Times New Roman"/>
                <a:cs typeface="Times New Roman"/>
              </a:rPr>
              <a:t>:</a:t>
            </a:r>
            <a:r>
              <a:rPr sz="4275" b="1" spc="-37" baseline="10721" dirty="0">
                <a:latin typeface="Times New Roman"/>
                <a:cs typeface="Times New Roman"/>
              </a:rPr>
              <a:t> </a:t>
            </a:r>
            <a:r>
              <a:rPr sz="4275" b="1" i="1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4275" b="1" i="1" spc="15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4275" baseline="10721" dirty="0">
                <a:latin typeface="Symbol"/>
                <a:cs typeface="Symbol"/>
              </a:rPr>
              <a:t></a:t>
            </a:r>
            <a:r>
              <a:rPr sz="4275" spc="-22" baseline="10721" dirty="0">
                <a:latin typeface="Times New Roman"/>
                <a:cs typeface="Times New Roman"/>
              </a:rPr>
              <a:t> </a:t>
            </a:r>
            <a:r>
              <a:rPr sz="4275" b="1" i="1" spc="-15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438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4275" b="1" i="1" spc="-15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438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4275" b="1" spc="-15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4275" b="1" i="1" spc="-15" baseline="1072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850" b="1" i="1" spc="-15" baseline="-438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2850" baseline="-4385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328538" y="5710428"/>
            <a:ext cx="251460" cy="586740"/>
          </a:xfrm>
          <a:custGeom>
            <a:avLst/>
            <a:gdLst/>
            <a:ahLst/>
            <a:cxnLst/>
            <a:rect l="l" t="t" r="r" b="b"/>
            <a:pathLst>
              <a:path w="251459" h="586739">
                <a:moveTo>
                  <a:pt x="251460" y="335280"/>
                </a:moveTo>
                <a:lnTo>
                  <a:pt x="0" y="335280"/>
                </a:lnTo>
                <a:lnTo>
                  <a:pt x="83820" y="503942"/>
                </a:lnTo>
                <a:lnTo>
                  <a:pt x="83820" y="377952"/>
                </a:lnTo>
                <a:lnTo>
                  <a:pt x="167640" y="377952"/>
                </a:lnTo>
                <a:lnTo>
                  <a:pt x="167640" y="501910"/>
                </a:lnTo>
                <a:lnTo>
                  <a:pt x="251460" y="335280"/>
                </a:lnTo>
                <a:close/>
              </a:path>
              <a:path w="251459" h="586739">
                <a:moveTo>
                  <a:pt x="167640" y="335280"/>
                </a:moveTo>
                <a:lnTo>
                  <a:pt x="167640" y="0"/>
                </a:lnTo>
                <a:lnTo>
                  <a:pt x="83820" y="0"/>
                </a:lnTo>
                <a:lnTo>
                  <a:pt x="83820" y="335280"/>
                </a:lnTo>
                <a:lnTo>
                  <a:pt x="167640" y="335280"/>
                </a:lnTo>
                <a:close/>
              </a:path>
              <a:path w="251459" h="586739">
                <a:moveTo>
                  <a:pt x="167640" y="501910"/>
                </a:moveTo>
                <a:lnTo>
                  <a:pt x="167640" y="377952"/>
                </a:lnTo>
                <a:lnTo>
                  <a:pt x="83820" y="377952"/>
                </a:lnTo>
                <a:lnTo>
                  <a:pt x="83820" y="503942"/>
                </a:lnTo>
                <a:lnTo>
                  <a:pt x="124968" y="586740"/>
                </a:lnTo>
                <a:lnTo>
                  <a:pt x="167640" y="5019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5/57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99D7FEDA-BB33-1CA5-C6C3-896F9BFD94C7}"/>
              </a:ext>
            </a:extLst>
          </p:cNvPr>
          <p:cNvSpPr txBox="1"/>
          <p:nvPr/>
        </p:nvSpPr>
        <p:spPr>
          <a:xfrm rot="16200000">
            <a:off x="-1306510" y="1287461"/>
            <a:ext cx="356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Garance toho, že existuje jedno nebo žádné (tj. chyba) pravidlo, které můžeme použít.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5668010"/>
            <a:chOff x="1045345" y="483108"/>
            <a:chExt cx="8606155" cy="5668010"/>
          </a:xfrm>
        </p:grpSpPr>
        <p:sp>
          <p:nvSpPr>
            <p:cNvPr id="3" name="object 3"/>
            <p:cNvSpPr/>
            <p:nvPr/>
          </p:nvSpPr>
          <p:spPr>
            <a:xfrm>
              <a:off x="4759330" y="3639311"/>
              <a:ext cx="3526790" cy="1987550"/>
            </a:xfrm>
            <a:custGeom>
              <a:avLst/>
              <a:gdLst/>
              <a:ahLst/>
              <a:cxnLst/>
              <a:rect l="l" t="t" r="r" b="b"/>
              <a:pathLst>
                <a:path w="3526790" h="1987550">
                  <a:moveTo>
                    <a:pt x="3526535" y="1987295"/>
                  </a:moveTo>
                  <a:lnTo>
                    <a:pt x="1400555" y="0"/>
                  </a:lnTo>
                  <a:lnTo>
                    <a:pt x="0" y="307847"/>
                  </a:lnTo>
                  <a:lnTo>
                    <a:pt x="1427987" y="1987295"/>
                  </a:lnTo>
                  <a:lnTo>
                    <a:pt x="3526535" y="198729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37994" y="3617976"/>
              <a:ext cx="3520440" cy="2028825"/>
            </a:xfrm>
            <a:custGeom>
              <a:avLst/>
              <a:gdLst/>
              <a:ahLst/>
              <a:cxnLst/>
              <a:rect l="l" t="t" r="r" b="b"/>
              <a:pathLst>
                <a:path w="3520440" h="2028825">
                  <a:moveTo>
                    <a:pt x="1421884" y="20541"/>
                  </a:moveTo>
                  <a:lnTo>
                    <a:pt x="1417320" y="0"/>
                  </a:lnTo>
                  <a:lnTo>
                    <a:pt x="1295400" y="27432"/>
                  </a:lnTo>
                  <a:lnTo>
                    <a:pt x="1304544" y="68580"/>
                  </a:lnTo>
                  <a:lnTo>
                    <a:pt x="1406652" y="45605"/>
                  </a:lnTo>
                  <a:lnTo>
                    <a:pt x="1406652" y="36576"/>
                  </a:lnTo>
                  <a:lnTo>
                    <a:pt x="1421884" y="20541"/>
                  </a:lnTo>
                  <a:close/>
                </a:path>
                <a:path w="3520440" h="2028825">
                  <a:moveTo>
                    <a:pt x="1426464" y="41148"/>
                  </a:moveTo>
                  <a:lnTo>
                    <a:pt x="1421884" y="20541"/>
                  </a:lnTo>
                  <a:lnTo>
                    <a:pt x="1406652" y="36576"/>
                  </a:lnTo>
                  <a:lnTo>
                    <a:pt x="1414497" y="43840"/>
                  </a:lnTo>
                  <a:lnTo>
                    <a:pt x="1426464" y="41148"/>
                  </a:lnTo>
                  <a:close/>
                </a:path>
                <a:path w="3520440" h="2028825">
                  <a:moveTo>
                    <a:pt x="1414497" y="43840"/>
                  </a:moveTo>
                  <a:lnTo>
                    <a:pt x="1406652" y="36576"/>
                  </a:lnTo>
                  <a:lnTo>
                    <a:pt x="1406652" y="45605"/>
                  </a:lnTo>
                  <a:lnTo>
                    <a:pt x="1414497" y="43840"/>
                  </a:lnTo>
                  <a:close/>
                </a:path>
                <a:path w="3520440" h="2028825">
                  <a:moveTo>
                    <a:pt x="1426464" y="54920"/>
                  </a:moveTo>
                  <a:lnTo>
                    <a:pt x="1426464" y="41148"/>
                  </a:lnTo>
                  <a:lnTo>
                    <a:pt x="1414497" y="43840"/>
                  </a:lnTo>
                  <a:lnTo>
                    <a:pt x="1426464" y="54920"/>
                  </a:lnTo>
                  <a:close/>
                </a:path>
                <a:path w="3520440" h="2028825">
                  <a:moveTo>
                    <a:pt x="1559052" y="120396"/>
                  </a:moveTo>
                  <a:lnTo>
                    <a:pt x="1435608" y="6096"/>
                  </a:lnTo>
                  <a:lnTo>
                    <a:pt x="1421884" y="20541"/>
                  </a:lnTo>
                  <a:lnTo>
                    <a:pt x="1426464" y="41148"/>
                  </a:lnTo>
                  <a:lnTo>
                    <a:pt x="1426464" y="54920"/>
                  </a:lnTo>
                  <a:lnTo>
                    <a:pt x="1530096" y="150876"/>
                  </a:lnTo>
                  <a:lnTo>
                    <a:pt x="1559052" y="120396"/>
                  </a:lnTo>
                  <a:close/>
                </a:path>
                <a:path w="3520440" h="2028825">
                  <a:moveTo>
                    <a:pt x="1772412" y="321564"/>
                  </a:moveTo>
                  <a:lnTo>
                    <a:pt x="1650492" y="205740"/>
                  </a:lnTo>
                  <a:lnTo>
                    <a:pt x="1621536" y="237744"/>
                  </a:lnTo>
                  <a:lnTo>
                    <a:pt x="1744980" y="352044"/>
                  </a:lnTo>
                  <a:lnTo>
                    <a:pt x="1772412" y="321564"/>
                  </a:lnTo>
                  <a:close/>
                </a:path>
                <a:path w="3520440" h="2028825">
                  <a:moveTo>
                    <a:pt x="1987296" y="521208"/>
                  </a:moveTo>
                  <a:lnTo>
                    <a:pt x="1865376" y="406908"/>
                  </a:lnTo>
                  <a:lnTo>
                    <a:pt x="1836420" y="437388"/>
                  </a:lnTo>
                  <a:lnTo>
                    <a:pt x="1959864" y="551688"/>
                  </a:lnTo>
                  <a:lnTo>
                    <a:pt x="1987296" y="521208"/>
                  </a:lnTo>
                  <a:close/>
                </a:path>
                <a:path w="3520440" h="2028825">
                  <a:moveTo>
                    <a:pt x="2202180" y="722376"/>
                  </a:moveTo>
                  <a:lnTo>
                    <a:pt x="2080260" y="608076"/>
                  </a:lnTo>
                  <a:lnTo>
                    <a:pt x="2051304" y="638556"/>
                  </a:lnTo>
                  <a:lnTo>
                    <a:pt x="2173224" y="752856"/>
                  </a:lnTo>
                  <a:lnTo>
                    <a:pt x="2202180" y="722376"/>
                  </a:lnTo>
                  <a:close/>
                </a:path>
                <a:path w="3520440" h="2028825">
                  <a:moveTo>
                    <a:pt x="2417064" y="923544"/>
                  </a:moveTo>
                  <a:lnTo>
                    <a:pt x="2295144" y="807720"/>
                  </a:lnTo>
                  <a:lnTo>
                    <a:pt x="2266188" y="838200"/>
                  </a:lnTo>
                  <a:lnTo>
                    <a:pt x="2388108" y="954024"/>
                  </a:lnTo>
                  <a:lnTo>
                    <a:pt x="2417064" y="923544"/>
                  </a:lnTo>
                  <a:close/>
                </a:path>
                <a:path w="3520440" h="2028825">
                  <a:moveTo>
                    <a:pt x="2631948" y="1123188"/>
                  </a:moveTo>
                  <a:lnTo>
                    <a:pt x="2510028" y="1008888"/>
                  </a:lnTo>
                  <a:lnTo>
                    <a:pt x="2481072" y="1039368"/>
                  </a:lnTo>
                  <a:lnTo>
                    <a:pt x="2602992" y="1153668"/>
                  </a:lnTo>
                  <a:lnTo>
                    <a:pt x="2631948" y="1123188"/>
                  </a:lnTo>
                  <a:close/>
                </a:path>
                <a:path w="3520440" h="2028825">
                  <a:moveTo>
                    <a:pt x="2846832" y="1324356"/>
                  </a:moveTo>
                  <a:lnTo>
                    <a:pt x="2723388" y="1210056"/>
                  </a:lnTo>
                  <a:lnTo>
                    <a:pt x="2695956" y="1240536"/>
                  </a:lnTo>
                  <a:lnTo>
                    <a:pt x="2817876" y="1354836"/>
                  </a:lnTo>
                  <a:lnTo>
                    <a:pt x="2846832" y="1324356"/>
                  </a:lnTo>
                  <a:close/>
                </a:path>
                <a:path w="3520440" h="2028825">
                  <a:moveTo>
                    <a:pt x="3061716" y="1524000"/>
                  </a:moveTo>
                  <a:lnTo>
                    <a:pt x="2938272" y="1409700"/>
                  </a:lnTo>
                  <a:lnTo>
                    <a:pt x="2910840" y="1440180"/>
                  </a:lnTo>
                  <a:lnTo>
                    <a:pt x="3032760" y="1556004"/>
                  </a:lnTo>
                  <a:lnTo>
                    <a:pt x="3061716" y="1524000"/>
                  </a:lnTo>
                  <a:close/>
                </a:path>
                <a:path w="3520440" h="2028825">
                  <a:moveTo>
                    <a:pt x="3276600" y="1725168"/>
                  </a:moveTo>
                  <a:lnTo>
                    <a:pt x="3153156" y="1610868"/>
                  </a:lnTo>
                  <a:lnTo>
                    <a:pt x="3124200" y="1641348"/>
                  </a:lnTo>
                  <a:lnTo>
                    <a:pt x="3247644" y="1755648"/>
                  </a:lnTo>
                  <a:lnTo>
                    <a:pt x="3276600" y="1725168"/>
                  </a:lnTo>
                  <a:close/>
                </a:path>
                <a:path w="3520440" h="2028825">
                  <a:moveTo>
                    <a:pt x="3491484" y="1926336"/>
                  </a:moveTo>
                  <a:lnTo>
                    <a:pt x="3368040" y="1810512"/>
                  </a:lnTo>
                  <a:lnTo>
                    <a:pt x="3339084" y="1842516"/>
                  </a:lnTo>
                  <a:lnTo>
                    <a:pt x="3462528" y="1956816"/>
                  </a:lnTo>
                  <a:lnTo>
                    <a:pt x="3491484" y="1926336"/>
                  </a:lnTo>
                  <a:close/>
                </a:path>
                <a:path w="3520440" h="2028825">
                  <a:moveTo>
                    <a:pt x="3520440" y="2028444"/>
                  </a:moveTo>
                  <a:lnTo>
                    <a:pt x="3520440" y="1987296"/>
                  </a:lnTo>
                  <a:lnTo>
                    <a:pt x="3352800" y="1987296"/>
                  </a:lnTo>
                  <a:lnTo>
                    <a:pt x="3352800" y="2028444"/>
                  </a:lnTo>
                  <a:lnTo>
                    <a:pt x="3520440" y="2028444"/>
                  </a:lnTo>
                  <a:close/>
                </a:path>
                <a:path w="3520440" h="2028825">
                  <a:moveTo>
                    <a:pt x="3226308" y="2028444"/>
                  </a:moveTo>
                  <a:lnTo>
                    <a:pt x="3226308" y="1987296"/>
                  </a:lnTo>
                  <a:lnTo>
                    <a:pt x="3058668" y="1987296"/>
                  </a:lnTo>
                  <a:lnTo>
                    <a:pt x="3058668" y="2028444"/>
                  </a:lnTo>
                  <a:lnTo>
                    <a:pt x="3226308" y="2028444"/>
                  </a:lnTo>
                  <a:close/>
                </a:path>
                <a:path w="3520440" h="2028825">
                  <a:moveTo>
                    <a:pt x="2932176" y="2028444"/>
                  </a:moveTo>
                  <a:lnTo>
                    <a:pt x="2932176" y="1987296"/>
                  </a:lnTo>
                  <a:lnTo>
                    <a:pt x="2764536" y="1987296"/>
                  </a:lnTo>
                  <a:lnTo>
                    <a:pt x="2764536" y="2028444"/>
                  </a:lnTo>
                  <a:lnTo>
                    <a:pt x="2932176" y="2028444"/>
                  </a:lnTo>
                  <a:close/>
                </a:path>
                <a:path w="3520440" h="2028825">
                  <a:moveTo>
                    <a:pt x="2639568" y="2028444"/>
                  </a:moveTo>
                  <a:lnTo>
                    <a:pt x="2639568" y="1987296"/>
                  </a:lnTo>
                  <a:lnTo>
                    <a:pt x="2470404" y="1987296"/>
                  </a:lnTo>
                  <a:lnTo>
                    <a:pt x="2470404" y="2028444"/>
                  </a:lnTo>
                  <a:lnTo>
                    <a:pt x="2639568" y="2028444"/>
                  </a:lnTo>
                  <a:close/>
                </a:path>
                <a:path w="3520440" h="2028825">
                  <a:moveTo>
                    <a:pt x="2345436" y="2028444"/>
                  </a:moveTo>
                  <a:lnTo>
                    <a:pt x="2345436" y="1987296"/>
                  </a:lnTo>
                  <a:lnTo>
                    <a:pt x="2177796" y="1987296"/>
                  </a:lnTo>
                  <a:lnTo>
                    <a:pt x="2177796" y="2028444"/>
                  </a:lnTo>
                  <a:lnTo>
                    <a:pt x="2345436" y="2028444"/>
                  </a:lnTo>
                  <a:close/>
                </a:path>
                <a:path w="3520440" h="2028825">
                  <a:moveTo>
                    <a:pt x="2051304" y="2028444"/>
                  </a:moveTo>
                  <a:lnTo>
                    <a:pt x="2051304" y="1987296"/>
                  </a:lnTo>
                  <a:lnTo>
                    <a:pt x="1883664" y="1987296"/>
                  </a:lnTo>
                  <a:lnTo>
                    <a:pt x="1883664" y="2028444"/>
                  </a:lnTo>
                  <a:lnTo>
                    <a:pt x="2051304" y="2028444"/>
                  </a:lnTo>
                  <a:close/>
                </a:path>
                <a:path w="3520440" h="2028825">
                  <a:moveTo>
                    <a:pt x="1757172" y="2028444"/>
                  </a:moveTo>
                  <a:lnTo>
                    <a:pt x="1757172" y="1987296"/>
                  </a:lnTo>
                  <a:lnTo>
                    <a:pt x="1589532" y="1987296"/>
                  </a:lnTo>
                  <a:lnTo>
                    <a:pt x="1589532" y="2028444"/>
                  </a:lnTo>
                  <a:lnTo>
                    <a:pt x="1757172" y="2028444"/>
                  </a:lnTo>
                  <a:close/>
                </a:path>
                <a:path w="3520440" h="2028825">
                  <a:moveTo>
                    <a:pt x="1458131" y="1987296"/>
                  </a:moveTo>
                  <a:lnTo>
                    <a:pt x="1365504" y="1877568"/>
                  </a:lnTo>
                  <a:lnTo>
                    <a:pt x="1333500" y="1905000"/>
                  </a:lnTo>
                  <a:lnTo>
                    <a:pt x="1432560" y="2022348"/>
                  </a:lnTo>
                  <a:lnTo>
                    <a:pt x="1437132" y="2026920"/>
                  </a:lnTo>
                  <a:lnTo>
                    <a:pt x="1443228" y="2028444"/>
                  </a:lnTo>
                  <a:lnTo>
                    <a:pt x="1449324" y="2028444"/>
                  </a:lnTo>
                  <a:lnTo>
                    <a:pt x="1449324" y="1987296"/>
                  </a:lnTo>
                  <a:lnTo>
                    <a:pt x="1458131" y="1987296"/>
                  </a:lnTo>
                  <a:close/>
                </a:path>
                <a:path w="3520440" h="2028825">
                  <a:moveTo>
                    <a:pt x="1464564" y="1994916"/>
                  </a:moveTo>
                  <a:lnTo>
                    <a:pt x="1458131" y="1987296"/>
                  </a:lnTo>
                  <a:lnTo>
                    <a:pt x="1449324" y="1987296"/>
                  </a:lnTo>
                  <a:lnTo>
                    <a:pt x="1464564" y="1994916"/>
                  </a:lnTo>
                  <a:close/>
                </a:path>
                <a:path w="3520440" h="2028825">
                  <a:moveTo>
                    <a:pt x="1463040" y="2028444"/>
                  </a:moveTo>
                  <a:lnTo>
                    <a:pt x="1463040" y="1994154"/>
                  </a:lnTo>
                  <a:lnTo>
                    <a:pt x="1449324" y="1987296"/>
                  </a:lnTo>
                  <a:lnTo>
                    <a:pt x="1449324" y="2028444"/>
                  </a:lnTo>
                  <a:lnTo>
                    <a:pt x="1463040" y="2028444"/>
                  </a:lnTo>
                  <a:close/>
                </a:path>
                <a:path w="3520440" h="2028825">
                  <a:moveTo>
                    <a:pt x="1463040" y="1993110"/>
                  </a:moveTo>
                  <a:lnTo>
                    <a:pt x="1463040" y="1987296"/>
                  </a:lnTo>
                  <a:lnTo>
                    <a:pt x="1458131" y="1987296"/>
                  </a:lnTo>
                  <a:lnTo>
                    <a:pt x="1463040" y="1993110"/>
                  </a:lnTo>
                  <a:close/>
                </a:path>
                <a:path w="3520440" h="2028825">
                  <a:moveTo>
                    <a:pt x="1284732" y="1781556"/>
                  </a:moveTo>
                  <a:lnTo>
                    <a:pt x="1175004" y="1653540"/>
                  </a:lnTo>
                  <a:lnTo>
                    <a:pt x="1143000" y="1680972"/>
                  </a:lnTo>
                  <a:lnTo>
                    <a:pt x="1252728" y="1808988"/>
                  </a:lnTo>
                  <a:lnTo>
                    <a:pt x="1284732" y="1781556"/>
                  </a:lnTo>
                  <a:close/>
                </a:path>
                <a:path w="3520440" h="2028825">
                  <a:moveTo>
                    <a:pt x="1094232" y="1557528"/>
                  </a:moveTo>
                  <a:lnTo>
                    <a:pt x="984504" y="1429512"/>
                  </a:lnTo>
                  <a:lnTo>
                    <a:pt x="952500" y="1456944"/>
                  </a:lnTo>
                  <a:lnTo>
                    <a:pt x="1062228" y="1584960"/>
                  </a:lnTo>
                  <a:lnTo>
                    <a:pt x="1094232" y="1557528"/>
                  </a:lnTo>
                  <a:close/>
                </a:path>
                <a:path w="3520440" h="2028825">
                  <a:moveTo>
                    <a:pt x="903732" y="1333500"/>
                  </a:moveTo>
                  <a:lnTo>
                    <a:pt x="794004" y="1205484"/>
                  </a:lnTo>
                  <a:lnTo>
                    <a:pt x="762000" y="1232916"/>
                  </a:lnTo>
                  <a:lnTo>
                    <a:pt x="871728" y="1360932"/>
                  </a:lnTo>
                  <a:lnTo>
                    <a:pt x="903732" y="1333500"/>
                  </a:lnTo>
                  <a:close/>
                </a:path>
                <a:path w="3520440" h="2028825">
                  <a:moveTo>
                    <a:pt x="713232" y="1109472"/>
                  </a:moveTo>
                  <a:lnTo>
                    <a:pt x="605028" y="981456"/>
                  </a:lnTo>
                  <a:lnTo>
                    <a:pt x="573024" y="1008888"/>
                  </a:lnTo>
                  <a:lnTo>
                    <a:pt x="681228" y="1136904"/>
                  </a:lnTo>
                  <a:lnTo>
                    <a:pt x="713232" y="1109472"/>
                  </a:lnTo>
                  <a:close/>
                </a:path>
                <a:path w="3520440" h="2028825">
                  <a:moveTo>
                    <a:pt x="522732" y="885444"/>
                  </a:moveTo>
                  <a:lnTo>
                    <a:pt x="414528" y="757428"/>
                  </a:lnTo>
                  <a:lnTo>
                    <a:pt x="382524" y="784860"/>
                  </a:lnTo>
                  <a:lnTo>
                    <a:pt x="490728" y="912876"/>
                  </a:lnTo>
                  <a:lnTo>
                    <a:pt x="522732" y="885444"/>
                  </a:lnTo>
                  <a:close/>
                </a:path>
                <a:path w="3520440" h="2028825">
                  <a:moveTo>
                    <a:pt x="332232" y="661416"/>
                  </a:moveTo>
                  <a:lnTo>
                    <a:pt x="224028" y="533400"/>
                  </a:lnTo>
                  <a:lnTo>
                    <a:pt x="192024" y="560832"/>
                  </a:lnTo>
                  <a:lnTo>
                    <a:pt x="300228" y="688848"/>
                  </a:lnTo>
                  <a:lnTo>
                    <a:pt x="332232" y="661416"/>
                  </a:lnTo>
                  <a:close/>
                </a:path>
                <a:path w="3520440" h="2028825">
                  <a:moveTo>
                    <a:pt x="30847" y="335411"/>
                  </a:moveTo>
                  <a:lnTo>
                    <a:pt x="24384" y="306324"/>
                  </a:lnTo>
                  <a:lnTo>
                    <a:pt x="16764" y="307848"/>
                  </a:lnTo>
                  <a:lnTo>
                    <a:pt x="10668" y="309372"/>
                  </a:lnTo>
                  <a:lnTo>
                    <a:pt x="4572" y="315468"/>
                  </a:lnTo>
                  <a:lnTo>
                    <a:pt x="1524" y="321564"/>
                  </a:lnTo>
                  <a:lnTo>
                    <a:pt x="0" y="329184"/>
                  </a:lnTo>
                  <a:lnTo>
                    <a:pt x="1524" y="336804"/>
                  </a:lnTo>
                  <a:lnTo>
                    <a:pt x="6096" y="342900"/>
                  </a:lnTo>
                  <a:lnTo>
                    <a:pt x="25908" y="366208"/>
                  </a:lnTo>
                  <a:lnTo>
                    <a:pt x="25908" y="348996"/>
                  </a:lnTo>
                  <a:lnTo>
                    <a:pt x="30847" y="335411"/>
                  </a:lnTo>
                  <a:close/>
                </a:path>
                <a:path w="3520440" h="2028825">
                  <a:moveTo>
                    <a:pt x="33528" y="347472"/>
                  </a:moveTo>
                  <a:lnTo>
                    <a:pt x="30847" y="335411"/>
                  </a:lnTo>
                  <a:lnTo>
                    <a:pt x="25908" y="348996"/>
                  </a:lnTo>
                  <a:lnTo>
                    <a:pt x="33528" y="347472"/>
                  </a:lnTo>
                  <a:close/>
                </a:path>
                <a:path w="3520440" h="2028825">
                  <a:moveTo>
                    <a:pt x="33528" y="375172"/>
                  </a:moveTo>
                  <a:lnTo>
                    <a:pt x="33528" y="347472"/>
                  </a:lnTo>
                  <a:lnTo>
                    <a:pt x="25908" y="348996"/>
                  </a:lnTo>
                  <a:lnTo>
                    <a:pt x="25908" y="366208"/>
                  </a:lnTo>
                  <a:lnTo>
                    <a:pt x="33528" y="375172"/>
                  </a:lnTo>
                  <a:close/>
                </a:path>
                <a:path w="3520440" h="2028825">
                  <a:moveTo>
                    <a:pt x="141732" y="437388"/>
                  </a:moveTo>
                  <a:lnTo>
                    <a:pt x="38100" y="315468"/>
                  </a:lnTo>
                  <a:lnTo>
                    <a:pt x="30847" y="335411"/>
                  </a:lnTo>
                  <a:lnTo>
                    <a:pt x="33528" y="347472"/>
                  </a:lnTo>
                  <a:lnTo>
                    <a:pt x="33528" y="375172"/>
                  </a:lnTo>
                  <a:lnTo>
                    <a:pt x="109728" y="464820"/>
                  </a:lnTo>
                  <a:lnTo>
                    <a:pt x="141732" y="437388"/>
                  </a:lnTo>
                  <a:close/>
                </a:path>
                <a:path w="3520440" h="2028825">
                  <a:moveTo>
                    <a:pt x="320040" y="284988"/>
                  </a:moveTo>
                  <a:lnTo>
                    <a:pt x="310896" y="243840"/>
                  </a:lnTo>
                  <a:lnTo>
                    <a:pt x="147828" y="280416"/>
                  </a:lnTo>
                  <a:lnTo>
                    <a:pt x="156972" y="321564"/>
                  </a:lnTo>
                  <a:lnTo>
                    <a:pt x="320040" y="284988"/>
                  </a:lnTo>
                  <a:close/>
                </a:path>
                <a:path w="3520440" h="2028825">
                  <a:moveTo>
                    <a:pt x="606552" y="220980"/>
                  </a:moveTo>
                  <a:lnTo>
                    <a:pt x="598932" y="181356"/>
                  </a:lnTo>
                  <a:lnTo>
                    <a:pt x="434340" y="216408"/>
                  </a:lnTo>
                  <a:lnTo>
                    <a:pt x="443484" y="257556"/>
                  </a:lnTo>
                  <a:lnTo>
                    <a:pt x="606552" y="220980"/>
                  </a:lnTo>
                  <a:close/>
                </a:path>
                <a:path w="3520440" h="2028825">
                  <a:moveTo>
                    <a:pt x="894588" y="158496"/>
                  </a:moveTo>
                  <a:lnTo>
                    <a:pt x="885444" y="117348"/>
                  </a:lnTo>
                  <a:lnTo>
                    <a:pt x="720852" y="153924"/>
                  </a:lnTo>
                  <a:lnTo>
                    <a:pt x="729996" y="195072"/>
                  </a:lnTo>
                  <a:lnTo>
                    <a:pt x="894588" y="158496"/>
                  </a:lnTo>
                  <a:close/>
                </a:path>
                <a:path w="3520440" h="2028825">
                  <a:moveTo>
                    <a:pt x="1181100" y="96012"/>
                  </a:moveTo>
                  <a:lnTo>
                    <a:pt x="1171956" y="54864"/>
                  </a:lnTo>
                  <a:lnTo>
                    <a:pt x="1008888" y="89916"/>
                  </a:lnTo>
                  <a:lnTo>
                    <a:pt x="1016508" y="131064"/>
                  </a:lnTo>
                  <a:lnTo>
                    <a:pt x="1181100" y="96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75581" y="5626608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4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4241" y="560528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0"/>
                  </a:moveTo>
                  <a:lnTo>
                    <a:pt x="1513332" y="0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051166" y="502920"/>
                  </a:lnTo>
                  <a:lnTo>
                    <a:pt x="1048512" y="356603"/>
                  </a:lnTo>
                  <a:lnTo>
                    <a:pt x="1007364" y="356603"/>
                  </a:lnTo>
                  <a:lnTo>
                    <a:pt x="1008684" y="502920"/>
                  </a:lnTo>
                  <a:lnTo>
                    <a:pt x="545592" y="502920"/>
                  </a:lnTo>
                  <a:lnTo>
                    <a:pt x="545592" y="356603"/>
                  </a:lnTo>
                  <a:lnTo>
                    <a:pt x="502920" y="356603"/>
                  </a:lnTo>
                  <a:lnTo>
                    <a:pt x="502920" y="502920"/>
                  </a:lnTo>
                  <a:lnTo>
                    <a:pt x="41148" y="502920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88963"/>
                  </a:lnTo>
                  <a:lnTo>
                    <a:pt x="545592" y="188963"/>
                  </a:lnTo>
                  <a:lnTo>
                    <a:pt x="545592" y="41148"/>
                  </a:lnTo>
                  <a:lnTo>
                    <a:pt x="1007541" y="41148"/>
                  </a:lnTo>
                  <a:lnTo>
                    <a:pt x="1008888" y="188963"/>
                  </a:lnTo>
                  <a:lnTo>
                    <a:pt x="1051560" y="188963"/>
                  </a:lnTo>
                  <a:lnTo>
                    <a:pt x="1048867" y="41148"/>
                  </a:lnTo>
                  <a:lnTo>
                    <a:pt x="1513332" y="41148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33144" y="545592"/>
                  </a:lnTo>
                  <a:lnTo>
                    <a:pt x="1554480" y="545592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891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Zotavení</a:t>
            </a:r>
            <a:r>
              <a:rPr sz="4850" spc="-70" dirty="0"/>
              <a:t> </a:t>
            </a:r>
            <a:r>
              <a:rPr sz="4850" dirty="0"/>
              <a:t>z</a:t>
            </a:r>
            <a:r>
              <a:rPr sz="4850" spc="-75" dirty="0"/>
              <a:t> </a:t>
            </a:r>
            <a:r>
              <a:rPr sz="4850" dirty="0"/>
              <a:t>chyb:</a:t>
            </a:r>
            <a:r>
              <a:rPr sz="4850" spc="-75" dirty="0"/>
              <a:t> </a:t>
            </a:r>
            <a:r>
              <a:rPr sz="4850" spc="-20" dirty="0"/>
              <a:t>Úvod</a:t>
            </a:r>
            <a:endParaRPr sz="4850"/>
          </a:p>
        </p:txBody>
      </p:sp>
      <p:grpSp>
        <p:nvGrpSpPr>
          <p:cNvPr id="10" name="object 10"/>
          <p:cNvGrpSpPr/>
          <p:nvPr/>
        </p:nvGrpSpPr>
        <p:grpSpPr>
          <a:xfrm>
            <a:off x="1380434" y="1743455"/>
            <a:ext cx="4914900" cy="3903345"/>
            <a:chOff x="1380434" y="1743455"/>
            <a:chExt cx="4914900" cy="3903345"/>
          </a:xfrm>
        </p:grpSpPr>
        <p:sp>
          <p:nvSpPr>
            <p:cNvPr id="11" name="object 11"/>
            <p:cNvSpPr/>
            <p:nvPr/>
          </p:nvSpPr>
          <p:spPr>
            <a:xfrm>
              <a:off x="1401961" y="2351531"/>
              <a:ext cx="4883150" cy="3275329"/>
            </a:xfrm>
            <a:custGeom>
              <a:avLst/>
              <a:gdLst/>
              <a:ahLst/>
              <a:cxnLst/>
              <a:rect l="l" t="t" r="r" b="b"/>
              <a:pathLst>
                <a:path w="4883150" h="3275329">
                  <a:moveTo>
                    <a:pt x="4882892" y="1665731"/>
                  </a:moveTo>
                  <a:lnTo>
                    <a:pt x="4878708" y="1640561"/>
                  </a:lnTo>
                  <a:lnTo>
                    <a:pt x="4877283" y="1617109"/>
                  </a:lnTo>
                  <a:lnTo>
                    <a:pt x="4877373" y="1594336"/>
                  </a:lnTo>
                  <a:lnTo>
                    <a:pt x="4877734" y="1571200"/>
                  </a:lnTo>
                  <a:lnTo>
                    <a:pt x="4877121" y="1546662"/>
                  </a:lnTo>
                  <a:lnTo>
                    <a:pt x="4867995" y="1489217"/>
                  </a:lnTo>
                  <a:lnTo>
                    <a:pt x="4840040" y="1413674"/>
                  </a:lnTo>
                  <a:lnTo>
                    <a:pt x="4815890" y="1366516"/>
                  </a:lnTo>
                  <a:lnTo>
                    <a:pt x="4783300" y="1311711"/>
                  </a:lnTo>
                  <a:lnTo>
                    <a:pt x="4741025" y="1248221"/>
                  </a:lnTo>
                  <a:lnTo>
                    <a:pt x="4687820" y="1175003"/>
                  </a:lnTo>
                  <a:lnTo>
                    <a:pt x="3357368" y="0"/>
                  </a:lnTo>
                  <a:lnTo>
                    <a:pt x="2770628" y="0"/>
                  </a:lnTo>
                  <a:lnTo>
                    <a:pt x="0" y="3247643"/>
                  </a:lnTo>
                  <a:lnTo>
                    <a:pt x="28955" y="3275075"/>
                  </a:lnTo>
                  <a:lnTo>
                    <a:pt x="1539236" y="3275075"/>
                  </a:lnTo>
                  <a:lnTo>
                    <a:pt x="2770628" y="1581911"/>
                  </a:lnTo>
                  <a:lnTo>
                    <a:pt x="3959348" y="1595627"/>
                  </a:lnTo>
                  <a:lnTo>
                    <a:pt x="3978049" y="1628115"/>
                  </a:lnTo>
                  <a:lnTo>
                    <a:pt x="3999960" y="1669170"/>
                  </a:lnTo>
                  <a:lnTo>
                    <a:pt x="4024541" y="1716479"/>
                  </a:lnTo>
                  <a:lnTo>
                    <a:pt x="4051252" y="1767730"/>
                  </a:lnTo>
                  <a:lnTo>
                    <a:pt x="4079554" y="1820608"/>
                  </a:lnTo>
                  <a:lnTo>
                    <a:pt x="4108908" y="1872800"/>
                  </a:lnTo>
                  <a:lnTo>
                    <a:pt x="4138773" y="1921994"/>
                  </a:lnTo>
                  <a:lnTo>
                    <a:pt x="4168612" y="1965874"/>
                  </a:lnTo>
                  <a:lnTo>
                    <a:pt x="4197883" y="2002129"/>
                  </a:lnTo>
                  <a:lnTo>
                    <a:pt x="4226048" y="2028443"/>
                  </a:lnTo>
                  <a:lnTo>
                    <a:pt x="4267250" y="2052636"/>
                  </a:lnTo>
                  <a:lnTo>
                    <a:pt x="4312130" y="2065979"/>
                  </a:lnTo>
                  <a:lnTo>
                    <a:pt x="4358210" y="2069751"/>
                  </a:lnTo>
                  <a:lnTo>
                    <a:pt x="4403010" y="2065233"/>
                  </a:lnTo>
                  <a:lnTo>
                    <a:pt x="4444051" y="2053703"/>
                  </a:lnTo>
                  <a:lnTo>
                    <a:pt x="4478855" y="2036441"/>
                  </a:lnTo>
                  <a:lnTo>
                    <a:pt x="4518816" y="1982639"/>
                  </a:lnTo>
                  <a:lnTo>
                    <a:pt x="4521522" y="1936235"/>
                  </a:lnTo>
                  <a:lnTo>
                    <a:pt x="4517377" y="1881726"/>
                  </a:lnTo>
                  <a:lnTo>
                    <a:pt x="4510699" y="1825325"/>
                  </a:lnTo>
                  <a:lnTo>
                    <a:pt x="4505807" y="1773242"/>
                  </a:lnTo>
                  <a:lnTo>
                    <a:pt x="4507020" y="1731690"/>
                  </a:lnTo>
                  <a:lnTo>
                    <a:pt x="4518656" y="1706879"/>
                  </a:lnTo>
                  <a:lnTo>
                    <a:pt x="4548508" y="1704015"/>
                  </a:lnTo>
                  <a:lnTo>
                    <a:pt x="4590341" y="1722571"/>
                  </a:lnTo>
                  <a:lnTo>
                    <a:pt x="4638862" y="1752980"/>
                  </a:lnTo>
                  <a:lnTo>
                    <a:pt x="4688780" y="1785676"/>
                  </a:lnTo>
                  <a:lnTo>
                    <a:pt x="4734803" y="1811090"/>
                  </a:lnTo>
                  <a:lnTo>
                    <a:pt x="4807936" y="1810963"/>
                  </a:lnTo>
                  <a:lnTo>
                    <a:pt x="4867213" y="1763804"/>
                  </a:lnTo>
                  <a:lnTo>
                    <a:pt x="4882441" y="1721973"/>
                  </a:lnTo>
                  <a:lnTo>
                    <a:pt x="4882892" y="16657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0434" y="2330195"/>
              <a:ext cx="4914900" cy="3316604"/>
            </a:xfrm>
            <a:custGeom>
              <a:avLst/>
              <a:gdLst/>
              <a:ahLst/>
              <a:cxnLst/>
              <a:rect l="l" t="t" r="r" b="b"/>
              <a:pathLst>
                <a:path w="4914900" h="3316604">
                  <a:moveTo>
                    <a:pt x="4902200" y="1802892"/>
                  </a:moveTo>
                  <a:lnTo>
                    <a:pt x="4902200" y="1493520"/>
                  </a:lnTo>
                  <a:lnTo>
                    <a:pt x="4889500" y="1479804"/>
                  </a:lnTo>
                  <a:lnTo>
                    <a:pt x="4889500" y="1463040"/>
                  </a:lnTo>
                  <a:lnTo>
                    <a:pt x="4876800" y="1429512"/>
                  </a:lnTo>
                  <a:lnTo>
                    <a:pt x="4838700" y="1370076"/>
                  </a:lnTo>
                  <a:lnTo>
                    <a:pt x="4813300" y="1324356"/>
                  </a:lnTo>
                  <a:lnTo>
                    <a:pt x="4787900" y="1272540"/>
                  </a:lnTo>
                  <a:lnTo>
                    <a:pt x="4762500" y="1245108"/>
                  </a:lnTo>
                  <a:lnTo>
                    <a:pt x="4737100" y="1214628"/>
                  </a:lnTo>
                  <a:lnTo>
                    <a:pt x="4724400" y="1184148"/>
                  </a:lnTo>
                  <a:lnTo>
                    <a:pt x="4711700" y="1181100"/>
                  </a:lnTo>
                  <a:lnTo>
                    <a:pt x="3390900" y="6096"/>
                  </a:lnTo>
                  <a:lnTo>
                    <a:pt x="3378200" y="0"/>
                  </a:lnTo>
                  <a:lnTo>
                    <a:pt x="2781300" y="0"/>
                  </a:lnTo>
                  <a:lnTo>
                    <a:pt x="2768600" y="3048"/>
                  </a:lnTo>
                  <a:lnTo>
                    <a:pt x="2768600" y="7620"/>
                  </a:lnTo>
                  <a:lnTo>
                    <a:pt x="0" y="3256788"/>
                  </a:lnTo>
                  <a:lnTo>
                    <a:pt x="0" y="3285744"/>
                  </a:lnTo>
                  <a:lnTo>
                    <a:pt x="25400" y="3311652"/>
                  </a:lnTo>
                  <a:lnTo>
                    <a:pt x="25400" y="3253740"/>
                  </a:lnTo>
                  <a:lnTo>
                    <a:pt x="41071" y="3264396"/>
                  </a:lnTo>
                  <a:lnTo>
                    <a:pt x="2781300" y="64710"/>
                  </a:lnTo>
                  <a:lnTo>
                    <a:pt x="2781300" y="42672"/>
                  </a:lnTo>
                  <a:lnTo>
                    <a:pt x="2806700" y="35052"/>
                  </a:lnTo>
                  <a:lnTo>
                    <a:pt x="2806700" y="42672"/>
                  </a:lnTo>
                  <a:lnTo>
                    <a:pt x="3352800" y="42672"/>
                  </a:lnTo>
                  <a:lnTo>
                    <a:pt x="3352800" y="36576"/>
                  </a:lnTo>
                  <a:lnTo>
                    <a:pt x="3378200" y="42672"/>
                  </a:lnTo>
                  <a:lnTo>
                    <a:pt x="3378200" y="58986"/>
                  </a:lnTo>
                  <a:lnTo>
                    <a:pt x="4686300" y="1213104"/>
                  </a:lnTo>
                  <a:lnTo>
                    <a:pt x="4686300" y="1210056"/>
                  </a:lnTo>
                  <a:lnTo>
                    <a:pt x="4711700" y="1240536"/>
                  </a:lnTo>
                  <a:lnTo>
                    <a:pt x="4724400" y="1269492"/>
                  </a:lnTo>
                  <a:lnTo>
                    <a:pt x="4749800" y="1296924"/>
                  </a:lnTo>
                  <a:lnTo>
                    <a:pt x="4762500" y="1322832"/>
                  </a:lnTo>
                  <a:lnTo>
                    <a:pt x="4787900" y="1347216"/>
                  </a:lnTo>
                  <a:lnTo>
                    <a:pt x="4800600" y="1370076"/>
                  </a:lnTo>
                  <a:lnTo>
                    <a:pt x="4813300" y="1391412"/>
                  </a:lnTo>
                  <a:lnTo>
                    <a:pt x="4813300" y="1411224"/>
                  </a:lnTo>
                  <a:lnTo>
                    <a:pt x="4826000" y="1429512"/>
                  </a:lnTo>
                  <a:lnTo>
                    <a:pt x="4838700" y="1463040"/>
                  </a:lnTo>
                  <a:lnTo>
                    <a:pt x="4851400" y="1493520"/>
                  </a:lnTo>
                  <a:lnTo>
                    <a:pt x="4864100" y="1507236"/>
                  </a:lnTo>
                  <a:lnTo>
                    <a:pt x="4864100" y="1542288"/>
                  </a:lnTo>
                  <a:lnTo>
                    <a:pt x="4876800" y="1552956"/>
                  </a:lnTo>
                  <a:lnTo>
                    <a:pt x="4876800" y="1824228"/>
                  </a:lnTo>
                  <a:lnTo>
                    <a:pt x="4902200" y="1802892"/>
                  </a:lnTo>
                  <a:close/>
                </a:path>
                <a:path w="4914900" h="3316604">
                  <a:moveTo>
                    <a:pt x="41071" y="3264396"/>
                  </a:moveTo>
                  <a:lnTo>
                    <a:pt x="25400" y="3253740"/>
                  </a:lnTo>
                  <a:lnTo>
                    <a:pt x="25400" y="3282696"/>
                  </a:lnTo>
                  <a:lnTo>
                    <a:pt x="41071" y="3264396"/>
                  </a:lnTo>
                  <a:close/>
                </a:path>
                <a:path w="4914900" h="3316604">
                  <a:moveTo>
                    <a:pt x="56776" y="3275076"/>
                  </a:moveTo>
                  <a:lnTo>
                    <a:pt x="41071" y="3264396"/>
                  </a:lnTo>
                  <a:lnTo>
                    <a:pt x="25400" y="3282696"/>
                  </a:lnTo>
                  <a:lnTo>
                    <a:pt x="25400" y="3311652"/>
                  </a:lnTo>
                  <a:lnTo>
                    <a:pt x="38100" y="3314700"/>
                  </a:lnTo>
                  <a:lnTo>
                    <a:pt x="38100" y="3275076"/>
                  </a:lnTo>
                  <a:lnTo>
                    <a:pt x="56776" y="3275076"/>
                  </a:lnTo>
                  <a:close/>
                </a:path>
                <a:path w="4914900" h="3316604">
                  <a:moveTo>
                    <a:pt x="63500" y="3279648"/>
                  </a:moveTo>
                  <a:lnTo>
                    <a:pt x="56776" y="3275076"/>
                  </a:lnTo>
                  <a:lnTo>
                    <a:pt x="38100" y="3275076"/>
                  </a:lnTo>
                  <a:lnTo>
                    <a:pt x="63500" y="3279648"/>
                  </a:lnTo>
                  <a:close/>
                </a:path>
                <a:path w="4914900" h="3316604">
                  <a:moveTo>
                    <a:pt x="63500" y="3316224"/>
                  </a:moveTo>
                  <a:lnTo>
                    <a:pt x="63500" y="3279648"/>
                  </a:lnTo>
                  <a:lnTo>
                    <a:pt x="38100" y="3275076"/>
                  </a:lnTo>
                  <a:lnTo>
                    <a:pt x="38100" y="3316224"/>
                  </a:lnTo>
                  <a:lnTo>
                    <a:pt x="63500" y="3316224"/>
                  </a:lnTo>
                  <a:close/>
                </a:path>
                <a:path w="4914900" h="3316604">
                  <a:moveTo>
                    <a:pt x="1543353" y="3275076"/>
                  </a:moveTo>
                  <a:lnTo>
                    <a:pt x="56776" y="3275076"/>
                  </a:lnTo>
                  <a:lnTo>
                    <a:pt x="63500" y="3279648"/>
                  </a:lnTo>
                  <a:lnTo>
                    <a:pt x="63500" y="3316224"/>
                  </a:lnTo>
                  <a:lnTo>
                    <a:pt x="1536700" y="3316224"/>
                  </a:lnTo>
                  <a:lnTo>
                    <a:pt x="1536700" y="3284220"/>
                  </a:lnTo>
                  <a:lnTo>
                    <a:pt x="1543353" y="3275076"/>
                  </a:lnTo>
                  <a:close/>
                </a:path>
                <a:path w="4914900" h="3316604">
                  <a:moveTo>
                    <a:pt x="1549400" y="3275076"/>
                  </a:moveTo>
                  <a:lnTo>
                    <a:pt x="1543353" y="3275076"/>
                  </a:lnTo>
                  <a:lnTo>
                    <a:pt x="1536700" y="3284220"/>
                  </a:lnTo>
                  <a:lnTo>
                    <a:pt x="1549400" y="3275076"/>
                  </a:lnTo>
                  <a:close/>
                </a:path>
                <a:path w="4914900" h="3316604">
                  <a:moveTo>
                    <a:pt x="1549400" y="3316224"/>
                  </a:moveTo>
                  <a:lnTo>
                    <a:pt x="1549400" y="3275076"/>
                  </a:lnTo>
                  <a:lnTo>
                    <a:pt x="1536700" y="3284220"/>
                  </a:lnTo>
                  <a:lnTo>
                    <a:pt x="1536700" y="3316224"/>
                  </a:lnTo>
                  <a:lnTo>
                    <a:pt x="1549400" y="3316224"/>
                  </a:lnTo>
                  <a:close/>
                </a:path>
                <a:path w="4914900" h="3316604">
                  <a:moveTo>
                    <a:pt x="4546600" y="2043684"/>
                  </a:moveTo>
                  <a:lnTo>
                    <a:pt x="4546600" y="1703832"/>
                  </a:lnTo>
                  <a:lnTo>
                    <a:pt x="4533900" y="1703832"/>
                  </a:lnTo>
                  <a:lnTo>
                    <a:pt x="4533900" y="1708404"/>
                  </a:lnTo>
                  <a:lnTo>
                    <a:pt x="4521200" y="1709928"/>
                  </a:lnTo>
                  <a:lnTo>
                    <a:pt x="4521200" y="1988820"/>
                  </a:lnTo>
                  <a:lnTo>
                    <a:pt x="4508500" y="1997964"/>
                  </a:lnTo>
                  <a:lnTo>
                    <a:pt x="4508500" y="2020824"/>
                  </a:lnTo>
                  <a:lnTo>
                    <a:pt x="4470400" y="2046732"/>
                  </a:lnTo>
                  <a:lnTo>
                    <a:pt x="4432300" y="2063496"/>
                  </a:lnTo>
                  <a:lnTo>
                    <a:pt x="4406900" y="2066544"/>
                  </a:lnTo>
                  <a:lnTo>
                    <a:pt x="4394200" y="2069592"/>
                  </a:lnTo>
                  <a:lnTo>
                    <a:pt x="4343400" y="2068068"/>
                  </a:lnTo>
                  <a:lnTo>
                    <a:pt x="4279900" y="2052828"/>
                  </a:lnTo>
                  <a:lnTo>
                    <a:pt x="4267200" y="2039112"/>
                  </a:lnTo>
                  <a:lnTo>
                    <a:pt x="4241800" y="2026920"/>
                  </a:lnTo>
                  <a:lnTo>
                    <a:pt x="4241800" y="2019300"/>
                  </a:lnTo>
                  <a:lnTo>
                    <a:pt x="4229100" y="2011680"/>
                  </a:lnTo>
                  <a:lnTo>
                    <a:pt x="4216400" y="2001012"/>
                  </a:lnTo>
                  <a:lnTo>
                    <a:pt x="4216400" y="1990344"/>
                  </a:lnTo>
                  <a:lnTo>
                    <a:pt x="4203700" y="1979676"/>
                  </a:lnTo>
                  <a:lnTo>
                    <a:pt x="4191000" y="1967484"/>
                  </a:lnTo>
                  <a:lnTo>
                    <a:pt x="4165600" y="1926336"/>
                  </a:lnTo>
                  <a:lnTo>
                    <a:pt x="4152900" y="1895856"/>
                  </a:lnTo>
                  <a:lnTo>
                    <a:pt x="4114800" y="1831848"/>
                  </a:lnTo>
                  <a:lnTo>
                    <a:pt x="4089400" y="1798320"/>
                  </a:lnTo>
                  <a:lnTo>
                    <a:pt x="4064000" y="1734312"/>
                  </a:lnTo>
                  <a:lnTo>
                    <a:pt x="4038600" y="1688592"/>
                  </a:lnTo>
                  <a:lnTo>
                    <a:pt x="4025900" y="1661160"/>
                  </a:lnTo>
                  <a:lnTo>
                    <a:pt x="4013200" y="1636776"/>
                  </a:lnTo>
                  <a:lnTo>
                    <a:pt x="4000500" y="1615440"/>
                  </a:lnTo>
                  <a:lnTo>
                    <a:pt x="3987800" y="1606296"/>
                  </a:lnTo>
                  <a:lnTo>
                    <a:pt x="3987800" y="1595628"/>
                  </a:lnTo>
                  <a:lnTo>
                    <a:pt x="3975100" y="1595628"/>
                  </a:lnTo>
                  <a:lnTo>
                    <a:pt x="2781300" y="1581912"/>
                  </a:lnTo>
                  <a:lnTo>
                    <a:pt x="2768600" y="1584960"/>
                  </a:lnTo>
                  <a:lnTo>
                    <a:pt x="2768600" y="1591056"/>
                  </a:lnTo>
                  <a:lnTo>
                    <a:pt x="1543353" y="3275076"/>
                  </a:lnTo>
                  <a:lnTo>
                    <a:pt x="1549400" y="3275076"/>
                  </a:lnTo>
                  <a:lnTo>
                    <a:pt x="1549400" y="3316224"/>
                  </a:lnTo>
                  <a:lnTo>
                    <a:pt x="1562100" y="3316224"/>
                  </a:lnTo>
                  <a:lnTo>
                    <a:pt x="1562100" y="3313176"/>
                  </a:lnTo>
                  <a:lnTo>
                    <a:pt x="1574800" y="3308604"/>
                  </a:lnTo>
                  <a:lnTo>
                    <a:pt x="2781300" y="1650350"/>
                  </a:lnTo>
                  <a:lnTo>
                    <a:pt x="2781300" y="1623060"/>
                  </a:lnTo>
                  <a:lnTo>
                    <a:pt x="2806700" y="1615440"/>
                  </a:lnTo>
                  <a:lnTo>
                    <a:pt x="2806700" y="1623384"/>
                  </a:lnTo>
                  <a:lnTo>
                    <a:pt x="3962400" y="1638137"/>
                  </a:lnTo>
                  <a:lnTo>
                    <a:pt x="3962400" y="1627632"/>
                  </a:lnTo>
                  <a:lnTo>
                    <a:pt x="3975100" y="1638300"/>
                  </a:lnTo>
                  <a:lnTo>
                    <a:pt x="3975100" y="1668780"/>
                  </a:lnTo>
                  <a:lnTo>
                    <a:pt x="3987800" y="1680972"/>
                  </a:lnTo>
                  <a:lnTo>
                    <a:pt x="4000500" y="1694688"/>
                  </a:lnTo>
                  <a:lnTo>
                    <a:pt x="4000500" y="1708404"/>
                  </a:lnTo>
                  <a:lnTo>
                    <a:pt x="4013200" y="1722120"/>
                  </a:lnTo>
                  <a:lnTo>
                    <a:pt x="4025900" y="1752600"/>
                  </a:lnTo>
                  <a:lnTo>
                    <a:pt x="4038600" y="1784604"/>
                  </a:lnTo>
                  <a:lnTo>
                    <a:pt x="4064000" y="1818132"/>
                  </a:lnTo>
                  <a:lnTo>
                    <a:pt x="4089400" y="1885188"/>
                  </a:lnTo>
                  <a:lnTo>
                    <a:pt x="4114800" y="1917192"/>
                  </a:lnTo>
                  <a:lnTo>
                    <a:pt x="4127500" y="1949196"/>
                  </a:lnTo>
                  <a:lnTo>
                    <a:pt x="4140200" y="1962912"/>
                  </a:lnTo>
                  <a:lnTo>
                    <a:pt x="4152900" y="1978152"/>
                  </a:lnTo>
                  <a:lnTo>
                    <a:pt x="4165600" y="1991868"/>
                  </a:lnTo>
                  <a:lnTo>
                    <a:pt x="4165600" y="2005584"/>
                  </a:lnTo>
                  <a:lnTo>
                    <a:pt x="4191000" y="2029968"/>
                  </a:lnTo>
                  <a:lnTo>
                    <a:pt x="4216400" y="2058924"/>
                  </a:lnTo>
                  <a:lnTo>
                    <a:pt x="4229100" y="2068068"/>
                  </a:lnTo>
                  <a:lnTo>
                    <a:pt x="4241800" y="2074164"/>
                  </a:lnTo>
                  <a:lnTo>
                    <a:pt x="4254500" y="2081784"/>
                  </a:lnTo>
                  <a:lnTo>
                    <a:pt x="4267200" y="2092452"/>
                  </a:lnTo>
                  <a:lnTo>
                    <a:pt x="4292600" y="2100072"/>
                  </a:lnTo>
                  <a:lnTo>
                    <a:pt x="4318000" y="2106168"/>
                  </a:lnTo>
                  <a:lnTo>
                    <a:pt x="4330700" y="2110740"/>
                  </a:lnTo>
                  <a:lnTo>
                    <a:pt x="4356100" y="2112264"/>
                  </a:lnTo>
                  <a:lnTo>
                    <a:pt x="4381500" y="2112264"/>
                  </a:lnTo>
                  <a:lnTo>
                    <a:pt x="4419600" y="2107692"/>
                  </a:lnTo>
                  <a:lnTo>
                    <a:pt x="4445000" y="2103120"/>
                  </a:lnTo>
                  <a:lnTo>
                    <a:pt x="4457700" y="2097024"/>
                  </a:lnTo>
                  <a:lnTo>
                    <a:pt x="4483100" y="2090928"/>
                  </a:lnTo>
                  <a:lnTo>
                    <a:pt x="4508500" y="2072640"/>
                  </a:lnTo>
                  <a:lnTo>
                    <a:pt x="4521200" y="2061972"/>
                  </a:lnTo>
                  <a:lnTo>
                    <a:pt x="4533900" y="2049780"/>
                  </a:lnTo>
                  <a:lnTo>
                    <a:pt x="4546600" y="2043684"/>
                  </a:lnTo>
                  <a:close/>
                </a:path>
                <a:path w="4914900" h="3316604">
                  <a:moveTo>
                    <a:pt x="2806700" y="35052"/>
                  </a:moveTo>
                  <a:lnTo>
                    <a:pt x="2781300" y="42672"/>
                  </a:lnTo>
                  <a:lnTo>
                    <a:pt x="2800174" y="42672"/>
                  </a:lnTo>
                  <a:lnTo>
                    <a:pt x="2806700" y="35052"/>
                  </a:lnTo>
                  <a:close/>
                </a:path>
                <a:path w="4914900" h="3316604">
                  <a:moveTo>
                    <a:pt x="2800174" y="42672"/>
                  </a:moveTo>
                  <a:lnTo>
                    <a:pt x="2781300" y="42672"/>
                  </a:lnTo>
                  <a:lnTo>
                    <a:pt x="2781300" y="64710"/>
                  </a:lnTo>
                  <a:lnTo>
                    <a:pt x="2800174" y="42672"/>
                  </a:lnTo>
                  <a:close/>
                </a:path>
                <a:path w="4914900" h="3316604">
                  <a:moveTo>
                    <a:pt x="2806700" y="1615440"/>
                  </a:moveTo>
                  <a:lnTo>
                    <a:pt x="2781300" y="1623060"/>
                  </a:lnTo>
                  <a:lnTo>
                    <a:pt x="2800174" y="1623300"/>
                  </a:lnTo>
                  <a:lnTo>
                    <a:pt x="2800973" y="1623311"/>
                  </a:lnTo>
                  <a:lnTo>
                    <a:pt x="2806700" y="1615440"/>
                  </a:lnTo>
                  <a:close/>
                </a:path>
                <a:path w="4914900" h="3316604">
                  <a:moveTo>
                    <a:pt x="2800973" y="1623311"/>
                  </a:moveTo>
                  <a:lnTo>
                    <a:pt x="2781300" y="1623060"/>
                  </a:lnTo>
                  <a:lnTo>
                    <a:pt x="2781300" y="1650350"/>
                  </a:lnTo>
                  <a:lnTo>
                    <a:pt x="2800973" y="1623311"/>
                  </a:lnTo>
                  <a:close/>
                </a:path>
                <a:path w="4914900" h="3316604">
                  <a:moveTo>
                    <a:pt x="2806700" y="42672"/>
                  </a:moveTo>
                  <a:lnTo>
                    <a:pt x="2806700" y="35052"/>
                  </a:lnTo>
                  <a:lnTo>
                    <a:pt x="2800174" y="42672"/>
                  </a:lnTo>
                  <a:lnTo>
                    <a:pt x="2806700" y="42672"/>
                  </a:lnTo>
                  <a:close/>
                </a:path>
                <a:path w="4914900" h="3316604">
                  <a:moveTo>
                    <a:pt x="2806700" y="1623384"/>
                  </a:moveTo>
                  <a:lnTo>
                    <a:pt x="2806700" y="1615440"/>
                  </a:lnTo>
                  <a:lnTo>
                    <a:pt x="2800973" y="1623311"/>
                  </a:lnTo>
                  <a:lnTo>
                    <a:pt x="2806700" y="1623384"/>
                  </a:lnTo>
                  <a:close/>
                </a:path>
                <a:path w="4914900" h="3316604">
                  <a:moveTo>
                    <a:pt x="3378200" y="42672"/>
                  </a:moveTo>
                  <a:lnTo>
                    <a:pt x="3352800" y="36576"/>
                  </a:lnTo>
                  <a:lnTo>
                    <a:pt x="3359709" y="42672"/>
                  </a:lnTo>
                  <a:lnTo>
                    <a:pt x="3378200" y="42672"/>
                  </a:lnTo>
                  <a:close/>
                </a:path>
                <a:path w="4914900" h="3316604">
                  <a:moveTo>
                    <a:pt x="3359709" y="42672"/>
                  </a:moveTo>
                  <a:lnTo>
                    <a:pt x="3352800" y="36576"/>
                  </a:lnTo>
                  <a:lnTo>
                    <a:pt x="3352800" y="42672"/>
                  </a:lnTo>
                  <a:lnTo>
                    <a:pt x="3359709" y="42672"/>
                  </a:lnTo>
                  <a:close/>
                </a:path>
                <a:path w="4914900" h="3316604">
                  <a:moveTo>
                    <a:pt x="3378200" y="58986"/>
                  </a:moveTo>
                  <a:lnTo>
                    <a:pt x="3378200" y="42672"/>
                  </a:lnTo>
                  <a:lnTo>
                    <a:pt x="3359709" y="42672"/>
                  </a:lnTo>
                  <a:lnTo>
                    <a:pt x="3378200" y="58986"/>
                  </a:lnTo>
                  <a:close/>
                </a:path>
                <a:path w="4914900" h="3316604">
                  <a:moveTo>
                    <a:pt x="3975100" y="1638300"/>
                  </a:moveTo>
                  <a:lnTo>
                    <a:pt x="3962400" y="1627632"/>
                  </a:lnTo>
                  <a:lnTo>
                    <a:pt x="3962400" y="1638137"/>
                  </a:lnTo>
                  <a:lnTo>
                    <a:pt x="3975100" y="1638300"/>
                  </a:lnTo>
                  <a:close/>
                </a:path>
                <a:path w="4914900" h="3316604">
                  <a:moveTo>
                    <a:pt x="3975100" y="1656588"/>
                  </a:moveTo>
                  <a:lnTo>
                    <a:pt x="3975100" y="1638300"/>
                  </a:lnTo>
                  <a:lnTo>
                    <a:pt x="3962400" y="1638137"/>
                  </a:lnTo>
                  <a:lnTo>
                    <a:pt x="3962400" y="1645920"/>
                  </a:lnTo>
                  <a:lnTo>
                    <a:pt x="3975100" y="1656588"/>
                  </a:lnTo>
                  <a:close/>
                </a:path>
                <a:path w="4914900" h="3316604">
                  <a:moveTo>
                    <a:pt x="4508500" y="1828800"/>
                  </a:moveTo>
                  <a:lnTo>
                    <a:pt x="4508500" y="1743456"/>
                  </a:lnTo>
                  <a:lnTo>
                    <a:pt x="4495800" y="1752600"/>
                  </a:lnTo>
                  <a:lnTo>
                    <a:pt x="4495800" y="1805940"/>
                  </a:lnTo>
                  <a:lnTo>
                    <a:pt x="4508500" y="1828800"/>
                  </a:lnTo>
                  <a:close/>
                </a:path>
                <a:path w="4914900" h="3316604">
                  <a:moveTo>
                    <a:pt x="4521200" y="1949196"/>
                  </a:moveTo>
                  <a:lnTo>
                    <a:pt x="4521200" y="1712976"/>
                  </a:lnTo>
                  <a:lnTo>
                    <a:pt x="4508500" y="1719072"/>
                  </a:lnTo>
                  <a:lnTo>
                    <a:pt x="4508500" y="1926336"/>
                  </a:lnTo>
                  <a:lnTo>
                    <a:pt x="4521200" y="1949196"/>
                  </a:lnTo>
                  <a:close/>
                </a:path>
                <a:path w="4914900" h="3316604">
                  <a:moveTo>
                    <a:pt x="4876800" y="1824228"/>
                  </a:moveTo>
                  <a:lnTo>
                    <a:pt x="4876800" y="1751076"/>
                  </a:lnTo>
                  <a:lnTo>
                    <a:pt x="4864100" y="1772412"/>
                  </a:lnTo>
                  <a:lnTo>
                    <a:pt x="4851400" y="1795272"/>
                  </a:lnTo>
                  <a:lnTo>
                    <a:pt x="4838700" y="1799844"/>
                  </a:lnTo>
                  <a:lnTo>
                    <a:pt x="4826000" y="1805940"/>
                  </a:lnTo>
                  <a:lnTo>
                    <a:pt x="4826000" y="1810512"/>
                  </a:lnTo>
                  <a:lnTo>
                    <a:pt x="4800600" y="1816608"/>
                  </a:lnTo>
                  <a:lnTo>
                    <a:pt x="4787900" y="1818132"/>
                  </a:lnTo>
                  <a:lnTo>
                    <a:pt x="4787900" y="1819656"/>
                  </a:lnTo>
                  <a:lnTo>
                    <a:pt x="4775200" y="1819656"/>
                  </a:lnTo>
                  <a:lnTo>
                    <a:pt x="4775200" y="1818132"/>
                  </a:lnTo>
                  <a:lnTo>
                    <a:pt x="4762500" y="1816608"/>
                  </a:lnTo>
                  <a:lnTo>
                    <a:pt x="4749800" y="1810512"/>
                  </a:lnTo>
                  <a:lnTo>
                    <a:pt x="4737100" y="1802892"/>
                  </a:lnTo>
                  <a:lnTo>
                    <a:pt x="4699000" y="1781556"/>
                  </a:lnTo>
                  <a:lnTo>
                    <a:pt x="4686300" y="1769364"/>
                  </a:lnTo>
                  <a:lnTo>
                    <a:pt x="4660900" y="1757172"/>
                  </a:lnTo>
                  <a:lnTo>
                    <a:pt x="4622800" y="1732788"/>
                  </a:lnTo>
                  <a:lnTo>
                    <a:pt x="4597400" y="1719072"/>
                  </a:lnTo>
                  <a:lnTo>
                    <a:pt x="4597400" y="1714500"/>
                  </a:lnTo>
                  <a:lnTo>
                    <a:pt x="4584700" y="1709928"/>
                  </a:lnTo>
                  <a:lnTo>
                    <a:pt x="4572000" y="1706880"/>
                  </a:lnTo>
                  <a:lnTo>
                    <a:pt x="4572000" y="1705356"/>
                  </a:lnTo>
                  <a:lnTo>
                    <a:pt x="4546600" y="1702308"/>
                  </a:lnTo>
                  <a:lnTo>
                    <a:pt x="4546600" y="1744980"/>
                  </a:lnTo>
                  <a:lnTo>
                    <a:pt x="4559300" y="1744980"/>
                  </a:lnTo>
                  <a:lnTo>
                    <a:pt x="4559300" y="1746504"/>
                  </a:lnTo>
                  <a:lnTo>
                    <a:pt x="4572000" y="1749552"/>
                  </a:lnTo>
                  <a:lnTo>
                    <a:pt x="4584700" y="1755648"/>
                  </a:lnTo>
                  <a:lnTo>
                    <a:pt x="4584700" y="1760220"/>
                  </a:lnTo>
                  <a:lnTo>
                    <a:pt x="4610100" y="1769364"/>
                  </a:lnTo>
                  <a:lnTo>
                    <a:pt x="4622800" y="1780032"/>
                  </a:lnTo>
                  <a:lnTo>
                    <a:pt x="4648200" y="1792224"/>
                  </a:lnTo>
                  <a:lnTo>
                    <a:pt x="4660900" y="1804416"/>
                  </a:lnTo>
                  <a:lnTo>
                    <a:pt x="4686300" y="1816608"/>
                  </a:lnTo>
                  <a:lnTo>
                    <a:pt x="4699000" y="1828800"/>
                  </a:lnTo>
                  <a:lnTo>
                    <a:pt x="4724400" y="1839468"/>
                  </a:lnTo>
                  <a:lnTo>
                    <a:pt x="4749800" y="1853184"/>
                  </a:lnTo>
                  <a:lnTo>
                    <a:pt x="4749800" y="1856232"/>
                  </a:lnTo>
                  <a:lnTo>
                    <a:pt x="4775200" y="1862328"/>
                  </a:lnTo>
                  <a:lnTo>
                    <a:pt x="4800600" y="1859280"/>
                  </a:lnTo>
                  <a:lnTo>
                    <a:pt x="4826000" y="1853184"/>
                  </a:lnTo>
                  <a:lnTo>
                    <a:pt x="4851400" y="1840992"/>
                  </a:lnTo>
                  <a:lnTo>
                    <a:pt x="4864100" y="1833372"/>
                  </a:lnTo>
                  <a:lnTo>
                    <a:pt x="4876800" y="1824228"/>
                  </a:lnTo>
                  <a:close/>
                </a:path>
                <a:path w="4914900" h="3316604">
                  <a:moveTo>
                    <a:pt x="4559300" y="2013204"/>
                  </a:moveTo>
                  <a:lnTo>
                    <a:pt x="4559300" y="1897380"/>
                  </a:lnTo>
                  <a:lnTo>
                    <a:pt x="4546600" y="1872996"/>
                  </a:lnTo>
                  <a:lnTo>
                    <a:pt x="4546600" y="2022348"/>
                  </a:lnTo>
                  <a:lnTo>
                    <a:pt x="4559300" y="2013204"/>
                  </a:lnTo>
                  <a:close/>
                </a:path>
                <a:path w="4914900" h="3316604">
                  <a:moveTo>
                    <a:pt x="4914900" y="1775460"/>
                  </a:moveTo>
                  <a:lnTo>
                    <a:pt x="4914900" y="1534668"/>
                  </a:lnTo>
                  <a:lnTo>
                    <a:pt x="4902200" y="1522476"/>
                  </a:lnTo>
                  <a:lnTo>
                    <a:pt x="4902200" y="1789176"/>
                  </a:lnTo>
                  <a:lnTo>
                    <a:pt x="4914900" y="1775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2589" y="1763267"/>
              <a:ext cx="586740" cy="614680"/>
            </a:xfrm>
            <a:custGeom>
              <a:avLst/>
              <a:gdLst/>
              <a:ahLst/>
              <a:cxnLst/>
              <a:rect l="l" t="t" r="r" b="b"/>
              <a:pathLst>
                <a:path w="586739" h="614680">
                  <a:moveTo>
                    <a:pt x="586739" y="61417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6739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1254" y="1743455"/>
              <a:ext cx="629920" cy="655320"/>
            </a:xfrm>
            <a:custGeom>
              <a:avLst/>
              <a:gdLst/>
              <a:ahLst/>
              <a:cxnLst/>
              <a:rect l="l" t="t" r="r" b="b"/>
              <a:pathLst>
                <a:path w="629920" h="655319">
                  <a:moveTo>
                    <a:pt x="629412" y="65532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8076" y="41148"/>
                  </a:lnTo>
                  <a:lnTo>
                    <a:pt x="608076" y="655320"/>
                  </a:lnTo>
                  <a:lnTo>
                    <a:pt x="629412" y="655320"/>
                  </a:lnTo>
                  <a:close/>
                </a:path>
                <a:path w="629920" h="65531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655319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29920" h="655319">
                  <a:moveTo>
                    <a:pt x="608076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588264" y="655320"/>
                  </a:lnTo>
                  <a:lnTo>
                    <a:pt x="588264" y="633984"/>
                  </a:lnTo>
                  <a:lnTo>
                    <a:pt x="608076" y="614172"/>
                  </a:lnTo>
                  <a:close/>
                </a:path>
                <a:path w="629920" h="655319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629920" h="655319">
                  <a:moveTo>
                    <a:pt x="608076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655319">
                  <a:moveTo>
                    <a:pt x="608076" y="61417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614172"/>
                  </a:lnTo>
                  <a:lnTo>
                    <a:pt x="608076" y="614172"/>
                  </a:lnTo>
                  <a:close/>
                </a:path>
                <a:path w="629920" h="655319">
                  <a:moveTo>
                    <a:pt x="608076" y="655320"/>
                  </a:moveTo>
                  <a:lnTo>
                    <a:pt x="608076" y="614172"/>
                  </a:lnTo>
                  <a:lnTo>
                    <a:pt x="588264" y="633984"/>
                  </a:lnTo>
                  <a:lnTo>
                    <a:pt x="588264" y="655320"/>
                  </a:lnTo>
                  <a:lnTo>
                    <a:pt x="60807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2776" y="1787143"/>
            <a:ext cx="243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80625" y="3337560"/>
            <a:ext cx="3400425" cy="2813685"/>
            <a:chOff x="1380625" y="3337560"/>
            <a:chExt cx="3400425" cy="2813685"/>
          </a:xfrm>
        </p:grpSpPr>
        <p:sp>
          <p:nvSpPr>
            <p:cNvPr id="17" name="object 17"/>
            <p:cNvSpPr/>
            <p:nvPr/>
          </p:nvSpPr>
          <p:spPr>
            <a:xfrm>
              <a:off x="4172589" y="3358896"/>
              <a:ext cx="586740" cy="614680"/>
            </a:xfrm>
            <a:custGeom>
              <a:avLst/>
              <a:gdLst/>
              <a:ahLst/>
              <a:cxnLst/>
              <a:rect l="l" t="t" r="r" b="b"/>
              <a:pathLst>
                <a:path w="586739" h="614679">
                  <a:moveTo>
                    <a:pt x="586739" y="61417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6739" y="614171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1254" y="3337560"/>
              <a:ext cx="629920" cy="657225"/>
            </a:xfrm>
            <a:custGeom>
              <a:avLst/>
              <a:gdLst/>
              <a:ahLst/>
              <a:cxnLst/>
              <a:rect l="l" t="t" r="r" b="b"/>
              <a:pathLst>
                <a:path w="629920" h="657225">
                  <a:moveTo>
                    <a:pt x="629412" y="65684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8076" y="42672"/>
                  </a:lnTo>
                  <a:lnTo>
                    <a:pt x="608076" y="656844"/>
                  </a:lnTo>
                  <a:lnTo>
                    <a:pt x="629412" y="656844"/>
                  </a:lnTo>
                  <a:close/>
                </a:path>
                <a:path w="629920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29920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588264" y="656844"/>
                  </a:lnTo>
                  <a:lnTo>
                    <a:pt x="588264" y="635508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29920" h="657225">
                  <a:moveTo>
                    <a:pt x="608076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8076" y="426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608076" y="42672"/>
                  </a:lnTo>
                  <a:lnTo>
                    <a:pt x="588264" y="42672"/>
                  </a:lnTo>
                  <a:lnTo>
                    <a:pt x="588264" y="614172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608076" y="656844"/>
                  </a:moveTo>
                  <a:lnTo>
                    <a:pt x="608076" y="614172"/>
                  </a:lnTo>
                  <a:lnTo>
                    <a:pt x="588264" y="635508"/>
                  </a:lnTo>
                  <a:lnTo>
                    <a:pt x="588264" y="656844"/>
                  </a:lnTo>
                  <a:lnTo>
                    <a:pt x="60807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1961" y="5626607"/>
              <a:ext cx="1510665" cy="502920"/>
            </a:xfrm>
            <a:custGeom>
              <a:avLst/>
              <a:gdLst/>
              <a:ahLst/>
              <a:cxnLst/>
              <a:rect l="l" t="t" r="r" b="b"/>
              <a:pathLst>
                <a:path w="1510664" h="502920">
                  <a:moveTo>
                    <a:pt x="1510283" y="502919"/>
                  </a:moveTo>
                  <a:lnTo>
                    <a:pt x="151028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028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0625" y="5605272"/>
              <a:ext cx="1553210" cy="546100"/>
            </a:xfrm>
            <a:custGeom>
              <a:avLst/>
              <a:gdLst/>
              <a:ahLst/>
              <a:cxnLst/>
              <a:rect l="l" t="t" r="r" b="b"/>
              <a:pathLst>
                <a:path w="1553210" h="546100">
                  <a:moveTo>
                    <a:pt x="1552953" y="545592"/>
                  </a:moveTo>
                  <a:lnTo>
                    <a:pt x="1552953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11804" y="41148"/>
                  </a:lnTo>
                  <a:lnTo>
                    <a:pt x="1511804" y="21336"/>
                  </a:lnTo>
                  <a:lnTo>
                    <a:pt x="1531617" y="41148"/>
                  </a:lnTo>
                  <a:lnTo>
                    <a:pt x="1531617" y="545592"/>
                  </a:lnTo>
                  <a:lnTo>
                    <a:pt x="1552953" y="545592"/>
                  </a:lnTo>
                  <a:close/>
                </a:path>
                <a:path w="155321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55321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553210" h="546100">
                  <a:moveTo>
                    <a:pt x="1531617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4" y="545592"/>
                  </a:lnTo>
                  <a:lnTo>
                    <a:pt x="1511804" y="524256"/>
                  </a:lnTo>
                  <a:lnTo>
                    <a:pt x="1531617" y="502920"/>
                  </a:lnTo>
                  <a:close/>
                </a:path>
                <a:path w="155321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3210" h="546100">
                  <a:moveTo>
                    <a:pt x="1531617" y="41148"/>
                  </a:moveTo>
                  <a:lnTo>
                    <a:pt x="1511804" y="21336"/>
                  </a:lnTo>
                  <a:lnTo>
                    <a:pt x="1511804" y="41148"/>
                  </a:lnTo>
                  <a:lnTo>
                    <a:pt x="1531617" y="41148"/>
                  </a:lnTo>
                  <a:close/>
                </a:path>
                <a:path w="1553210" h="546100">
                  <a:moveTo>
                    <a:pt x="1531617" y="502920"/>
                  </a:moveTo>
                  <a:lnTo>
                    <a:pt x="1531617" y="41148"/>
                  </a:lnTo>
                  <a:lnTo>
                    <a:pt x="1511804" y="41148"/>
                  </a:lnTo>
                  <a:lnTo>
                    <a:pt x="1511804" y="502920"/>
                  </a:lnTo>
                  <a:lnTo>
                    <a:pt x="1531617" y="502920"/>
                  </a:lnTo>
                  <a:close/>
                </a:path>
                <a:path w="1553210" h="546100">
                  <a:moveTo>
                    <a:pt x="1531617" y="545592"/>
                  </a:moveTo>
                  <a:lnTo>
                    <a:pt x="1531617" y="502920"/>
                  </a:lnTo>
                  <a:lnTo>
                    <a:pt x="1511804" y="524256"/>
                  </a:lnTo>
                  <a:lnTo>
                    <a:pt x="1511804" y="545592"/>
                  </a:lnTo>
                  <a:lnTo>
                    <a:pt x="1531617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52204" y="5632193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0901" y="5605272"/>
            <a:ext cx="3568065" cy="1645920"/>
            <a:chOff x="540901" y="5605272"/>
            <a:chExt cx="3568065" cy="1645920"/>
          </a:xfrm>
        </p:grpSpPr>
        <p:sp>
          <p:nvSpPr>
            <p:cNvPr id="23" name="object 23"/>
            <p:cNvSpPr/>
            <p:nvPr/>
          </p:nvSpPr>
          <p:spPr>
            <a:xfrm>
              <a:off x="1883537" y="5626607"/>
              <a:ext cx="547370" cy="502920"/>
            </a:xfrm>
            <a:custGeom>
              <a:avLst/>
              <a:gdLst/>
              <a:ahLst/>
              <a:cxnLst/>
              <a:rect l="l" t="t" r="r" b="b"/>
              <a:pathLst>
                <a:path w="547369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7369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7369" h="502920">
                  <a:moveTo>
                    <a:pt x="547116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7116" y="502920"/>
                  </a:lnTo>
                  <a:lnTo>
                    <a:pt x="547116" y="335280"/>
                  </a:lnTo>
                  <a:close/>
                </a:path>
                <a:path w="547369" h="502920">
                  <a:moveTo>
                    <a:pt x="547116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7116" y="167640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12242" y="5626607"/>
              <a:ext cx="588645" cy="502920"/>
            </a:xfrm>
            <a:custGeom>
              <a:avLst/>
              <a:gdLst/>
              <a:ahLst/>
              <a:cxnLst/>
              <a:rect l="l" t="t" r="r" b="b"/>
              <a:pathLst>
                <a:path w="588645" h="502920">
                  <a:moveTo>
                    <a:pt x="588263" y="502919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8263" y="50291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2301" y="5605284"/>
              <a:ext cx="859790" cy="958850"/>
            </a:xfrm>
            <a:custGeom>
              <a:avLst/>
              <a:gdLst/>
              <a:ahLst/>
              <a:cxnLst/>
              <a:rect l="l" t="t" r="r" b="b"/>
              <a:pathLst>
                <a:path w="859789" h="958850">
                  <a:moveTo>
                    <a:pt x="859536" y="0"/>
                  </a:moveTo>
                  <a:lnTo>
                    <a:pt x="816864" y="0"/>
                  </a:lnTo>
                  <a:lnTo>
                    <a:pt x="816864" y="41148"/>
                  </a:lnTo>
                  <a:lnTo>
                    <a:pt x="816864" y="502920"/>
                  </a:lnTo>
                  <a:lnTo>
                    <a:pt x="429310" y="502920"/>
                  </a:lnTo>
                  <a:lnTo>
                    <a:pt x="580364" y="330352"/>
                  </a:lnTo>
                  <a:lnTo>
                    <a:pt x="583882" y="332371"/>
                  </a:lnTo>
                  <a:lnTo>
                    <a:pt x="607695" y="335280"/>
                  </a:lnTo>
                  <a:lnTo>
                    <a:pt x="618744" y="332308"/>
                  </a:lnTo>
                  <a:lnTo>
                    <a:pt x="630936" y="329031"/>
                  </a:lnTo>
                  <a:lnTo>
                    <a:pt x="650748" y="313944"/>
                  </a:lnTo>
                  <a:lnTo>
                    <a:pt x="663079" y="292417"/>
                  </a:lnTo>
                  <a:lnTo>
                    <a:pt x="665988" y="268605"/>
                  </a:lnTo>
                  <a:lnTo>
                    <a:pt x="659752" y="245364"/>
                  </a:lnTo>
                  <a:lnTo>
                    <a:pt x="644652" y="225552"/>
                  </a:lnTo>
                  <a:lnTo>
                    <a:pt x="623125" y="213207"/>
                  </a:lnTo>
                  <a:lnTo>
                    <a:pt x="599313" y="210312"/>
                  </a:lnTo>
                  <a:lnTo>
                    <a:pt x="576072" y="216547"/>
                  </a:lnTo>
                  <a:lnTo>
                    <a:pt x="556260" y="231648"/>
                  </a:lnTo>
                  <a:lnTo>
                    <a:pt x="543712" y="253174"/>
                  </a:lnTo>
                  <a:lnTo>
                    <a:pt x="540448" y="276987"/>
                  </a:lnTo>
                  <a:lnTo>
                    <a:pt x="546620" y="300228"/>
                  </a:lnTo>
                  <a:lnTo>
                    <a:pt x="548614" y="302742"/>
                  </a:lnTo>
                  <a:lnTo>
                    <a:pt x="373849" y="502920"/>
                  </a:lnTo>
                  <a:lnTo>
                    <a:pt x="271272" y="502920"/>
                  </a:lnTo>
                  <a:lnTo>
                    <a:pt x="271272" y="41148"/>
                  </a:lnTo>
                  <a:lnTo>
                    <a:pt x="816864" y="41148"/>
                  </a:lnTo>
                  <a:lnTo>
                    <a:pt x="816864" y="0"/>
                  </a:lnTo>
                  <a:lnTo>
                    <a:pt x="230124" y="0"/>
                  </a:lnTo>
                  <a:lnTo>
                    <a:pt x="230124" y="545592"/>
                  </a:lnTo>
                  <a:lnTo>
                    <a:pt x="249936" y="545592"/>
                  </a:lnTo>
                  <a:lnTo>
                    <a:pt x="271272" y="545592"/>
                  </a:lnTo>
                  <a:lnTo>
                    <a:pt x="336600" y="545592"/>
                  </a:lnTo>
                  <a:lnTo>
                    <a:pt x="0" y="931164"/>
                  </a:lnTo>
                  <a:lnTo>
                    <a:pt x="30480" y="958596"/>
                  </a:lnTo>
                  <a:lnTo>
                    <a:pt x="391960" y="545592"/>
                  </a:lnTo>
                  <a:lnTo>
                    <a:pt x="816864" y="545592"/>
                  </a:lnTo>
                  <a:lnTo>
                    <a:pt x="838200" y="545592"/>
                  </a:lnTo>
                  <a:lnTo>
                    <a:pt x="859536" y="545592"/>
                  </a:lnTo>
                  <a:lnTo>
                    <a:pt x="859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237" y="6550151"/>
              <a:ext cx="3526790" cy="680085"/>
            </a:xfrm>
            <a:custGeom>
              <a:avLst/>
              <a:gdLst/>
              <a:ahLst/>
              <a:cxnLst/>
              <a:rect l="l" t="t" r="r" b="b"/>
              <a:pathLst>
                <a:path w="3526790" h="680084">
                  <a:moveTo>
                    <a:pt x="3526535" y="679703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3526535" y="679703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901" y="6528816"/>
              <a:ext cx="3568065" cy="722630"/>
            </a:xfrm>
            <a:custGeom>
              <a:avLst/>
              <a:gdLst/>
              <a:ahLst/>
              <a:cxnLst/>
              <a:rect l="l" t="t" r="r" b="b"/>
              <a:pathLst>
                <a:path w="3568065" h="722629">
                  <a:moveTo>
                    <a:pt x="3567681" y="722376"/>
                  </a:moveTo>
                  <a:lnTo>
                    <a:pt x="3567681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526533" y="41148"/>
                  </a:lnTo>
                  <a:lnTo>
                    <a:pt x="3526533" y="21336"/>
                  </a:lnTo>
                  <a:lnTo>
                    <a:pt x="3547869" y="41148"/>
                  </a:lnTo>
                  <a:lnTo>
                    <a:pt x="3547869" y="722376"/>
                  </a:lnTo>
                  <a:lnTo>
                    <a:pt x="3567681" y="722376"/>
                  </a:lnTo>
                  <a:close/>
                </a:path>
                <a:path w="3568065" h="7226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568065" h="722629">
                  <a:moveTo>
                    <a:pt x="42672" y="6797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3568065" h="722629">
                  <a:moveTo>
                    <a:pt x="3547869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3526533" y="722376"/>
                  </a:lnTo>
                  <a:lnTo>
                    <a:pt x="3526533" y="701040"/>
                  </a:lnTo>
                  <a:lnTo>
                    <a:pt x="3547869" y="679704"/>
                  </a:lnTo>
                  <a:close/>
                </a:path>
                <a:path w="3568065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3568065" h="722629">
                  <a:moveTo>
                    <a:pt x="3547869" y="41148"/>
                  </a:moveTo>
                  <a:lnTo>
                    <a:pt x="3526533" y="21336"/>
                  </a:lnTo>
                  <a:lnTo>
                    <a:pt x="3526533" y="41148"/>
                  </a:lnTo>
                  <a:lnTo>
                    <a:pt x="3547869" y="41148"/>
                  </a:lnTo>
                  <a:close/>
                </a:path>
                <a:path w="3568065" h="722629">
                  <a:moveTo>
                    <a:pt x="3547869" y="679704"/>
                  </a:moveTo>
                  <a:lnTo>
                    <a:pt x="3547869" y="41148"/>
                  </a:lnTo>
                  <a:lnTo>
                    <a:pt x="3526533" y="41148"/>
                  </a:lnTo>
                  <a:lnTo>
                    <a:pt x="3526533" y="679704"/>
                  </a:lnTo>
                  <a:lnTo>
                    <a:pt x="3547869" y="679704"/>
                  </a:lnTo>
                  <a:close/>
                </a:path>
                <a:path w="3568065" h="722629">
                  <a:moveTo>
                    <a:pt x="3547869" y="722376"/>
                  </a:moveTo>
                  <a:lnTo>
                    <a:pt x="3547869" y="679704"/>
                  </a:lnTo>
                  <a:lnTo>
                    <a:pt x="3526533" y="701040"/>
                  </a:lnTo>
                  <a:lnTo>
                    <a:pt x="3526533" y="722376"/>
                  </a:lnTo>
                  <a:lnTo>
                    <a:pt x="3547869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69220" y="1278127"/>
            <a:ext cx="248285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Times New Roman"/>
                <a:cs typeface="Times New Roman"/>
              </a:rPr>
              <a:t>Základní myšlenka: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50/57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1016" y="6570977"/>
            <a:ext cx="27241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Chybný</a:t>
            </a:r>
            <a:r>
              <a:rPr sz="3500" b="1" spc="-30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token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65810" y="1322832"/>
            <a:ext cx="6385560" cy="4482465"/>
            <a:chOff x="3265810" y="1322832"/>
            <a:chExt cx="6385560" cy="4482465"/>
          </a:xfrm>
        </p:grpSpPr>
        <p:sp>
          <p:nvSpPr>
            <p:cNvPr id="32" name="object 32"/>
            <p:cNvSpPr/>
            <p:nvPr/>
          </p:nvSpPr>
          <p:spPr>
            <a:xfrm>
              <a:off x="3332866" y="3695700"/>
              <a:ext cx="1175385" cy="2014855"/>
            </a:xfrm>
            <a:custGeom>
              <a:avLst/>
              <a:gdLst/>
              <a:ahLst/>
              <a:cxnLst/>
              <a:rect l="l" t="t" r="r" b="b"/>
              <a:pathLst>
                <a:path w="1175385" h="2014854">
                  <a:moveTo>
                    <a:pt x="1175003" y="362711"/>
                  </a:moveTo>
                  <a:lnTo>
                    <a:pt x="714755" y="0"/>
                  </a:lnTo>
                  <a:lnTo>
                    <a:pt x="475487" y="566927"/>
                  </a:lnTo>
                  <a:lnTo>
                    <a:pt x="574547" y="633983"/>
                  </a:lnTo>
                  <a:lnTo>
                    <a:pt x="272795" y="1120139"/>
                  </a:lnTo>
                  <a:lnTo>
                    <a:pt x="371855" y="1200911"/>
                  </a:lnTo>
                  <a:lnTo>
                    <a:pt x="0" y="2014727"/>
                  </a:lnTo>
                  <a:lnTo>
                    <a:pt x="630935" y="1391411"/>
                  </a:lnTo>
                  <a:lnTo>
                    <a:pt x="510539" y="1304543"/>
                  </a:lnTo>
                  <a:lnTo>
                    <a:pt x="902207" y="905255"/>
                  </a:lnTo>
                  <a:lnTo>
                    <a:pt x="761999" y="781811"/>
                  </a:lnTo>
                  <a:lnTo>
                    <a:pt x="1175003" y="3627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5810" y="3662172"/>
              <a:ext cx="1274445" cy="2143125"/>
            </a:xfrm>
            <a:custGeom>
              <a:avLst/>
              <a:gdLst/>
              <a:ahLst/>
              <a:cxnLst/>
              <a:rect l="l" t="t" r="r" b="b"/>
              <a:pathLst>
                <a:path w="1274445" h="2143125">
                  <a:moveTo>
                    <a:pt x="425196" y="1314753"/>
                  </a:moveTo>
                  <a:lnTo>
                    <a:pt x="425196" y="1249680"/>
                  </a:lnTo>
                  <a:lnTo>
                    <a:pt x="412619" y="1239482"/>
                  </a:lnTo>
                  <a:lnTo>
                    <a:pt x="0" y="2142744"/>
                  </a:lnTo>
                  <a:lnTo>
                    <a:pt x="51816" y="2091577"/>
                  </a:lnTo>
                  <a:lnTo>
                    <a:pt x="51816" y="2033016"/>
                  </a:lnTo>
                  <a:lnTo>
                    <a:pt x="132278" y="1953525"/>
                  </a:lnTo>
                  <a:lnTo>
                    <a:pt x="425196" y="1314753"/>
                  </a:lnTo>
                  <a:close/>
                </a:path>
                <a:path w="1274445" h="2143125">
                  <a:moveTo>
                    <a:pt x="132278" y="1953525"/>
                  </a:moveTo>
                  <a:lnTo>
                    <a:pt x="51816" y="2033016"/>
                  </a:lnTo>
                  <a:lnTo>
                    <a:pt x="85344" y="2055876"/>
                  </a:lnTo>
                  <a:lnTo>
                    <a:pt x="132278" y="1953525"/>
                  </a:lnTo>
                  <a:close/>
                </a:path>
                <a:path w="1274445" h="2143125">
                  <a:moveTo>
                    <a:pt x="685800" y="1465534"/>
                  </a:moveTo>
                  <a:lnTo>
                    <a:pt x="685800" y="1441704"/>
                  </a:lnTo>
                  <a:lnTo>
                    <a:pt x="665267" y="1426973"/>
                  </a:lnTo>
                  <a:lnTo>
                    <a:pt x="132278" y="1953525"/>
                  </a:lnTo>
                  <a:lnTo>
                    <a:pt x="85344" y="2055876"/>
                  </a:lnTo>
                  <a:lnTo>
                    <a:pt x="51816" y="2033016"/>
                  </a:lnTo>
                  <a:lnTo>
                    <a:pt x="51816" y="2091577"/>
                  </a:lnTo>
                  <a:lnTo>
                    <a:pt x="685800" y="1465534"/>
                  </a:lnTo>
                  <a:close/>
                </a:path>
                <a:path w="1274445" h="2143125">
                  <a:moveTo>
                    <a:pt x="629412" y="725513"/>
                  </a:moveTo>
                  <a:lnTo>
                    <a:pt x="629412" y="684276"/>
                  </a:lnTo>
                  <a:lnTo>
                    <a:pt x="612485" y="672839"/>
                  </a:lnTo>
                  <a:lnTo>
                    <a:pt x="312420" y="1158240"/>
                  </a:lnTo>
                  <a:lnTo>
                    <a:pt x="353568" y="1191603"/>
                  </a:lnTo>
                  <a:lnTo>
                    <a:pt x="353568" y="1136904"/>
                  </a:lnTo>
                  <a:lnTo>
                    <a:pt x="367844" y="1148637"/>
                  </a:lnTo>
                  <a:lnTo>
                    <a:pt x="629412" y="725513"/>
                  </a:lnTo>
                  <a:close/>
                </a:path>
                <a:path w="1274445" h="2143125">
                  <a:moveTo>
                    <a:pt x="367844" y="1148637"/>
                  </a:moveTo>
                  <a:lnTo>
                    <a:pt x="353568" y="1136904"/>
                  </a:lnTo>
                  <a:lnTo>
                    <a:pt x="358140" y="1164336"/>
                  </a:lnTo>
                  <a:lnTo>
                    <a:pt x="367844" y="1148637"/>
                  </a:lnTo>
                  <a:close/>
                </a:path>
                <a:path w="1274445" h="2143125">
                  <a:moveTo>
                    <a:pt x="464820" y="1228344"/>
                  </a:moveTo>
                  <a:lnTo>
                    <a:pt x="367844" y="1148637"/>
                  </a:lnTo>
                  <a:lnTo>
                    <a:pt x="358140" y="1164336"/>
                  </a:lnTo>
                  <a:lnTo>
                    <a:pt x="353568" y="1136904"/>
                  </a:lnTo>
                  <a:lnTo>
                    <a:pt x="353568" y="1191603"/>
                  </a:lnTo>
                  <a:lnTo>
                    <a:pt x="412619" y="1239482"/>
                  </a:lnTo>
                  <a:lnTo>
                    <a:pt x="419100" y="1225296"/>
                  </a:lnTo>
                  <a:lnTo>
                    <a:pt x="425196" y="1249680"/>
                  </a:lnTo>
                  <a:lnTo>
                    <a:pt x="425196" y="1314753"/>
                  </a:lnTo>
                  <a:lnTo>
                    <a:pt x="464820" y="1228344"/>
                  </a:lnTo>
                  <a:close/>
                </a:path>
                <a:path w="1274445" h="2143125">
                  <a:moveTo>
                    <a:pt x="425196" y="1249680"/>
                  </a:moveTo>
                  <a:lnTo>
                    <a:pt x="419100" y="1225296"/>
                  </a:lnTo>
                  <a:lnTo>
                    <a:pt x="412619" y="1239482"/>
                  </a:lnTo>
                  <a:lnTo>
                    <a:pt x="425196" y="1249680"/>
                  </a:lnTo>
                  <a:close/>
                </a:path>
                <a:path w="1274445" h="2143125">
                  <a:moveTo>
                    <a:pt x="1274064" y="393192"/>
                  </a:moveTo>
                  <a:lnTo>
                    <a:pt x="772668" y="0"/>
                  </a:lnTo>
                  <a:lnTo>
                    <a:pt x="516636" y="608076"/>
                  </a:lnTo>
                  <a:lnTo>
                    <a:pt x="554736" y="633819"/>
                  </a:lnTo>
                  <a:lnTo>
                    <a:pt x="554736" y="582168"/>
                  </a:lnTo>
                  <a:lnTo>
                    <a:pt x="569056" y="592097"/>
                  </a:lnTo>
                  <a:lnTo>
                    <a:pt x="768096" y="117465"/>
                  </a:lnTo>
                  <a:lnTo>
                    <a:pt x="768096" y="48768"/>
                  </a:lnTo>
                  <a:lnTo>
                    <a:pt x="800100" y="41148"/>
                  </a:lnTo>
                  <a:lnTo>
                    <a:pt x="800100" y="73906"/>
                  </a:lnTo>
                  <a:lnTo>
                    <a:pt x="1211214" y="396827"/>
                  </a:lnTo>
                  <a:lnTo>
                    <a:pt x="1226820" y="381000"/>
                  </a:lnTo>
                  <a:lnTo>
                    <a:pt x="1229868" y="411480"/>
                  </a:lnTo>
                  <a:lnTo>
                    <a:pt x="1229868" y="437856"/>
                  </a:lnTo>
                  <a:lnTo>
                    <a:pt x="1274064" y="393192"/>
                  </a:lnTo>
                  <a:close/>
                </a:path>
                <a:path w="1274445" h="2143125">
                  <a:moveTo>
                    <a:pt x="955548" y="982283"/>
                  </a:moveTo>
                  <a:lnTo>
                    <a:pt x="955548" y="954024"/>
                  </a:lnTo>
                  <a:lnTo>
                    <a:pt x="938737" y="939172"/>
                  </a:lnTo>
                  <a:lnTo>
                    <a:pt x="545592" y="1341120"/>
                  </a:lnTo>
                  <a:lnTo>
                    <a:pt x="589788" y="1372825"/>
                  </a:lnTo>
                  <a:lnTo>
                    <a:pt x="589788" y="1321308"/>
                  </a:lnTo>
                  <a:lnTo>
                    <a:pt x="609132" y="1335185"/>
                  </a:lnTo>
                  <a:lnTo>
                    <a:pt x="955548" y="982283"/>
                  </a:lnTo>
                  <a:close/>
                </a:path>
                <a:path w="1274445" h="2143125">
                  <a:moveTo>
                    <a:pt x="569056" y="592097"/>
                  </a:moveTo>
                  <a:lnTo>
                    <a:pt x="554736" y="582168"/>
                  </a:lnTo>
                  <a:lnTo>
                    <a:pt x="562356" y="608076"/>
                  </a:lnTo>
                  <a:lnTo>
                    <a:pt x="569056" y="592097"/>
                  </a:lnTo>
                  <a:close/>
                </a:path>
                <a:path w="1274445" h="2143125">
                  <a:moveTo>
                    <a:pt x="669036" y="661416"/>
                  </a:moveTo>
                  <a:lnTo>
                    <a:pt x="569056" y="592097"/>
                  </a:lnTo>
                  <a:lnTo>
                    <a:pt x="562356" y="608076"/>
                  </a:lnTo>
                  <a:lnTo>
                    <a:pt x="554736" y="582168"/>
                  </a:lnTo>
                  <a:lnTo>
                    <a:pt x="554736" y="633819"/>
                  </a:lnTo>
                  <a:lnTo>
                    <a:pt x="612485" y="672839"/>
                  </a:lnTo>
                  <a:lnTo>
                    <a:pt x="623316" y="655320"/>
                  </a:lnTo>
                  <a:lnTo>
                    <a:pt x="629412" y="684276"/>
                  </a:lnTo>
                  <a:lnTo>
                    <a:pt x="629412" y="725513"/>
                  </a:lnTo>
                  <a:lnTo>
                    <a:pt x="669036" y="661416"/>
                  </a:lnTo>
                  <a:close/>
                </a:path>
                <a:path w="1274445" h="2143125">
                  <a:moveTo>
                    <a:pt x="609132" y="1335185"/>
                  </a:moveTo>
                  <a:lnTo>
                    <a:pt x="589788" y="1321308"/>
                  </a:lnTo>
                  <a:lnTo>
                    <a:pt x="592836" y="1351788"/>
                  </a:lnTo>
                  <a:lnTo>
                    <a:pt x="609132" y="1335185"/>
                  </a:lnTo>
                  <a:close/>
                </a:path>
                <a:path w="1274445" h="2143125">
                  <a:moveTo>
                    <a:pt x="729996" y="1421892"/>
                  </a:moveTo>
                  <a:lnTo>
                    <a:pt x="609132" y="1335185"/>
                  </a:lnTo>
                  <a:lnTo>
                    <a:pt x="592836" y="1351788"/>
                  </a:lnTo>
                  <a:lnTo>
                    <a:pt x="589788" y="1321308"/>
                  </a:lnTo>
                  <a:lnTo>
                    <a:pt x="589788" y="1372825"/>
                  </a:lnTo>
                  <a:lnTo>
                    <a:pt x="665267" y="1426973"/>
                  </a:lnTo>
                  <a:lnTo>
                    <a:pt x="682752" y="1409700"/>
                  </a:lnTo>
                  <a:lnTo>
                    <a:pt x="685800" y="1441704"/>
                  </a:lnTo>
                  <a:lnTo>
                    <a:pt x="685800" y="1465534"/>
                  </a:lnTo>
                  <a:lnTo>
                    <a:pt x="729996" y="1421892"/>
                  </a:lnTo>
                  <a:close/>
                </a:path>
                <a:path w="1274445" h="2143125">
                  <a:moveTo>
                    <a:pt x="629412" y="684276"/>
                  </a:moveTo>
                  <a:lnTo>
                    <a:pt x="623316" y="655320"/>
                  </a:lnTo>
                  <a:lnTo>
                    <a:pt x="612485" y="672839"/>
                  </a:lnTo>
                  <a:lnTo>
                    <a:pt x="629412" y="684276"/>
                  </a:lnTo>
                  <a:close/>
                </a:path>
                <a:path w="1274445" h="2143125">
                  <a:moveTo>
                    <a:pt x="685800" y="1441704"/>
                  </a:moveTo>
                  <a:lnTo>
                    <a:pt x="682752" y="1409700"/>
                  </a:lnTo>
                  <a:lnTo>
                    <a:pt x="665267" y="1426973"/>
                  </a:lnTo>
                  <a:lnTo>
                    <a:pt x="685800" y="1441704"/>
                  </a:lnTo>
                  <a:close/>
                </a:path>
                <a:path w="1274445" h="2143125">
                  <a:moveTo>
                    <a:pt x="800100" y="41148"/>
                  </a:moveTo>
                  <a:lnTo>
                    <a:pt x="768096" y="48768"/>
                  </a:lnTo>
                  <a:lnTo>
                    <a:pt x="789766" y="65789"/>
                  </a:lnTo>
                  <a:lnTo>
                    <a:pt x="800100" y="41148"/>
                  </a:lnTo>
                  <a:close/>
                </a:path>
                <a:path w="1274445" h="2143125">
                  <a:moveTo>
                    <a:pt x="789766" y="65789"/>
                  </a:moveTo>
                  <a:lnTo>
                    <a:pt x="768096" y="48768"/>
                  </a:lnTo>
                  <a:lnTo>
                    <a:pt x="768096" y="117465"/>
                  </a:lnTo>
                  <a:lnTo>
                    <a:pt x="789766" y="65789"/>
                  </a:lnTo>
                  <a:close/>
                </a:path>
                <a:path w="1274445" h="2143125">
                  <a:moveTo>
                    <a:pt x="800100" y="73906"/>
                  </a:moveTo>
                  <a:lnTo>
                    <a:pt x="800100" y="41148"/>
                  </a:lnTo>
                  <a:lnTo>
                    <a:pt x="789766" y="65789"/>
                  </a:lnTo>
                  <a:lnTo>
                    <a:pt x="800100" y="73906"/>
                  </a:lnTo>
                  <a:close/>
                </a:path>
                <a:path w="1274445" h="2143125">
                  <a:moveTo>
                    <a:pt x="1229868" y="437856"/>
                  </a:moveTo>
                  <a:lnTo>
                    <a:pt x="1229868" y="411480"/>
                  </a:lnTo>
                  <a:lnTo>
                    <a:pt x="1211214" y="396827"/>
                  </a:lnTo>
                  <a:lnTo>
                    <a:pt x="798576" y="815340"/>
                  </a:lnTo>
                  <a:lnTo>
                    <a:pt x="842772" y="854386"/>
                  </a:lnTo>
                  <a:lnTo>
                    <a:pt x="842772" y="798576"/>
                  </a:lnTo>
                  <a:lnTo>
                    <a:pt x="858864" y="812793"/>
                  </a:lnTo>
                  <a:lnTo>
                    <a:pt x="1229868" y="437856"/>
                  </a:lnTo>
                  <a:close/>
                </a:path>
                <a:path w="1274445" h="2143125">
                  <a:moveTo>
                    <a:pt x="858864" y="812793"/>
                  </a:moveTo>
                  <a:lnTo>
                    <a:pt x="842772" y="798576"/>
                  </a:lnTo>
                  <a:lnTo>
                    <a:pt x="842772" y="829056"/>
                  </a:lnTo>
                  <a:lnTo>
                    <a:pt x="858864" y="812793"/>
                  </a:lnTo>
                  <a:close/>
                </a:path>
                <a:path w="1274445" h="2143125">
                  <a:moveTo>
                    <a:pt x="999744" y="937260"/>
                  </a:moveTo>
                  <a:lnTo>
                    <a:pt x="858864" y="812793"/>
                  </a:lnTo>
                  <a:lnTo>
                    <a:pt x="842772" y="829056"/>
                  </a:lnTo>
                  <a:lnTo>
                    <a:pt x="842772" y="854386"/>
                  </a:lnTo>
                  <a:lnTo>
                    <a:pt x="938737" y="939172"/>
                  </a:lnTo>
                  <a:lnTo>
                    <a:pt x="954024" y="923544"/>
                  </a:lnTo>
                  <a:lnTo>
                    <a:pt x="955548" y="954024"/>
                  </a:lnTo>
                  <a:lnTo>
                    <a:pt x="955548" y="982283"/>
                  </a:lnTo>
                  <a:lnTo>
                    <a:pt x="999744" y="937260"/>
                  </a:lnTo>
                  <a:close/>
                </a:path>
                <a:path w="1274445" h="2143125">
                  <a:moveTo>
                    <a:pt x="955548" y="954024"/>
                  </a:moveTo>
                  <a:lnTo>
                    <a:pt x="954024" y="923544"/>
                  </a:lnTo>
                  <a:lnTo>
                    <a:pt x="938737" y="939172"/>
                  </a:lnTo>
                  <a:lnTo>
                    <a:pt x="955548" y="954024"/>
                  </a:lnTo>
                  <a:close/>
                </a:path>
                <a:path w="1274445" h="2143125">
                  <a:moveTo>
                    <a:pt x="1229868" y="411480"/>
                  </a:moveTo>
                  <a:lnTo>
                    <a:pt x="1226820" y="381000"/>
                  </a:lnTo>
                  <a:lnTo>
                    <a:pt x="1211214" y="396827"/>
                  </a:lnTo>
                  <a:lnTo>
                    <a:pt x="1229868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2874" y="1344167"/>
              <a:ext cx="3947160" cy="2124710"/>
            </a:xfrm>
            <a:custGeom>
              <a:avLst/>
              <a:gdLst/>
              <a:ahLst/>
              <a:cxnLst/>
              <a:rect l="l" t="t" r="r" b="b"/>
              <a:pathLst>
                <a:path w="3947159" h="2124710">
                  <a:moveTo>
                    <a:pt x="3947159" y="2124455"/>
                  </a:moveTo>
                  <a:lnTo>
                    <a:pt x="3947159" y="0"/>
                  </a:lnTo>
                  <a:lnTo>
                    <a:pt x="0" y="0"/>
                  </a:lnTo>
                  <a:lnTo>
                    <a:pt x="0" y="2124455"/>
                  </a:lnTo>
                  <a:lnTo>
                    <a:pt x="3947159" y="212445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3062" y="1322832"/>
              <a:ext cx="3988435" cy="2167255"/>
            </a:xfrm>
            <a:custGeom>
              <a:avLst/>
              <a:gdLst/>
              <a:ahLst/>
              <a:cxnLst/>
              <a:rect l="l" t="t" r="r" b="b"/>
              <a:pathLst>
                <a:path w="3988434" h="2167254">
                  <a:moveTo>
                    <a:pt x="3988308" y="2167128"/>
                  </a:moveTo>
                  <a:lnTo>
                    <a:pt x="3988308" y="0"/>
                  </a:lnTo>
                  <a:lnTo>
                    <a:pt x="0" y="0"/>
                  </a:lnTo>
                  <a:lnTo>
                    <a:pt x="0" y="2167128"/>
                  </a:lnTo>
                  <a:lnTo>
                    <a:pt x="19812" y="2167128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945636" y="42672"/>
                  </a:lnTo>
                  <a:lnTo>
                    <a:pt x="3945636" y="21336"/>
                  </a:lnTo>
                  <a:lnTo>
                    <a:pt x="3966972" y="42672"/>
                  </a:lnTo>
                  <a:lnTo>
                    <a:pt x="3966972" y="2167128"/>
                  </a:lnTo>
                  <a:lnTo>
                    <a:pt x="3988308" y="2167128"/>
                  </a:lnTo>
                  <a:close/>
                </a:path>
                <a:path w="3988434" h="2167254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988434" h="2167254">
                  <a:moveTo>
                    <a:pt x="41148" y="212598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2125980"/>
                  </a:lnTo>
                  <a:lnTo>
                    <a:pt x="41148" y="2125980"/>
                  </a:lnTo>
                  <a:close/>
                </a:path>
                <a:path w="3988434" h="2167254">
                  <a:moveTo>
                    <a:pt x="3966972" y="2125980"/>
                  </a:moveTo>
                  <a:lnTo>
                    <a:pt x="19812" y="2125980"/>
                  </a:lnTo>
                  <a:lnTo>
                    <a:pt x="41148" y="2145792"/>
                  </a:lnTo>
                  <a:lnTo>
                    <a:pt x="41148" y="2167128"/>
                  </a:lnTo>
                  <a:lnTo>
                    <a:pt x="3945636" y="2167128"/>
                  </a:lnTo>
                  <a:lnTo>
                    <a:pt x="3945636" y="2145792"/>
                  </a:lnTo>
                  <a:lnTo>
                    <a:pt x="3966972" y="2125980"/>
                  </a:lnTo>
                  <a:close/>
                </a:path>
                <a:path w="3988434" h="2167254">
                  <a:moveTo>
                    <a:pt x="41148" y="2167128"/>
                  </a:moveTo>
                  <a:lnTo>
                    <a:pt x="41148" y="2145792"/>
                  </a:lnTo>
                  <a:lnTo>
                    <a:pt x="19812" y="2125980"/>
                  </a:lnTo>
                  <a:lnTo>
                    <a:pt x="19812" y="2167128"/>
                  </a:lnTo>
                  <a:lnTo>
                    <a:pt x="41148" y="2167128"/>
                  </a:lnTo>
                  <a:close/>
                </a:path>
                <a:path w="3988434" h="2167254">
                  <a:moveTo>
                    <a:pt x="3966972" y="42672"/>
                  </a:moveTo>
                  <a:lnTo>
                    <a:pt x="3945636" y="21336"/>
                  </a:lnTo>
                  <a:lnTo>
                    <a:pt x="3945636" y="42672"/>
                  </a:lnTo>
                  <a:lnTo>
                    <a:pt x="3966972" y="42672"/>
                  </a:lnTo>
                  <a:close/>
                </a:path>
                <a:path w="3988434" h="2167254">
                  <a:moveTo>
                    <a:pt x="3966972" y="2125980"/>
                  </a:moveTo>
                  <a:lnTo>
                    <a:pt x="3966972" y="42672"/>
                  </a:lnTo>
                  <a:lnTo>
                    <a:pt x="3945636" y="42672"/>
                  </a:lnTo>
                  <a:lnTo>
                    <a:pt x="3945636" y="2125980"/>
                  </a:lnTo>
                  <a:lnTo>
                    <a:pt x="3966972" y="2125980"/>
                  </a:lnTo>
                  <a:close/>
                </a:path>
                <a:path w="3988434" h="2167254">
                  <a:moveTo>
                    <a:pt x="3966972" y="2167128"/>
                  </a:moveTo>
                  <a:lnTo>
                    <a:pt x="3966972" y="2125980"/>
                  </a:lnTo>
                  <a:lnTo>
                    <a:pt x="3945636" y="2145792"/>
                  </a:lnTo>
                  <a:lnTo>
                    <a:pt x="3945636" y="2167128"/>
                  </a:lnTo>
                  <a:lnTo>
                    <a:pt x="3966972" y="2167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70763" y="1368043"/>
            <a:ext cx="3601720" cy="2005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Dva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typy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chyb:</a:t>
            </a:r>
            <a:endParaRPr sz="305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5"/>
              </a:spcBef>
              <a:buChar char="•"/>
              <a:tabLst>
                <a:tab pos="264160" algn="l"/>
              </a:tabLst>
            </a:pPr>
            <a:r>
              <a:rPr sz="3300" dirty="0">
                <a:latin typeface="Times New Roman"/>
                <a:cs typeface="Times New Roman"/>
              </a:rPr>
              <a:t>Neočekávaný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token</a:t>
            </a:r>
            <a:endParaRPr sz="3300">
              <a:latin typeface="Times New Roman"/>
              <a:cs typeface="Times New Roman"/>
            </a:endParaRPr>
          </a:p>
          <a:p>
            <a:pPr marL="222885" marR="683260" indent="-210820">
              <a:lnSpc>
                <a:spcPct val="100000"/>
              </a:lnSpc>
              <a:spcBef>
                <a:spcPts val="10"/>
              </a:spcBef>
              <a:buChar char="•"/>
              <a:tabLst>
                <a:tab pos="222885" algn="l"/>
                <a:tab pos="263525" algn="l"/>
              </a:tabLst>
            </a:pPr>
            <a:r>
              <a:rPr sz="3300" dirty="0">
                <a:latin typeface="Times New Roman"/>
                <a:cs typeface="Times New Roman"/>
              </a:rPr>
              <a:t>	Nelze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aplikovat pravidlo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99922" y="3337560"/>
            <a:ext cx="3398520" cy="2813685"/>
            <a:chOff x="3399922" y="3337560"/>
            <a:chExt cx="3398520" cy="2813685"/>
          </a:xfrm>
        </p:grpSpPr>
        <p:sp>
          <p:nvSpPr>
            <p:cNvPr id="38" name="object 38"/>
            <p:cNvSpPr/>
            <p:nvPr/>
          </p:nvSpPr>
          <p:spPr>
            <a:xfrm>
              <a:off x="4759330" y="3358896"/>
              <a:ext cx="588645" cy="614680"/>
            </a:xfrm>
            <a:custGeom>
              <a:avLst/>
              <a:gdLst/>
              <a:ahLst/>
              <a:cxnLst/>
              <a:rect l="l" t="t" r="r" b="b"/>
              <a:pathLst>
                <a:path w="588645" h="614679">
                  <a:moveTo>
                    <a:pt x="588263" y="61417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588263" y="61417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9518" y="3337560"/>
              <a:ext cx="629920" cy="657225"/>
            </a:xfrm>
            <a:custGeom>
              <a:avLst/>
              <a:gdLst/>
              <a:ahLst/>
              <a:cxnLst/>
              <a:rect l="l" t="t" r="r" b="b"/>
              <a:pathLst>
                <a:path w="629920" h="657225">
                  <a:moveTo>
                    <a:pt x="629412" y="65684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19812" y="65684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6740" y="42672"/>
                  </a:lnTo>
                  <a:lnTo>
                    <a:pt x="586740" y="21336"/>
                  </a:lnTo>
                  <a:lnTo>
                    <a:pt x="608076" y="42672"/>
                  </a:lnTo>
                  <a:lnTo>
                    <a:pt x="608076" y="656844"/>
                  </a:lnTo>
                  <a:lnTo>
                    <a:pt x="629412" y="656844"/>
                  </a:lnTo>
                  <a:close/>
                </a:path>
                <a:path w="629920" h="65722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29920" h="657225">
                  <a:moveTo>
                    <a:pt x="41148" y="61417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14172"/>
                  </a:lnTo>
                  <a:lnTo>
                    <a:pt x="41148" y="6141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19812" y="614172"/>
                  </a:lnTo>
                  <a:lnTo>
                    <a:pt x="41148" y="635508"/>
                  </a:lnTo>
                  <a:lnTo>
                    <a:pt x="41148" y="656844"/>
                  </a:lnTo>
                  <a:lnTo>
                    <a:pt x="586740" y="656844"/>
                  </a:lnTo>
                  <a:lnTo>
                    <a:pt x="586740" y="635508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41148" y="656844"/>
                  </a:moveTo>
                  <a:lnTo>
                    <a:pt x="41148" y="635508"/>
                  </a:lnTo>
                  <a:lnTo>
                    <a:pt x="19812" y="614172"/>
                  </a:lnTo>
                  <a:lnTo>
                    <a:pt x="19812" y="656844"/>
                  </a:lnTo>
                  <a:lnTo>
                    <a:pt x="41148" y="656844"/>
                  </a:lnTo>
                  <a:close/>
                </a:path>
                <a:path w="629920" h="657225">
                  <a:moveTo>
                    <a:pt x="608076" y="42672"/>
                  </a:moveTo>
                  <a:lnTo>
                    <a:pt x="586740" y="21336"/>
                  </a:lnTo>
                  <a:lnTo>
                    <a:pt x="586740" y="42672"/>
                  </a:lnTo>
                  <a:lnTo>
                    <a:pt x="608076" y="42672"/>
                  </a:lnTo>
                  <a:close/>
                </a:path>
                <a:path w="629920" h="657225">
                  <a:moveTo>
                    <a:pt x="608076" y="614172"/>
                  </a:moveTo>
                  <a:lnTo>
                    <a:pt x="608076" y="42672"/>
                  </a:lnTo>
                  <a:lnTo>
                    <a:pt x="586740" y="42672"/>
                  </a:lnTo>
                  <a:lnTo>
                    <a:pt x="586740" y="614172"/>
                  </a:lnTo>
                  <a:lnTo>
                    <a:pt x="608076" y="614172"/>
                  </a:lnTo>
                  <a:close/>
                </a:path>
                <a:path w="629920" h="657225">
                  <a:moveTo>
                    <a:pt x="608076" y="656844"/>
                  </a:moveTo>
                  <a:lnTo>
                    <a:pt x="608076" y="614172"/>
                  </a:lnTo>
                  <a:lnTo>
                    <a:pt x="586740" y="635508"/>
                  </a:lnTo>
                  <a:lnTo>
                    <a:pt x="586740" y="656844"/>
                  </a:lnTo>
                  <a:lnTo>
                    <a:pt x="60807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87318" y="5626607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5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65982" y="5605272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59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21336"/>
                  </a:lnTo>
                  <a:lnTo>
                    <a:pt x="611124" y="41148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59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2459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632459" h="546100">
                  <a:moveTo>
                    <a:pt x="61112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2920"/>
                  </a:lnTo>
                  <a:close/>
                </a:path>
                <a:path w="63245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59" h="546100">
                  <a:moveTo>
                    <a:pt x="611124" y="41148"/>
                  </a:moveTo>
                  <a:lnTo>
                    <a:pt x="589788" y="21336"/>
                  </a:lnTo>
                  <a:lnTo>
                    <a:pt x="589788" y="41148"/>
                  </a:lnTo>
                  <a:lnTo>
                    <a:pt x="611124" y="41148"/>
                  </a:lnTo>
                  <a:close/>
                </a:path>
                <a:path w="632459" h="546100">
                  <a:moveTo>
                    <a:pt x="611124" y="502920"/>
                  </a:moveTo>
                  <a:lnTo>
                    <a:pt x="611124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11124" y="502920"/>
                  </a:lnTo>
                  <a:close/>
                </a:path>
                <a:path w="632459" h="546100">
                  <a:moveTo>
                    <a:pt x="611124" y="545592"/>
                  </a:moveTo>
                  <a:lnTo>
                    <a:pt x="611124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99922" y="5283708"/>
              <a:ext cx="2955290" cy="624840"/>
            </a:xfrm>
            <a:custGeom>
              <a:avLst/>
              <a:gdLst/>
              <a:ahLst/>
              <a:cxnLst/>
              <a:rect l="l" t="t" r="r" b="b"/>
              <a:pathLst>
                <a:path w="2955290" h="624839">
                  <a:moveTo>
                    <a:pt x="2787488" y="477350"/>
                  </a:moveTo>
                  <a:lnTo>
                    <a:pt x="2761488" y="463296"/>
                  </a:lnTo>
                  <a:lnTo>
                    <a:pt x="2697480" y="426720"/>
                  </a:lnTo>
                  <a:lnTo>
                    <a:pt x="2663952" y="408432"/>
                  </a:lnTo>
                  <a:lnTo>
                    <a:pt x="2628900" y="388620"/>
                  </a:lnTo>
                  <a:lnTo>
                    <a:pt x="2595372" y="368808"/>
                  </a:lnTo>
                  <a:lnTo>
                    <a:pt x="2558796" y="348996"/>
                  </a:lnTo>
                  <a:lnTo>
                    <a:pt x="2487168" y="309372"/>
                  </a:lnTo>
                  <a:lnTo>
                    <a:pt x="2412492" y="269748"/>
                  </a:lnTo>
                  <a:lnTo>
                    <a:pt x="2337816" y="231648"/>
                  </a:lnTo>
                  <a:lnTo>
                    <a:pt x="2301240" y="213360"/>
                  </a:lnTo>
                  <a:lnTo>
                    <a:pt x="2263140" y="195072"/>
                  </a:lnTo>
                  <a:lnTo>
                    <a:pt x="2226564" y="176784"/>
                  </a:lnTo>
                  <a:lnTo>
                    <a:pt x="2189988" y="160020"/>
                  </a:lnTo>
                  <a:lnTo>
                    <a:pt x="2151888" y="143256"/>
                  </a:lnTo>
                  <a:lnTo>
                    <a:pt x="2116836" y="128016"/>
                  </a:lnTo>
                  <a:lnTo>
                    <a:pt x="2080260" y="112776"/>
                  </a:lnTo>
                  <a:lnTo>
                    <a:pt x="2010156" y="86868"/>
                  </a:lnTo>
                  <a:lnTo>
                    <a:pt x="1943100" y="65532"/>
                  </a:lnTo>
                  <a:lnTo>
                    <a:pt x="1879092" y="48768"/>
                  </a:lnTo>
                  <a:lnTo>
                    <a:pt x="1848612" y="41148"/>
                  </a:lnTo>
                  <a:lnTo>
                    <a:pt x="1787652" y="28956"/>
                  </a:lnTo>
                  <a:lnTo>
                    <a:pt x="1726692" y="18288"/>
                  </a:lnTo>
                  <a:lnTo>
                    <a:pt x="1667256" y="10668"/>
                  </a:lnTo>
                  <a:lnTo>
                    <a:pt x="1609344" y="4572"/>
                  </a:lnTo>
                  <a:lnTo>
                    <a:pt x="1549908" y="1524"/>
                  </a:lnTo>
                  <a:lnTo>
                    <a:pt x="1493520" y="40"/>
                  </a:lnTo>
                  <a:lnTo>
                    <a:pt x="1435608" y="0"/>
                  </a:lnTo>
                  <a:lnTo>
                    <a:pt x="1377696" y="1524"/>
                  </a:lnTo>
                  <a:lnTo>
                    <a:pt x="1321308" y="6096"/>
                  </a:lnTo>
                  <a:lnTo>
                    <a:pt x="1263396" y="12192"/>
                  </a:lnTo>
                  <a:lnTo>
                    <a:pt x="1147572" y="30480"/>
                  </a:lnTo>
                  <a:lnTo>
                    <a:pt x="1089660" y="42672"/>
                  </a:lnTo>
                  <a:lnTo>
                    <a:pt x="1031748" y="56388"/>
                  </a:lnTo>
                  <a:lnTo>
                    <a:pt x="972312" y="71628"/>
                  </a:lnTo>
                  <a:lnTo>
                    <a:pt x="940308" y="79248"/>
                  </a:lnTo>
                  <a:lnTo>
                    <a:pt x="909828" y="89916"/>
                  </a:lnTo>
                  <a:lnTo>
                    <a:pt x="876300" y="100584"/>
                  </a:lnTo>
                  <a:lnTo>
                    <a:pt x="775716" y="141732"/>
                  </a:lnTo>
                  <a:lnTo>
                    <a:pt x="740664" y="156972"/>
                  </a:lnTo>
                  <a:lnTo>
                    <a:pt x="635508" y="207264"/>
                  </a:lnTo>
                  <a:lnTo>
                    <a:pt x="563880" y="243840"/>
                  </a:lnTo>
                  <a:lnTo>
                    <a:pt x="390144" y="338328"/>
                  </a:lnTo>
                  <a:lnTo>
                    <a:pt x="356616" y="358140"/>
                  </a:lnTo>
                  <a:lnTo>
                    <a:pt x="260604" y="413004"/>
                  </a:lnTo>
                  <a:lnTo>
                    <a:pt x="230124" y="431292"/>
                  </a:lnTo>
                  <a:lnTo>
                    <a:pt x="201168" y="448056"/>
                  </a:lnTo>
                  <a:lnTo>
                    <a:pt x="173736" y="464820"/>
                  </a:lnTo>
                  <a:lnTo>
                    <a:pt x="146304" y="480060"/>
                  </a:lnTo>
                  <a:lnTo>
                    <a:pt x="120396" y="495300"/>
                  </a:lnTo>
                  <a:lnTo>
                    <a:pt x="96012" y="509016"/>
                  </a:lnTo>
                  <a:lnTo>
                    <a:pt x="74676" y="522732"/>
                  </a:lnTo>
                  <a:lnTo>
                    <a:pt x="53340" y="534924"/>
                  </a:lnTo>
                  <a:lnTo>
                    <a:pt x="33528" y="545592"/>
                  </a:lnTo>
                  <a:lnTo>
                    <a:pt x="0" y="563880"/>
                  </a:lnTo>
                  <a:lnTo>
                    <a:pt x="33528" y="624840"/>
                  </a:lnTo>
                  <a:lnTo>
                    <a:pt x="48768" y="617220"/>
                  </a:lnTo>
                  <a:lnTo>
                    <a:pt x="67056" y="606552"/>
                  </a:lnTo>
                  <a:lnTo>
                    <a:pt x="86868" y="595884"/>
                  </a:lnTo>
                  <a:lnTo>
                    <a:pt x="108204" y="583692"/>
                  </a:lnTo>
                  <a:lnTo>
                    <a:pt x="131064" y="569976"/>
                  </a:lnTo>
                  <a:lnTo>
                    <a:pt x="155448" y="556260"/>
                  </a:lnTo>
                  <a:lnTo>
                    <a:pt x="181356" y="541020"/>
                  </a:lnTo>
                  <a:lnTo>
                    <a:pt x="208788" y="525780"/>
                  </a:lnTo>
                  <a:lnTo>
                    <a:pt x="236220" y="509016"/>
                  </a:lnTo>
                  <a:lnTo>
                    <a:pt x="266700" y="490728"/>
                  </a:lnTo>
                  <a:lnTo>
                    <a:pt x="295656" y="473964"/>
                  </a:lnTo>
                  <a:lnTo>
                    <a:pt x="391668" y="419100"/>
                  </a:lnTo>
                  <a:lnTo>
                    <a:pt x="425196" y="399288"/>
                  </a:lnTo>
                  <a:lnTo>
                    <a:pt x="458724" y="381000"/>
                  </a:lnTo>
                  <a:lnTo>
                    <a:pt x="527304" y="342900"/>
                  </a:lnTo>
                  <a:lnTo>
                    <a:pt x="667512" y="269748"/>
                  </a:lnTo>
                  <a:lnTo>
                    <a:pt x="701040" y="252984"/>
                  </a:lnTo>
                  <a:lnTo>
                    <a:pt x="736092" y="236220"/>
                  </a:lnTo>
                  <a:lnTo>
                    <a:pt x="803148" y="205740"/>
                  </a:lnTo>
                  <a:lnTo>
                    <a:pt x="836676" y="192024"/>
                  </a:lnTo>
                  <a:lnTo>
                    <a:pt x="868680" y="178308"/>
                  </a:lnTo>
                  <a:lnTo>
                    <a:pt x="932688" y="155448"/>
                  </a:lnTo>
                  <a:lnTo>
                    <a:pt x="1048512" y="123444"/>
                  </a:lnTo>
                  <a:lnTo>
                    <a:pt x="1161288" y="99060"/>
                  </a:lnTo>
                  <a:lnTo>
                    <a:pt x="1217676" y="89916"/>
                  </a:lnTo>
                  <a:lnTo>
                    <a:pt x="1272540" y="82296"/>
                  </a:lnTo>
                  <a:lnTo>
                    <a:pt x="1328928" y="76200"/>
                  </a:lnTo>
                  <a:lnTo>
                    <a:pt x="1383792" y="71628"/>
                  </a:lnTo>
                  <a:lnTo>
                    <a:pt x="1491996" y="68622"/>
                  </a:lnTo>
                  <a:lnTo>
                    <a:pt x="1493520" y="68580"/>
                  </a:lnTo>
                  <a:lnTo>
                    <a:pt x="1548384" y="71628"/>
                  </a:lnTo>
                  <a:lnTo>
                    <a:pt x="1604772" y="74676"/>
                  </a:lnTo>
                  <a:lnTo>
                    <a:pt x="1661160" y="80772"/>
                  </a:lnTo>
                  <a:lnTo>
                    <a:pt x="1717548" y="88392"/>
                  </a:lnTo>
                  <a:lnTo>
                    <a:pt x="1775460" y="97536"/>
                  </a:lnTo>
                  <a:lnTo>
                    <a:pt x="1834896" y="109728"/>
                  </a:lnTo>
                  <a:lnTo>
                    <a:pt x="1863852" y="117348"/>
                  </a:lnTo>
                  <a:lnTo>
                    <a:pt x="1924812" y="132588"/>
                  </a:lnTo>
                  <a:lnTo>
                    <a:pt x="1955292" y="141732"/>
                  </a:lnTo>
                  <a:lnTo>
                    <a:pt x="1988820" y="153924"/>
                  </a:lnTo>
                  <a:lnTo>
                    <a:pt x="2020824" y="164592"/>
                  </a:lnTo>
                  <a:lnTo>
                    <a:pt x="2089404" y="192024"/>
                  </a:lnTo>
                  <a:lnTo>
                    <a:pt x="2124456" y="207264"/>
                  </a:lnTo>
                  <a:lnTo>
                    <a:pt x="2197608" y="240792"/>
                  </a:lnTo>
                  <a:lnTo>
                    <a:pt x="2232660" y="257556"/>
                  </a:lnTo>
                  <a:lnTo>
                    <a:pt x="2269236" y="275844"/>
                  </a:lnTo>
                  <a:lnTo>
                    <a:pt x="2307336" y="294132"/>
                  </a:lnTo>
                  <a:lnTo>
                    <a:pt x="2380488" y="332232"/>
                  </a:lnTo>
                  <a:lnTo>
                    <a:pt x="2453640" y="371856"/>
                  </a:lnTo>
                  <a:lnTo>
                    <a:pt x="2525268" y="409956"/>
                  </a:lnTo>
                  <a:lnTo>
                    <a:pt x="2595372" y="449580"/>
                  </a:lnTo>
                  <a:lnTo>
                    <a:pt x="2628900" y="469392"/>
                  </a:lnTo>
                  <a:lnTo>
                    <a:pt x="2695956" y="505968"/>
                  </a:lnTo>
                  <a:lnTo>
                    <a:pt x="2727960" y="524256"/>
                  </a:lnTo>
                  <a:lnTo>
                    <a:pt x="2753879" y="538967"/>
                  </a:lnTo>
                  <a:lnTo>
                    <a:pt x="2787488" y="477350"/>
                  </a:lnTo>
                  <a:close/>
                </a:path>
                <a:path w="2955290" h="624839">
                  <a:moveTo>
                    <a:pt x="2817876" y="603622"/>
                  </a:moveTo>
                  <a:lnTo>
                    <a:pt x="2817876" y="493776"/>
                  </a:lnTo>
                  <a:lnTo>
                    <a:pt x="2784348" y="556260"/>
                  </a:lnTo>
                  <a:lnTo>
                    <a:pt x="2753879" y="538967"/>
                  </a:lnTo>
                  <a:lnTo>
                    <a:pt x="2720340" y="600456"/>
                  </a:lnTo>
                  <a:lnTo>
                    <a:pt x="2817876" y="603622"/>
                  </a:lnTo>
                  <a:close/>
                </a:path>
                <a:path w="2955290" h="624839">
                  <a:moveTo>
                    <a:pt x="2817876" y="493776"/>
                  </a:moveTo>
                  <a:lnTo>
                    <a:pt x="2787488" y="477350"/>
                  </a:lnTo>
                  <a:lnTo>
                    <a:pt x="2753879" y="538967"/>
                  </a:lnTo>
                  <a:lnTo>
                    <a:pt x="2784348" y="556260"/>
                  </a:lnTo>
                  <a:lnTo>
                    <a:pt x="2817876" y="493776"/>
                  </a:lnTo>
                  <a:close/>
                </a:path>
                <a:path w="2955290" h="624839">
                  <a:moveTo>
                    <a:pt x="2955036" y="608076"/>
                  </a:moveTo>
                  <a:lnTo>
                    <a:pt x="2820924" y="416052"/>
                  </a:lnTo>
                  <a:lnTo>
                    <a:pt x="2787488" y="477350"/>
                  </a:lnTo>
                  <a:lnTo>
                    <a:pt x="2817876" y="493776"/>
                  </a:lnTo>
                  <a:lnTo>
                    <a:pt x="2817876" y="603622"/>
                  </a:lnTo>
                  <a:lnTo>
                    <a:pt x="2955036" y="6080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71147" y="3382770"/>
            <a:ext cx="1146175" cy="186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30"/>
              </a:spcBef>
              <a:tabLst>
                <a:tab pos="650875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 indent="156845">
              <a:lnSpc>
                <a:spcPts val="2950"/>
              </a:lnSpc>
            </a:pP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Skoč</a:t>
            </a:r>
            <a:r>
              <a:rPr sz="30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305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klíč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02714" y="5940552"/>
            <a:ext cx="2182495" cy="722630"/>
            <a:chOff x="4402714" y="5940552"/>
            <a:chExt cx="2182495" cy="722630"/>
          </a:xfrm>
        </p:grpSpPr>
        <p:sp>
          <p:nvSpPr>
            <p:cNvPr id="45" name="object 45"/>
            <p:cNvSpPr/>
            <p:nvPr/>
          </p:nvSpPr>
          <p:spPr>
            <a:xfrm>
              <a:off x="5679826" y="6068258"/>
              <a:ext cx="905510" cy="250825"/>
            </a:xfrm>
            <a:custGeom>
              <a:avLst/>
              <a:gdLst/>
              <a:ahLst/>
              <a:cxnLst/>
              <a:rect l="l" t="t" r="r" b="b"/>
              <a:pathLst>
                <a:path w="905509" h="250825">
                  <a:moveTo>
                    <a:pt x="847344" y="82605"/>
                  </a:moveTo>
                  <a:lnTo>
                    <a:pt x="839724" y="41457"/>
                  </a:lnTo>
                  <a:lnTo>
                    <a:pt x="0" y="209097"/>
                  </a:lnTo>
                  <a:lnTo>
                    <a:pt x="7620" y="250245"/>
                  </a:lnTo>
                  <a:lnTo>
                    <a:pt x="781502" y="95749"/>
                  </a:lnTo>
                  <a:lnTo>
                    <a:pt x="781502" y="48744"/>
                  </a:lnTo>
                  <a:lnTo>
                    <a:pt x="781812" y="73461"/>
                  </a:lnTo>
                  <a:lnTo>
                    <a:pt x="789952" y="94063"/>
                  </a:lnTo>
                  <a:lnTo>
                    <a:pt x="847344" y="82605"/>
                  </a:lnTo>
                  <a:close/>
                </a:path>
                <a:path w="905509" h="250825">
                  <a:moveTo>
                    <a:pt x="905256" y="49077"/>
                  </a:moveTo>
                  <a:lnTo>
                    <a:pt x="895302" y="26241"/>
                  </a:lnTo>
                  <a:lnTo>
                    <a:pt x="878205" y="9263"/>
                  </a:lnTo>
                  <a:lnTo>
                    <a:pt x="855964" y="0"/>
                  </a:lnTo>
                  <a:lnTo>
                    <a:pt x="847344" y="105"/>
                  </a:lnTo>
                  <a:lnTo>
                    <a:pt x="839724" y="198"/>
                  </a:lnTo>
                  <a:lnTo>
                    <a:pt x="830580" y="309"/>
                  </a:lnTo>
                  <a:lnTo>
                    <a:pt x="807743" y="9596"/>
                  </a:lnTo>
                  <a:lnTo>
                    <a:pt x="790765" y="26598"/>
                  </a:lnTo>
                  <a:lnTo>
                    <a:pt x="781502" y="48744"/>
                  </a:lnTo>
                  <a:lnTo>
                    <a:pt x="781502" y="53080"/>
                  </a:lnTo>
                  <a:lnTo>
                    <a:pt x="839724" y="41457"/>
                  </a:lnTo>
                  <a:lnTo>
                    <a:pt x="847344" y="82605"/>
                  </a:lnTo>
                  <a:lnTo>
                    <a:pt x="847344" y="123643"/>
                  </a:lnTo>
                  <a:lnTo>
                    <a:pt x="854964" y="123753"/>
                  </a:lnTo>
                  <a:lnTo>
                    <a:pt x="878205" y="113910"/>
                  </a:lnTo>
                  <a:lnTo>
                    <a:pt x="878466" y="113799"/>
                  </a:lnTo>
                  <a:lnTo>
                    <a:pt x="895540" y="96702"/>
                  </a:lnTo>
                  <a:lnTo>
                    <a:pt x="904898" y="74461"/>
                  </a:lnTo>
                  <a:lnTo>
                    <a:pt x="905256" y="49077"/>
                  </a:lnTo>
                  <a:close/>
                </a:path>
                <a:path w="905509" h="250825">
                  <a:moveTo>
                    <a:pt x="789952" y="94063"/>
                  </a:moveTo>
                  <a:lnTo>
                    <a:pt x="781812" y="73461"/>
                  </a:lnTo>
                  <a:lnTo>
                    <a:pt x="781502" y="48744"/>
                  </a:lnTo>
                  <a:lnTo>
                    <a:pt x="781502" y="95749"/>
                  </a:lnTo>
                  <a:lnTo>
                    <a:pt x="789952" y="94063"/>
                  </a:lnTo>
                  <a:close/>
                </a:path>
                <a:path w="905509" h="250825">
                  <a:moveTo>
                    <a:pt x="847344" y="123643"/>
                  </a:moveTo>
                  <a:lnTo>
                    <a:pt x="847344" y="82605"/>
                  </a:lnTo>
                  <a:lnTo>
                    <a:pt x="789952" y="94063"/>
                  </a:lnTo>
                  <a:lnTo>
                    <a:pt x="791098" y="96964"/>
                  </a:lnTo>
                  <a:lnTo>
                    <a:pt x="808101" y="114038"/>
                  </a:lnTo>
                  <a:lnTo>
                    <a:pt x="830246" y="123396"/>
                  </a:lnTo>
                  <a:lnTo>
                    <a:pt x="839724" y="123533"/>
                  </a:lnTo>
                  <a:lnTo>
                    <a:pt x="847344" y="123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4049" y="5961887"/>
              <a:ext cx="1259205" cy="681355"/>
            </a:xfrm>
            <a:custGeom>
              <a:avLst/>
              <a:gdLst/>
              <a:ahLst/>
              <a:cxnLst/>
              <a:rect l="l" t="t" r="r" b="b"/>
              <a:pathLst>
                <a:path w="1259204" h="681354">
                  <a:moveTo>
                    <a:pt x="1258823" y="681227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1258823" y="6812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02714" y="5940552"/>
              <a:ext cx="1301750" cy="722630"/>
            </a:xfrm>
            <a:custGeom>
              <a:avLst/>
              <a:gdLst/>
              <a:ahLst/>
              <a:cxnLst/>
              <a:rect l="l" t="t" r="r" b="b"/>
              <a:pathLst>
                <a:path w="1301750" h="722629">
                  <a:moveTo>
                    <a:pt x="1301496" y="722376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0348" y="42672"/>
                  </a:lnTo>
                  <a:lnTo>
                    <a:pt x="1260348" y="21336"/>
                  </a:lnTo>
                  <a:lnTo>
                    <a:pt x="1280160" y="42672"/>
                  </a:lnTo>
                  <a:lnTo>
                    <a:pt x="1280160" y="722376"/>
                  </a:lnTo>
                  <a:lnTo>
                    <a:pt x="1301496" y="722376"/>
                  </a:lnTo>
                  <a:close/>
                </a:path>
                <a:path w="1301750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722629">
                  <a:moveTo>
                    <a:pt x="42672" y="6812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2672" y="681228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21336" y="681228"/>
                  </a:lnTo>
                  <a:lnTo>
                    <a:pt x="42672" y="702564"/>
                  </a:lnTo>
                  <a:lnTo>
                    <a:pt x="42672" y="722376"/>
                  </a:lnTo>
                  <a:lnTo>
                    <a:pt x="1260348" y="722376"/>
                  </a:lnTo>
                  <a:lnTo>
                    <a:pt x="1260348" y="702564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42672" y="722376"/>
                  </a:moveTo>
                  <a:lnTo>
                    <a:pt x="42672" y="702564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301750" h="722629">
                  <a:moveTo>
                    <a:pt x="1280160" y="42672"/>
                  </a:moveTo>
                  <a:lnTo>
                    <a:pt x="1260348" y="21336"/>
                  </a:lnTo>
                  <a:lnTo>
                    <a:pt x="1260348" y="42672"/>
                  </a:lnTo>
                  <a:lnTo>
                    <a:pt x="1280160" y="42672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1280160" y="42672"/>
                  </a:lnTo>
                  <a:lnTo>
                    <a:pt x="1260348" y="42672"/>
                  </a:lnTo>
                  <a:lnTo>
                    <a:pt x="1260348" y="681228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1280160" y="722376"/>
                  </a:moveTo>
                  <a:lnTo>
                    <a:pt x="1280160" y="681228"/>
                  </a:lnTo>
                  <a:lnTo>
                    <a:pt x="1260348" y="702564"/>
                  </a:lnTo>
                  <a:lnTo>
                    <a:pt x="1260348" y="722376"/>
                  </a:lnTo>
                  <a:lnTo>
                    <a:pt x="128016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96343" y="5984237"/>
            <a:ext cx="82359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0" dirty="0">
                <a:latin typeface="Times New Roman"/>
                <a:cs typeface="Times New Roman"/>
              </a:rPr>
              <a:t>Klíč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02411" y="5632193"/>
            <a:ext cx="3978910" cy="1336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14"/>
              </a:spcBef>
              <a:tabLst>
                <a:tab pos="144780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sz="3500" b="1" dirty="0">
                <a:latin typeface="Times New Roman"/>
                <a:cs typeface="Times New Roman"/>
              </a:rPr>
              <a:t>Pozn.: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Follow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573" y="4180331"/>
            <a:ext cx="1035050" cy="541020"/>
          </a:xfrm>
          <a:custGeom>
            <a:avLst/>
            <a:gdLst/>
            <a:ahLst/>
            <a:cxnLst/>
            <a:rect l="l" t="t" r="r" b="b"/>
            <a:pathLst>
              <a:path w="1035050" h="541020">
                <a:moveTo>
                  <a:pt x="1034796" y="502920"/>
                </a:moveTo>
                <a:lnTo>
                  <a:pt x="27432" y="0"/>
                </a:lnTo>
                <a:lnTo>
                  <a:pt x="18694" y="17475"/>
                </a:lnTo>
                <a:lnTo>
                  <a:pt x="0" y="30480"/>
                </a:lnTo>
                <a:lnTo>
                  <a:pt x="336804" y="533400"/>
                </a:lnTo>
                <a:lnTo>
                  <a:pt x="371856" y="510540"/>
                </a:lnTo>
                <a:lnTo>
                  <a:pt x="78625" y="71386"/>
                </a:lnTo>
                <a:lnTo>
                  <a:pt x="1016508" y="541020"/>
                </a:lnTo>
                <a:lnTo>
                  <a:pt x="1034796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Hartmannova</a:t>
            </a:r>
            <a:r>
              <a:rPr sz="4150" spc="25" dirty="0"/>
              <a:t> </a:t>
            </a:r>
            <a:r>
              <a:rPr sz="4150" dirty="0"/>
              <a:t>metoda:</a:t>
            </a:r>
            <a:r>
              <a:rPr sz="4150" spc="50" dirty="0"/>
              <a:t> </a:t>
            </a:r>
            <a:r>
              <a:rPr sz="4150" dirty="0"/>
              <a:t>Zotavení</a:t>
            </a:r>
            <a:r>
              <a:rPr sz="4150" spc="35" dirty="0"/>
              <a:t> </a:t>
            </a:r>
            <a:r>
              <a:rPr sz="4150" dirty="0"/>
              <a:t>z</a:t>
            </a:r>
            <a:r>
              <a:rPr sz="4150" spc="85" dirty="0"/>
              <a:t> </a:t>
            </a:r>
            <a:r>
              <a:rPr sz="4150" spc="-20" dirty="0"/>
              <a:t>chyb</a:t>
            </a:r>
            <a:endParaRPr sz="4150"/>
          </a:p>
        </p:txBody>
      </p:sp>
      <p:sp>
        <p:nvSpPr>
          <p:cNvPr id="7" name="object 7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51/57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2361" y="1322832"/>
            <a:ext cx="4178300" cy="4646930"/>
            <a:chOff x="792361" y="1322832"/>
            <a:chExt cx="4178300" cy="4646930"/>
          </a:xfrm>
        </p:grpSpPr>
        <p:sp>
          <p:nvSpPr>
            <p:cNvPr id="9" name="object 9"/>
            <p:cNvSpPr/>
            <p:nvPr/>
          </p:nvSpPr>
          <p:spPr>
            <a:xfrm>
              <a:off x="813697" y="1889759"/>
              <a:ext cx="4143375" cy="4058920"/>
            </a:xfrm>
            <a:custGeom>
              <a:avLst/>
              <a:gdLst/>
              <a:ahLst/>
              <a:cxnLst/>
              <a:rect l="l" t="t" r="r" b="b"/>
              <a:pathLst>
                <a:path w="4143375" h="4058920">
                  <a:moveTo>
                    <a:pt x="4143305" y="691879"/>
                  </a:moveTo>
                  <a:lnTo>
                    <a:pt x="4137885" y="671165"/>
                  </a:lnTo>
                  <a:lnTo>
                    <a:pt x="4114796" y="643127"/>
                  </a:lnTo>
                  <a:lnTo>
                    <a:pt x="3121148" y="0"/>
                  </a:lnTo>
                  <a:lnTo>
                    <a:pt x="2490212" y="0"/>
                  </a:lnTo>
                  <a:lnTo>
                    <a:pt x="0" y="4058411"/>
                  </a:lnTo>
                  <a:lnTo>
                    <a:pt x="1476752" y="4058411"/>
                  </a:lnTo>
                  <a:lnTo>
                    <a:pt x="1874516" y="3345179"/>
                  </a:lnTo>
                  <a:lnTo>
                    <a:pt x="1959860" y="2938271"/>
                  </a:lnTo>
                  <a:lnTo>
                    <a:pt x="2043680" y="2673095"/>
                  </a:lnTo>
                  <a:lnTo>
                    <a:pt x="2077928" y="2646517"/>
                  </a:lnTo>
                  <a:lnTo>
                    <a:pt x="2117890" y="2617405"/>
                  </a:lnTo>
                  <a:lnTo>
                    <a:pt x="2162471" y="2586261"/>
                  </a:lnTo>
                  <a:lnTo>
                    <a:pt x="2210574" y="2553584"/>
                  </a:lnTo>
                  <a:lnTo>
                    <a:pt x="2261103" y="2519873"/>
                  </a:lnTo>
                  <a:lnTo>
                    <a:pt x="2312962" y="2485630"/>
                  </a:lnTo>
                  <a:lnTo>
                    <a:pt x="2365054" y="2451353"/>
                  </a:lnTo>
                  <a:lnTo>
                    <a:pt x="2416283" y="2417543"/>
                  </a:lnTo>
                  <a:lnTo>
                    <a:pt x="2465552" y="2384700"/>
                  </a:lnTo>
                  <a:lnTo>
                    <a:pt x="2511766" y="2353322"/>
                  </a:lnTo>
                  <a:lnTo>
                    <a:pt x="2553828" y="2323911"/>
                  </a:lnTo>
                  <a:lnTo>
                    <a:pt x="2590641" y="2296965"/>
                  </a:lnTo>
                  <a:lnTo>
                    <a:pt x="2621109" y="2272985"/>
                  </a:lnTo>
                  <a:lnTo>
                    <a:pt x="2673664" y="2219529"/>
                  </a:lnTo>
                  <a:lnTo>
                    <a:pt x="2677156" y="2201784"/>
                  </a:lnTo>
                  <a:lnTo>
                    <a:pt x="2661853" y="2192845"/>
                  </a:lnTo>
                  <a:lnTo>
                    <a:pt x="2634992" y="2186319"/>
                  </a:lnTo>
                  <a:lnTo>
                    <a:pt x="2603814" y="2175813"/>
                  </a:lnTo>
                  <a:lnTo>
                    <a:pt x="2575556" y="2154935"/>
                  </a:lnTo>
                  <a:lnTo>
                    <a:pt x="2552270" y="2136346"/>
                  </a:lnTo>
                  <a:lnTo>
                    <a:pt x="2518748" y="2117644"/>
                  </a:lnTo>
                  <a:lnTo>
                    <a:pt x="2479206" y="2098039"/>
                  </a:lnTo>
                  <a:lnTo>
                    <a:pt x="2437857" y="2076741"/>
                  </a:lnTo>
                  <a:lnTo>
                    <a:pt x="2398917" y="2052959"/>
                  </a:lnTo>
                  <a:lnTo>
                    <a:pt x="2366599" y="2025903"/>
                  </a:lnTo>
                  <a:lnTo>
                    <a:pt x="2338690" y="1958810"/>
                  </a:lnTo>
                  <a:lnTo>
                    <a:pt x="2351528" y="1917191"/>
                  </a:lnTo>
                  <a:lnTo>
                    <a:pt x="2387902" y="1868892"/>
                  </a:lnTo>
                  <a:lnTo>
                    <a:pt x="2445749" y="1814145"/>
                  </a:lnTo>
                  <a:lnTo>
                    <a:pt x="2481075" y="1784702"/>
                  </a:lnTo>
                  <a:lnTo>
                    <a:pt x="2519789" y="1754067"/>
                  </a:lnTo>
                  <a:lnTo>
                    <a:pt x="2561232" y="1722378"/>
                  </a:lnTo>
                  <a:lnTo>
                    <a:pt x="2604742" y="1689775"/>
                  </a:lnTo>
                  <a:lnTo>
                    <a:pt x="2649661" y="1656397"/>
                  </a:lnTo>
                  <a:lnTo>
                    <a:pt x="2695327" y="1622384"/>
                  </a:lnTo>
                  <a:lnTo>
                    <a:pt x="2741082" y="1587876"/>
                  </a:lnTo>
                  <a:lnTo>
                    <a:pt x="2786264" y="1553012"/>
                  </a:lnTo>
                  <a:lnTo>
                    <a:pt x="2830213" y="1517931"/>
                  </a:lnTo>
                  <a:lnTo>
                    <a:pt x="2872270" y="1482774"/>
                  </a:lnTo>
                  <a:lnTo>
                    <a:pt x="2911775" y="1447680"/>
                  </a:lnTo>
                  <a:lnTo>
                    <a:pt x="2948067" y="1412787"/>
                  </a:lnTo>
                  <a:lnTo>
                    <a:pt x="2980486" y="1378237"/>
                  </a:lnTo>
                  <a:lnTo>
                    <a:pt x="3008372" y="1344167"/>
                  </a:lnTo>
                  <a:lnTo>
                    <a:pt x="3038940" y="1298857"/>
                  </a:lnTo>
                  <a:lnTo>
                    <a:pt x="3065649" y="1250875"/>
                  </a:lnTo>
                  <a:lnTo>
                    <a:pt x="3088979" y="1200859"/>
                  </a:lnTo>
                  <a:lnTo>
                    <a:pt x="3109410" y="1149451"/>
                  </a:lnTo>
                  <a:lnTo>
                    <a:pt x="3127421" y="1097289"/>
                  </a:lnTo>
                  <a:lnTo>
                    <a:pt x="3143493" y="1045015"/>
                  </a:lnTo>
                  <a:lnTo>
                    <a:pt x="3158105" y="993266"/>
                  </a:lnTo>
                  <a:lnTo>
                    <a:pt x="3184871" y="893909"/>
                  </a:lnTo>
                  <a:lnTo>
                    <a:pt x="3197984" y="847579"/>
                  </a:lnTo>
                  <a:lnTo>
                    <a:pt x="3211556" y="804335"/>
                  </a:lnTo>
                  <a:lnTo>
                    <a:pt x="3226069" y="764816"/>
                  </a:lnTo>
                  <a:lnTo>
                    <a:pt x="3242001" y="729663"/>
                  </a:lnTo>
                  <a:lnTo>
                    <a:pt x="3298559" y="652285"/>
                  </a:lnTo>
                  <a:lnTo>
                    <a:pt x="3337685" y="618757"/>
                  </a:lnTo>
                  <a:lnTo>
                    <a:pt x="3377238" y="596586"/>
                  </a:lnTo>
                  <a:lnTo>
                    <a:pt x="3417244" y="583425"/>
                  </a:lnTo>
                  <a:lnTo>
                    <a:pt x="3457730" y="576929"/>
                  </a:lnTo>
                  <a:lnTo>
                    <a:pt x="3498723" y="574752"/>
                  </a:lnTo>
                  <a:lnTo>
                    <a:pt x="3540248" y="574547"/>
                  </a:lnTo>
                  <a:lnTo>
                    <a:pt x="3582974" y="580830"/>
                  </a:lnTo>
                  <a:lnTo>
                    <a:pt x="3627139" y="597190"/>
                  </a:lnTo>
                  <a:lnTo>
                    <a:pt x="3672130" y="619894"/>
                  </a:lnTo>
                  <a:lnTo>
                    <a:pt x="3717335" y="645211"/>
                  </a:lnTo>
                  <a:lnTo>
                    <a:pt x="3762139" y="669409"/>
                  </a:lnTo>
                  <a:lnTo>
                    <a:pt x="3805931" y="688754"/>
                  </a:lnTo>
                  <a:lnTo>
                    <a:pt x="3848096" y="699515"/>
                  </a:lnTo>
                  <a:lnTo>
                    <a:pt x="3916167" y="708575"/>
                  </a:lnTo>
                  <a:lnTo>
                    <a:pt x="3957876" y="713541"/>
                  </a:lnTo>
                  <a:lnTo>
                    <a:pt x="4001055" y="717579"/>
                  </a:lnTo>
                  <a:lnTo>
                    <a:pt x="4042970" y="719776"/>
                  </a:lnTo>
                  <a:lnTo>
                    <a:pt x="4080887" y="719219"/>
                  </a:lnTo>
                  <a:lnTo>
                    <a:pt x="4112071" y="714992"/>
                  </a:lnTo>
                  <a:lnTo>
                    <a:pt x="4133789" y="706184"/>
                  </a:lnTo>
                  <a:lnTo>
                    <a:pt x="4143305" y="6918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361" y="1868424"/>
              <a:ext cx="4178300" cy="4101465"/>
            </a:xfrm>
            <a:custGeom>
              <a:avLst/>
              <a:gdLst/>
              <a:ahLst/>
              <a:cxnLst/>
              <a:rect l="l" t="t" r="r" b="b"/>
              <a:pathLst>
                <a:path w="4178300" h="4101465">
                  <a:moveTo>
                    <a:pt x="4140200" y="705612"/>
                  </a:moveTo>
                  <a:lnTo>
                    <a:pt x="4140200" y="647700"/>
                  </a:lnTo>
                  <a:lnTo>
                    <a:pt x="3149600" y="4572"/>
                  </a:lnTo>
                  <a:lnTo>
                    <a:pt x="3149600" y="1524"/>
                  </a:lnTo>
                  <a:lnTo>
                    <a:pt x="3136900" y="0"/>
                  </a:lnTo>
                  <a:lnTo>
                    <a:pt x="2501900" y="0"/>
                  </a:lnTo>
                  <a:lnTo>
                    <a:pt x="2489200" y="4572"/>
                  </a:lnTo>
                  <a:lnTo>
                    <a:pt x="2489200" y="10668"/>
                  </a:lnTo>
                  <a:lnTo>
                    <a:pt x="0" y="4069080"/>
                  </a:lnTo>
                  <a:lnTo>
                    <a:pt x="0" y="4096512"/>
                  </a:lnTo>
                  <a:lnTo>
                    <a:pt x="12700" y="4101084"/>
                  </a:lnTo>
                  <a:lnTo>
                    <a:pt x="12700" y="4058412"/>
                  </a:lnTo>
                  <a:lnTo>
                    <a:pt x="57729" y="4058412"/>
                  </a:lnTo>
                  <a:lnTo>
                    <a:pt x="2501900" y="73416"/>
                  </a:lnTo>
                  <a:lnTo>
                    <a:pt x="2501900" y="42672"/>
                  </a:lnTo>
                  <a:lnTo>
                    <a:pt x="2527300" y="32004"/>
                  </a:lnTo>
                  <a:lnTo>
                    <a:pt x="2527300" y="42672"/>
                  </a:lnTo>
                  <a:lnTo>
                    <a:pt x="3124200" y="42672"/>
                  </a:lnTo>
                  <a:lnTo>
                    <a:pt x="3124200" y="39624"/>
                  </a:lnTo>
                  <a:lnTo>
                    <a:pt x="3136900" y="42672"/>
                  </a:lnTo>
                  <a:lnTo>
                    <a:pt x="3136900" y="47869"/>
                  </a:lnTo>
                  <a:lnTo>
                    <a:pt x="4114800" y="682752"/>
                  </a:lnTo>
                  <a:lnTo>
                    <a:pt x="4114800" y="685800"/>
                  </a:lnTo>
                  <a:lnTo>
                    <a:pt x="4127500" y="697992"/>
                  </a:lnTo>
                  <a:lnTo>
                    <a:pt x="4140200" y="705612"/>
                  </a:lnTo>
                  <a:close/>
                </a:path>
                <a:path w="4178300" h="4101465">
                  <a:moveTo>
                    <a:pt x="57729" y="4058412"/>
                  </a:moveTo>
                  <a:lnTo>
                    <a:pt x="12700" y="4058412"/>
                  </a:lnTo>
                  <a:lnTo>
                    <a:pt x="38100" y="4090416"/>
                  </a:lnTo>
                  <a:lnTo>
                    <a:pt x="57729" y="4058412"/>
                  </a:lnTo>
                  <a:close/>
                </a:path>
                <a:path w="4178300" h="4101465">
                  <a:moveTo>
                    <a:pt x="1479088" y="4058412"/>
                  </a:moveTo>
                  <a:lnTo>
                    <a:pt x="57729" y="4058412"/>
                  </a:lnTo>
                  <a:lnTo>
                    <a:pt x="38100" y="4090416"/>
                  </a:lnTo>
                  <a:lnTo>
                    <a:pt x="12700" y="4058412"/>
                  </a:lnTo>
                  <a:lnTo>
                    <a:pt x="12700" y="4101084"/>
                  </a:lnTo>
                  <a:lnTo>
                    <a:pt x="1473200" y="4101084"/>
                  </a:lnTo>
                  <a:lnTo>
                    <a:pt x="1473200" y="4069080"/>
                  </a:lnTo>
                  <a:lnTo>
                    <a:pt x="1479088" y="4058412"/>
                  </a:lnTo>
                  <a:close/>
                </a:path>
                <a:path w="4178300" h="4101465">
                  <a:moveTo>
                    <a:pt x="1485900" y="4058412"/>
                  </a:moveTo>
                  <a:lnTo>
                    <a:pt x="1479088" y="4058412"/>
                  </a:lnTo>
                  <a:lnTo>
                    <a:pt x="1473200" y="4069080"/>
                  </a:lnTo>
                  <a:lnTo>
                    <a:pt x="1485900" y="4058412"/>
                  </a:lnTo>
                  <a:close/>
                </a:path>
                <a:path w="4178300" h="4101465">
                  <a:moveTo>
                    <a:pt x="1485900" y="4101084"/>
                  </a:moveTo>
                  <a:lnTo>
                    <a:pt x="1485900" y="4058412"/>
                  </a:lnTo>
                  <a:lnTo>
                    <a:pt x="1473200" y="4069080"/>
                  </a:lnTo>
                  <a:lnTo>
                    <a:pt x="1473200" y="4101084"/>
                  </a:lnTo>
                  <a:lnTo>
                    <a:pt x="1485900" y="4101084"/>
                  </a:lnTo>
                  <a:close/>
                </a:path>
                <a:path w="4178300" h="4101465">
                  <a:moveTo>
                    <a:pt x="2679700" y="2289048"/>
                  </a:moveTo>
                  <a:lnTo>
                    <a:pt x="2679700" y="2237232"/>
                  </a:lnTo>
                  <a:lnTo>
                    <a:pt x="2667000" y="2234184"/>
                  </a:lnTo>
                  <a:lnTo>
                    <a:pt x="2667000" y="2240280"/>
                  </a:lnTo>
                  <a:lnTo>
                    <a:pt x="2654300" y="2246376"/>
                  </a:lnTo>
                  <a:lnTo>
                    <a:pt x="2641600" y="2260092"/>
                  </a:lnTo>
                  <a:lnTo>
                    <a:pt x="2641600" y="2267712"/>
                  </a:lnTo>
                  <a:lnTo>
                    <a:pt x="2628900" y="2275332"/>
                  </a:lnTo>
                  <a:lnTo>
                    <a:pt x="2616200" y="2286000"/>
                  </a:lnTo>
                  <a:lnTo>
                    <a:pt x="2603500" y="2295144"/>
                  </a:lnTo>
                  <a:lnTo>
                    <a:pt x="2590800" y="2305812"/>
                  </a:lnTo>
                  <a:lnTo>
                    <a:pt x="2540000" y="2342388"/>
                  </a:lnTo>
                  <a:lnTo>
                    <a:pt x="2514600" y="2356104"/>
                  </a:lnTo>
                  <a:lnTo>
                    <a:pt x="2501900" y="2368296"/>
                  </a:lnTo>
                  <a:lnTo>
                    <a:pt x="2476500" y="2382012"/>
                  </a:lnTo>
                  <a:lnTo>
                    <a:pt x="2451100" y="2397252"/>
                  </a:lnTo>
                  <a:lnTo>
                    <a:pt x="2413000" y="2424684"/>
                  </a:lnTo>
                  <a:lnTo>
                    <a:pt x="2324100" y="2485644"/>
                  </a:lnTo>
                  <a:lnTo>
                    <a:pt x="2273300" y="2514600"/>
                  </a:lnTo>
                  <a:lnTo>
                    <a:pt x="2235200" y="2545080"/>
                  </a:lnTo>
                  <a:lnTo>
                    <a:pt x="2184400" y="2574036"/>
                  </a:lnTo>
                  <a:lnTo>
                    <a:pt x="2171700" y="2587752"/>
                  </a:lnTo>
                  <a:lnTo>
                    <a:pt x="2133600" y="2615184"/>
                  </a:lnTo>
                  <a:lnTo>
                    <a:pt x="2108200" y="2628900"/>
                  </a:lnTo>
                  <a:lnTo>
                    <a:pt x="2095500" y="2641092"/>
                  </a:lnTo>
                  <a:lnTo>
                    <a:pt x="2070100" y="2654808"/>
                  </a:lnTo>
                  <a:lnTo>
                    <a:pt x="2057400" y="2667000"/>
                  </a:lnTo>
                  <a:lnTo>
                    <a:pt x="2044700" y="2677668"/>
                  </a:lnTo>
                  <a:lnTo>
                    <a:pt x="2044700" y="2688336"/>
                  </a:lnTo>
                  <a:lnTo>
                    <a:pt x="1955800" y="2953512"/>
                  </a:lnTo>
                  <a:lnTo>
                    <a:pt x="1866900" y="3361944"/>
                  </a:lnTo>
                  <a:lnTo>
                    <a:pt x="1866900" y="3355848"/>
                  </a:lnTo>
                  <a:lnTo>
                    <a:pt x="1479088" y="4058412"/>
                  </a:lnTo>
                  <a:lnTo>
                    <a:pt x="1485900" y="4058412"/>
                  </a:lnTo>
                  <a:lnTo>
                    <a:pt x="1485900" y="4101084"/>
                  </a:lnTo>
                  <a:lnTo>
                    <a:pt x="1498600" y="4101084"/>
                  </a:lnTo>
                  <a:lnTo>
                    <a:pt x="1511300" y="4096512"/>
                  </a:lnTo>
                  <a:lnTo>
                    <a:pt x="1511300" y="4090416"/>
                  </a:lnTo>
                  <a:lnTo>
                    <a:pt x="1905000" y="3375660"/>
                  </a:lnTo>
                  <a:lnTo>
                    <a:pt x="1905000" y="3369564"/>
                  </a:lnTo>
                  <a:lnTo>
                    <a:pt x="1993900" y="2965704"/>
                  </a:lnTo>
                  <a:lnTo>
                    <a:pt x="2070100" y="2738410"/>
                  </a:lnTo>
                  <a:lnTo>
                    <a:pt x="2070100" y="2711196"/>
                  </a:lnTo>
                  <a:lnTo>
                    <a:pt x="2082800" y="2699004"/>
                  </a:lnTo>
                  <a:lnTo>
                    <a:pt x="2095500" y="2688336"/>
                  </a:lnTo>
                  <a:lnTo>
                    <a:pt x="2120900" y="2676144"/>
                  </a:lnTo>
                  <a:lnTo>
                    <a:pt x="2133600" y="2662428"/>
                  </a:lnTo>
                  <a:lnTo>
                    <a:pt x="2159000" y="2650236"/>
                  </a:lnTo>
                  <a:lnTo>
                    <a:pt x="2171700" y="2636520"/>
                  </a:lnTo>
                  <a:lnTo>
                    <a:pt x="2197100" y="2622804"/>
                  </a:lnTo>
                  <a:lnTo>
                    <a:pt x="2209800" y="2609088"/>
                  </a:lnTo>
                  <a:lnTo>
                    <a:pt x="2260600" y="2580132"/>
                  </a:lnTo>
                  <a:lnTo>
                    <a:pt x="2298700" y="2549652"/>
                  </a:lnTo>
                  <a:lnTo>
                    <a:pt x="2349500" y="2520696"/>
                  </a:lnTo>
                  <a:lnTo>
                    <a:pt x="2438400" y="2459736"/>
                  </a:lnTo>
                  <a:lnTo>
                    <a:pt x="2476500" y="2430780"/>
                  </a:lnTo>
                  <a:lnTo>
                    <a:pt x="2527300" y="2403348"/>
                  </a:lnTo>
                  <a:lnTo>
                    <a:pt x="2540000" y="2389632"/>
                  </a:lnTo>
                  <a:lnTo>
                    <a:pt x="2565400" y="2377440"/>
                  </a:lnTo>
                  <a:lnTo>
                    <a:pt x="2578100" y="2363724"/>
                  </a:lnTo>
                  <a:lnTo>
                    <a:pt x="2590800" y="2351532"/>
                  </a:lnTo>
                  <a:lnTo>
                    <a:pt x="2616200" y="2339340"/>
                  </a:lnTo>
                  <a:lnTo>
                    <a:pt x="2654300" y="2307336"/>
                  </a:lnTo>
                  <a:lnTo>
                    <a:pt x="2679700" y="2289048"/>
                  </a:lnTo>
                  <a:close/>
                </a:path>
                <a:path w="4178300" h="4101465">
                  <a:moveTo>
                    <a:pt x="2082800" y="2700528"/>
                  </a:moveTo>
                  <a:lnTo>
                    <a:pt x="2070100" y="2711196"/>
                  </a:lnTo>
                  <a:lnTo>
                    <a:pt x="2070100" y="2738410"/>
                  </a:lnTo>
                  <a:lnTo>
                    <a:pt x="2082800" y="2700528"/>
                  </a:lnTo>
                  <a:close/>
                </a:path>
                <a:path w="4178300" h="4101465">
                  <a:moveTo>
                    <a:pt x="2362200" y="2055876"/>
                  </a:moveTo>
                  <a:lnTo>
                    <a:pt x="2362200" y="1912620"/>
                  </a:lnTo>
                  <a:lnTo>
                    <a:pt x="2349500" y="1927860"/>
                  </a:lnTo>
                  <a:lnTo>
                    <a:pt x="2336800" y="1941576"/>
                  </a:lnTo>
                  <a:lnTo>
                    <a:pt x="2336800" y="2022348"/>
                  </a:lnTo>
                  <a:lnTo>
                    <a:pt x="2349500" y="2034540"/>
                  </a:lnTo>
                  <a:lnTo>
                    <a:pt x="2349500" y="2045208"/>
                  </a:lnTo>
                  <a:lnTo>
                    <a:pt x="2362200" y="2055876"/>
                  </a:lnTo>
                  <a:close/>
                </a:path>
                <a:path w="4178300" h="4101465">
                  <a:moveTo>
                    <a:pt x="3263900" y="801624"/>
                  </a:moveTo>
                  <a:lnTo>
                    <a:pt x="3263900" y="708660"/>
                  </a:lnTo>
                  <a:lnTo>
                    <a:pt x="3238500" y="736092"/>
                  </a:lnTo>
                  <a:lnTo>
                    <a:pt x="3238500" y="752856"/>
                  </a:lnTo>
                  <a:lnTo>
                    <a:pt x="3225800" y="768096"/>
                  </a:lnTo>
                  <a:lnTo>
                    <a:pt x="3225800" y="784860"/>
                  </a:lnTo>
                  <a:lnTo>
                    <a:pt x="3200400" y="821436"/>
                  </a:lnTo>
                  <a:lnTo>
                    <a:pt x="3200400" y="841248"/>
                  </a:lnTo>
                  <a:lnTo>
                    <a:pt x="3187700" y="859536"/>
                  </a:lnTo>
                  <a:lnTo>
                    <a:pt x="3187700" y="880872"/>
                  </a:lnTo>
                  <a:lnTo>
                    <a:pt x="3175000" y="922020"/>
                  </a:lnTo>
                  <a:lnTo>
                    <a:pt x="3162300" y="964692"/>
                  </a:lnTo>
                  <a:lnTo>
                    <a:pt x="3098800" y="1188720"/>
                  </a:lnTo>
                  <a:lnTo>
                    <a:pt x="3086100" y="1211580"/>
                  </a:lnTo>
                  <a:lnTo>
                    <a:pt x="3060700" y="1254252"/>
                  </a:lnTo>
                  <a:lnTo>
                    <a:pt x="3060700" y="1274064"/>
                  </a:lnTo>
                  <a:lnTo>
                    <a:pt x="3048000" y="1295400"/>
                  </a:lnTo>
                  <a:lnTo>
                    <a:pt x="3035300" y="1315212"/>
                  </a:lnTo>
                  <a:lnTo>
                    <a:pt x="3022600" y="1333500"/>
                  </a:lnTo>
                  <a:lnTo>
                    <a:pt x="3009900" y="1353312"/>
                  </a:lnTo>
                  <a:lnTo>
                    <a:pt x="2997200" y="1371600"/>
                  </a:lnTo>
                  <a:lnTo>
                    <a:pt x="2971800" y="1389888"/>
                  </a:lnTo>
                  <a:lnTo>
                    <a:pt x="2959100" y="1408176"/>
                  </a:lnTo>
                  <a:lnTo>
                    <a:pt x="2933700" y="1427988"/>
                  </a:lnTo>
                  <a:lnTo>
                    <a:pt x="2921000" y="1446276"/>
                  </a:lnTo>
                  <a:lnTo>
                    <a:pt x="2882900" y="1485900"/>
                  </a:lnTo>
                  <a:lnTo>
                    <a:pt x="2832100" y="1525524"/>
                  </a:lnTo>
                  <a:lnTo>
                    <a:pt x="2806700" y="1543812"/>
                  </a:lnTo>
                  <a:lnTo>
                    <a:pt x="2755900" y="1583436"/>
                  </a:lnTo>
                  <a:lnTo>
                    <a:pt x="2705100" y="1621536"/>
                  </a:lnTo>
                  <a:lnTo>
                    <a:pt x="2654300" y="1661160"/>
                  </a:lnTo>
                  <a:lnTo>
                    <a:pt x="2501900" y="1770888"/>
                  </a:lnTo>
                  <a:lnTo>
                    <a:pt x="2463800" y="1804416"/>
                  </a:lnTo>
                  <a:lnTo>
                    <a:pt x="2438400" y="1821180"/>
                  </a:lnTo>
                  <a:lnTo>
                    <a:pt x="2425700" y="1837944"/>
                  </a:lnTo>
                  <a:lnTo>
                    <a:pt x="2413000" y="1853184"/>
                  </a:lnTo>
                  <a:lnTo>
                    <a:pt x="2387600" y="1868424"/>
                  </a:lnTo>
                  <a:lnTo>
                    <a:pt x="2362200" y="1898904"/>
                  </a:lnTo>
                  <a:lnTo>
                    <a:pt x="2362200" y="2065020"/>
                  </a:lnTo>
                  <a:lnTo>
                    <a:pt x="2374900" y="2074164"/>
                  </a:lnTo>
                  <a:lnTo>
                    <a:pt x="2374900" y="1959864"/>
                  </a:lnTo>
                  <a:lnTo>
                    <a:pt x="2387600" y="1949196"/>
                  </a:lnTo>
                  <a:lnTo>
                    <a:pt x="2387600" y="1938528"/>
                  </a:lnTo>
                  <a:lnTo>
                    <a:pt x="2400300" y="1924812"/>
                  </a:lnTo>
                  <a:lnTo>
                    <a:pt x="2413000" y="1912620"/>
                  </a:lnTo>
                  <a:lnTo>
                    <a:pt x="2425700" y="1898904"/>
                  </a:lnTo>
                  <a:lnTo>
                    <a:pt x="2438400" y="1883664"/>
                  </a:lnTo>
                  <a:lnTo>
                    <a:pt x="2476500" y="1853184"/>
                  </a:lnTo>
                  <a:lnTo>
                    <a:pt x="2514600" y="1819656"/>
                  </a:lnTo>
                  <a:lnTo>
                    <a:pt x="2527300" y="1802892"/>
                  </a:lnTo>
                  <a:lnTo>
                    <a:pt x="2552700" y="1786128"/>
                  </a:lnTo>
                  <a:lnTo>
                    <a:pt x="2679700" y="1694688"/>
                  </a:lnTo>
                  <a:lnTo>
                    <a:pt x="2730500" y="1655064"/>
                  </a:lnTo>
                  <a:lnTo>
                    <a:pt x="2781300" y="1616964"/>
                  </a:lnTo>
                  <a:lnTo>
                    <a:pt x="2908300" y="1517904"/>
                  </a:lnTo>
                  <a:lnTo>
                    <a:pt x="2921000" y="1496568"/>
                  </a:lnTo>
                  <a:lnTo>
                    <a:pt x="2971800" y="1456944"/>
                  </a:lnTo>
                  <a:lnTo>
                    <a:pt x="2984500" y="1437132"/>
                  </a:lnTo>
                  <a:lnTo>
                    <a:pt x="3009900" y="1417320"/>
                  </a:lnTo>
                  <a:lnTo>
                    <a:pt x="3035300" y="1377696"/>
                  </a:lnTo>
                  <a:lnTo>
                    <a:pt x="3060700" y="1356360"/>
                  </a:lnTo>
                  <a:lnTo>
                    <a:pt x="3073400" y="1336548"/>
                  </a:lnTo>
                  <a:lnTo>
                    <a:pt x="3098800" y="1293876"/>
                  </a:lnTo>
                  <a:lnTo>
                    <a:pt x="3098800" y="1272540"/>
                  </a:lnTo>
                  <a:lnTo>
                    <a:pt x="3136900" y="1203960"/>
                  </a:lnTo>
                  <a:lnTo>
                    <a:pt x="3187700" y="1019556"/>
                  </a:lnTo>
                  <a:lnTo>
                    <a:pt x="3200400" y="975360"/>
                  </a:lnTo>
                  <a:lnTo>
                    <a:pt x="3213100" y="932688"/>
                  </a:lnTo>
                  <a:lnTo>
                    <a:pt x="3225800" y="891540"/>
                  </a:lnTo>
                  <a:lnTo>
                    <a:pt x="3238500" y="871728"/>
                  </a:lnTo>
                  <a:lnTo>
                    <a:pt x="3251200" y="835152"/>
                  </a:lnTo>
                  <a:lnTo>
                    <a:pt x="3263900" y="801624"/>
                  </a:lnTo>
                  <a:close/>
                </a:path>
                <a:path w="4178300" h="4101465">
                  <a:moveTo>
                    <a:pt x="2540000" y="2164080"/>
                  </a:moveTo>
                  <a:lnTo>
                    <a:pt x="2540000" y="2115312"/>
                  </a:lnTo>
                  <a:lnTo>
                    <a:pt x="2489200" y="2093976"/>
                  </a:lnTo>
                  <a:lnTo>
                    <a:pt x="2438400" y="2069592"/>
                  </a:lnTo>
                  <a:lnTo>
                    <a:pt x="2425700" y="2055876"/>
                  </a:lnTo>
                  <a:lnTo>
                    <a:pt x="2400300" y="2043684"/>
                  </a:lnTo>
                  <a:lnTo>
                    <a:pt x="2400300" y="2036064"/>
                  </a:lnTo>
                  <a:lnTo>
                    <a:pt x="2387600" y="2028444"/>
                  </a:lnTo>
                  <a:lnTo>
                    <a:pt x="2387600" y="2014728"/>
                  </a:lnTo>
                  <a:lnTo>
                    <a:pt x="2374900" y="2008632"/>
                  </a:lnTo>
                  <a:lnTo>
                    <a:pt x="2374900" y="2074164"/>
                  </a:lnTo>
                  <a:lnTo>
                    <a:pt x="2425700" y="2104644"/>
                  </a:lnTo>
                  <a:lnTo>
                    <a:pt x="2438400" y="2118360"/>
                  </a:lnTo>
                  <a:lnTo>
                    <a:pt x="2514600" y="2153412"/>
                  </a:lnTo>
                  <a:lnTo>
                    <a:pt x="2527300" y="2157984"/>
                  </a:lnTo>
                  <a:lnTo>
                    <a:pt x="2540000" y="2164080"/>
                  </a:lnTo>
                  <a:close/>
                </a:path>
                <a:path w="4178300" h="4101465">
                  <a:moveTo>
                    <a:pt x="2527300" y="32004"/>
                  </a:moveTo>
                  <a:lnTo>
                    <a:pt x="2501900" y="42672"/>
                  </a:lnTo>
                  <a:lnTo>
                    <a:pt x="2520756" y="42672"/>
                  </a:lnTo>
                  <a:lnTo>
                    <a:pt x="2527300" y="32004"/>
                  </a:lnTo>
                  <a:close/>
                </a:path>
                <a:path w="4178300" h="4101465">
                  <a:moveTo>
                    <a:pt x="2520756" y="42672"/>
                  </a:moveTo>
                  <a:lnTo>
                    <a:pt x="2501900" y="42672"/>
                  </a:lnTo>
                  <a:lnTo>
                    <a:pt x="2501900" y="73416"/>
                  </a:lnTo>
                  <a:lnTo>
                    <a:pt x="2520756" y="42672"/>
                  </a:lnTo>
                  <a:close/>
                </a:path>
                <a:path w="4178300" h="4101465">
                  <a:moveTo>
                    <a:pt x="2527300" y="42672"/>
                  </a:moveTo>
                  <a:lnTo>
                    <a:pt x="2527300" y="32004"/>
                  </a:lnTo>
                  <a:lnTo>
                    <a:pt x="2520756" y="42672"/>
                  </a:lnTo>
                  <a:lnTo>
                    <a:pt x="2527300" y="42672"/>
                  </a:lnTo>
                  <a:close/>
                </a:path>
                <a:path w="4178300" h="4101465">
                  <a:moveTo>
                    <a:pt x="2679700" y="2234184"/>
                  </a:moveTo>
                  <a:lnTo>
                    <a:pt x="2667000" y="2229612"/>
                  </a:lnTo>
                  <a:lnTo>
                    <a:pt x="2667000" y="2188464"/>
                  </a:lnTo>
                  <a:lnTo>
                    <a:pt x="2654300" y="2186940"/>
                  </a:lnTo>
                  <a:lnTo>
                    <a:pt x="2628900" y="2180844"/>
                  </a:lnTo>
                  <a:lnTo>
                    <a:pt x="2616200" y="2176272"/>
                  </a:lnTo>
                  <a:lnTo>
                    <a:pt x="2616200" y="2170176"/>
                  </a:lnTo>
                  <a:lnTo>
                    <a:pt x="2603500" y="2154936"/>
                  </a:lnTo>
                  <a:lnTo>
                    <a:pt x="2578100" y="2142744"/>
                  </a:lnTo>
                  <a:lnTo>
                    <a:pt x="2578100" y="2138172"/>
                  </a:lnTo>
                  <a:lnTo>
                    <a:pt x="2552700" y="2125980"/>
                  </a:lnTo>
                  <a:lnTo>
                    <a:pt x="2540000" y="2121408"/>
                  </a:lnTo>
                  <a:lnTo>
                    <a:pt x="2540000" y="2168652"/>
                  </a:lnTo>
                  <a:lnTo>
                    <a:pt x="2565400" y="2177796"/>
                  </a:lnTo>
                  <a:lnTo>
                    <a:pt x="2565400" y="2182368"/>
                  </a:lnTo>
                  <a:lnTo>
                    <a:pt x="2590800" y="2202180"/>
                  </a:lnTo>
                  <a:lnTo>
                    <a:pt x="2603500" y="2211324"/>
                  </a:lnTo>
                  <a:lnTo>
                    <a:pt x="2628900" y="2223516"/>
                  </a:lnTo>
                  <a:lnTo>
                    <a:pt x="2667000" y="2232660"/>
                  </a:lnTo>
                  <a:lnTo>
                    <a:pt x="2679700" y="2234184"/>
                  </a:lnTo>
                  <a:close/>
                </a:path>
                <a:path w="4178300" h="4101465">
                  <a:moveTo>
                    <a:pt x="2705100" y="2260092"/>
                  </a:moveTo>
                  <a:lnTo>
                    <a:pt x="2705100" y="2203704"/>
                  </a:lnTo>
                  <a:lnTo>
                    <a:pt x="2692400" y="2200656"/>
                  </a:lnTo>
                  <a:lnTo>
                    <a:pt x="2692400" y="2197608"/>
                  </a:lnTo>
                  <a:lnTo>
                    <a:pt x="2667000" y="2191512"/>
                  </a:lnTo>
                  <a:lnTo>
                    <a:pt x="2667000" y="2229612"/>
                  </a:lnTo>
                  <a:lnTo>
                    <a:pt x="2679700" y="2234184"/>
                  </a:lnTo>
                  <a:lnTo>
                    <a:pt x="2679700" y="2281428"/>
                  </a:lnTo>
                  <a:lnTo>
                    <a:pt x="2692400" y="2266188"/>
                  </a:lnTo>
                  <a:lnTo>
                    <a:pt x="2705100" y="226009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79700" y="2234184"/>
                  </a:lnTo>
                  <a:lnTo>
                    <a:pt x="2667000" y="2232660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67000" y="2232660"/>
                  </a:lnTo>
                  <a:lnTo>
                    <a:pt x="2667000" y="2234184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717800" y="2241804"/>
                  </a:moveTo>
                  <a:lnTo>
                    <a:pt x="2717800" y="2217420"/>
                  </a:lnTo>
                  <a:lnTo>
                    <a:pt x="2705100" y="2215896"/>
                  </a:lnTo>
                  <a:lnTo>
                    <a:pt x="2705100" y="2243328"/>
                  </a:lnTo>
                  <a:lnTo>
                    <a:pt x="2717800" y="2241804"/>
                  </a:lnTo>
                  <a:close/>
                </a:path>
                <a:path w="4178300" h="4101465">
                  <a:moveTo>
                    <a:pt x="3136900" y="42672"/>
                  </a:moveTo>
                  <a:lnTo>
                    <a:pt x="3124200" y="39624"/>
                  </a:lnTo>
                  <a:lnTo>
                    <a:pt x="3128894" y="42672"/>
                  </a:lnTo>
                  <a:lnTo>
                    <a:pt x="3136900" y="42672"/>
                  </a:lnTo>
                  <a:close/>
                </a:path>
                <a:path w="4178300" h="4101465">
                  <a:moveTo>
                    <a:pt x="3128894" y="42672"/>
                  </a:moveTo>
                  <a:lnTo>
                    <a:pt x="3124200" y="39624"/>
                  </a:lnTo>
                  <a:lnTo>
                    <a:pt x="3124200" y="42672"/>
                  </a:lnTo>
                  <a:lnTo>
                    <a:pt x="3128894" y="42672"/>
                  </a:lnTo>
                  <a:close/>
                </a:path>
                <a:path w="4178300" h="4101465">
                  <a:moveTo>
                    <a:pt x="3136900" y="47869"/>
                  </a:moveTo>
                  <a:lnTo>
                    <a:pt x="3136900" y="42672"/>
                  </a:lnTo>
                  <a:lnTo>
                    <a:pt x="3128894" y="42672"/>
                  </a:lnTo>
                  <a:lnTo>
                    <a:pt x="3136900" y="47869"/>
                  </a:lnTo>
                  <a:close/>
                </a:path>
                <a:path w="4178300" h="4101465">
                  <a:moveTo>
                    <a:pt x="3581400" y="618744"/>
                  </a:moveTo>
                  <a:lnTo>
                    <a:pt x="3581400" y="576072"/>
                  </a:lnTo>
                  <a:lnTo>
                    <a:pt x="3568700" y="574548"/>
                  </a:lnTo>
                  <a:lnTo>
                    <a:pt x="3505200" y="574548"/>
                  </a:lnTo>
                  <a:lnTo>
                    <a:pt x="3479800" y="576072"/>
                  </a:lnTo>
                  <a:lnTo>
                    <a:pt x="3441700" y="580644"/>
                  </a:lnTo>
                  <a:lnTo>
                    <a:pt x="3429000" y="585216"/>
                  </a:lnTo>
                  <a:lnTo>
                    <a:pt x="3403600" y="589788"/>
                  </a:lnTo>
                  <a:lnTo>
                    <a:pt x="3390900" y="597408"/>
                  </a:lnTo>
                  <a:lnTo>
                    <a:pt x="3365500" y="606552"/>
                  </a:lnTo>
                  <a:lnTo>
                    <a:pt x="3352800" y="617220"/>
                  </a:lnTo>
                  <a:lnTo>
                    <a:pt x="3327400" y="630936"/>
                  </a:lnTo>
                  <a:lnTo>
                    <a:pt x="3314700" y="646176"/>
                  </a:lnTo>
                  <a:lnTo>
                    <a:pt x="3289300" y="664464"/>
                  </a:lnTo>
                  <a:lnTo>
                    <a:pt x="3263900" y="696468"/>
                  </a:lnTo>
                  <a:lnTo>
                    <a:pt x="3263900" y="786384"/>
                  </a:lnTo>
                  <a:lnTo>
                    <a:pt x="3276600" y="771144"/>
                  </a:lnTo>
                  <a:lnTo>
                    <a:pt x="3276600" y="757428"/>
                  </a:lnTo>
                  <a:lnTo>
                    <a:pt x="3289300" y="733044"/>
                  </a:lnTo>
                  <a:lnTo>
                    <a:pt x="3302000" y="711708"/>
                  </a:lnTo>
                  <a:lnTo>
                    <a:pt x="3327400" y="693420"/>
                  </a:lnTo>
                  <a:lnTo>
                    <a:pt x="3327400" y="685800"/>
                  </a:lnTo>
                  <a:lnTo>
                    <a:pt x="3352800" y="670560"/>
                  </a:lnTo>
                  <a:lnTo>
                    <a:pt x="3352800" y="664464"/>
                  </a:lnTo>
                  <a:lnTo>
                    <a:pt x="3365500" y="653796"/>
                  </a:lnTo>
                  <a:lnTo>
                    <a:pt x="3390900" y="644652"/>
                  </a:lnTo>
                  <a:lnTo>
                    <a:pt x="3403600" y="637032"/>
                  </a:lnTo>
                  <a:lnTo>
                    <a:pt x="3416300" y="630936"/>
                  </a:lnTo>
                  <a:lnTo>
                    <a:pt x="3429000" y="626364"/>
                  </a:lnTo>
                  <a:lnTo>
                    <a:pt x="3454400" y="621792"/>
                  </a:lnTo>
                  <a:lnTo>
                    <a:pt x="3467100" y="620268"/>
                  </a:lnTo>
                  <a:lnTo>
                    <a:pt x="3479800" y="617220"/>
                  </a:lnTo>
                  <a:lnTo>
                    <a:pt x="3505200" y="617220"/>
                  </a:lnTo>
                  <a:lnTo>
                    <a:pt x="3517900" y="615696"/>
                  </a:lnTo>
                  <a:lnTo>
                    <a:pt x="3568700" y="615696"/>
                  </a:lnTo>
                  <a:lnTo>
                    <a:pt x="3581400" y="618744"/>
                  </a:lnTo>
                  <a:close/>
                </a:path>
                <a:path w="4178300" h="4101465">
                  <a:moveTo>
                    <a:pt x="4152900" y="751332"/>
                  </a:moveTo>
                  <a:lnTo>
                    <a:pt x="4152900" y="655320"/>
                  </a:lnTo>
                  <a:lnTo>
                    <a:pt x="4140200" y="650748"/>
                  </a:lnTo>
                  <a:lnTo>
                    <a:pt x="4140200" y="710184"/>
                  </a:lnTo>
                  <a:lnTo>
                    <a:pt x="4127500" y="716280"/>
                  </a:lnTo>
                  <a:lnTo>
                    <a:pt x="4114800" y="717804"/>
                  </a:lnTo>
                  <a:lnTo>
                    <a:pt x="4114800" y="719328"/>
                  </a:lnTo>
                  <a:lnTo>
                    <a:pt x="4102100" y="719328"/>
                  </a:lnTo>
                  <a:lnTo>
                    <a:pt x="4089400" y="720852"/>
                  </a:lnTo>
                  <a:lnTo>
                    <a:pt x="4051300" y="720852"/>
                  </a:lnTo>
                  <a:lnTo>
                    <a:pt x="4025900" y="719328"/>
                  </a:lnTo>
                  <a:lnTo>
                    <a:pt x="3937000" y="710184"/>
                  </a:lnTo>
                  <a:lnTo>
                    <a:pt x="3924300" y="708660"/>
                  </a:lnTo>
                  <a:lnTo>
                    <a:pt x="3911600" y="705612"/>
                  </a:lnTo>
                  <a:lnTo>
                    <a:pt x="3860800" y="699516"/>
                  </a:lnTo>
                  <a:lnTo>
                    <a:pt x="3848100" y="696468"/>
                  </a:lnTo>
                  <a:lnTo>
                    <a:pt x="3835400" y="691896"/>
                  </a:lnTo>
                  <a:lnTo>
                    <a:pt x="3810000" y="685800"/>
                  </a:lnTo>
                  <a:lnTo>
                    <a:pt x="3797300" y="676656"/>
                  </a:lnTo>
                  <a:lnTo>
                    <a:pt x="3771900" y="667512"/>
                  </a:lnTo>
                  <a:lnTo>
                    <a:pt x="3759200" y="656844"/>
                  </a:lnTo>
                  <a:lnTo>
                    <a:pt x="3695700" y="624840"/>
                  </a:lnTo>
                  <a:lnTo>
                    <a:pt x="3683000" y="612648"/>
                  </a:lnTo>
                  <a:lnTo>
                    <a:pt x="3644900" y="594360"/>
                  </a:lnTo>
                  <a:lnTo>
                    <a:pt x="3619500" y="586740"/>
                  </a:lnTo>
                  <a:lnTo>
                    <a:pt x="3581400" y="577596"/>
                  </a:lnTo>
                  <a:lnTo>
                    <a:pt x="3581400" y="620268"/>
                  </a:lnTo>
                  <a:lnTo>
                    <a:pt x="3606800" y="624840"/>
                  </a:lnTo>
                  <a:lnTo>
                    <a:pt x="3619500" y="632460"/>
                  </a:lnTo>
                  <a:lnTo>
                    <a:pt x="3644900" y="640080"/>
                  </a:lnTo>
                  <a:lnTo>
                    <a:pt x="3657600" y="650748"/>
                  </a:lnTo>
                  <a:lnTo>
                    <a:pt x="3695700" y="672084"/>
                  </a:lnTo>
                  <a:lnTo>
                    <a:pt x="3733800" y="694944"/>
                  </a:lnTo>
                  <a:lnTo>
                    <a:pt x="3759200" y="705612"/>
                  </a:lnTo>
                  <a:lnTo>
                    <a:pt x="3784600" y="714756"/>
                  </a:lnTo>
                  <a:lnTo>
                    <a:pt x="3797300" y="723900"/>
                  </a:lnTo>
                  <a:lnTo>
                    <a:pt x="3822700" y="731520"/>
                  </a:lnTo>
                  <a:lnTo>
                    <a:pt x="3835400" y="737616"/>
                  </a:lnTo>
                  <a:lnTo>
                    <a:pt x="3848100" y="740664"/>
                  </a:lnTo>
                  <a:lnTo>
                    <a:pt x="3873500" y="743712"/>
                  </a:lnTo>
                  <a:lnTo>
                    <a:pt x="3886200" y="746760"/>
                  </a:lnTo>
                  <a:lnTo>
                    <a:pt x="3898900" y="748284"/>
                  </a:lnTo>
                  <a:lnTo>
                    <a:pt x="3937000" y="751332"/>
                  </a:lnTo>
                  <a:lnTo>
                    <a:pt x="3987800" y="757428"/>
                  </a:lnTo>
                  <a:lnTo>
                    <a:pt x="4025900" y="760476"/>
                  </a:lnTo>
                  <a:lnTo>
                    <a:pt x="4051300" y="762000"/>
                  </a:lnTo>
                  <a:lnTo>
                    <a:pt x="4102100" y="762000"/>
                  </a:lnTo>
                  <a:lnTo>
                    <a:pt x="4114800" y="760476"/>
                  </a:lnTo>
                  <a:lnTo>
                    <a:pt x="4152900" y="751332"/>
                  </a:lnTo>
                  <a:close/>
                </a:path>
                <a:path w="4178300" h="4101465">
                  <a:moveTo>
                    <a:pt x="4165600" y="745236"/>
                  </a:moveTo>
                  <a:lnTo>
                    <a:pt x="4165600" y="672084"/>
                  </a:lnTo>
                  <a:lnTo>
                    <a:pt x="4152900" y="667512"/>
                  </a:lnTo>
                  <a:lnTo>
                    <a:pt x="4152900" y="746760"/>
                  </a:lnTo>
                  <a:lnTo>
                    <a:pt x="4165600" y="745236"/>
                  </a:lnTo>
                  <a:close/>
                </a:path>
                <a:path w="4178300" h="4101465">
                  <a:moveTo>
                    <a:pt x="4178300" y="729996"/>
                  </a:moveTo>
                  <a:lnTo>
                    <a:pt x="4178300" y="685800"/>
                  </a:lnTo>
                  <a:lnTo>
                    <a:pt x="4165600" y="684276"/>
                  </a:lnTo>
                  <a:lnTo>
                    <a:pt x="4165600" y="737616"/>
                  </a:lnTo>
                  <a:lnTo>
                    <a:pt x="4178300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2865" y="1344167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1530" y="1322832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4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8076" y="42672"/>
                  </a:lnTo>
                  <a:lnTo>
                    <a:pt x="608076" y="588264"/>
                  </a:lnTo>
                  <a:lnTo>
                    <a:pt x="629412" y="588264"/>
                  </a:lnTo>
                  <a:close/>
                </a:path>
                <a:path w="629920" h="58864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29920" h="588644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4">
                  <a:moveTo>
                    <a:pt x="608076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8076" y="4267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608076" y="42672"/>
                  </a:lnTo>
                  <a:lnTo>
                    <a:pt x="588264" y="42672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608076" y="588264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80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0781" y="4703064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4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9446" y="4681728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5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8264"/>
                  </a:lnTo>
                  <a:lnTo>
                    <a:pt x="629412" y="588264"/>
                  </a:lnTo>
                  <a:close/>
                </a:path>
                <a:path w="629920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5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609600" y="588264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96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5560" y="4922010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081" y="5932932"/>
            <a:ext cx="2811780" cy="1335405"/>
            <a:chOff x="457081" y="5932932"/>
            <a:chExt cx="2811780" cy="1335405"/>
          </a:xfrm>
        </p:grpSpPr>
        <p:sp>
          <p:nvSpPr>
            <p:cNvPr id="17" name="object 17"/>
            <p:cNvSpPr/>
            <p:nvPr/>
          </p:nvSpPr>
          <p:spPr>
            <a:xfrm>
              <a:off x="813697" y="5952743"/>
              <a:ext cx="1511935" cy="504825"/>
            </a:xfrm>
            <a:custGeom>
              <a:avLst/>
              <a:gdLst/>
              <a:ahLst/>
              <a:cxnLst/>
              <a:rect l="l" t="t" r="r" b="b"/>
              <a:pathLst>
                <a:path w="1511935" h="504825">
                  <a:moveTo>
                    <a:pt x="1511807" y="504443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180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353" y="5932944"/>
              <a:ext cx="1553210" cy="546100"/>
            </a:xfrm>
            <a:custGeom>
              <a:avLst/>
              <a:gdLst/>
              <a:ahLst/>
              <a:cxnLst/>
              <a:rect l="l" t="t" r="r" b="b"/>
              <a:pathLst>
                <a:path w="1553210" h="546100">
                  <a:moveTo>
                    <a:pt x="1552956" y="0"/>
                  </a:moveTo>
                  <a:lnTo>
                    <a:pt x="1511808" y="0"/>
                  </a:lnTo>
                  <a:lnTo>
                    <a:pt x="1511808" y="41148"/>
                  </a:lnTo>
                  <a:lnTo>
                    <a:pt x="1511808" y="502920"/>
                  </a:lnTo>
                  <a:lnTo>
                    <a:pt x="1050036" y="502920"/>
                  </a:lnTo>
                  <a:lnTo>
                    <a:pt x="1050036" y="356603"/>
                  </a:lnTo>
                  <a:lnTo>
                    <a:pt x="1007364" y="356603"/>
                  </a:lnTo>
                  <a:lnTo>
                    <a:pt x="1007364" y="502920"/>
                  </a:lnTo>
                  <a:lnTo>
                    <a:pt x="545592" y="502920"/>
                  </a:lnTo>
                  <a:lnTo>
                    <a:pt x="545592" y="356603"/>
                  </a:lnTo>
                  <a:lnTo>
                    <a:pt x="504444" y="356603"/>
                  </a:lnTo>
                  <a:lnTo>
                    <a:pt x="5044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87439"/>
                  </a:lnTo>
                  <a:lnTo>
                    <a:pt x="545592" y="187439"/>
                  </a:lnTo>
                  <a:lnTo>
                    <a:pt x="545592" y="41148"/>
                  </a:lnTo>
                  <a:lnTo>
                    <a:pt x="1007364" y="41148"/>
                  </a:lnTo>
                  <a:lnTo>
                    <a:pt x="1007364" y="187439"/>
                  </a:lnTo>
                  <a:lnTo>
                    <a:pt x="1050036" y="187439"/>
                  </a:lnTo>
                  <a:lnTo>
                    <a:pt x="1050036" y="41148"/>
                  </a:lnTo>
                  <a:lnTo>
                    <a:pt x="1511808" y="41148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511808" y="545592"/>
                  </a:lnTo>
                  <a:lnTo>
                    <a:pt x="1533144" y="545592"/>
                  </a:lnTo>
                  <a:lnTo>
                    <a:pt x="1552956" y="545592"/>
                  </a:lnTo>
                  <a:lnTo>
                    <a:pt x="15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5501" y="5952743"/>
              <a:ext cx="586740" cy="504825"/>
            </a:xfrm>
            <a:custGeom>
              <a:avLst/>
              <a:gdLst/>
              <a:ahLst/>
              <a:cxnLst/>
              <a:rect l="l" t="t" r="r" b="b"/>
              <a:pathLst>
                <a:path w="586739" h="504825">
                  <a:moveTo>
                    <a:pt x="586739" y="504443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6739" y="504443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6437" y="5932944"/>
              <a:ext cx="707390" cy="716280"/>
            </a:xfrm>
            <a:custGeom>
              <a:avLst/>
              <a:gdLst/>
              <a:ahLst/>
              <a:cxnLst/>
              <a:rect l="l" t="t" r="r" b="b"/>
              <a:pathLst>
                <a:path w="707389" h="716279">
                  <a:moveTo>
                    <a:pt x="707136" y="0"/>
                  </a:moveTo>
                  <a:lnTo>
                    <a:pt x="665988" y="0"/>
                  </a:lnTo>
                  <a:lnTo>
                    <a:pt x="665988" y="41148"/>
                  </a:lnTo>
                  <a:lnTo>
                    <a:pt x="665988" y="502920"/>
                  </a:lnTo>
                  <a:lnTo>
                    <a:pt x="242303" y="502920"/>
                  </a:lnTo>
                  <a:lnTo>
                    <a:pt x="407543" y="337680"/>
                  </a:lnTo>
                  <a:lnTo>
                    <a:pt x="410806" y="339852"/>
                  </a:lnTo>
                  <a:lnTo>
                    <a:pt x="434340" y="344424"/>
                  </a:lnTo>
                  <a:lnTo>
                    <a:pt x="449580" y="341452"/>
                  </a:lnTo>
                  <a:lnTo>
                    <a:pt x="457860" y="339852"/>
                  </a:lnTo>
                  <a:lnTo>
                    <a:pt x="478536" y="326136"/>
                  </a:lnTo>
                  <a:lnTo>
                    <a:pt x="492252" y="304584"/>
                  </a:lnTo>
                  <a:lnTo>
                    <a:pt x="496824" y="280606"/>
                  </a:lnTo>
                  <a:lnTo>
                    <a:pt x="492252" y="256908"/>
                  </a:lnTo>
                  <a:lnTo>
                    <a:pt x="478536" y="236220"/>
                  </a:lnTo>
                  <a:lnTo>
                    <a:pt x="457860" y="222504"/>
                  </a:lnTo>
                  <a:lnTo>
                    <a:pt x="434340" y="217932"/>
                  </a:lnTo>
                  <a:lnTo>
                    <a:pt x="410806" y="222504"/>
                  </a:lnTo>
                  <a:lnTo>
                    <a:pt x="390144" y="236220"/>
                  </a:lnTo>
                  <a:lnTo>
                    <a:pt x="376428" y="256908"/>
                  </a:lnTo>
                  <a:lnTo>
                    <a:pt x="371856" y="280606"/>
                  </a:lnTo>
                  <a:lnTo>
                    <a:pt x="376428" y="304584"/>
                  </a:lnTo>
                  <a:lnTo>
                    <a:pt x="378282" y="307505"/>
                  </a:lnTo>
                  <a:lnTo>
                    <a:pt x="182867" y="502920"/>
                  </a:lnTo>
                  <a:lnTo>
                    <a:pt x="118872" y="502920"/>
                  </a:lnTo>
                  <a:lnTo>
                    <a:pt x="118872" y="41148"/>
                  </a:lnTo>
                  <a:lnTo>
                    <a:pt x="665988" y="41148"/>
                  </a:lnTo>
                  <a:lnTo>
                    <a:pt x="665988" y="0"/>
                  </a:lnTo>
                  <a:lnTo>
                    <a:pt x="77724" y="0"/>
                  </a:lnTo>
                  <a:lnTo>
                    <a:pt x="77724" y="545592"/>
                  </a:lnTo>
                  <a:lnTo>
                    <a:pt x="99060" y="545592"/>
                  </a:lnTo>
                  <a:lnTo>
                    <a:pt x="118872" y="545592"/>
                  </a:lnTo>
                  <a:lnTo>
                    <a:pt x="140195" y="545592"/>
                  </a:lnTo>
                  <a:lnTo>
                    <a:pt x="0" y="685800"/>
                  </a:lnTo>
                  <a:lnTo>
                    <a:pt x="28956" y="716280"/>
                  </a:lnTo>
                  <a:lnTo>
                    <a:pt x="199631" y="545592"/>
                  </a:lnTo>
                  <a:lnTo>
                    <a:pt x="665988" y="545592"/>
                  </a:lnTo>
                  <a:lnTo>
                    <a:pt x="685800" y="545592"/>
                  </a:lnTo>
                  <a:lnTo>
                    <a:pt x="707136" y="545592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417" y="6633971"/>
              <a:ext cx="2771140" cy="614680"/>
            </a:xfrm>
            <a:custGeom>
              <a:avLst/>
              <a:gdLst/>
              <a:ahLst/>
              <a:cxnLst/>
              <a:rect l="l" t="t" r="r" b="b"/>
              <a:pathLst>
                <a:path w="2771140" h="614679">
                  <a:moveTo>
                    <a:pt x="2770631" y="614171"/>
                  </a:moveTo>
                  <a:lnTo>
                    <a:pt x="2770631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2770631" y="614171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081" y="6612636"/>
              <a:ext cx="2811780" cy="655320"/>
            </a:xfrm>
            <a:custGeom>
              <a:avLst/>
              <a:gdLst/>
              <a:ahLst/>
              <a:cxnLst/>
              <a:rect l="l" t="t" r="r" b="b"/>
              <a:pathLst>
                <a:path w="2811779" h="655320">
                  <a:moveTo>
                    <a:pt x="2811777" y="655320"/>
                  </a:moveTo>
                  <a:lnTo>
                    <a:pt x="2811777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770629" y="42672"/>
                  </a:lnTo>
                  <a:lnTo>
                    <a:pt x="2770629" y="21336"/>
                  </a:lnTo>
                  <a:lnTo>
                    <a:pt x="2791965" y="42672"/>
                  </a:lnTo>
                  <a:lnTo>
                    <a:pt x="2791965" y="655320"/>
                  </a:lnTo>
                  <a:lnTo>
                    <a:pt x="2811777" y="655320"/>
                  </a:lnTo>
                  <a:close/>
                </a:path>
                <a:path w="2811779" h="65532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811779" h="655320">
                  <a:moveTo>
                    <a:pt x="41148" y="61417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1148" y="614172"/>
                  </a:lnTo>
                  <a:close/>
                </a:path>
                <a:path w="2811779" h="655320">
                  <a:moveTo>
                    <a:pt x="2791965" y="614172"/>
                  </a:moveTo>
                  <a:lnTo>
                    <a:pt x="21336" y="614172"/>
                  </a:lnTo>
                  <a:lnTo>
                    <a:pt x="41148" y="635508"/>
                  </a:lnTo>
                  <a:lnTo>
                    <a:pt x="41148" y="655320"/>
                  </a:lnTo>
                  <a:lnTo>
                    <a:pt x="2770629" y="655320"/>
                  </a:lnTo>
                  <a:lnTo>
                    <a:pt x="2770629" y="635508"/>
                  </a:lnTo>
                  <a:lnTo>
                    <a:pt x="2791965" y="614172"/>
                  </a:lnTo>
                  <a:close/>
                </a:path>
                <a:path w="2811779" h="655320">
                  <a:moveTo>
                    <a:pt x="41148" y="655320"/>
                  </a:moveTo>
                  <a:lnTo>
                    <a:pt x="41148" y="635508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1148" y="655320"/>
                  </a:lnTo>
                  <a:close/>
                </a:path>
                <a:path w="2811779" h="655320">
                  <a:moveTo>
                    <a:pt x="2791965" y="42672"/>
                  </a:moveTo>
                  <a:lnTo>
                    <a:pt x="2770629" y="21336"/>
                  </a:lnTo>
                  <a:lnTo>
                    <a:pt x="2770629" y="42672"/>
                  </a:lnTo>
                  <a:lnTo>
                    <a:pt x="2791965" y="42672"/>
                  </a:lnTo>
                  <a:close/>
                </a:path>
                <a:path w="2811779" h="655320">
                  <a:moveTo>
                    <a:pt x="2791965" y="614172"/>
                  </a:moveTo>
                  <a:lnTo>
                    <a:pt x="2791965" y="42672"/>
                  </a:lnTo>
                  <a:lnTo>
                    <a:pt x="2770629" y="42672"/>
                  </a:lnTo>
                  <a:lnTo>
                    <a:pt x="2770629" y="614172"/>
                  </a:lnTo>
                  <a:lnTo>
                    <a:pt x="2791965" y="614172"/>
                  </a:lnTo>
                  <a:close/>
                </a:path>
                <a:path w="2811779" h="655320">
                  <a:moveTo>
                    <a:pt x="2791965" y="655320"/>
                  </a:moveTo>
                  <a:lnTo>
                    <a:pt x="2791965" y="614172"/>
                  </a:lnTo>
                  <a:lnTo>
                    <a:pt x="2770629" y="635508"/>
                  </a:lnTo>
                  <a:lnTo>
                    <a:pt x="2770629" y="655320"/>
                  </a:lnTo>
                  <a:lnTo>
                    <a:pt x="2791965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6884" y="5718635"/>
            <a:ext cx="2392680" cy="1433195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R="582930" algn="ctr">
              <a:lnSpc>
                <a:spcPct val="100000"/>
              </a:lnSpc>
              <a:spcBef>
                <a:spcPts val="20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3050" b="1" dirty="0">
                <a:latin typeface="Times New Roman"/>
                <a:cs typeface="Times New Roman"/>
              </a:rPr>
              <a:t>Chybný</a:t>
            </a:r>
            <a:r>
              <a:rPr sz="3050" b="1" spc="7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token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4040" y="1916683"/>
            <a:ext cx="584200" cy="5302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430"/>
              </a:lnSpc>
            </a:pPr>
            <a:r>
              <a:rPr sz="3950" b="1" spc="-50" dirty="0">
                <a:latin typeface="Times New Roman"/>
                <a:cs typeface="Times New Roman"/>
              </a:rPr>
              <a:t>…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11530" y="4681728"/>
            <a:ext cx="629920" cy="588645"/>
            <a:chOff x="3311530" y="4681728"/>
            <a:chExt cx="629920" cy="588645"/>
          </a:xfrm>
        </p:grpSpPr>
        <p:sp>
          <p:nvSpPr>
            <p:cNvPr id="26" name="object 26"/>
            <p:cNvSpPr/>
            <p:nvPr/>
          </p:nvSpPr>
          <p:spPr>
            <a:xfrm>
              <a:off x="3332865" y="4703063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1530" y="4681728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5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8076" y="41148"/>
                  </a:lnTo>
                  <a:lnTo>
                    <a:pt x="608076" y="588264"/>
                  </a:lnTo>
                  <a:lnTo>
                    <a:pt x="629412" y="588264"/>
                  </a:lnTo>
                  <a:close/>
                </a:path>
                <a:path w="629920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5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5">
                  <a:moveTo>
                    <a:pt x="608076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588645">
                  <a:moveTo>
                    <a:pt x="608076" y="54559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8645">
                  <a:moveTo>
                    <a:pt x="608076" y="588264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80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71532" y="4728462"/>
            <a:ext cx="92138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84530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67644" y="4922010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4655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8333" y="2429255"/>
            <a:ext cx="123825" cy="265430"/>
          </a:xfrm>
          <a:custGeom>
            <a:avLst/>
            <a:gdLst/>
            <a:ahLst/>
            <a:cxnLst/>
            <a:rect l="l" t="t" r="r" b="b"/>
            <a:pathLst>
              <a:path w="123825" h="265430">
                <a:moveTo>
                  <a:pt x="123443" y="251459"/>
                </a:moveTo>
                <a:lnTo>
                  <a:pt x="39623" y="0"/>
                </a:lnTo>
                <a:lnTo>
                  <a:pt x="0" y="13715"/>
                </a:lnTo>
                <a:lnTo>
                  <a:pt x="83819" y="265175"/>
                </a:lnTo>
                <a:lnTo>
                  <a:pt x="123443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44584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18466" y="2667000"/>
            <a:ext cx="1690370" cy="3459479"/>
            <a:chOff x="2418466" y="2667000"/>
            <a:chExt cx="1690370" cy="3459479"/>
          </a:xfrm>
        </p:grpSpPr>
        <p:sp>
          <p:nvSpPr>
            <p:cNvPr id="34" name="object 34"/>
            <p:cNvSpPr/>
            <p:nvPr/>
          </p:nvSpPr>
          <p:spPr>
            <a:xfrm>
              <a:off x="2493142" y="5205983"/>
              <a:ext cx="672465" cy="840105"/>
            </a:xfrm>
            <a:custGeom>
              <a:avLst/>
              <a:gdLst/>
              <a:ahLst/>
              <a:cxnLst/>
              <a:rect l="l" t="t" r="r" b="b"/>
              <a:pathLst>
                <a:path w="672464" h="840104">
                  <a:moveTo>
                    <a:pt x="672083" y="150875"/>
                  </a:moveTo>
                  <a:lnTo>
                    <a:pt x="408431" y="0"/>
                  </a:lnTo>
                  <a:lnTo>
                    <a:pt x="271271" y="236219"/>
                  </a:lnTo>
                  <a:lnTo>
                    <a:pt x="327659" y="265175"/>
                  </a:lnTo>
                  <a:lnTo>
                    <a:pt x="155447" y="466343"/>
                  </a:lnTo>
                  <a:lnTo>
                    <a:pt x="211835" y="501395"/>
                  </a:lnTo>
                  <a:lnTo>
                    <a:pt x="0" y="839723"/>
                  </a:lnTo>
                  <a:lnTo>
                    <a:pt x="359663" y="580643"/>
                  </a:lnTo>
                  <a:lnTo>
                    <a:pt x="291083" y="544067"/>
                  </a:lnTo>
                  <a:lnTo>
                    <a:pt x="515111" y="377951"/>
                  </a:lnTo>
                  <a:lnTo>
                    <a:pt x="435863" y="326135"/>
                  </a:lnTo>
                  <a:lnTo>
                    <a:pt x="672083" y="1508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8466" y="5177027"/>
              <a:ext cx="784860" cy="949960"/>
            </a:xfrm>
            <a:custGeom>
              <a:avLst/>
              <a:gdLst/>
              <a:ahLst/>
              <a:cxnLst/>
              <a:rect l="l" t="t" r="r" b="b"/>
              <a:pathLst>
                <a:path w="784860" h="949960">
                  <a:moveTo>
                    <a:pt x="275844" y="586238"/>
                  </a:moveTo>
                  <a:lnTo>
                    <a:pt x="275844" y="547116"/>
                  </a:lnTo>
                  <a:lnTo>
                    <a:pt x="258148" y="536706"/>
                  </a:lnTo>
                  <a:lnTo>
                    <a:pt x="0" y="949452"/>
                  </a:lnTo>
                  <a:lnTo>
                    <a:pt x="62484" y="904246"/>
                  </a:lnTo>
                  <a:lnTo>
                    <a:pt x="62484" y="851916"/>
                  </a:lnTo>
                  <a:lnTo>
                    <a:pt x="149351" y="788974"/>
                  </a:lnTo>
                  <a:lnTo>
                    <a:pt x="275844" y="586238"/>
                  </a:lnTo>
                  <a:close/>
                </a:path>
                <a:path w="784860" h="949960">
                  <a:moveTo>
                    <a:pt x="149351" y="788974"/>
                  </a:moveTo>
                  <a:lnTo>
                    <a:pt x="62484" y="851916"/>
                  </a:lnTo>
                  <a:lnTo>
                    <a:pt x="92964" y="879348"/>
                  </a:lnTo>
                  <a:lnTo>
                    <a:pt x="149351" y="788974"/>
                  </a:lnTo>
                  <a:close/>
                </a:path>
                <a:path w="784860" h="949960">
                  <a:moveTo>
                    <a:pt x="425196" y="641834"/>
                  </a:moveTo>
                  <a:lnTo>
                    <a:pt x="425196" y="627888"/>
                  </a:lnTo>
                  <a:lnTo>
                    <a:pt x="394110" y="611627"/>
                  </a:lnTo>
                  <a:lnTo>
                    <a:pt x="149351" y="788974"/>
                  </a:lnTo>
                  <a:lnTo>
                    <a:pt x="92964" y="879348"/>
                  </a:lnTo>
                  <a:lnTo>
                    <a:pt x="62484" y="851916"/>
                  </a:lnTo>
                  <a:lnTo>
                    <a:pt x="62484" y="904246"/>
                  </a:lnTo>
                  <a:lnTo>
                    <a:pt x="425196" y="641834"/>
                  </a:lnTo>
                  <a:close/>
                </a:path>
                <a:path w="784860" h="949960">
                  <a:moveTo>
                    <a:pt x="393192" y="336754"/>
                  </a:moveTo>
                  <a:lnTo>
                    <a:pt x="393192" y="312420"/>
                  </a:lnTo>
                  <a:lnTo>
                    <a:pt x="369750" y="300699"/>
                  </a:lnTo>
                  <a:lnTo>
                    <a:pt x="198120" y="501396"/>
                  </a:lnTo>
                  <a:lnTo>
                    <a:pt x="240792" y="526497"/>
                  </a:lnTo>
                  <a:lnTo>
                    <a:pt x="240792" y="478536"/>
                  </a:lnTo>
                  <a:lnTo>
                    <a:pt x="262076" y="491132"/>
                  </a:lnTo>
                  <a:lnTo>
                    <a:pt x="393192" y="336754"/>
                  </a:lnTo>
                  <a:close/>
                </a:path>
                <a:path w="784860" h="949960">
                  <a:moveTo>
                    <a:pt x="262076" y="491132"/>
                  </a:moveTo>
                  <a:lnTo>
                    <a:pt x="240792" y="478536"/>
                  </a:lnTo>
                  <a:lnTo>
                    <a:pt x="246888" y="509016"/>
                  </a:lnTo>
                  <a:lnTo>
                    <a:pt x="262076" y="491132"/>
                  </a:lnTo>
                  <a:close/>
                </a:path>
                <a:path w="784860" h="949960">
                  <a:moveTo>
                    <a:pt x="315468" y="522732"/>
                  </a:moveTo>
                  <a:lnTo>
                    <a:pt x="262076" y="491132"/>
                  </a:lnTo>
                  <a:lnTo>
                    <a:pt x="246888" y="509016"/>
                  </a:lnTo>
                  <a:lnTo>
                    <a:pt x="240792" y="478536"/>
                  </a:lnTo>
                  <a:lnTo>
                    <a:pt x="240792" y="526497"/>
                  </a:lnTo>
                  <a:lnTo>
                    <a:pt x="258148" y="536706"/>
                  </a:lnTo>
                  <a:lnTo>
                    <a:pt x="269748" y="518160"/>
                  </a:lnTo>
                  <a:lnTo>
                    <a:pt x="275844" y="547116"/>
                  </a:lnTo>
                  <a:lnTo>
                    <a:pt x="275844" y="586238"/>
                  </a:lnTo>
                  <a:lnTo>
                    <a:pt x="315468" y="522732"/>
                  </a:lnTo>
                  <a:close/>
                </a:path>
                <a:path w="784860" h="949960">
                  <a:moveTo>
                    <a:pt x="275844" y="547116"/>
                  </a:moveTo>
                  <a:lnTo>
                    <a:pt x="269748" y="518160"/>
                  </a:lnTo>
                  <a:lnTo>
                    <a:pt x="258148" y="536706"/>
                  </a:lnTo>
                  <a:lnTo>
                    <a:pt x="275844" y="547116"/>
                  </a:lnTo>
                  <a:close/>
                </a:path>
                <a:path w="784860" h="949960">
                  <a:moveTo>
                    <a:pt x="784860" y="178308"/>
                  </a:moveTo>
                  <a:lnTo>
                    <a:pt x="475488" y="0"/>
                  </a:lnTo>
                  <a:lnTo>
                    <a:pt x="316992" y="274320"/>
                  </a:lnTo>
                  <a:lnTo>
                    <a:pt x="355092" y="293370"/>
                  </a:lnTo>
                  <a:lnTo>
                    <a:pt x="355092" y="246888"/>
                  </a:lnTo>
                  <a:lnTo>
                    <a:pt x="375294" y="256798"/>
                  </a:lnTo>
                  <a:lnTo>
                    <a:pt x="472440" y="89492"/>
                  </a:lnTo>
                  <a:lnTo>
                    <a:pt x="472440" y="47244"/>
                  </a:lnTo>
                  <a:lnTo>
                    <a:pt x="501396" y="39624"/>
                  </a:lnTo>
                  <a:lnTo>
                    <a:pt x="501396" y="63814"/>
                  </a:lnTo>
                  <a:lnTo>
                    <a:pt x="707713" y="181880"/>
                  </a:lnTo>
                  <a:lnTo>
                    <a:pt x="733044" y="163068"/>
                  </a:lnTo>
                  <a:lnTo>
                    <a:pt x="736092" y="198120"/>
                  </a:lnTo>
                  <a:lnTo>
                    <a:pt x="736092" y="214316"/>
                  </a:lnTo>
                  <a:lnTo>
                    <a:pt x="784860" y="178308"/>
                  </a:lnTo>
                  <a:close/>
                </a:path>
                <a:path w="784860" h="949960">
                  <a:moveTo>
                    <a:pt x="579120" y="440454"/>
                  </a:moveTo>
                  <a:lnTo>
                    <a:pt x="579120" y="423672"/>
                  </a:lnTo>
                  <a:lnTo>
                    <a:pt x="553786" y="407748"/>
                  </a:lnTo>
                  <a:lnTo>
                    <a:pt x="326136" y="576072"/>
                  </a:lnTo>
                  <a:lnTo>
                    <a:pt x="376428" y="602378"/>
                  </a:lnTo>
                  <a:lnTo>
                    <a:pt x="376428" y="554736"/>
                  </a:lnTo>
                  <a:lnTo>
                    <a:pt x="404838" y="569829"/>
                  </a:lnTo>
                  <a:lnTo>
                    <a:pt x="579120" y="440454"/>
                  </a:lnTo>
                  <a:close/>
                </a:path>
                <a:path w="784860" h="949960">
                  <a:moveTo>
                    <a:pt x="375294" y="256798"/>
                  </a:moveTo>
                  <a:lnTo>
                    <a:pt x="355092" y="246888"/>
                  </a:lnTo>
                  <a:lnTo>
                    <a:pt x="364236" y="275844"/>
                  </a:lnTo>
                  <a:lnTo>
                    <a:pt x="375294" y="256798"/>
                  </a:lnTo>
                  <a:close/>
                </a:path>
                <a:path w="784860" h="949960">
                  <a:moveTo>
                    <a:pt x="435864" y="286512"/>
                  </a:moveTo>
                  <a:lnTo>
                    <a:pt x="375294" y="256798"/>
                  </a:lnTo>
                  <a:lnTo>
                    <a:pt x="364236" y="275844"/>
                  </a:lnTo>
                  <a:lnTo>
                    <a:pt x="355092" y="246888"/>
                  </a:lnTo>
                  <a:lnTo>
                    <a:pt x="355092" y="293370"/>
                  </a:lnTo>
                  <a:lnTo>
                    <a:pt x="369750" y="300699"/>
                  </a:lnTo>
                  <a:lnTo>
                    <a:pt x="387096" y="280416"/>
                  </a:lnTo>
                  <a:lnTo>
                    <a:pt x="393192" y="312420"/>
                  </a:lnTo>
                  <a:lnTo>
                    <a:pt x="393192" y="336754"/>
                  </a:lnTo>
                  <a:lnTo>
                    <a:pt x="435864" y="286512"/>
                  </a:lnTo>
                  <a:close/>
                </a:path>
                <a:path w="784860" h="949960">
                  <a:moveTo>
                    <a:pt x="393192" y="312420"/>
                  </a:moveTo>
                  <a:lnTo>
                    <a:pt x="387096" y="280416"/>
                  </a:lnTo>
                  <a:lnTo>
                    <a:pt x="369750" y="300699"/>
                  </a:lnTo>
                  <a:lnTo>
                    <a:pt x="393192" y="312420"/>
                  </a:lnTo>
                  <a:close/>
                </a:path>
                <a:path w="784860" h="949960">
                  <a:moveTo>
                    <a:pt x="404838" y="569829"/>
                  </a:moveTo>
                  <a:lnTo>
                    <a:pt x="376428" y="554736"/>
                  </a:lnTo>
                  <a:lnTo>
                    <a:pt x="377952" y="589788"/>
                  </a:lnTo>
                  <a:lnTo>
                    <a:pt x="404838" y="569829"/>
                  </a:lnTo>
                  <a:close/>
                </a:path>
                <a:path w="784860" h="949960">
                  <a:moveTo>
                    <a:pt x="473964" y="606552"/>
                  </a:moveTo>
                  <a:lnTo>
                    <a:pt x="404838" y="569829"/>
                  </a:lnTo>
                  <a:lnTo>
                    <a:pt x="377952" y="589788"/>
                  </a:lnTo>
                  <a:lnTo>
                    <a:pt x="376428" y="554736"/>
                  </a:lnTo>
                  <a:lnTo>
                    <a:pt x="376428" y="602378"/>
                  </a:lnTo>
                  <a:lnTo>
                    <a:pt x="394110" y="611627"/>
                  </a:lnTo>
                  <a:lnTo>
                    <a:pt x="422148" y="591312"/>
                  </a:lnTo>
                  <a:lnTo>
                    <a:pt x="425196" y="627888"/>
                  </a:lnTo>
                  <a:lnTo>
                    <a:pt x="425196" y="641834"/>
                  </a:lnTo>
                  <a:lnTo>
                    <a:pt x="473964" y="606552"/>
                  </a:lnTo>
                  <a:close/>
                </a:path>
                <a:path w="784860" h="949960">
                  <a:moveTo>
                    <a:pt x="425196" y="627888"/>
                  </a:moveTo>
                  <a:lnTo>
                    <a:pt x="422148" y="591312"/>
                  </a:lnTo>
                  <a:lnTo>
                    <a:pt x="394110" y="611627"/>
                  </a:lnTo>
                  <a:lnTo>
                    <a:pt x="425196" y="627888"/>
                  </a:lnTo>
                  <a:close/>
                </a:path>
                <a:path w="784860" h="949960">
                  <a:moveTo>
                    <a:pt x="501396" y="39624"/>
                  </a:moveTo>
                  <a:lnTo>
                    <a:pt x="472440" y="47244"/>
                  </a:lnTo>
                  <a:lnTo>
                    <a:pt x="490853" y="57781"/>
                  </a:lnTo>
                  <a:lnTo>
                    <a:pt x="501396" y="39624"/>
                  </a:lnTo>
                  <a:close/>
                </a:path>
                <a:path w="784860" h="949960">
                  <a:moveTo>
                    <a:pt x="490853" y="57781"/>
                  </a:moveTo>
                  <a:lnTo>
                    <a:pt x="472440" y="47244"/>
                  </a:lnTo>
                  <a:lnTo>
                    <a:pt x="472440" y="89492"/>
                  </a:lnTo>
                  <a:lnTo>
                    <a:pt x="490853" y="57781"/>
                  </a:lnTo>
                  <a:close/>
                </a:path>
                <a:path w="784860" h="949960">
                  <a:moveTo>
                    <a:pt x="736092" y="214316"/>
                  </a:moveTo>
                  <a:lnTo>
                    <a:pt x="736092" y="198120"/>
                  </a:lnTo>
                  <a:lnTo>
                    <a:pt x="707713" y="181880"/>
                  </a:lnTo>
                  <a:lnTo>
                    <a:pt x="472440" y="356616"/>
                  </a:lnTo>
                  <a:lnTo>
                    <a:pt x="521208" y="387270"/>
                  </a:lnTo>
                  <a:lnTo>
                    <a:pt x="521208" y="336804"/>
                  </a:lnTo>
                  <a:lnTo>
                    <a:pt x="547224" y="353771"/>
                  </a:lnTo>
                  <a:lnTo>
                    <a:pt x="736092" y="214316"/>
                  </a:lnTo>
                  <a:close/>
                </a:path>
                <a:path w="784860" h="949960">
                  <a:moveTo>
                    <a:pt x="501396" y="63814"/>
                  </a:moveTo>
                  <a:lnTo>
                    <a:pt x="501396" y="39624"/>
                  </a:lnTo>
                  <a:lnTo>
                    <a:pt x="490853" y="57781"/>
                  </a:lnTo>
                  <a:lnTo>
                    <a:pt x="501396" y="63814"/>
                  </a:lnTo>
                  <a:close/>
                </a:path>
                <a:path w="784860" h="949960">
                  <a:moveTo>
                    <a:pt x="547224" y="353771"/>
                  </a:moveTo>
                  <a:lnTo>
                    <a:pt x="521208" y="336804"/>
                  </a:lnTo>
                  <a:lnTo>
                    <a:pt x="522732" y="371856"/>
                  </a:lnTo>
                  <a:lnTo>
                    <a:pt x="547224" y="353771"/>
                  </a:lnTo>
                  <a:close/>
                </a:path>
                <a:path w="784860" h="949960">
                  <a:moveTo>
                    <a:pt x="626364" y="405384"/>
                  </a:moveTo>
                  <a:lnTo>
                    <a:pt x="547224" y="353771"/>
                  </a:lnTo>
                  <a:lnTo>
                    <a:pt x="522732" y="371856"/>
                  </a:lnTo>
                  <a:lnTo>
                    <a:pt x="521208" y="336804"/>
                  </a:lnTo>
                  <a:lnTo>
                    <a:pt x="521208" y="387270"/>
                  </a:lnTo>
                  <a:lnTo>
                    <a:pt x="553786" y="407748"/>
                  </a:lnTo>
                  <a:lnTo>
                    <a:pt x="577596" y="390144"/>
                  </a:lnTo>
                  <a:lnTo>
                    <a:pt x="579120" y="423672"/>
                  </a:lnTo>
                  <a:lnTo>
                    <a:pt x="579120" y="440454"/>
                  </a:lnTo>
                  <a:lnTo>
                    <a:pt x="626364" y="405384"/>
                  </a:lnTo>
                  <a:close/>
                </a:path>
                <a:path w="784860" h="949960">
                  <a:moveTo>
                    <a:pt x="579120" y="423672"/>
                  </a:moveTo>
                  <a:lnTo>
                    <a:pt x="577596" y="390144"/>
                  </a:lnTo>
                  <a:lnTo>
                    <a:pt x="553786" y="407748"/>
                  </a:lnTo>
                  <a:lnTo>
                    <a:pt x="579120" y="423672"/>
                  </a:lnTo>
                  <a:close/>
                </a:path>
                <a:path w="784860" h="949960">
                  <a:moveTo>
                    <a:pt x="736092" y="198120"/>
                  </a:moveTo>
                  <a:lnTo>
                    <a:pt x="733044" y="163068"/>
                  </a:lnTo>
                  <a:lnTo>
                    <a:pt x="707713" y="181880"/>
                  </a:lnTo>
                  <a:lnTo>
                    <a:pt x="736092" y="198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0506" y="2686811"/>
              <a:ext cx="588645" cy="547370"/>
            </a:xfrm>
            <a:custGeom>
              <a:avLst/>
              <a:gdLst/>
              <a:ahLst/>
              <a:cxnLst/>
              <a:rect l="l" t="t" r="r" b="b"/>
              <a:pathLst>
                <a:path w="588645" h="547369">
                  <a:moveTo>
                    <a:pt x="588263" y="547115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8263" y="547115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9170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35284" y="2907282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51254" y="2667000"/>
            <a:ext cx="629920" cy="586740"/>
            <a:chOff x="4151254" y="2667000"/>
            <a:chExt cx="629920" cy="586740"/>
          </a:xfrm>
        </p:grpSpPr>
        <p:sp>
          <p:nvSpPr>
            <p:cNvPr id="40" name="object 40"/>
            <p:cNvSpPr/>
            <p:nvPr/>
          </p:nvSpPr>
          <p:spPr>
            <a:xfrm>
              <a:off x="4172590" y="2686811"/>
              <a:ext cx="586740" cy="547370"/>
            </a:xfrm>
            <a:custGeom>
              <a:avLst/>
              <a:gdLst/>
              <a:ahLst/>
              <a:cxnLst/>
              <a:rect l="l" t="t" r="r" b="b"/>
              <a:pathLst>
                <a:path w="586739" h="547369">
                  <a:moveTo>
                    <a:pt x="586739" y="547115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6739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1254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3340" y="2713734"/>
            <a:ext cx="24955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07367" y="2907282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16358" y="3674364"/>
            <a:ext cx="1373505" cy="1047115"/>
            <a:chOff x="2316358" y="3674364"/>
            <a:chExt cx="1373505" cy="1047115"/>
          </a:xfrm>
        </p:grpSpPr>
        <p:sp>
          <p:nvSpPr>
            <p:cNvPr id="45" name="object 45"/>
            <p:cNvSpPr/>
            <p:nvPr/>
          </p:nvSpPr>
          <p:spPr>
            <a:xfrm>
              <a:off x="2316353" y="4180331"/>
              <a:ext cx="1115695" cy="541020"/>
            </a:xfrm>
            <a:custGeom>
              <a:avLst/>
              <a:gdLst/>
              <a:ahLst/>
              <a:cxnLst/>
              <a:rect l="l" t="t" r="r" b="b"/>
              <a:pathLst>
                <a:path w="1115695" h="541020">
                  <a:moveTo>
                    <a:pt x="1115568" y="32004"/>
                  </a:moveTo>
                  <a:lnTo>
                    <a:pt x="1100239" y="18872"/>
                  </a:lnTo>
                  <a:lnTo>
                    <a:pt x="1091184" y="0"/>
                  </a:lnTo>
                  <a:lnTo>
                    <a:pt x="0" y="502920"/>
                  </a:lnTo>
                  <a:lnTo>
                    <a:pt x="16764" y="541020"/>
                  </a:lnTo>
                  <a:lnTo>
                    <a:pt x="1022413" y="78168"/>
                  </a:lnTo>
                  <a:lnTo>
                    <a:pt x="664464" y="509016"/>
                  </a:lnTo>
                  <a:lnTo>
                    <a:pt x="696468" y="534924"/>
                  </a:lnTo>
                  <a:lnTo>
                    <a:pt x="1115568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1406" y="3695699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60070" y="3674364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2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86740" y="586740"/>
                  </a:lnTo>
                  <a:lnTo>
                    <a:pt x="586740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6740" y="566928"/>
                  </a:lnTo>
                  <a:lnTo>
                    <a:pt x="586740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416184" y="3914646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730630" y="3674364"/>
            <a:ext cx="631190" cy="586740"/>
            <a:chOff x="3730630" y="3674364"/>
            <a:chExt cx="631190" cy="586740"/>
          </a:xfrm>
        </p:grpSpPr>
        <p:sp>
          <p:nvSpPr>
            <p:cNvPr id="50" name="object 50"/>
            <p:cNvSpPr/>
            <p:nvPr/>
          </p:nvSpPr>
          <p:spPr>
            <a:xfrm>
              <a:off x="3751965" y="3695699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5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30630" y="3674364"/>
              <a:ext cx="631190" cy="586740"/>
            </a:xfrm>
            <a:custGeom>
              <a:avLst/>
              <a:gdLst/>
              <a:ahLst/>
              <a:cxnLst/>
              <a:rect l="l" t="t" r="r" b="b"/>
              <a:pathLst>
                <a:path w="631189" h="586739">
                  <a:moveTo>
                    <a:pt x="630936" y="586740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30936" y="586740"/>
                  </a:lnTo>
                  <a:close/>
                </a:path>
                <a:path w="631189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31189" h="58673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192156" y="3721098"/>
            <a:ext cx="9201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8262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86743" y="3914646"/>
            <a:ext cx="1377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35197" y="3172967"/>
            <a:ext cx="1035050" cy="541020"/>
          </a:xfrm>
          <a:custGeom>
            <a:avLst/>
            <a:gdLst/>
            <a:ahLst/>
            <a:cxnLst/>
            <a:rect l="l" t="t" r="r" b="b"/>
            <a:pathLst>
              <a:path w="1035050" h="541020">
                <a:moveTo>
                  <a:pt x="1034796" y="502920"/>
                </a:moveTo>
                <a:lnTo>
                  <a:pt x="25908" y="0"/>
                </a:lnTo>
                <a:lnTo>
                  <a:pt x="16357" y="19100"/>
                </a:lnTo>
                <a:lnTo>
                  <a:pt x="0" y="30480"/>
                </a:lnTo>
                <a:lnTo>
                  <a:pt x="335280" y="533400"/>
                </a:lnTo>
                <a:lnTo>
                  <a:pt x="370332" y="510540"/>
                </a:lnTo>
                <a:lnTo>
                  <a:pt x="79095" y="72377"/>
                </a:lnTo>
                <a:lnTo>
                  <a:pt x="1014984" y="541020"/>
                </a:lnTo>
                <a:lnTo>
                  <a:pt x="1034796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65208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735453" y="3171443"/>
            <a:ext cx="1117600" cy="542925"/>
          </a:xfrm>
          <a:custGeom>
            <a:avLst/>
            <a:gdLst/>
            <a:ahLst/>
            <a:cxnLst/>
            <a:rect l="l" t="t" r="r" b="b"/>
            <a:pathLst>
              <a:path w="1117600" h="542925">
                <a:moveTo>
                  <a:pt x="1117092" y="33528"/>
                </a:moveTo>
                <a:lnTo>
                  <a:pt x="1101623" y="20281"/>
                </a:lnTo>
                <a:lnTo>
                  <a:pt x="1092708" y="0"/>
                </a:lnTo>
                <a:lnTo>
                  <a:pt x="0" y="504444"/>
                </a:lnTo>
                <a:lnTo>
                  <a:pt x="18288" y="542544"/>
                </a:lnTo>
                <a:lnTo>
                  <a:pt x="1026363" y="76530"/>
                </a:lnTo>
                <a:lnTo>
                  <a:pt x="664464" y="510540"/>
                </a:lnTo>
                <a:lnTo>
                  <a:pt x="696468" y="536448"/>
                </a:lnTo>
                <a:lnTo>
                  <a:pt x="111709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026548" y="2541522"/>
            <a:ext cx="859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latin typeface="Times New Roman"/>
                <a:cs typeface="Times New Roman"/>
              </a:rPr>
              <a:t>… </a:t>
            </a:r>
            <a:r>
              <a:rPr sz="3900" b="1" i="1" spc="-75" baseline="-961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900" baseline="-961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15213" y="2541522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493898" y="1322832"/>
            <a:ext cx="4157979" cy="2066925"/>
            <a:chOff x="5493898" y="1322832"/>
            <a:chExt cx="4157979" cy="2066925"/>
          </a:xfrm>
        </p:grpSpPr>
        <p:sp>
          <p:nvSpPr>
            <p:cNvPr id="60" name="object 60"/>
            <p:cNvSpPr/>
            <p:nvPr/>
          </p:nvSpPr>
          <p:spPr>
            <a:xfrm>
              <a:off x="5515234" y="1344167"/>
              <a:ext cx="4114800" cy="2024380"/>
            </a:xfrm>
            <a:custGeom>
              <a:avLst/>
              <a:gdLst/>
              <a:ahLst/>
              <a:cxnLst/>
              <a:rect l="l" t="t" r="r" b="b"/>
              <a:pathLst>
                <a:path w="4114800" h="2024379">
                  <a:moveTo>
                    <a:pt x="4114799" y="2023871"/>
                  </a:moveTo>
                  <a:lnTo>
                    <a:pt x="4114799" y="0"/>
                  </a:lnTo>
                  <a:lnTo>
                    <a:pt x="0" y="0"/>
                  </a:lnTo>
                  <a:lnTo>
                    <a:pt x="0" y="2023871"/>
                  </a:lnTo>
                  <a:lnTo>
                    <a:pt x="4114799" y="202387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93898" y="1322832"/>
              <a:ext cx="4157979" cy="2066925"/>
            </a:xfrm>
            <a:custGeom>
              <a:avLst/>
              <a:gdLst/>
              <a:ahLst/>
              <a:cxnLst/>
              <a:rect l="l" t="t" r="r" b="b"/>
              <a:pathLst>
                <a:path w="4157979" h="2066925">
                  <a:moveTo>
                    <a:pt x="4157472" y="2066544"/>
                  </a:moveTo>
                  <a:lnTo>
                    <a:pt x="4157472" y="0"/>
                  </a:lnTo>
                  <a:lnTo>
                    <a:pt x="0" y="0"/>
                  </a:lnTo>
                  <a:lnTo>
                    <a:pt x="0" y="2066544"/>
                  </a:lnTo>
                  <a:lnTo>
                    <a:pt x="21336" y="20665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114800" y="42672"/>
                  </a:lnTo>
                  <a:lnTo>
                    <a:pt x="4114800" y="21336"/>
                  </a:lnTo>
                  <a:lnTo>
                    <a:pt x="4136136" y="42672"/>
                  </a:lnTo>
                  <a:lnTo>
                    <a:pt x="4136136" y="2066544"/>
                  </a:lnTo>
                  <a:lnTo>
                    <a:pt x="4157472" y="2066544"/>
                  </a:lnTo>
                  <a:close/>
                </a:path>
                <a:path w="4157979" h="20669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157979" h="2066925">
                  <a:moveTo>
                    <a:pt x="42672" y="20238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2023872"/>
                  </a:lnTo>
                  <a:lnTo>
                    <a:pt x="42672" y="2023872"/>
                  </a:lnTo>
                  <a:close/>
                </a:path>
                <a:path w="4157979" h="2066925">
                  <a:moveTo>
                    <a:pt x="4136136" y="2023872"/>
                  </a:moveTo>
                  <a:lnTo>
                    <a:pt x="21336" y="2023872"/>
                  </a:lnTo>
                  <a:lnTo>
                    <a:pt x="42672" y="2045208"/>
                  </a:lnTo>
                  <a:lnTo>
                    <a:pt x="42672" y="2066544"/>
                  </a:lnTo>
                  <a:lnTo>
                    <a:pt x="4114800" y="2066544"/>
                  </a:lnTo>
                  <a:lnTo>
                    <a:pt x="4114800" y="2045208"/>
                  </a:lnTo>
                  <a:lnTo>
                    <a:pt x="4136136" y="2023872"/>
                  </a:lnTo>
                  <a:close/>
                </a:path>
                <a:path w="4157979" h="2066925">
                  <a:moveTo>
                    <a:pt x="42672" y="2066544"/>
                  </a:moveTo>
                  <a:lnTo>
                    <a:pt x="42672" y="2045208"/>
                  </a:lnTo>
                  <a:lnTo>
                    <a:pt x="21336" y="2023872"/>
                  </a:lnTo>
                  <a:lnTo>
                    <a:pt x="21336" y="2066544"/>
                  </a:lnTo>
                  <a:lnTo>
                    <a:pt x="42672" y="2066544"/>
                  </a:lnTo>
                  <a:close/>
                </a:path>
                <a:path w="4157979" h="2066925">
                  <a:moveTo>
                    <a:pt x="4136136" y="42672"/>
                  </a:moveTo>
                  <a:lnTo>
                    <a:pt x="4114800" y="21336"/>
                  </a:lnTo>
                  <a:lnTo>
                    <a:pt x="4114800" y="42672"/>
                  </a:lnTo>
                  <a:lnTo>
                    <a:pt x="4136136" y="42672"/>
                  </a:lnTo>
                  <a:close/>
                </a:path>
                <a:path w="4157979" h="2066925">
                  <a:moveTo>
                    <a:pt x="4136136" y="2023872"/>
                  </a:moveTo>
                  <a:lnTo>
                    <a:pt x="4136136" y="42672"/>
                  </a:lnTo>
                  <a:lnTo>
                    <a:pt x="4114800" y="42672"/>
                  </a:lnTo>
                  <a:lnTo>
                    <a:pt x="4114800" y="2023872"/>
                  </a:lnTo>
                  <a:lnTo>
                    <a:pt x="4136136" y="2023872"/>
                  </a:lnTo>
                  <a:close/>
                </a:path>
                <a:path w="4157979" h="2066925">
                  <a:moveTo>
                    <a:pt x="4136136" y="2066544"/>
                  </a:moveTo>
                  <a:lnTo>
                    <a:pt x="4136136" y="2023872"/>
                  </a:lnTo>
                  <a:lnTo>
                    <a:pt x="4114800" y="2045208"/>
                  </a:lnTo>
                  <a:lnTo>
                    <a:pt x="4114800" y="2066544"/>
                  </a:lnTo>
                  <a:lnTo>
                    <a:pt x="4136136" y="2066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52983" y="1275079"/>
            <a:ext cx="36366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34315">
              <a:lnSpc>
                <a:spcPct val="100000"/>
              </a:lnSpc>
              <a:spcBef>
                <a:spcPts val="130"/>
              </a:spcBef>
              <a:buChar char="•"/>
              <a:tabLst>
                <a:tab pos="272415" algn="l"/>
              </a:tabLst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41831" y="1651507"/>
            <a:ext cx="22593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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41831" y="2027935"/>
            <a:ext cx="2259330" cy="1247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304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</a:t>
            </a:r>
            <a:endParaRPr sz="3050">
              <a:latin typeface="Symbol"/>
              <a:cs typeface="Symbol"/>
            </a:endParaRPr>
          </a:p>
          <a:p>
            <a:pPr algn="ctr">
              <a:lnSpc>
                <a:spcPts val="2960"/>
              </a:lnSpc>
            </a:pPr>
            <a:r>
              <a:rPr sz="3050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ts val="3310"/>
              </a:lnSpc>
            </a:pPr>
            <a:r>
              <a:rPr sz="3050" b="1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i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235330" y="2415539"/>
            <a:ext cx="6416040" cy="4954905"/>
            <a:chOff x="3235330" y="2415539"/>
            <a:chExt cx="6416040" cy="4954905"/>
          </a:xfrm>
        </p:grpSpPr>
        <p:sp>
          <p:nvSpPr>
            <p:cNvPr id="66" name="object 66"/>
            <p:cNvSpPr/>
            <p:nvPr/>
          </p:nvSpPr>
          <p:spPr>
            <a:xfrm>
              <a:off x="3235325" y="2415539"/>
              <a:ext cx="1195070" cy="372110"/>
            </a:xfrm>
            <a:custGeom>
              <a:avLst/>
              <a:gdLst/>
              <a:ahLst/>
              <a:cxnLst/>
              <a:rect l="l" t="t" r="r" b="b"/>
              <a:pathLst>
                <a:path w="1195070" h="372110">
                  <a:moveTo>
                    <a:pt x="1194816" y="251460"/>
                  </a:moveTo>
                  <a:lnTo>
                    <a:pt x="440436" y="0"/>
                  </a:lnTo>
                  <a:lnTo>
                    <a:pt x="433578" y="19812"/>
                  </a:lnTo>
                  <a:lnTo>
                    <a:pt x="420624" y="3048"/>
                  </a:lnTo>
                  <a:lnTo>
                    <a:pt x="0" y="339852"/>
                  </a:lnTo>
                  <a:lnTo>
                    <a:pt x="25908" y="371856"/>
                  </a:lnTo>
                  <a:lnTo>
                    <a:pt x="437997" y="43383"/>
                  </a:lnTo>
                  <a:lnTo>
                    <a:pt x="1182624" y="291084"/>
                  </a:lnTo>
                  <a:lnTo>
                    <a:pt x="1194816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59330" y="4030979"/>
              <a:ext cx="4871085" cy="3317875"/>
            </a:xfrm>
            <a:custGeom>
              <a:avLst/>
              <a:gdLst/>
              <a:ahLst/>
              <a:cxnLst/>
              <a:rect l="l" t="t" r="r" b="b"/>
              <a:pathLst>
                <a:path w="4871084" h="3317875">
                  <a:moveTo>
                    <a:pt x="4870703" y="3317747"/>
                  </a:moveTo>
                  <a:lnTo>
                    <a:pt x="4870703" y="0"/>
                  </a:lnTo>
                  <a:lnTo>
                    <a:pt x="0" y="0"/>
                  </a:lnTo>
                  <a:lnTo>
                    <a:pt x="0" y="3317747"/>
                  </a:lnTo>
                  <a:lnTo>
                    <a:pt x="4870703" y="33177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39518" y="4009644"/>
              <a:ext cx="4912360" cy="3360420"/>
            </a:xfrm>
            <a:custGeom>
              <a:avLst/>
              <a:gdLst/>
              <a:ahLst/>
              <a:cxnLst/>
              <a:rect l="l" t="t" r="r" b="b"/>
              <a:pathLst>
                <a:path w="4912359" h="3360420">
                  <a:moveTo>
                    <a:pt x="4911852" y="3360420"/>
                  </a:moveTo>
                  <a:lnTo>
                    <a:pt x="4911852" y="0"/>
                  </a:lnTo>
                  <a:lnTo>
                    <a:pt x="0" y="0"/>
                  </a:lnTo>
                  <a:lnTo>
                    <a:pt x="0" y="3360420"/>
                  </a:lnTo>
                  <a:lnTo>
                    <a:pt x="19812" y="3360420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869180" y="42672"/>
                  </a:lnTo>
                  <a:lnTo>
                    <a:pt x="4869180" y="21336"/>
                  </a:lnTo>
                  <a:lnTo>
                    <a:pt x="4890516" y="42672"/>
                  </a:lnTo>
                  <a:lnTo>
                    <a:pt x="4890516" y="3360420"/>
                  </a:lnTo>
                  <a:lnTo>
                    <a:pt x="4911852" y="3360420"/>
                  </a:lnTo>
                  <a:close/>
                </a:path>
                <a:path w="4912359" h="336042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912359" h="3360420">
                  <a:moveTo>
                    <a:pt x="41148" y="331774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3317748"/>
                  </a:lnTo>
                  <a:lnTo>
                    <a:pt x="41148" y="3317748"/>
                  </a:lnTo>
                  <a:close/>
                </a:path>
                <a:path w="4912359" h="3360420">
                  <a:moveTo>
                    <a:pt x="4890516" y="3317748"/>
                  </a:moveTo>
                  <a:lnTo>
                    <a:pt x="19812" y="3317748"/>
                  </a:lnTo>
                  <a:lnTo>
                    <a:pt x="41148" y="3339084"/>
                  </a:lnTo>
                  <a:lnTo>
                    <a:pt x="41148" y="3360420"/>
                  </a:lnTo>
                  <a:lnTo>
                    <a:pt x="4869180" y="3360420"/>
                  </a:lnTo>
                  <a:lnTo>
                    <a:pt x="4869180" y="3339084"/>
                  </a:lnTo>
                  <a:lnTo>
                    <a:pt x="4890516" y="3317748"/>
                  </a:lnTo>
                  <a:close/>
                </a:path>
                <a:path w="4912359" h="3360420">
                  <a:moveTo>
                    <a:pt x="41148" y="3360420"/>
                  </a:moveTo>
                  <a:lnTo>
                    <a:pt x="41148" y="3339084"/>
                  </a:lnTo>
                  <a:lnTo>
                    <a:pt x="19812" y="3317748"/>
                  </a:lnTo>
                  <a:lnTo>
                    <a:pt x="19812" y="3360420"/>
                  </a:lnTo>
                  <a:lnTo>
                    <a:pt x="41148" y="3360420"/>
                  </a:lnTo>
                  <a:close/>
                </a:path>
                <a:path w="4912359" h="3360420">
                  <a:moveTo>
                    <a:pt x="4890516" y="42672"/>
                  </a:moveTo>
                  <a:lnTo>
                    <a:pt x="4869180" y="21336"/>
                  </a:lnTo>
                  <a:lnTo>
                    <a:pt x="4869180" y="42672"/>
                  </a:lnTo>
                  <a:lnTo>
                    <a:pt x="4890516" y="42672"/>
                  </a:lnTo>
                  <a:close/>
                </a:path>
                <a:path w="4912359" h="3360420">
                  <a:moveTo>
                    <a:pt x="4890516" y="3317748"/>
                  </a:moveTo>
                  <a:lnTo>
                    <a:pt x="4890516" y="42672"/>
                  </a:lnTo>
                  <a:lnTo>
                    <a:pt x="4869180" y="42672"/>
                  </a:lnTo>
                  <a:lnTo>
                    <a:pt x="4869180" y="3317748"/>
                  </a:lnTo>
                  <a:lnTo>
                    <a:pt x="4890516" y="3317748"/>
                  </a:lnTo>
                  <a:close/>
                </a:path>
                <a:path w="4912359" h="3360420">
                  <a:moveTo>
                    <a:pt x="4890516" y="3360420"/>
                  </a:moveTo>
                  <a:lnTo>
                    <a:pt x="4890516" y="3317748"/>
                  </a:lnTo>
                  <a:lnTo>
                    <a:pt x="4869180" y="3339084"/>
                  </a:lnTo>
                  <a:lnTo>
                    <a:pt x="4869180" y="3360420"/>
                  </a:lnTo>
                  <a:lnTo>
                    <a:pt x="4890516" y="3360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494416" y="1371091"/>
            <a:ext cx="12503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57594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Times New Roman"/>
                <a:cs typeface="Times New Roman"/>
              </a:rPr>
              <a:t>=</a:t>
            </a:r>
            <a:r>
              <a:rPr sz="2600" b="1" i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63755" y="3465066"/>
            <a:ext cx="1367790" cy="1038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  <a:spcBef>
                <a:spcPts val="80"/>
              </a:spcBef>
            </a:pPr>
            <a:r>
              <a:rPr sz="3050" b="1" spc="-10" dirty="0">
                <a:latin typeface="Times New Roman"/>
                <a:cs typeface="Times New Roman"/>
              </a:rPr>
              <a:t>repeat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59913" y="4454651"/>
            <a:ext cx="1059180" cy="36830"/>
          </a:xfrm>
          <a:custGeom>
            <a:avLst/>
            <a:gdLst/>
            <a:ahLst/>
            <a:cxnLst/>
            <a:rect l="l" t="t" r="r" b="b"/>
            <a:pathLst>
              <a:path w="1059179" h="36829">
                <a:moveTo>
                  <a:pt x="1059179" y="36575"/>
                </a:moveTo>
                <a:lnTo>
                  <a:pt x="1059179" y="0"/>
                </a:lnTo>
                <a:lnTo>
                  <a:pt x="0" y="0"/>
                </a:lnTo>
                <a:lnTo>
                  <a:pt x="0" y="36575"/>
                </a:lnTo>
                <a:lnTo>
                  <a:pt x="1059179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847219" y="4431282"/>
            <a:ext cx="339280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Times New Roman"/>
              <a:buChar char="•"/>
              <a:tabLst>
                <a:tab pos="24701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GetNextToken;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43815" y="4854954"/>
            <a:ext cx="35953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{Tyto</a:t>
            </a:r>
            <a:r>
              <a:rPr sz="3050" spc="-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tokeny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přeskoč}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21819" y="5277101"/>
            <a:ext cx="45275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until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množ.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859913" y="5724144"/>
            <a:ext cx="783590" cy="36830"/>
          </a:xfrm>
          <a:custGeom>
            <a:avLst/>
            <a:gdLst/>
            <a:ahLst/>
            <a:cxnLst/>
            <a:rect l="l" t="t" r="r" b="b"/>
            <a:pathLst>
              <a:path w="783589" h="36829">
                <a:moveTo>
                  <a:pt x="783335" y="36575"/>
                </a:moveTo>
                <a:lnTo>
                  <a:pt x="783335" y="0"/>
                </a:lnTo>
                <a:lnTo>
                  <a:pt x="0" y="0"/>
                </a:lnTo>
                <a:lnTo>
                  <a:pt x="0" y="36575"/>
                </a:lnTo>
                <a:lnTo>
                  <a:pt x="783335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821819" y="5912609"/>
            <a:ext cx="46304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if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množ.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then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859909" y="6359652"/>
            <a:ext cx="4554220" cy="36830"/>
          </a:xfrm>
          <a:custGeom>
            <a:avLst/>
            <a:gdLst/>
            <a:ahLst/>
            <a:cxnLst/>
            <a:rect l="l" t="t" r="r" b="b"/>
            <a:pathLst>
              <a:path w="4554220" h="36829">
                <a:moveTo>
                  <a:pt x="239268" y="0"/>
                </a:moveTo>
                <a:lnTo>
                  <a:pt x="0" y="0"/>
                </a:lnTo>
                <a:lnTo>
                  <a:pt x="0" y="36576"/>
                </a:lnTo>
                <a:lnTo>
                  <a:pt x="239268" y="36576"/>
                </a:lnTo>
                <a:lnTo>
                  <a:pt x="239268" y="0"/>
                </a:lnTo>
                <a:close/>
              </a:path>
              <a:path w="4554220" h="36829">
                <a:moveTo>
                  <a:pt x="4553712" y="0"/>
                </a:moveTo>
                <a:lnTo>
                  <a:pt x="3813048" y="0"/>
                </a:lnTo>
                <a:lnTo>
                  <a:pt x="3813048" y="36576"/>
                </a:lnTo>
                <a:lnTo>
                  <a:pt x="4553712" y="36576"/>
                </a:lnTo>
                <a:lnTo>
                  <a:pt x="455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21819" y="6334757"/>
            <a:ext cx="3734435" cy="9194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 marR="30480">
              <a:lnSpc>
                <a:spcPts val="3340"/>
              </a:lnSpc>
              <a:spcBef>
                <a:spcPts val="509"/>
              </a:spcBef>
            </a:pPr>
            <a:r>
              <a:rPr sz="3050" dirty="0">
                <a:latin typeface="Times New Roman"/>
                <a:cs typeface="Times New Roman"/>
              </a:rPr>
              <a:t>pokračuj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syntaktické </a:t>
            </a:r>
            <a:r>
              <a:rPr sz="3050" dirty="0">
                <a:latin typeface="Times New Roman"/>
                <a:cs typeface="Times New Roman"/>
              </a:rPr>
              <a:t>analýze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od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symbolu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3050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6003290"/>
            <a:chOff x="1045345" y="483108"/>
            <a:chExt cx="8606155" cy="6003290"/>
          </a:xfrm>
        </p:grpSpPr>
        <p:sp>
          <p:nvSpPr>
            <p:cNvPr id="3" name="object 3"/>
            <p:cNvSpPr/>
            <p:nvPr/>
          </p:nvSpPr>
          <p:spPr>
            <a:xfrm>
              <a:off x="3360298" y="2548127"/>
              <a:ext cx="5108575" cy="3427729"/>
            </a:xfrm>
            <a:custGeom>
              <a:avLst/>
              <a:gdLst/>
              <a:ahLst/>
              <a:cxnLst/>
              <a:rect l="l" t="t" r="r" b="b"/>
              <a:pathLst>
                <a:path w="5108575" h="3427729">
                  <a:moveTo>
                    <a:pt x="5108447" y="3413759"/>
                  </a:moveTo>
                  <a:lnTo>
                    <a:pt x="1552955" y="0"/>
                  </a:lnTo>
                  <a:lnTo>
                    <a:pt x="1399031" y="41147"/>
                  </a:lnTo>
                  <a:lnTo>
                    <a:pt x="1399031" y="685799"/>
                  </a:lnTo>
                  <a:lnTo>
                    <a:pt x="867155" y="685799"/>
                  </a:lnTo>
                  <a:lnTo>
                    <a:pt x="854507" y="709882"/>
                  </a:lnTo>
                  <a:lnTo>
                    <a:pt x="851964" y="740018"/>
                  </a:lnTo>
                  <a:lnTo>
                    <a:pt x="857768" y="775381"/>
                  </a:lnTo>
                  <a:lnTo>
                    <a:pt x="870160" y="815148"/>
                  </a:lnTo>
                  <a:lnTo>
                    <a:pt x="887382" y="858495"/>
                  </a:lnTo>
                  <a:lnTo>
                    <a:pt x="907675" y="904596"/>
                  </a:lnTo>
                  <a:lnTo>
                    <a:pt x="929280" y="952628"/>
                  </a:lnTo>
                  <a:lnTo>
                    <a:pt x="950438" y="1001766"/>
                  </a:lnTo>
                  <a:lnTo>
                    <a:pt x="969392" y="1051185"/>
                  </a:lnTo>
                  <a:lnTo>
                    <a:pt x="984381" y="1100062"/>
                  </a:lnTo>
                  <a:lnTo>
                    <a:pt x="993647" y="1147571"/>
                  </a:lnTo>
                  <a:lnTo>
                    <a:pt x="993647" y="1706879"/>
                  </a:lnTo>
                  <a:lnTo>
                    <a:pt x="420623" y="1706879"/>
                  </a:lnTo>
                  <a:lnTo>
                    <a:pt x="559307" y="2168651"/>
                  </a:lnTo>
                  <a:lnTo>
                    <a:pt x="559307" y="2686811"/>
                  </a:lnTo>
                  <a:lnTo>
                    <a:pt x="0" y="2686811"/>
                  </a:lnTo>
                  <a:lnTo>
                    <a:pt x="993647" y="3427475"/>
                  </a:lnTo>
                  <a:lnTo>
                    <a:pt x="5108447" y="34137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39319" y="2525268"/>
              <a:ext cx="5149850" cy="3472179"/>
            </a:xfrm>
            <a:custGeom>
              <a:avLst/>
              <a:gdLst/>
              <a:ahLst/>
              <a:cxnLst/>
              <a:rect l="l" t="t" r="r" b="b"/>
              <a:pathLst>
                <a:path w="5149850" h="3472179">
                  <a:moveTo>
                    <a:pt x="580286" y="2688336"/>
                  </a:moveTo>
                  <a:lnTo>
                    <a:pt x="11834" y="2688336"/>
                  </a:lnTo>
                  <a:lnTo>
                    <a:pt x="4214" y="2694432"/>
                  </a:lnTo>
                  <a:lnTo>
                    <a:pt x="1166" y="2702052"/>
                  </a:lnTo>
                  <a:lnTo>
                    <a:pt x="0" y="2708862"/>
                  </a:lnTo>
                  <a:lnTo>
                    <a:pt x="976" y="2715387"/>
                  </a:lnTo>
                  <a:lnTo>
                    <a:pt x="3952" y="2721340"/>
                  </a:lnTo>
                  <a:lnTo>
                    <a:pt x="8786" y="2726436"/>
                  </a:lnTo>
                  <a:lnTo>
                    <a:pt x="20978" y="2735523"/>
                  </a:lnTo>
                  <a:lnTo>
                    <a:pt x="20978" y="2729484"/>
                  </a:lnTo>
                  <a:lnTo>
                    <a:pt x="33170" y="2692908"/>
                  </a:lnTo>
                  <a:lnTo>
                    <a:pt x="82239" y="2729484"/>
                  </a:lnTo>
                  <a:lnTo>
                    <a:pt x="560474" y="2729484"/>
                  </a:lnTo>
                  <a:lnTo>
                    <a:pt x="560474" y="2709672"/>
                  </a:lnTo>
                  <a:lnTo>
                    <a:pt x="580286" y="2688336"/>
                  </a:lnTo>
                  <a:close/>
                </a:path>
                <a:path w="5149850" h="3472179">
                  <a:moveTo>
                    <a:pt x="82239" y="2729484"/>
                  </a:moveTo>
                  <a:lnTo>
                    <a:pt x="33170" y="2692908"/>
                  </a:lnTo>
                  <a:lnTo>
                    <a:pt x="20978" y="2729484"/>
                  </a:lnTo>
                  <a:lnTo>
                    <a:pt x="82239" y="2729484"/>
                  </a:lnTo>
                  <a:close/>
                </a:path>
                <a:path w="5149850" h="3472179">
                  <a:moveTo>
                    <a:pt x="1022689" y="3430494"/>
                  </a:moveTo>
                  <a:lnTo>
                    <a:pt x="82239" y="2729484"/>
                  </a:lnTo>
                  <a:lnTo>
                    <a:pt x="20978" y="2729484"/>
                  </a:lnTo>
                  <a:lnTo>
                    <a:pt x="20978" y="2735523"/>
                  </a:lnTo>
                  <a:lnTo>
                    <a:pt x="1002434" y="3467100"/>
                  </a:lnTo>
                  <a:lnTo>
                    <a:pt x="1005482" y="3470148"/>
                  </a:lnTo>
                  <a:lnTo>
                    <a:pt x="1010054" y="3471672"/>
                  </a:lnTo>
                  <a:lnTo>
                    <a:pt x="1014626" y="3471672"/>
                  </a:lnTo>
                  <a:lnTo>
                    <a:pt x="1014626" y="3430524"/>
                  </a:lnTo>
                  <a:lnTo>
                    <a:pt x="1022689" y="3430494"/>
                  </a:lnTo>
                  <a:close/>
                </a:path>
                <a:path w="5149850" h="3472179">
                  <a:moveTo>
                    <a:pt x="1014626" y="1708404"/>
                  </a:moveTo>
                  <a:lnTo>
                    <a:pt x="433982" y="1708404"/>
                  </a:lnTo>
                  <a:lnTo>
                    <a:pt x="427886" y="1711452"/>
                  </a:lnTo>
                  <a:lnTo>
                    <a:pt x="424838" y="1717548"/>
                  </a:lnTo>
                  <a:lnTo>
                    <a:pt x="420266" y="1722120"/>
                  </a:lnTo>
                  <a:lnTo>
                    <a:pt x="418742" y="1729740"/>
                  </a:lnTo>
                  <a:lnTo>
                    <a:pt x="420266" y="1735836"/>
                  </a:lnTo>
                  <a:lnTo>
                    <a:pt x="441602" y="1806105"/>
                  </a:lnTo>
                  <a:lnTo>
                    <a:pt x="441602" y="1751076"/>
                  </a:lnTo>
                  <a:lnTo>
                    <a:pt x="461414" y="1723644"/>
                  </a:lnTo>
                  <a:lnTo>
                    <a:pt x="469744" y="1751076"/>
                  </a:lnTo>
                  <a:lnTo>
                    <a:pt x="993290" y="1751076"/>
                  </a:lnTo>
                  <a:lnTo>
                    <a:pt x="993290" y="1729740"/>
                  </a:lnTo>
                  <a:lnTo>
                    <a:pt x="1014626" y="1708404"/>
                  </a:lnTo>
                  <a:close/>
                </a:path>
                <a:path w="5149850" h="3472179">
                  <a:moveTo>
                    <a:pt x="469744" y="1751076"/>
                  </a:moveTo>
                  <a:lnTo>
                    <a:pt x="461414" y="1723644"/>
                  </a:lnTo>
                  <a:lnTo>
                    <a:pt x="441602" y="1751076"/>
                  </a:lnTo>
                  <a:lnTo>
                    <a:pt x="469744" y="1751076"/>
                  </a:lnTo>
                  <a:close/>
                </a:path>
                <a:path w="5149850" h="3472179">
                  <a:moveTo>
                    <a:pt x="601622" y="2709672"/>
                  </a:moveTo>
                  <a:lnTo>
                    <a:pt x="601622" y="2185416"/>
                  </a:lnTo>
                  <a:lnTo>
                    <a:pt x="469744" y="1751076"/>
                  </a:lnTo>
                  <a:lnTo>
                    <a:pt x="441602" y="1751076"/>
                  </a:lnTo>
                  <a:lnTo>
                    <a:pt x="441602" y="1806105"/>
                  </a:lnTo>
                  <a:lnTo>
                    <a:pt x="560474" y="2197608"/>
                  </a:lnTo>
                  <a:lnTo>
                    <a:pt x="560474" y="2688336"/>
                  </a:lnTo>
                  <a:lnTo>
                    <a:pt x="580286" y="2688336"/>
                  </a:lnTo>
                  <a:lnTo>
                    <a:pt x="580286" y="2729484"/>
                  </a:lnTo>
                  <a:lnTo>
                    <a:pt x="588764" y="2727888"/>
                  </a:lnTo>
                  <a:lnTo>
                    <a:pt x="595526" y="2723578"/>
                  </a:lnTo>
                  <a:lnTo>
                    <a:pt x="600003" y="2717268"/>
                  </a:lnTo>
                  <a:lnTo>
                    <a:pt x="601622" y="2709672"/>
                  </a:lnTo>
                  <a:close/>
                </a:path>
                <a:path w="5149850" h="3472179">
                  <a:moveTo>
                    <a:pt x="580286" y="2729484"/>
                  </a:moveTo>
                  <a:lnTo>
                    <a:pt x="580286" y="2688336"/>
                  </a:lnTo>
                  <a:lnTo>
                    <a:pt x="560474" y="2709672"/>
                  </a:lnTo>
                  <a:lnTo>
                    <a:pt x="560474" y="2729484"/>
                  </a:lnTo>
                  <a:lnTo>
                    <a:pt x="580286" y="2729484"/>
                  </a:lnTo>
                  <a:close/>
                </a:path>
                <a:path w="5149850" h="3472179">
                  <a:moveTo>
                    <a:pt x="1420010" y="687324"/>
                  </a:moveTo>
                  <a:lnTo>
                    <a:pt x="882038" y="687324"/>
                  </a:lnTo>
                  <a:lnTo>
                    <a:pt x="875942" y="690372"/>
                  </a:lnTo>
                  <a:lnTo>
                    <a:pt x="871370" y="694944"/>
                  </a:lnTo>
                  <a:lnTo>
                    <a:pt x="866798" y="702564"/>
                  </a:lnTo>
                  <a:lnTo>
                    <a:pt x="865274" y="704088"/>
                  </a:lnTo>
                  <a:lnTo>
                    <a:pt x="865274" y="705612"/>
                  </a:lnTo>
                  <a:lnTo>
                    <a:pt x="860702" y="714756"/>
                  </a:lnTo>
                  <a:lnTo>
                    <a:pt x="859178" y="714756"/>
                  </a:lnTo>
                  <a:lnTo>
                    <a:pt x="859178" y="717804"/>
                  </a:lnTo>
                  <a:lnTo>
                    <a:pt x="854606" y="728472"/>
                  </a:lnTo>
                  <a:lnTo>
                    <a:pt x="853082" y="742188"/>
                  </a:lnTo>
                  <a:lnTo>
                    <a:pt x="851558" y="754380"/>
                  </a:lnTo>
                  <a:lnTo>
                    <a:pt x="853082" y="766572"/>
                  </a:lnTo>
                  <a:lnTo>
                    <a:pt x="856130" y="794004"/>
                  </a:lnTo>
                  <a:lnTo>
                    <a:pt x="859178" y="807720"/>
                  </a:lnTo>
                  <a:lnTo>
                    <a:pt x="863750" y="821436"/>
                  </a:lnTo>
                  <a:lnTo>
                    <a:pt x="868322" y="836676"/>
                  </a:lnTo>
                  <a:lnTo>
                    <a:pt x="874418" y="850392"/>
                  </a:lnTo>
                  <a:lnTo>
                    <a:pt x="885086" y="880872"/>
                  </a:lnTo>
                  <a:lnTo>
                    <a:pt x="888134" y="887984"/>
                  </a:lnTo>
                  <a:lnTo>
                    <a:pt x="888134" y="728472"/>
                  </a:lnTo>
                  <a:lnTo>
                    <a:pt x="904898" y="720852"/>
                  </a:lnTo>
                  <a:lnTo>
                    <a:pt x="904898" y="728472"/>
                  </a:lnTo>
                  <a:lnTo>
                    <a:pt x="1400198" y="728472"/>
                  </a:lnTo>
                  <a:lnTo>
                    <a:pt x="1400198" y="708660"/>
                  </a:lnTo>
                  <a:lnTo>
                    <a:pt x="1420010" y="687324"/>
                  </a:lnTo>
                  <a:close/>
                </a:path>
                <a:path w="5149850" h="3472179">
                  <a:moveTo>
                    <a:pt x="904898" y="720852"/>
                  </a:moveTo>
                  <a:lnTo>
                    <a:pt x="888134" y="728472"/>
                  </a:lnTo>
                  <a:lnTo>
                    <a:pt x="900022" y="728472"/>
                  </a:lnTo>
                  <a:lnTo>
                    <a:pt x="901850" y="725424"/>
                  </a:lnTo>
                  <a:lnTo>
                    <a:pt x="901850" y="725932"/>
                  </a:lnTo>
                  <a:lnTo>
                    <a:pt x="904898" y="720852"/>
                  </a:lnTo>
                  <a:close/>
                </a:path>
                <a:path w="5149850" h="3472179">
                  <a:moveTo>
                    <a:pt x="900022" y="728472"/>
                  </a:moveTo>
                  <a:lnTo>
                    <a:pt x="888134" y="728472"/>
                  </a:lnTo>
                  <a:lnTo>
                    <a:pt x="888134" y="887984"/>
                  </a:lnTo>
                  <a:lnTo>
                    <a:pt x="894230" y="902208"/>
                  </a:lnTo>
                  <a:lnTo>
                    <a:pt x="894230" y="745236"/>
                  </a:lnTo>
                  <a:lnTo>
                    <a:pt x="895754" y="737616"/>
                  </a:lnTo>
                  <a:lnTo>
                    <a:pt x="897278" y="733806"/>
                  </a:lnTo>
                  <a:lnTo>
                    <a:pt x="897278" y="733044"/>
                  </a:lnTo>
                  <a:lnTo>
                    <a:pt x="898802" y="729996"/>
                  </a:lnTo>
                  <a:lnTo>
                    <a:pt x="898802" y="730504"/>
                  </a:lnTo>
                  <a:lnTo>
                    <a:pt x="900022" y="728472"/>
                  </a:lnTo>
                  <a:close/>
                </a:path>
                <a:path w="5149850" h="3472179">
                  <a:moveTo>
                    <a:pt x="1035962" y="1729740"/>
                  </a:moveTo>
                  <a:lnTo>
                    <a:pt x="1035962" y="1167384"/>
                  </a:lnTo>
                  <a:lnTo>
                    <a:pt x="1029866" y="1133856"/>
                  </a:lnTo>
                  <a:lnTo>
                    <a:pt x="1025294" y="1115568"/>
                  </a:lnTo>
                  <a:lnTo>
                    <a:pt x="1020722" y="1098804"/>
                  </a:lnTo>
                  <a:lnTo>
                    <a:pt x="1014626" y="1082040"/>
                  </a:lnTo>
                  <a:lnTo>
                    <a:pt x="1010054" y="1063752"/>
                  </a:lnTo>
                  <a:lnTo>
                    <a:pt x="996338" y="1028700"/>
                  </a:lnTo>
                  <a:lnTo>
                    <a:pt x="982622" y="995172"/>
                  </a:lnTo>
                  <a:lnTo>
                    <a:pt x="952142" y="928116"/>
                  </a:lnTo>
                  <a:lnTo>
                    <a:pt x="936902" y="896112"/>
                  </a:lnTo>
                  <a:lnTo>
                    <a:pt x="924710" y="864108"/>
                  </a:lnTo>
                  <a:lnTo>
                    <a:pt x="912518" y="835152"/>
                  </a:lnTo>
                  <a:lnTo>
                    <a:pt x="907946" y="821436"/>
                  </a:lnTo>
                  <a:lnTo>
                    <a:pt x="903374" y="809244"/>
                  </a:lnTo>
                  <a:lnTo>
                    <a:pt x="900326" y="795528"/>
                  </a:lnTo>
                  <a:lnTo>
                    <a:pt x="897278" y="784860"/>
                  </a:lnTo>
                  <a:lnTo>
                    <a:pt x="895754" y="772668"/>
                  </a:lnTo>
                  <a:lnTo>
                    <a:pt x="894230" y="762000"/>
                  </a:lnTo>
                  <a:lnTo>
                    <a:pt x="894230" y="902208"/>
                  </a:lnTo>
                  <a:lnTo>
                    <a:pt x="898802" y="912876"/>
                  </a:lnTo>
                  <a:lnTo>
                    <a:pt x="914042" y="944880"/>
                  </a:lnTo>
                  <a:lnTo>
                    <a:pt x="927758" y="978408"/>
                  </a:lnTo>
                  <a:lnTo>
                    <a:pt x="942998" y="1010412"/>
                  </a:lnTo>
                  <a:lnTo>
                    <a:pt x="970430" y="1077468"/>
                  </a:lnTo>
                  <a:lnTo>
                    <a:pt x="975002" y="1094232"/>
                  </a:lnTo>
                  <a:lnTo>
                    <a:pt x="979574" y="1109472"/>
                  </a:lnTo>
                  <a:lnTo>
                    <a:pt x="984146" y="1126236"/>
                  </a:lnTo>
                  <a:lnTo>
                    <a:pt x="988718" y="1141476"/>
                  </a:lnTo>
                  <a:lnTo>
                    <a:pt x="991766" y="1156716"/>
                  </a:lnTo>
                  <a:lnTo>
                    <a:pt x="993290" y="1173480"/>
                  </a:lnTo>
                  <a:lnTo>
                    <a:pt x="993290" y="1708404"/>
                  </a:lnTo>
                  <a:lnTo>
                    <a:pt x="1014626" y="1708404"/>
                  </a:lnTo>
                  <a:lnTo>
                    <a:pt x="1014626" y="1751076"/>
                  </a:lnTo>
                  <a:lnTo>
                    <a:pt x="1022689" y="1749332"/>
                  </a:lnTo>
                  <a:lnTo>
                    <a:pt x="1023104" y="1749242"/>
                  </a:lnTo>
                  <a:lnTo>
                    <a:pt x="1029866" y="1744408"/>
                  </a:lnTo>
                  <a:lnTo>
                    <a:pt x="1034343" y="1737574"/>
                  </a:lnTo>
                  <a:lnTo>
                    <a:pt x="1035962" y="1729740"/>
                  </a:lnTo>
                  <a:close/>
                </a:path>
                <a:path w="5149850" h="3472179">
                  <a:moveTo>
                    <a:pt x="898802" y="729996"/>
                  </a:moveTo>
                  <a:lnTo>
                    <a:pt x="897278" y="733044"/>
                  </a:lnTo>
                  <a:lnTo>
                    <a:pt x="898193" y="731520"/>
                  </a:lnTo>
                  <a:lnTo>
                    <a:pt x="898802" y="729996"/>
                  </a:lnTo>
                  <a:close/>
                </a:path>
                <a:path w="5149850" h="3472179">
                  <a:moveTo>
                    <a:pt x="898193" y="731520"/>
                  </a:moveTo>
                  <a:lnTo>
                    <a:pt x="897278" y="733044"/>
                  </a:lnTo>
                  <a:lnTo>
                    <a:pt x="897278" y="733806"/>
                  </a:lnTo>
                  <a:lnTo>
                    <a:pt x="898193" y="731520"/>
                  </a:lnTo>
                  <a:close/>
                </a:path>
                <a:path w="5149850" h="3472179">
                  <a:moveTo>
                    <a:pt x="898802" y="730504"/>
                  </a:moveTo>
                  <a:lnTo>
                    <a:pt x="898802" y="729996"/>
                  </a:lnTo>
                  <a:lnTo>
                    <a:pt x="898193" y="731520"/>
                  </a:lnTo>
                  <a:lnTo>
                    <a:pt x="898802" y="730504"/>
                  </a:lnTo>
                  <a:close/>
                </a:path>
                <a:path w="5149850" h="3472179">
                  <a:moveTo>
                    <a:pt x="901850" y="725424"/>
                  </a:moveTo>
                  <a:lnTo>
                    <a:pt x="900022" y="728472"/>
                  </a:lnTo>
                  <a:lnTo>
                    <a:pt x="900326" y="728472"/>
                  </a:lnTo>
                  <a:lnTo>
                    <a:pt x="901850" y="725424"/>
                  </a:lnTo>
                  <a:close/>
                </a:path>
                <a:path w="5149850" h="3472179">
                  <a:moveTo>
                    <a:pt x="901850" y="725932"/>
                  </a:moveTo>
                  <a:lnTo>
                    <a:pt x="901850" y="725424"/>
                  </a:lnTo>
                  <a:lnTo>
                    <a:pt x="900326" y="728472"/>
                  </a:lnTo>
                  <a:lnTo>
                    <a:pt x="901850" y="725932"/>
                  </a:lnTo>
                  <a:close/>
                </a:path>
                <a:path w="5149850" h="3472179">
                  <a:moveTo>
                    <a:pt x="904898" y="728472"/>
                  </a:moveTo>
                  <a:lnTo>
                    <a:pt x="904898" y="720852"/>
                  </a:lnTo>
                  <a:lnTo>
                    <a:pt x="900326" y="728472"/>
                  </a:lnTo>
                  <a:lnTo>
                    <a:pt x="904898" y="728472"/>
                  </a:lnTo>
                  <a:close/>
                </a:path>
                <a:path w="5149850" h="3472179">
                  <a:moveTo>
                    <a:pt x="1014626" y="1751076"/>
                  </a:moveTo>
                  <a:lnTo>
                    <a:pt x="1014626" y="1708404"/>
                  </a:lnTo>
                  <a:lnTo>
                    <a:pt x="993290" y="1729740"/>
                  </a:lnTo>
                  <a:lnTo>
                    <a:pt x="993290" y="1751076"/>
                  </a:lnTo>
                  <a:lnTo>
                    <a:pt x="1014626" y="1751076"/>
                  </a:lnTo>
                  <a:close/>
                </a:path>
                <a:path w="5149850" h="3472179">
                  <a:moveTo>
                    <a:pt x="1026818" y="3433572"/>
                  </a:moveTo>
                  <a:lnTo>
                    <a:pt x="1022689" y="3430494"/>
                  </a:lnTo>
                  <a:lnTo>
                    <a:pt x="1014626" y="3430524"/>
                  </a:lnTo>
                  <a:lnTo>
                    <a:pt x="1026818" y="3433572"/>
                  </a:lnTo>
                  <a:close/>
                </a:path>
                <a:path w="5149850" h="3472179">
                  <a:moveTo>
                    <a:pt x="1026818" y="3471631"/>
                  </a:moveTo>
                  <a:lnTo>
                    <a:pt x="1026818" y="3433572"/>
                  </a:lnTo>
                  <a:lnTo>
                    <a:pt x="1014626" y="3430524"/>
                  </a:lnTo>
                  <a:lnTo>
                    <a:pt x="1014626" y="3471672"/>
                  </a:lnTo>
                  <a:lnTo>
                    <a:pt x="1026818" y="3471631"/>
                  </a:lnTo>
                  <a:close/>
                </a:path>
                <a:path w="5149850" h="3472179">
                  <a:moveTo>
                    <a:pt x="5129426" y="3457956"/>
                  </a:moveTo>
                  <a:lnTo>
                    <a:pt x="5129426" y="3415284"/>
                  </a:lnTo>
                  <a:lnTo>
                    <a:pt x="5114186" y="3451860"/>
                  </a:lnTo>
                  <a:lnTo>
                    <a:pt x="5076313" y="3415480"/>
                  </a:lnTo>
                  <a:lnTo>
                    <a:pt x="1035962" y="3430445"/>
                  </a:lnTo>
                  <a:lnTo>
                    <a:pt x="1022689" y="3430494"/>
                  </a:lnTo>
                  <a:lnTo>
                    <a:pt x="1026818" y="3433572"/>
                  </a:lnTo>
                  <a:lnTo>
                    <a:pt x="1026818" y="3471631"/>
                  </a:lnTo>
                  <a:lnTo>
                    <a:pt x="5076313" y="3458133"/>
                  </a:lnTo>
                  <a:lnTo>
                    <a:pt x="5114186" y="3458006"/>
                  </a:lnTo>
                  <a:lnTo>
                    <a:pt x="5129426" y="3457956"/>
                  </a:lnTo>
                  <a:close/>
                </a:path>
                <a:path w="5149850" h="3472179">
                  <a:moveTo>
                    <a:pt x="5149786" y="3438310"/>
                  </a:moveTo>
                  <a:lnTo>
                    <a:pt x="5149429" y="3432238"/>
                  </a:lnTo>
                  <a:lnTo>
                    <a:pt x="5147072" y="3426452"/>
                  </a:lnTo>
                  <a:lnTo>
                    <a:pt x="5143142" y="3421380"/>
                  </a:lnTo>
                  <a:lnTo>
                    <a:pt x="1589174" y="7620"/>
                  </a:lnTo>
                  <a:lnTo>
                    <a:pt x="1583078" y="1524"/>
                  </a:lnTo>
                  <a:lnTo>
                    <a:pt x="1575458" y="0"/>
                  </a:lnTo>
                  <a:lnTo>
                    <a:pt x="1569362" y="1524"/>
                  </a:lnTo>
                  <a:lnTo>
                    <a:pt x="1415438" y="44196"/>
                  </a:lnTo>
                  <a:lnTo>
                    <a:pt x="1406294" y="45720"/>
                  </a:lnTo>
                  <a:lnTo>
                    <a:pt x="1400198" y="54864"/>
                  </a:lnTo>
                  <a:lnTo>
                    <a:pt x="1400198" y="687324"/>
                  </a:lnTo>
                  <a:lnTo>
                    <a:pt x="1420010" y="687324"/>
                  </a:lnTo>
                  <a:lnTo>
                    <a:pt x="1420010" y="728472"/>
                  </a:lnTo>
                  <a:lnTo>
                    <a:pt x="1426106" y="727324"/>
                  </a:lnTo>
                  <a:lnTo>
                    <a:pt x="1426106" y="83820"/>
                  </a:lnTo>
                  <a:lnTo>
                    <a:pt x="1441346" y="64008"/>
                  </a:lnTo>
                  <a:lnTo>
                    <a:pt x="1441346" y="79745"/>
                  </a:lnTo>
                  <a:lnTo>
                    <a:pt x="1560218" y="47968"/>
                  </a:lnTo>
                  <a:lnTo>
                    <a:pt x="1560218" y="38100"/>
                  </a:lnTo>
                  <a:lnTo>
                    <a:pt x="1580030" y="42672"/>
                  </a:lnTo>
                  <a:lnTo>
                    <a:pt x="1580030" y="57130"/>
                  </a:lnTo>
                  <a:lnTo>
                    <a:pt x="5076313" y="3415480"/>
                  </a:lnTo>
                  <a:lnTo>
                    <a:pt x="5114186" y="3415340"/>
                  </a:lnTo>
                  <a:lnTo>
                    <a:pt x="5129426" y="3415284"/>
                  </a:lnTo>
                  <a:lnTo>
                    <a:pt x="5129426" y="3457956"/>
                  </a:lnTo>
                  <a:lnTo>
                    <a:pt x="5137046" y="3457956"/>
                  </a:lnTo>
                  <a:lnTo>
                    <a:pt x="5144666" y="3451860"/>
                  </a:lnTo>
                  <a:lnTo>
                    <a:pt x="5147714" y="3444240"/>
                  </a:lnTo>
                  <a:lnTo>
                    <a:pt x="5149786" y="3438310"/>
                  </a:lnTo>
                  <a:close/>
                </a:path>
                <a:path w="5149850" h="3472179">
                  <a:moveTo>
                    <a:pt x="1420010" y="728472"/>
                  </a:moveTo>
                  <a:lnTo>
                    <a:pt x="1420010" y="687324"/>
                  </a:lnTo>
                  <a:lnTo>
                    <a:pt x="1400198" y="708660"/>
                  </a:lnTo>
                  <a:lnTo>
                    <a:pt x="1400198" y="728472"/>
                  </a:lnTo>
                  <a:lnTo>
                    <a:pt x="1420010" y="728472"/>
                  </a:lnTo>
                  <a:close/>
                </a:path>
                <a:path w="5149850" h="3472179">
                  <a:moveTo>
                    <a:pt x="1441346" y="79745"/>
                  </a:moveTo>
                  <a:lnTo>
                    <a:pt x="1441346" y="64008"/>
                  </a:lnTo>
                  <a:lnTo>
                    <a:pt x="1426106" y="83820"/>
                  </a:lnTo>
                  <a:lnTo>
                    <a:pt x="1441346" y="79745"/>
                  </a:lnTo>
                  <a:close/>
                </a:path>
                <a:path w="5149850" h="3472179">
                  <a:moveTo>
                    <a:pt x="1441346" y="708660"/>
                  </a:moveTo>
                  <a:lnTo>
                    <a:pt x="1441346" y="79745"/>
                  </a:lnTo>
                  <a:lnTo>
                    <a:pt x="1426106" y="83820"/>
                  </a:lnTo>
                  <a:lnTo>
                    <a:pt x="1426106" y="727324"/>
                  </a:lnTo>
                  <a:lnTo>
                    <a:pt x="1428488" y="726876"/>
                  </a:lnTo>
                  <a:lnTo>
                    <a:pt x="1435250" y="722566"/>
                  </a:lnTo>
                  <a:lnTo>
                    <a:pt x="1439727" y="716256"/>
                  </a:lnTo>
                  <a:lnTo>
                    <a:pt x="1441346" y="708660"/>
                  </a:lnTo>
                  <a:close/>
                </a:path>
                <a:path w="5149850" h="3472179">
                  <a:moveTo>
                    <a:pt x="1580030" y="42672"/>
                  </a:moveTo>
                  <a:lnTo>
                    <a:pt x="1560218" y="38100"/>
                  </a:lnTo>
                  <a:lnTo>
                    <a:pt x="1568255" y="45819"/>
                  </a:lnTo>
                  <a:lnTo>
                    <a:pt x="1580030" y="42672"/>
                  </a:lnTo>
                  <a:close/>
                </a:path>
                <a:path w="5149850" h="3472179">
                  <a:moveTo>
                    <a:pt x="1568255" y="45819"/>
                  </a:moveTo>
                  <a:lnTo>
                    <a:pt x="1560218" y="38100"/>
                  </a:lnTo>
                  <a:lnTo>
                    <a:pt x="1560218" y="47968"/>
                  </a:lnTo>
                  <a:lnTo>
                    <a:pt x="1568255" y="45819"/>
                  </a:lnTo>
                  <a:close/>
                </a:path>
                <a:path w="5149850" h="3472179">
                  <a:moveTo>
                    <a:pt x="1580030" y="57130"/>
                  </a:moveTo>
                  <a:lnTo>
                    <a:pt x="1580030" y="42672"/>
                  </a:lnTo>
                  <a:lnTo>
                    <a:pt x="1568255" y="45819"/>
                  </a:lnTo>
                  <a:lnTo>
                    <a:pt x="1580030" y="57130"/>
                  </a:lnTo>
                  <a:close/>
                </a:path>
                <a:path w="5149850" h="3472179">
                  <a:moveTo>
                    <a:pt x="5129426" y="3415284"/>
                  </a:moveTo>
                  <a:lnTo>
                    <a:pt x="5076313" y="3415480"/>
                  </a:lnTo>
                  <a:lnTo>
                    <a:pt x="5114186" y="3451860"/>
                  </a:lnTo>
                  <a:lnTo>
                    <a:pt x="5129426" y="3415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8493" y="5961887"/>
              <a:ext cx="3525520" cy="504825"/>
            </a:xfrm>
            <a:custGeom>
              <a:avLst/>
              <a:gdLst/>
              <a:ahLst/>
              <a:cxnLst/>
              <a:rect l="l" t="t" r="r" b="b"/>
              <a:pathLst>
                <a:path w="3525520" h="504825">
                  <a:moveTo>
                    <a:pt x="3525011" y="504443"/>
                  </a:moveTo>
                  <a:lnTo>
                    <a:pt x="352501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352501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4573" y="4180331"/>
              <a:ext cx="5160645" cy="2306320"/>
            </a:xfrm>
            <a:custGeom>
              <a:avLst/>
              <a:gdLst/>
              <a:ahLst/>
              <a:cxnLst/>
              <a:rect l="l" t="t" r="r" b="b"/>
              <a:pathLst>
                <a:path w="5160645" h="2306320">
                  <a:moveTo>
                    <a:pt x="1034796" y="502920"/>
                  </a:moveTo>
                  <a:lnTo>
                    <a:pt x="27432" y="0"/>
                  </a:lnTo>
                  <a:lnTo>
                    <a:pt x="18694" y="17475"/>
                  </a:lnTo>
                  <a:lnTo>
                    <a:pt x="0" y="30480"/>
                  </a:lnTo>
                  <a:lnTo>
                    <a:pt x="336804" y="533400"/>
                  </a:lnTo>
                  <a:lnTo>
                    <a:pt x="371856" y="510540"/>
                  </a:lnTo>
                  <a:lnTo>
                    <a:pt x="78625" y="71386"/>
                  </a:lnTo>
                  <a:lnTo>
                    <a:pt x="1016508" y="541020"/>
                  </a:lnTo>
                  <a:lnTo>
                    <a:pt x="1034796" y="502920"/>
                  </a:lnTo>
                  <a:close/>
                </a:path>
                <a:path w="5160645" h="2306320">
                  <a:moveTo>
                    <a:pt x="5160264" y="1760232"/>
                  </a:moveTo>
                  <a:lnTo>
                    <a:pt x="5119116" y="1760232"/>
                  </a:lnTo>
                  <a:lnTo>
                    <a:pt x="5119116" y="1802904"/>
                  </a:lnTo>
                  <a:lnTo>
                    <a:pt x="5119116" y="2264676"/>
                  </a:lnTo>
                  <a:lnTo>
                    <a:pt x="4660023" y="2264676"/>
                  </a:lnTo>
                  <a:lnTo>
                    <a:pt x="4657344" y="2116836"/>
                  </a:lnTo>
                  <a:lnTo>
                    <a:pt x="4614672" y="2118360"/>
                  </a:lnTo>
                  <a:lnTo>
                    <a:pt x="4617326" y="2264676"/>
                  </a:lnTo>
                  <a:lnTo>
                    <a:pt x="4155579" y="2264676"/>
                  </a:lnTo>
                  <a:lnTo>
                    <a:pt x="4152900" y="2116836"/>
                  </a:lnTo>
                  <a:lnTo>
                    <a:pt x="4111752" y="2118360"/>
                  </a:lnTo>
                  <a:lnTo>
                    <a:pt x="4114406" y="2264676"/>
                  </a:lnTo>
                  <a:lnTo>
                    <a:pt x="3652659" y="2264676"/>
                  </a:lnTo>
                  <a:lnTo>
                    <a:pt x="3649980" y="2116836"/>
                  </a:lnTo>
                  <a:lnTo>
                    <a:pt x="3607308" y="2118360"/>
                  </a:lnTo>
                  <a:lnTo>
                    <a:pt x="3609962" y="2264676"/>
                  </a:lnTo>
                  <a:lnTo>
                    <a:pt x="3148215" y="2264676"/>
                  </a:lnTo>
                  <a:lnTo>
                    <a:pt x="3145536" y="2116836"/>
                  </a:lnTo>
                  <a:lnTo>
                    <a:pt x="3102864" y="2118360"/>
                  </a:lnTo>
                  <a:lnTo>
                    <a:pt x="3106851" y="2264676"/>
                  </a:lnTo>
                  <a:lnTo>
                    <a:pt x="2645118" y="2264676"/>
                  </a:lnTo>
                  <a:lnTo>
                    <a:pt x="2641092" y="2116836"/>
                  </a:lnTo>
                  <a:lnTo>
                    <a:pt x="2599944" y="2118360"/>
                  </a:lnTo>
                  <a:lnTo>
                    <a:pt x="2602598" y="2264676"/>
                  </a:lnTo>
                  <a:lnTo>
                    <a:pt x="2140851" y="2264676"/>
                  </a:lnTo>
                  <a:lnTo>
                    <a:pt x="2138172" y="2116836"/>
                  </a:lnTo>
                  <a:lnTo>
                    <a:pt x="2095500" y="2118360"/>
                  </a:lnTo>
                  <a:lnTo>
                    <a:pt x="2099487" y="2264676"/>
                  </a:lnTo>
                  <a:lnTo>
                    <a:pt x="1633728" y="2264676"/>
                  </a:lnTo>
                  <a:lnTo>
                    <a:pt x="1633728" y="1802904"/>
                  </a:lnTo>
                  <a:lnTo>
                    <a:pt x="2096071" y="1802904"/>
                  </a:lnTo>
                  <a:lnTo>
                    <a:pt x="2100072" y="1950720"/>
                  </a:lnTo>
                  <a:lnTo>
                    <a:pt x="2141220" y="1949196"/>
                  </a:lnTo>
                  <a:lnTo>
                    <a:pt x="2138553" y="1802904"/>
                  </a:lnTo>
                  <a:lnTo>
                    <a:pt x="2600325" y="1802904"/>
                  </a:lnTo>
                  <a:lnTo>
                    <a:pt x="2602992" y="1950720"/>
                  </a:lnTo>
                  <a:lnTo>
                    <a:pt x="2645664" y="1949196"/>
                  </a:lnTo>
                  <a:lnTo>
                    <a:pt x="2641663" y="1802904"/>
                  </a:lnTo>
                  <a:lnTo>
                    <a:pt x="3103435" y="1802904"/>
                  </a:lnTo>
                  <a:lnTo>
                    <a:pt x="3107436" y="1950720"/>
                  </a:lnTo>
                  <a:lnTo>
                    <a:pt x="3148584" y="1949196"/>
                  </a:lnTo>
                  <a:lnTo>
                    <a:pt x="3145917" y="1802904"/>
                  </a:lnTo>
                  <a:lnTo>
                    <a:pt x="3607689" y="1802904"/>
                  </a:lnTo>
                  <a:lnTo>
                    <a:pt x="3610356" y="1950720"/>
                  </a:lnTo>
                  <a:lnTo>
                    <a:pt x="3653028" y="1949196"/>
                  </a:lnTo>
                  <a:lnTo>
                    <a:pt x="3650361" y="1802904"/>
                  </a:lnTo>
                  <a:lnTo>
                    <a:pt x="4112133" y="1802904"/>
                  </a:lnTo>
                  <a:lnTo>
                    <a:pt x="4114800" y="1950720"/>
                  </a:lnTo>
                  <a:lnTo>
                    <a:pt x="4155948" y="1949196"/>
                  </a:lnTo>
                  <a:lnTo>
                    <a:pt x="4153281" y="1802904"/>
                  </a:lnTo>
                  <a:lnTo>
                    <a:pt x="4615053" y="1802904"/>
                  </a:lnTo>
                  <a:lnTo>
                    <a:pt x="4617720" y="1950720"/>
                  </a:lnTo>
                  <a:lnTo>
                    <a:pt x="4660392" y="1949196"/>
                  </a:lnTo>
                  <a:lnTo>
                    <a:pt x="4657725" y="1802904"/>
                  </a:lnTo>
                  <a:lnTo>
                    <a:pt x="5119116" y="1802904"/>
                  </a:lnTo>
                  <a:lnTo>
                    <a:pt x="5119116" y="1760232"/>
                  </a:lnTo>
                  <a:lnTo>
                    <a:pt x="1592580" y="1760232"/>
                  </a:lnTo>
                  <a:lnTo>
                    <a:pt x="1592580" y="2305824"/>
                  </a:lnTo>
                  <a:lnTo>
                    <a:pt x="1613916" y="2305824"/>
                  </a:lnTo>
                  <a:lnTo>
                    <a:pt x="1633728" y="2305824"/>
                  </a:lnTo>
                  <a:lnTo>
                    <a:pt x="5119116" y="2305824"/>
                  </a:lnTo>
                  <a:lnTo>
                    <a:pt x="5138928" y="2305824"/>
                  </a:lnTo>
                  <a:lnTo>
                    <a:pt x="5160264" y="2305824"/>
                  </a:lnTo>
                  <a:lnTo>
                    <a:pt x="5160264" y="1760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Zotavení</a:t>
            </a:r>
            <a:r>
              <a:rPr sz="4850" spc="-70" dirty="0"/>
              <a:t> </a:t>
            </a:r>
            <a:r>
              <a:rPr sz="4850" dirty="0"/>
              <a:t>z</a:t>
            </a:r>
            <a:r>
              <a:rPr sz="4850" spc="-80" dirty="0"/>
              <a:t> </a:t>
            </a:r>
            <a:r>
              <a:rPr sz="4850" dirty="0"/>
              <a:t>chyb:</a:t>
            </a:r>
            <a:r>
              <a:rPr sz="4850" spc="-75" dirty="0"/>
              <a:t> </a:t>
            </a:r>
            <a:r>
              <a:rPr sz="4850" dirty="0"/>
              <a:t>Ilustrace</a:t>
            </a:r>
            <a:r>
              <a:rPr sz="4850" spc="-80" dirty="0"/>
              <a:t> </a:t>
            </a:r>
            <a:r>
              <a:rPr sz="4850" spc="-25" dirty="0"/>
              <a:t>1/2</a:t>
            </a:r>
            <a:endParaRPr sz="4850"/>
          </a:p>
        </p:txBody>
      </p:sp>
      <p:sp>
        <p:nvSpPr>
          <p:cNvPr id="10" name="object 10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52/57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2361" y="1322832"/>
            <a:ext cx="4178300" cy="5156200"/>
            <a:chOff x="792361" y="1322832"/>
            <a:chExt cx="4178300" cy="5156200"/>
          </a:xfrm>
        </p:grpSpPr>
        <p:sp>
          <p:nvSpPr>
            <p:cNvPr id="12" name="object 12"/>
            <p:cNvSpPr/>
            <p:nvPr/>
          </p:nvSpPr>
          <p:spPr>
            <a:xfrm>
              <a:off x="813697" y="1889759"/>
              <a:ext cx="4143375" cy="4058920"/>
            </a:xfrm>
            <a:custGeom>
              <a:avLst/>
              <a:gdLst/>
              <a:ahLst/>
              <a:cxnLst/>
              <a:rect l="l" t="t" r="r" b="b"/>
              <a:pathLst>
                <a:path w="4143375" h="4058920">
                  <a:moveTo>
                    <a:pt x="4143305" y="691879"/>
                  </a:moveTo>
                  <a:lnTo>
                    <a:pt x="4137885" y="671165"/>
                  </a:lnTo>
                  <a:lnTo>
                    <a:pt x="4114796" y="643127"/>
                  </a:lnTo>
                  <a:lnTo>
                    <a:pt x="3121148" y="0"/>
                  </a:lnTo>
                  <a:lnTo>
                    <a:pt x="2490212" y="0"/>
                  </a:lnTo>
                  <a:lnTo>
                    <a:pt x="0" y="4058411"/>
                  </a:lnTo>
                  <a:lnTo>
                    <a:pt x="1476752" y="4058411"/>
                  </a:lnTo>
                  <a:lnTo>
                    <a:pt x="1874516" y="3345179"/>
                  </a:lnTo>
                  <a:lnTo>
                    <a:pt x="1959860" y="2938271"/>
                  </a:lnTo>
                  <a:lnTo>
                    <a:pt x="2043680" y="2673095"/>
                  </a:lnTo>
                  <a:lnTo>
                    <a:pt x="2077928" y="2646517"/>
                  </a:lnTo>
                  <a:lnTo>
                    <a:pt x="2117890" y="2617405"/>
                  </a:lnTo>
                  <a:lnTo>
                    <a:pt x="2162471" y="2586261"/>
                  </a:lnTo>
                  <a:lnTo>
                    <a:pt x="2210574" y="2553584"/>
                  </a:lnTo>
                  <a:lnTo>
                    <a:pt x="2261103" y="2519873"/>
                  </a:lnTo>
                  <a:lnTo>
                    <a:pt x="2312962" y="2485630"/>
                  </a:lnTo>
                  <a:lnTo>
                    <a:pt x="2365054" y="2451353"/>
                  </a:lnTo>
                  <a:lnTo>
                    <a:pt x="2416283" y="2417543"/>
                  </a:lnTo>
                  <a:lnTo>
                    <a:pt x="2465552" y="2384700"/>
                  </a:lnTo>
                  <a:lnTo>
                    <a:pt x="2511766" y="2353322"/>
                  </a:lnTo>
                  <a:lnTo>
                    <a:pt x="2553828" y="2323911"/>
                  </a:lnTo>
                  <a:lnTo>
                    <a:pt x="2590641" y="2296965"/>
                  </a:lnTo>
                  <a:lnTo>
                    <a:pt x="2621109" y="2272985"/>
                  </a:lnTo>
                  <a:lnTo>
                    <a:pt x="2673664" y="2219529"/>
                  </a:lnTo>
                  <a:lnTo>
                    <a:pt x="2677156" y="2201784"/>
                  </a:lnTo>
                  <a:lnTo>
                    <a:pt x="2661853" y="2192845"/>
                  </a:lnTo>
                  <a:lnTo>
                    <a:pt x="2634992" y="2186319"/>
                  </a:lnTo>
                  <a:lnTo>
                    <a:pt x="2603814" y="2175813"/>
                  </a:lnTo>
                  <a:lnTo>
                    <a:pt x="2575556" y="2154935"/>
                  </a:lnTo>
                  <a:lnTo>
                    <a:pt x="2552270" y="2136346"/>
                  </a:lnTo>
                  <a:lnTo>
                    <a:pt x="2518748" y="2117644"/>
                  </a:lnTo>
                  <a:lnTo>
                    <a:pt x="2479206" y="2098039"/>
                  </a:lnTo>
                  <a:lnTo>
                    <a:pt x="2437857" y="2076741"/>
                  </a:lnTo>
                  <a:lnTo>
                    <a:pt x="2398917" y="2052959"/>
                  </a:lnTo>
                  <a:lnTo>
                    <a:pt x="2366599" y="2025903"/>
                  </a:lnTo>
                  <a:lnTo>
                    <a:pt x="2338690" y="1958810"/>
                  </a:lnTo>
                  <a:lnTo>
                    <a:pt x="2351528" y="1917191"/>
                  </a:lnTo>
                  <a:lnTo>
                    <a:pt x="2387902" y="1868892"/>
                  </a:lnTo>
                  <a:lnTo>
                    <a:pt x="2445749" y="1814145"/>
                  </a:lnTo>
                  <a:lnTo>
                    <a:pt x="2481075" y="1784702"/>
                  </a:lnTo>
                  <a:lnTo>
                    <a:pt x="2519789" y="1754067"/>
                  </a:lnTo>
                  <a:lnTo>
                    <a:pt x="2561232" y="1722378"/>
                  </a:lnTo>
                  <a:lnTo>
                    <a:pt x="2604742" y="1689775"/>
                  </a:lnTo>
                  <a:lnTo>
                    <a:pt x="2649661" y="1656397"/>
                  </a:lnTo>
                  <a:lnTo>
                    <a:pt x="2695327" y="1622384"/>
                  </a:lnTo>
                  <a:lnTo>
                    <a:pt x="2741082" y="1587876"/>
                  </a:lnTo>
                  <a:lnTo>
                    <a:pt x="2786264" y="1553012"/>
                  </a:lnTo>
                  <a:lnTo>
                    <a:pt x="2830213" y="1517931"/>
                  </a:lnTo>
                  <a:lnTo>
                    <a:pt x="2872270" y="1482774"/>
                  </a:lnTo>
                  <a:lnTo>
                    <a:pt x="2911775" y="1447680"/>
                  </a:lnTo>
                  <a:lnTo>
                    <a:pt x="2948067" y="1412787"/>
                  </a:lnTo>
                  <a:lnTo>
                    <a:pt x="2980486" y="1378237"/>
                  </a:lnTo>
                  <a:lnTo>
                    <a:pt x="3008372" y="1344167"/>
                  </a:lnTo>
                  <a:lnTo>
                    <a:pt x="3038940" y="1298857"/>
                  </a:lnTo>
                  <a:lnTo>
                    <a:pt x="3065649" y="1250875"/>
                  </a:lnTo>
                  <a:lnTo>
                    <a:pt x="3088979" y="1200859"/>
                  </a:lnTo>
                  <a:lnTo>
                    <a:pt x="3109410" y="1149451"/>
                  </a:lnTo>
                  <a:lnTo>
                    <a:pt x="3127421" y="1097289"/>
                  </a:lnTo>
                  <a:lnTo>
                    <a:pt x="3143493" y="1045015"/>
                  </a:lnTo>
                  <a:lnTo>
                    <a:pt x="3158105" y="993266"/>
                  </a:lnTo>
                  <a:lnTo>
                    <a:pt x="3184871" y="893909"/>
                  </a:lnTo>
                  <a:lnTo>
                    <a:pt x="3197984" y="847579"/>
                  </a:lnTo>
                  <a:lnTo>
                    <a:pt x="3211556" y="804335"/>
                  </a:lnTo>
                  <a:lnTo>
                    <a:pt x="3226069" y="764816"/>
                  </a:lnTo>
                  <a:lnTo>
                    <a:pt x="3242001" y="729663"/>
                  </a:lnTo>
                  <a:lnTo>
                    <a:pt x="3298559" y="652285"/>
                  </a:lnTo>
                  <a:lnTo>
                    <a:pt x="3337685" y="618757"/>
                  </a:lnTo>
                  <a:lnTo>
                    <a:pt x="3377238" y="596586"/>
                  </a:lnTo>
                  <a:lnTo>
                    <a:pt x="3417244" y="583425"/>
                  </a:lnTo>
                  <a:lnTo>
                    <a:pt x="3457730" y="576929"/>
                  </a:lnTo>
                  <a:lnTo>
                    <a:pt x="3498723" y="574752"/>
                  </a:lnTo>
                  <a:lnTo>
                    <a:pt x="3540248" y="574547"/>
                  </a:lnTo>
                  <a:lnTo>
                    <a:pt x="3582974" y="580830"/>
                  </a:lnTo>
                  <a:lnTo>
                    <a:pt x="3627139" y="597190"/>
                  </a:lnTo>
                  <a:lnTo>
                    <a:pt x="3672130" y="619894"/>
                  </a:lnTo>
                  <a:lnTo>
                    <a:pt x="3717335" y="645211"/>
                  </a:lnTo>
                  <a:lnTo>
                    <a:pt x="3762139" y="669409"/>
                  </a:lnTo>
                  <a:lnTo>
                    <a:pt x="3805931" y="688754"/>
                  </a:lnTo>
                  <a:lnTo>
                    <a:pt x="3848096" y="699515"/>
                  </a:lnTo>
                  <a:lnTo>
                    <a:pt x="3916167" y="708575"/>
                  </a:lnTo>
                  <a:lnTo>
                    <a:pt x="3957876" y="713541"/>
                  </a:lnTo>
                  <a:lnTo>
                    <a:pt x="4001055" y="717579"/>
                  </a:lnTo>
                  <a:lnTo>
                    <a:pt x="4042970" y="719776"/>
                  </a:lnTo>
                  <a:lnTo>
                    <a:pt x="4080887" y="719219"/>
                  </a:lnTo>
                  <a:lnTo>
                    <a:pt x="4112071" y="714992"/>
                  </a:lnTo>
                  <a:lnTo>
                    <a:pt x="4133789" y="706184"/>
                  </a:lnTo>
                  <a:lnTo>
                    <a:pt x="4143305" y="6918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361" y="1868424"/>
              <a:ext cx="4178300" cy="4101465"/>
            </a:xfrm>
            <a:custGeom>
              <a:avLst/>
              <a:gdLst/>
              <a:ahLst/>
              <a:cxnLst/>
              <a:rect l="l" t="t" r="r" b="b"/>
              <a:pathLst>
                <a:path w="4178300" h="4101465">
                  <a:moveTo>
                    <a:pt x="4140200" y="705612"/>
                  </a:moveTo>
                  <a:lnTo>
                    <a:pt x="4140200" y="647700"/>
                  </a:lnTo>
                  <a:lnTo>
                    <a:pt x="3149600" y="4572"/>
                  </a:lnTo>
                  <a:lnTo>
                    <a:pt x="3149600" y="1524"/>
                  </a:lnTo>
                  <a:lnTo>
                    <a:pt x="3136900" y="0"/>
                  </a:lnTo>
                  <a:lnTo>
                    <a:pt x="2501900" y="0"/>
                  </a:lnTo>
                  <a:lnTo>
                    <a:pt x="2489200" y="4572"/>
                  </a:lnTo>
                  <a:lnTo>
                    <a:pt x="2489200" y="10668"/>
                  </a:lnTo>
                  <a:lnTo>
                    <a:pt x="0" y="4069080"/>
                  </a:lnTo>
                  <a:lnTo>
                    <a:pt x="0" y="4096512"/>
                  </a:lnTo>
                  <a:lnTo>
                    <a:pt x="12700" y="4101084"/>
                  </a:lnTo>
                  <a:lnTo>
                    <a:pt x="12700" y="4058412"/>
                  </a:lnTo>
                  <a:lnTo>
                    <a:pt x="57729" y="4058412"/>
                  </a:lnTo>
                  <a:lnTo>
                    <a:pt x="2501900" y="73416"/>
                  </a:lnTo>
                  <a:lnTo>
                    <a:pt x="2501900" y="42672"/>
                  </a:lnTo>
                  <a:lnTo>
                    <a:pt x="2527300" y="32004"/>
                  </a:lnTo>
                  <a:lnTo>
                    <a:pt x="2527300" y="42672"/>
                  </a:lnTo>
                  <a:lnTo>
                    <a:pt x="3124200" y="42672"/>
                  </a:lnTo>
                  <a:lnTo>
                    <a:pt x="3124200" y="39624"/>
                  </a:lnTo>
                  <a:lnTo>
                    <a:pt x="3136900" y="42672"/>
                  </a:lnTo>
                  <a:lnTo>
                    <a:pt x="3136900" y="47869"/>
                  </a:lnTo>
                  <a:lnTo>
                    <a:pt x="4114800" y="682752"/>
                  </a:lnTo>
                  <a:lnTo>
                    <a:pt x="4114800" y="685800"/>
                  </a:lnTo>
                  <a:lnTo>
                    <a:pt x="4127500" y="697992"/>
                  </a:lnTo>
                  <a:lnTo>
                    <a:pt x="4140200" y="705612"/>
                  </a:lnTo>
                  <a:close/>
                </a:path>
                <a:path w="4178300" h="4101465">
                  <a:moveTo>
                    <a:pt x="57729" y="4058412"/>
                  </a:moveTo>
                  <a:lnTo>
                    <a:pt x="12700" y="4058412"/>
                  </a:lnTo>
                  <a:lnTo>
                    <a:pt x="38100" y="4090416"/>
                  </a:lnTo>
                  <a:lnTo>
                    <a:pt x="57729" y="4058412"/>
                  </a:lnTo>
                  <a:close/>
                </a:path>
                <a:path w="4178300" h="4101465">
                  <a:moveTo>
                    <a:pt x="1479088" y="4058412"/>
                  </a:moveTo>
                  <a:lnTo>
                    <a:pt x="57729" y="4058412"/>
                  </a:lnTo>
                  <a:lnTo>
                    <a:pt x="38100" y="4090416"/>
                  </a:lnTo>
                  <a:lnTo>
                    <a:pt x="12700" y="4058412"/>
                  </a:lnTo>
                  <a:lnTo>
                    <a:pt x="12700" y="4101084"/>
                  </a:lnTo>
                  <a:lnTo>
                    <a:pt x="1473200" y="4101084"/>
                  </a:lnTo>
                  <a:lnTo>
                    <a:pt x="1473200" y="4069080"/>
                  </a:lnTo>
                  <a:lnTo>
                    <a:pt x="1479088" y="4058412"/>
                  </a:lnTo>
                  <a:close/>
                </a:path>
                <a:path w="4178300" h="4101465">
                  <a:moveTo>
                    <a:pt x="1485900" y="4058412"/>
                  </a:moveTo>
                  <a:lnTo>
                    <a:pt x="1479088" y="4058412"/>
                  </a:lnTo>
                  <a:lnTo>
                    <a:pt x="1473200" y="4069080"/>
                  </a:lnTo>
                  <a:lnTo>
                    <a:pt x="1485900" y="4058412"/>
                  </a:lnTo>
                  <a:close/>
                </a:path>
                <a:path w="4178300" h="4101465">
                  <a:moveTo>
                    <a:pt x="1485900" y="4101084"/>
                  </a:moveTo>
                  <a:lnTo>
                    <a:pt x="1485900" y="4058412"/>
                  </a:lnTo>
                  <a:lnTo>
                    <a:pt x="1473200" y="4069080"/>
                  </a:lnTo>
                  <a:lnTo>
                    <a:pt x="1473200" y="4101084"/>
                  </a:lnTo>
                  <a:lnTo>
                    <a:pt x="1485900" y="4101084"/>
                  </a:lnTo>
                  <a:close/>
                </a:path>
                <a:path w="4178300" h="4101465">
                  <a:moveTo>
                    <a:pt x="2679700" y="2289048"/>
                  </a:moveTo>
                  <a:lnTo>
                    <a:pt x="2679700" y="2237232"/>
                  </a:lnTo>
                  <a:lnTo>
                    <a:pt x="2667000" y="2234184"/>
                  </a:lnTo>
                  <a:lnTo>
                    <a:pt x="2667000" y="2240280"/>
                  </a:lnTo>
                  <a:lnTo>
                    <a:pt x="2654300" y="2246376"/>
                  </a:lnTo>
                  <a:lnTo>
                    <a:pt x="2641600" y="2260092"/>
                  </a:lnTo>
                  <a:lnTo>
                    <a:pt x="2641600" y="2267712"/>
                  </a:lnTo>
                  <a:lnTo>
                    <a:pt x="2628900" y="2275332"/>
                  </a:lnTo>
                  <a:lnTo>
                    <a:pt x="2616200" y="2286000"/>
                  </a:lnTo>
                  <a:lnTo>
                    <a:pt x="2603500" y="2295144"/>
                  </a:lnTo>
                  <a:lnTo>
                    <a:pt x="2590800" y="2305812"/>
                  </a:lnTo>
                  <a:lnTo>
                    <a:pt x="2540000" y="2342388"/>
                  </a:lnTo>
                  <a:lnTo>
                    <a:pt x="2514600" y="2356104"/>
                  </a:lnTo>
                  <a:lnTo>
                    <a:pt x="2501900" y="2368296"/>
                  </a:lnTo>
                  <a:lnTo>
                    <a:pt x="2476500" y="2382012"/>
                  </a:lnTo>
                  <a:lnTo>
                    <a:pt x="2451100" y="2397252"/>
                  </a:lnTo>
                  <a:lnTo>
                    <a:pt x="2413000" y="2424684"/>
                  </a:lnTo>
                  <a:lnTo>
                    <a:pt x="2324100" y="2485644"/>
                  </a:lnTo>
                  <a:lnTo>
                    <a:pt x="2273300" y="2514600"/>
                  </a:lnTo>
                  <a:lnTo>
                    <a:pt x="2235200" y="2545080"/>
                  </a:lnTo>
                  <a:lnTo>
                    <a:pt x="2184400" y="2574036"/>
                  </a:lnTo>
                  <a:lnTo>
                    <a:pt x="2171700" y="2587752"/>
                  </a:lnTo>
                  <a:lnTo>
                    <a:pt x="2133600" y="2615184"/>
                  </a:lnTo>
                  <a:lnTo>
                    <a:pt x="2108200" y="2628900"/>
                  </a:lnTo>
                  <a:lnTo>
                    <a:pt x="2095500" y="2641092"/>
                  </a:lnTo>
                  <a:lnTo>
                    <a:pt x="2070100" y="2654808"/>
                  </a:lnTo>
                  <a:lnTo>
                    <a:pt x="2057400" y="2667000"/>
                  </a:lnTo>
                  <a:lnTo>
                    <a:pt x="2044700" y="2677668"/>
                  </a:lnTo>
                  <a:lnTo>
                    <a:pt x="2044700" y="2688336"/>
                  </a:lnTo>
                  <a:lnTo>
                    <a:pt x="1955800" y="2953512"/>
                  </a:lnTo>
                  <a:lnTo>
                    <a:pt x="1866900" y="3361944"/>
                  </a:lnTo>
                  <a:lnTo>
                    <a:pt x="1866900" y="3355848"/>
                  </a:lnTo>
                  <a:lnTo>
                    <a:pt x="1479088" y="4058412"/>
                  </a:lnTo>
                  <a:lnTo>
                    <a:pt x="1485900" y="4058412"/>
                  </a:lnTo>
                  <a:lnTo>
                    <a:pt x="1485900" y="4101084"/>
                  </a:lnTo>
                  <a:lnTo>
                    <a:pt x="1498600" y="4101084"/>
                  </a:lnTo>
                  <a:lnTo>
                    <a:pt x="1511300" y="4096512"/>
                  </a:lnTo>
                  <a:lnTo>
                    <a:pt x="1511300" y="4090416"/>
                  </a:lnTo>
                  <a:lnTo>
                    <a:pt x="1905000" y="3375660"/>
                  </a:lnTo>
                  <a:lnTo>
                    <a:pt x="1905000" y="3369564"/>
                  </a:lnTo>
                  <a:lnTo>
                    <a:pt x="1993900" y="2965704"/>
                  </a:lnTo>
                  <a:lnTo>
                    <a:pt x="2070100" y="2738410"/>
                  </a:lnTo>
                  <a:lnTo>
                    <a:pt x="2070100" y="2711196"/>
                  </a:lnTo>
                  <a:lnTo>
                    <a:pt x="2082800" y="2699004"/>
                  </a:lnTo>
                  <a:lnTo>
                    <a:pt x="2095500" y="2688336"/>
                  </a:lnTo>
                  <a:lnTo>
                    <a:pt x="2120900" y="2676144"/>
                  </a:lnTo>
                  <a:lnTo>
                    <a:pt x="2133600" y="2662428"/>
                  </a:lnTo>
                  <a:lnTo>
                    <a:pt x="2159000" y="2650236"/>
                  </a:lnTo>
                  <a:lnTo>
                    <a:pt x="2171700" y="2636520"/>
                  </a:lnTo>
                  <a:lnTo>
                    <a:pt x="2197100" y="2622804"/>
                  </a:lnTo>
                  <a:lnTo>
                    <a:pt x="2209800" y="2609088"/>
                  </a:lnTo>
                  <a:lnTo>
                    <a:pt x="2260600" y="2580132"/>
                  </a:lnTo>
                  <a:lnTo>
                    <a:pt x="2298700" y="2549652"/>
                  </a:lnTo>
                  <a:lnTo>
                    <a:pt x="2349500" y="2520696"/>
                  </a:lnTo>
                  <a:lnTo>
                    <a:pt x="2438400" y="2459736"/>
                  </a:lnTo>
                  <a:lnTo>
                    <a:pt x="2476500" y="2430780"/>
                  </a:lnTo>
                  <a:lnTo>
                    <a:pt x="2527300" y="2403348"/>
                  </a:lnTo>
                  <a:lnTo>
                    <a:pt x="2540000" y="2389632"/>
                  </a:lnTo>
                  <a:lnTo>
                    <a:pt x="2565400" y="2377440"/>
                  </a:lnTo>
                  <a:lnTo>
                    <a:pt x="2578100" y="2363724"/>
                  </a:lnTo>
                  <a:lnTo>
                    <a:pt x="2590800" y="2351532"/>
                  </a:lnTo>
                  <a:lnTo>
                    <a:pt x="2616200" y="2339340"/>
                  </a:lnTo>
                  <a:lnTo>
                    <a:pt x="2654300" y="2307336"/>
                  </a:lnTo>
                  <a:lnTo>
                    <a:pt x="2679700" y="2289048"/>
                  </a:lnTo>
                  <a:close/>
                </a:path>
                <a:path w="4178300" h="4101465">
                  <a:moveTo>
                    <a:pt x="2082800" y="2700528"/>
                  </a:moveTo>
                  <a:lnTo>
                    <a:pt x="2070100" y="2711196"/>
                  </a:lnTo>
                  <a:lnTo>
                    <a:pt x="2070100" y="2738410"/>
                  </a:lnTo>
                  <a:lnTo>
                    <a:pt x="2082800" y="2700528"/>
                  </a:lnTo>
                  <a:close/>
                </a:path>
                <a:path w="4178300" h="4101465">
                  <a:moveTo>
                    <a:pt x="2362200" y="2055876"/>
                  </a:moveTo>
                  <a:lnTo>
                    <a:pt x="2362200" y="1912620"/>
                  </a:lnTo>
                  <a:lnTo>
                    <a:pt x="2349500" y="1927860"/>
                  </a:lnTo>
                  <a:lnTo>
                    <a:pt x="2336800" y="1941576"/>
                  </a:lnTo>
                  <a:lnTo>
                    <a:pt x="2336800" y="2022348"/>
                  </a:lnTo>
                  <a:lnTo>
                    <a:pt x="2349500" y="2034540"/>
                  </a:lnTo>
                  <a:lnTo>
                    <a:pt x="2349500" y="2045208"/>
                  </a:lnTo>
                  <a:lnTo>
                    <a:pt x="2362200" y="2055876"/>
                  </a:lnTo>
                  <a:close/>
                </a:path>
                <a:path w="4178300" h="4101465">
                  <a:moveTo>
                    <a:pt x="3263900" y="801624"/>
                  </a:moveTo>
                  <a:lnTo>
                    <a:pt x="3263900" y="708660"/>
                  </a:lnTo>
                  <a:lnTo>
                    <a:pt x="3238500" y="736092"/>
                  </a:lnTo>
                  <a:lnTo>
                    <a:pt x="3238500" y="752856"/>
                  </a:lnTo>
                  <a:lnTo>
                    <a:pt x="3225800" y="768096"/>
                  </a:lnTo>
                  <a:lnTo>
                    <a:pt x="3225800" y="784860"/>
                  </a:lnTo>
                  <a:lnTo>
                    <a:pt x="3200400" y="821436"/>
                  </a:lnTo>
                  <a:lnTo>
                    <a:pt x="3200400" y="841248"/>
                  </a:lnTo>
                  <a:lnTo>
                    <a:pt x="3187700" y="859536"/>
                  </a:lnTo>
                  <a:lnTo>
                    <a:pt x="3187700" y="880872"/>
                  </a:lnTo>
                  <a:lnTo>
                    <a:pt x="3175000" y="922020"/>
                  </a:lnTo>
                  <a:lnTo>
                    <a:pt x="3162300" y="964692"/>
                  </a:lnTo>
                  <a:lnTo>
                    <a:pt x="3098800" y="1188720"/>
                  </a:lnTo>
                  <a:lnTo>
                    <a:pt x="3086100" y="1211580"/>
                  </a:lnTo>
                  <a:lnTo>
                    <a:pt x="3060700" y="1254252"/>
                  </a:lnTo>
                  <a:lnTo>
                    <a:pt x="3060700" y="1274064"/>
                  </a:lnTo>
                  <a:lnTo>
                    <a:pt x="3048000" y="1295400"/>
                  </a:lnTo>
                  <a:lnTo>
                    <a:pt x="3035300" y="1315212"/>
                  </a:lnTo>
                  <a:lnTo>
                    <a:pt x="3022600" y="1333500"/>
                  </a:lnTo>
                  <a:lnTo>
                    <a:pt x="3009900" y="1353312"/>
                  </a:lnTo>
                  <a:lnTo>
                    <a:pt x="2997200" y="1371600"/>
                  </a:lnTo>
                  <a:lnTo>
                    <a:pt x="2971800" y="1389888"/>
                  </a:lnTo>
                  <a:lnTo>
                    <a:pt x="2959100" y="1408176"/>
                  </a:lnTo>
                  <a:lnTo>
                    <a:pt x="2933700" y="1427988"/>
                  </a:lnTo>
                  <a:lnTo>
                    <a:pt x="2921000" y="1446276"/>
                  </a:lnTo>
                  <a:lnTo>
                    <a:pt x="2882900" y="1485900"/>
                  </a:lnTo>
                  <a:lnTo>
                    <a:pt x="2832100" y="1525524"/>
                  </a:lnTo>
                  <a:lnTo>
                    <a:pt x="2806700" y="1543812"/>
                  </a:lnTo>
                  <a:lnTo>
                    <a:pt x="2755900" y="1583436"/>
                  </a:lnTo>
                  <a:lnTo>
                    <a:pt x="2705100" y="1621536"/>
                  </a:lnTo>
                  <a:lnTo>
                    <a:pt x="2654300" y="1661160"/>
                  </a:lnTo>
                  <a:lnTo>
                    <a:pt x="2501900" y="1770888"/>
                  </a:lnTo>
                  <a:lnTo>
                    <a:pt x="2463800" y="1804416"/>
                  </a:lnTo>
                  <a:lnTo>
                    <a:pt x="2438400" y="1821180"/>
                  </a:lnTo>
                  <a:lnTo>
                    <a:pt x="2425700" y="1837944"/>
                  </a:lnTo>
                  <a:lnTo>
                    <a:pt x="2413000" y="1853184"/>
                  </a:lnTo>
                  <a:lnTo>
                    <a:pt x="2387600" y="1868424"/>
                  </a:lnTo>
                  <a:lnTo>
                    <a:pt x="2362200" y="1898904"/>
                  </a:lnTo>
                  <a:lnTo>
                    <a:pt x="2362200" y="2065020"/>
                  </a:lnTo>
                  <a:lnTo>
                    <a:pt x="2374900" y="2074164"/>
                  </a:lnTo>
                  <a:lnTo>
                    <a:pt x="2374900" y="1959864"/>
                  </a:lnTo>
                  <a:lnTo>
                    <a:pt x="2387600" y="1949196"/>
                  </a:lnTo>
                  <a:lnTo>
                    <a:pt x="2387600" y="1938528"/>
                  </a:lnTo>
                  <a:lnTo>
                    <a:pt x="2400300" y="1924812"/>
                  </a:lnTo>
                  <a:lnTo>
                    <a:pt x="2413000" y="1912620"/>
                  </a:lnTo>
                  <a:lnTo>
                    <a:pt x="2425700" y="1898904"/>
                  </a:lnTo>
                  <a:lnTo>
                    <a:pt x="2438400" y="1883664"/>
                  </a:lnTo>
                  <a:lnTo>
                    <a:pt x="2476500" y="1853184"/>
                  </a:lnTo>
                  <a:lnTo>
                    <a:pt x="2514600" y="1819656"/>
                  </a:lnTo>
                  <a:lnTo>
                    <a:pt x="2527300" y="1802892"/>
                  </a:lnTo>
                  <a:lnTo>
                    <a:pt x="2552700" y="1786128"/>
                  </a:lnTo>
                  <a:lnTo>
                    <a:pt x="2679700" y="1694688"/>
                  </a:lnTo>
                  <a:lnTo>
                    <a:pt x="2730500" y="1655064"/>
                  </a:lnTo>
                  <a:lnTo>
                    <a:pt x="2781300" y="1616964"/>
                  </a:lnTo>
                  <a:lnTo>
                    <a:pt x="2908300" y="1517904"/>
                  </a:lnTo>
                  <a:lnTo>
                    <a:pt x="2921000" y="1496568"/>
                  </a:lnTo>
                  <a:lnTo>
                    <a:pt x="2971800" y="1456944"/>
                  </a:lnTo>
                  <a:lnTo>
                    <a:pt x="2984500" y="1437132"/>
                  </a:lnTo>
                  <a:lnTo>
                    <a:pt x="3009900" y="1417320"/>
                  </a:lnTo>
                  <a:lnTo>
                    <a:pt x="3035300" y="1377696"/>
                  </a:lnTo>
                  <a:lnTo>
                    <a:pt x="3060700" y="1356360"/>
                  </a:lnTo>
                  <a:lnTo>
                    <a:pt x="3073400" y="1336548"/>
                  </a:lnTo>
                  <a:lnTo>
                    <a:pt x="3098800" y="1293876"/>
                  </a:lnTo>
                  <a:lnTo>
                    <a:pt x="3098800" y="1272540"/>
                  </a:lnTo>
                  <a:lnTo>
                    <a:pt x="3136900" y="1203960"/>
                  </a:lnTo>
                  <a:lnTo>
                    <a:pt x="3187700" y="1019556"/>
                  </a:lnTo>
                  <a:lnTo>
                    <a:pt x="3200400" y="975360"/>
                  </a:lnTo>
                  <a:lnTo>
                    <a:pt x="3213100" y="932688"/>
                  </a:lnTo>
                  <a:lnTo>
                    <a:pt x="3225800" y="891540"/>
                  </a:lnTo>
                  <a:lnTo>
                    <a:pt x="3238500" y="871728"/>
                  </a:lnTo>
                  <a:lnTo>
                    <a:pt x="3251200" y="835152"/>
                  </a:lnTo>
                  <a:lnTo>
                    <a:pt x="3263900" y="801624"/>
                  </a:lnTo>
                  <a:close/>
                </a:path>
                <a:path w="4178300" h="4101465">
                  <a:moveTo>
                    <a:pt x="2540000" y="2164080"/>
                  </a:moveTo>
                  <a:lnTo>
                    <a:pt x="2540000" y="2115312"/>
                  </a:lnTo>
                  <a:lnTo>
                    <a:pt x="2489200" y="2093976"/>
                  </a:lnTo>
                  <a:lnTo>
                    <a:pt x="2438400" y="2069592"/>
                  </a:lnTo>
                  <a:lnTo>
                    <a:pt x="2425700" y="2055876"/>
                  </a:lnTo>
                  <a:lnTo>
                    <a:pt x="2400300" y="2043684"/>
                  </a:lnTo>
                  <a:lnTo>
                    <a:pt x="2400300" y="2036064"/>
                  </a:lnTo>
                  <a:lnTo>
                    <a:pt x="2387600" y="2028444"/>
                  </a:lnTo>
                  <a:lnTo>
                    <a:pt x="2387600" y="2014728"/>
                  </a:lnTo>
                  <a:lnTo>
                    <a:pt x="2374900" y="2008632"/>
                  </a:lnTo>
                  <a:lnTo>
                    <a:pt x="2374900" y="2074164"/>
                  </a:lnTo>
                  <a:lnTo>
                    <a:pt x="2425700" y="2104644"/>
                  </a:lnTo>
                  <a:lnTo>
                    <a:pt x="2438400" y="2118360"/>
                  </a:lnTo>
                  <a:lnTo>
                    <a:pt x="2514600" y="2153412"/>
                  </a:lnTo>
                  <a:lnTo>
                    <a:pt x="2527300" y="2157984"/>
                  </a:lnTo>
                  <a:lnTo>
                    <a:pt x="2540000" y="2164080"/>
                  </a:lnTo>
                  <a:close/>
                </a:path>
                <a:path w="4178300" h="4101465">
                  <a:moveTo>
                    <a:pt x="2527300" y="32004"/>
                  </a:moveTo>
                  <a:lnTo>
                    <a:pt x="2501900" y="42672"/>
                  </a:lnTo>
                  <a:lnTo>
                    <a:pt x="2520756" y="42672"/>
                  </a:lnTo>
                  <a:lnTo>
                    <a:pt x="2527300" y="32004"/>
                  </a:lnTo>
                  <a:close/>
                </a:path>
                <a:path w="4178300" h="4101465">
                  <a:moveTo>
                    <a:pt x="2520756" y="42672"/>
                  </a:moveTo>
                  <a:lnTo>
                    <a:pt x="2501900" y="42672"/>
                  </a:lnTo>
                  <a:lnTo>
                    <a:pt x="2501900" y="73416"/>
                  </a:lnTo>
                  <a:lnTo>
                    <a:pt x="2520756" y="42672"/>
                  </a:lnTo>
                  <a:close/>
                </a:path>
                <a:path w="4178300" h="4101465">
                  <a:moveTo>
                    <a:pt x="2527300" y="42672"/>
                  </a:moveTo>
                  <a:lnTo>
                    <a:pt x="2527300" y="32004"/>
                  </a:lnTo>
                  <a:lnTo>
                    <a:pt x="2520756" y="42672"/>
                  </a:lnTo>
                  <a:lnTo>
                    <a:pt x="2527300" y="42672"/>
                  </a:lnTo>
                  <a:close/>
                </a:path>
                <a:path w="4178300" h="4101465">
                  <a:moveTo>
                    <a:pt x="2679700" y="2234184"/>
                  </a:moveTo>
                  <a:lnTo>
                    <a:pt x="2667000" y="2229612"/>
                  </a:lnTo>
                  <a:lnTo>
                    <a:pt x="2667000" y="2188464"/>
                  </a:lnTo>
                  <a:lnTo>
                    <a:pt x="2654300" y="2186940"/>
                  </a:lnTo>
                  <a:lnTo>
                    <a:pt x="2628900" y="2180844"/>
                  </a:lnTo>
                  <a:lnTo>
                    <a:pt x="2616200" y="2176272"/>
                  </a:lnTo>
                  <a:lnTo>
                    <a:pt x="2616200" y="2170176"/>
                  </a:lnTo>
                  <a:lnTo>
                    <a:pt x="2603500" y="2154936"/>
                  </a:lnTo>
                  <a:lnTo>
                    <a:pt x="2578100" y="2142744"/>
                  </a:lnTo>
                  <a:lnTo>
                    <a:pt x="2578100" y="2138172"/>
                  </a:lnTo>
                  <a:lnTo>
                    <a:pt x="2552700" y="2125980"/>
                  </a:lnTo>
                  <a:lnTo>
                    <a:pt x="2540000" y="2121408"/>
                  </a:lnTo>
                  <a:lnTo>
                    <a:pt x="2540000" y="2168652"/>
                  </a:lnTo>
                  <a:lnTo>
                    <a:pt x="2565400" y="2177796"/>
                  </a:lnTo>
                  <a:lnTo>
                    <a:pt x="2565400" y="2182368"/>
                  </a:lnTo>
                  <a:lnTo>
                    <a:pt x="2590800" y="2202180"/>
                  </a:lnTo>
                  <a:lnTo>
                    <a:pt x="2603500" y="2211324"/>
                  </a:lnTo>
                  <a:lnTo>
                    <a:pt x="2628900" y="2223516"/>
                  </a:lnTo>
                  <a:lnTo>
                    <a:pt x="2667000" y="2232660"/>
                  </a:lnTo>
                  <a:lnTo>
                    <a:pt x="2679700" y="2234184"/>
                  </a:lnTo>
                  <a:close/>
                </a:path>
                <a:path w="4178300" h="4101465">
                  <a:moveTo>
                    <a:pt x="2705100" y="2260092"/>
                  </a:moveTo>
                  <a:lnTo>
                    <a:pt x="2705100" y="2203704"/>
                  </a:lnTo>
                  <a:lnTo>
                    <a:pt x="2692400" y="2200656"/>
                  </a:lnTo>
                  <a:lnTo>
                    <a:pt x="2692400" y="2197608"/>
                  </a:lnTo>
                  <a:lnTo>
                    <a:pt x="2667000" y="2191512"/>
                  </a:lnTo>
                  <a:lnTo>
                    <a:pt x="2667000" y="2229612"/>
                  </a:lnTo>
                  <a:lnTo>
                    <a:pt x="2679700" y="2234184"/>
                  </a:lnTo>
                  <a:lnTo>
                    <a:pt x="2679700" y="2281428"/>
                  </a:lnTo>
                  <a:lnTo>
                    <a:pt x="2692400" y="2266188"/>
                  </a:lnTo>
                  <a:lnTo>
                    <a:pt x="2705100" y="226009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79700" y="2234184"/>
                  </a:lnTo>
                  <a:lnTo>
                    <a:pt x="2667000" y="2232660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67000" y="2232660"/>
                  </a:lnTo>
                  <a:lnTo>
                    <a:pt x="2667000" y="2234184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717800" y="2241804"/>
                  </a:moveTo>
                  <a:lnTo>
                    <a:pt x="2717800" y="2217420"/>
                  </a:lnTo>
                  <a:lnTo>
                    <a:pt x="2705100" y="2215896"/>
                  </a:lnTo>
                  <a:lnTo>
                    <a:pt x="2705100" y="2243328"/>
                  </a:lnTo>
                  <a:lnTo>
                    <a:pt x="2717800" y="2241804"/>
                  </a:lnTo>
                  <a:close/>
                </a:path>
                <a:path w="4178300" h="4101465">
                  <a:moveTo>
                    <a:pt x="3136900" y="42672"/>
                  </a:moveTo>
                  <a:lnTo>
                    <a:pt x="3124200" y="39624"/>
                  </a:lnTo>
                  <a:lnTo>
                    <a:pt x="3128894" y="42672"/>
                  </a:lnTo>
                  <a:lnTo>
                    <a:pt x="3136900" y="42672"/>
                  </a:lnTo>
                  <a:close/>
                </a:path>
                <a:path w="4178300" h="4101465">
                  <a:moveTo>
                    <a:pt x="3128894" y="42672"/>
                  </a:moveTo>
                  <a:lnTo>
                    <a:pt x="3124200" y="39624"/>
                  </a:lnTo>
                  <a:lnTo>
                    <a:pt x="3124200" y="42672"/>
                  </a:lnTo>
                  <a:lnTo>
                    <a:pt x="3128894" y="42672"/>
                  </a:lnTo>
                  <a:close/>
                </a:path>
                <a:path w="4178300" h="4101465">
                  <a:moveTo>
                    <a:pt x="3136900" y="47869"/>
                  </a:moveTo>
                  <a:lnTo>
                    <a:pt x="3136900" y="42672"/>
                  </a:lnTo>
                  <a:lnTo>
                    <a:pt x="3128894" y="42672"/>
                  </a:lnTo>
                  <a:lnTo>
                    <a:pt x="3136900" y="47869"/>
                  </a:lnTo>
                  <a:close/>
                </a:path>
                <a:path w="4178300" h="4101465">
                  <a:moveTo>
                    <a:pt x="3581400" y="618744"/>
                  </a:moveTo>
                  <a:lnTo>
                    <a:pt x="3581400" y="576072"/>
                  </a:lnTo>
                  <a:lnTo>
                    <a:pt x="3568700" y="574548"/>
                  </a:lnTo>
                  <a:lnTo>
                    <a:pt x="3505200" y="574548"/>
                  </a:lnTo>
                  <a:lnTo>
                    <a:pt x="3479800" y="576072"/>
                  </a:lnTo>
                  <a:lnTo>
                    <a:pt x="3441700" y="580644"/>
                  </a:lnTo>
                  <a:lnTo>
                    <a:pt x="3429000" y="585216"/>
                  </a:lnTo>
                  <a:lnTo>
                    <a:pt x="3403600" y="589788"/>
                  </a:lnTo>
                  <a:lnTo>
                    <a:pt x="3390900" y="597408"/>
                  </a:lnTo>
                  <a:lnTo>
                    <a:pt x="3365500" y="606552"/>
                  </a:lnTo>
                  <a:lnTo>
                    <a:pt x="3352800" y="617220"/>
                  </a:lnTo>
                  <a:lnTo>
                    <a:pt x="3327400" y="630936"/>
                  </a:lnTo>
                  <a:lnTo>
                    <a:pt x="3314700" y="646176"/>
                  </a:lnTo>
                  <a:lnTo>
                    <a:pt x="3289300" y="664464"/>
                  </a:lnTo>
                  <a:lnTo>
                    <a:pt x="3263900" y="696468"/>
                  </a:lnTo>
                  <a:lnTo>
                    <a:pt x="3263900" y="786384"/>
                  </a:lnTo>
                  <a:lnTo>
                    <a:pt x="3276600" y="771144"/>
                  </a:lnTo>
                  <a:lnTo>
                    <a:pt x="3276600" y="757428"/>
                  </a:lnTo>
                  <a:lnTo>
                    <a:pt x="3289300" y="733044"/>
                  </a:lnTo>
                  <a:lnTo>
                    <a:pt x="3302000" y="711708"/>
                  </a:lnTo>
                  <a:lnTo>
                    <a:pt x="3327400" y="693420"/>
                  </a:lnTo>
                  <a:lnTo>
                    <a:pt x="3327400" y="685800"/>
                  </a:lnTo>
                  <a:lnTo>
                    <a:pt x="3352800" y="670560"/>
                  </a:lnTo>
                  <a:lnTo>
                    <a:pt x="3352800" y="664464"/>
                  </a:lnTo>
                  <a:lnTo>
                    <a:pt x="3365500" y="653796"/>
                  </a:lnTo>
                  <a:lnTo>
                    <a:pt x="3390900" y="644652"/>
                  </a:lnTo>
                  <a:lnTo>
                    <a:pt x="3403600" y="637032"/>
                  </a:lnTo>
                  <a:lnTo>
                    <a:pt x="3416300" y="630936"/>
                  </a:lnTo>
                  <a:lnTo>
                    <a:pt x="3429000" y="626364"/>
                  </a:lnTo>
                  <a:lnTo>
                    <a:pt x="3454400" y="621792"/>
                  </a:lnTo>
                  <a:lnTo>
                    <a:pt x="3467100" y="620268"/>
                  </a:lnTo>
                  <a:lnTo>
                    <a:pt x="3479800" y="617220"/>
                  </a:lnTo>
                  <a:lnTo>
                    <a:pt x="3505200" y="617220"/>
                  </a:lnTo>
                  <a:lnTo>
                    <a:pt x="3517900" y="615696"/>
                  </a:lnTo>
                  <a:lnTo>
                    <a:pt x="3568700" y="615696"/>
                  </a:lnTo>
                  <a:lnTo>
                    <a:pt x="3581400" y="618744"/>
                  </a:lnTo>
                  <a:close/>
                </a:path>
                <a:path w="4178300" h="4101465">
                  <a:moveTo>
                    <a:pt x="4152900" y="751332"/>
                  </a:moveTo>
                  <a:lnTo>
                    <a:pt x="4152900" y="655320"/>
                  </a:lnTo>
                  <a:lnTo>
                    <a:pt x="4140200" y="650748"/>
                  </a:lnTo>
                  <a:lnTo>
                    <a:pt x="4140200" y="710184"/>
                  </a:lnTo>
                  <a:lnTo>
                    <a:pt x="4127500" y="716280"/>
                  </a:lnTo>
                  <a:lnTo>
                    <a:pt x="4114800" y="717804"/>
                  </a:lnTo>
                  <a:lnTo>
                    <a:pt x="4114800" y="719328"/>
                  </a:lnTo>
                  <a:lnTo>
                    <a:pt x="4102100" y="719328"/>
                  </a:lnTo>
                  <a:lnTo>
                    <a:pt x="4089400" y="720852"/>
                  </a:lnTo>
                  <a:lnTo>
                    <a:pt x="4051300" y="720852"/>
                  </a:lnTo>
                  <a:lnTo>
                    <a:pt x="4025900" y="719328"/>
                  </a:lnTo>
                  <a:lnTo>
                    <a:pt x="3937000" y="710184"/>
                  </a:lnTo>
                  <a:lnTo>
                    <a:pt x="3924300" y="708660"/>
                  </a:lnTo>
                  <a:lnTo>
                    <a:pt x="3911600" y="705612"/>
                  </a:lnTo>
                  <a:lnTo>
                    <a:pt x="3860800" y="699516"/>
                  </a:lnTo>
                  <a:lnTo>
                    <a:pt x="3848100" y="696468"/>
                  </a:lnTo>
                  <a:lnTo>
                    <a:pt x="3835400" y="691896"/>
                  </a:lnTo>
                  <a:lnTo>
                    <a:pt x="3810000" y="685800"/>
                  </a:lnTo>
                  <a:lnTo>
                    <a:pt x="3797300" y="676656"/>
                  </a:lnTo>
                  <a:lnTo>
                    <a:pt x="3771900" y="667512"/>
                  </a:lnTo>
                  <a:lnTo>
                    <a:pt x="3759200" y="656844"/>
                  </a:lnTo>
                  <a:lnTo>
                    <a:pt x="3695700" y="624840"/>
                  </a:lnTo>
                  <a:lnTo>
                    <a:pt x="3683000" y="612648"/>
                  </a:lnTo>
                  <a:lnTo>
                    <a:pt x="3644900" y="594360"/>
                  </a:lnTo>
                  <a:lnTo>
                    <a:pt x="3619500" y="586740"/>
                  </a:lnTo>
                  <a:lnTo>
                    <a:pt x="3581400" y="577596"/>
                  </a:lnTo>
                  <a:lnTo>
                    <a:pt x="3581400" y="620268"/>
                  </a:lnTo>
                  <a:lnTo>
                    <a:pt x="3606800" y="624840"/>
                  </a:lnTo>
                  <a:lnTo>
                    <a:pt x="3619500" y="632460"/>
                  </a:lnTo>
                  <a:lnTo>
                    <a:pt x="3644900" y="640080"/>
                  </a:lnTo>
                  <a:lnTo>
                    <a:pt x="3657600" y="650748"/>
                  </a:lnTo>
                  <a:lnTo>
                    <a:pt x="3695700" y="672084"/>
                  </a:lnTo>
                  <a:lnTo>
                    <a:pt x="3733800" y="694944"/>
                  </a:lnTo>
                  <a:lnTo>
                    <a:pt x="3759200" y="705612"/>
                  </a:lnTo>
                  <a:lnTo>
                    <a:pt x="3784600" y="714756"/>
                  </a:lnTo>
                  <a:lnTo>
                    <a:pt x="3797300" y="723900"/>
                  </a:lnTo>
                  <a:lnTo>
                    <a:pt x="3822700" y="731520"/>
                  </a:lnTo>
                  <a:lnTo>
                    <a:pt x="3835400" y="737616"/>
                  </a:lnTo>
                  <a:lnTo>
                    <a:pt x="3848100" y="740664"/>
                  </a:lnTo>
                  <a:lnTo>
                    <a:pt x="3873500" y="743712"/>
                  </a:lnTo>
                  <a:lnTo>
                    <a:pt x="3886200" y="746760"/>
                  </a:lnTo>
                  <a:lnTo>
                    <a:pt x="3898900" y="748284"/>
                  </a:lnTo>
                  <a:lnTo>
                    <a:pt x="3937000" y="751332"/>
                  </a:lnTo>
                  <a:lnTo>
                    <a:pt x="3987800" y="757428"/>
                  </a:lnTo>
                  <a:lnTo>
                    <a:pt x="4025900" y="760476"/>
                  </a:lnTo>
                  <a:lnTo>
                    <a:pt x="4051300" y="762000"/>
                  </a:lnTo>
                  <a:lnTo>
                    <a:pt x="4102100" y="762000"/>
                  </a:lnTo>
                  <a:lnTo>
                    <a:pt x="4114800" y="760476"/>
                  </a:lnTo>
                  <a:lnTo>
                    <a:pt x="4152900" y="751332"/>
                  </a:lnTo>
                  <a:close/>
                </a:path>
                <a:path w="4178300" h="4101465">
                  <a:moveTo>
                    <a:pt x="4165600" y="745236"/>
                  </a:moveTo>
                  <a:lnTo>
                    <a:pt x="4165600" y="672084"/>
                  </a:lnTo>
                  <a:lnTo>
                    <a:pt x="4152900" y="667512"/>
                  </a:lnTo>
                  <a:lnTo>
                    <a:pt x="4152900" y="746760"/>
                  </a:lnTo>
                  <a:lnTo>
                    <a:pt x="4165600" y="745236"/>
                  </a:lnTo>
                  <a:close/>
                </a:path>
                <a:path w="4178300" h="4101465">
                  <a:moveTo>
                    <a:pt x="4178300" y="729996"/>
                  </a:moveTo>
                  <a:lnTo>
                    <a:pt x="4178300" y="685800"/>
                  </a:lnTo>
                  <a:lnTo>
                    <a:pt x="4165600" y="684276"/>
                  </a:lnTo>
                  <a:lnTo>
                    <a:pt x="4165600" y="737616"/>
                  </a:lnTo>
                  <a:lnTo>
                    <a:pt x="4178300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2865" y="1344167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1530" y="1322832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4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8076" y="42672"/>
                  </a:lnTo>
                  <a:lnTo>
                    <a:pt x="608076" y="588264"/>
                  </a:lnTo>
                  <a:lnTo>
                    <a:pt x="629412" y="588264"/>
                  </a:lnTo>
                  <a:close/>
                </a:path>
                <a:path w="629920" h="58864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29920" h="588644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4">
                  <a:moveTo>
                    <a:pt x="608076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8076" y="4267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608076" y="42672"/>
                  </a:lnTo>
                  <a:lnTo>
                    <a:pt x="588264" y="42672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608076" y="588264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80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0781" y="4703064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4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9446" y="4681728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5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8264"/>
                  </a:lnTo>
                  <a:lnTo>
                    <a:pt x="629412" y="588264"/>
                  </a:lnTo>
                  <a:close/>
                </a:path>
                <a:path w="629920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5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609600" y="588264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96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697" y="5952744"/>
              <a:ext cx="1511935" cy="504825"/>
            </a:xfrm>
            <a:custGeom>
              <a:avLst/>
              <a:gdLst/>
              <a:ahLst/>
              <a:cxnLst/>
              <a:rect l="l" t="t" r="r" b="b"/>
              <a:pathLst>
                <a:path w="1511935" h="504825">
                  <a:moveTo>
                    <a:pt x="1511807" y="504443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180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361" y="5932932"/>
              <a:ext cx="1553210" cy="546100"/>
            </a:xfrm>
            <a:custGeom>
              <a:avLst/>
              <a:gdLst/>
              <a:ahLst/>
              <a:cxnLst/>
              <a:rect l="l" t="t" r="r" b="b"/>
              <a:pathLst>
                <a:path w="1553210" h="546100">
                  <a:moveTo>
                    <a:pt x="1552953" y="545592"/>
                  </a:moveTo>
                  <a:lnTo>
                    <a:pt x="1552953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511804" y="41148"/>
                  </a:lnTo>
                  <a:lnTo>
                    <a:pt x="1511804" y="19812"/>
                  </a:lnTo>
                  <a:lnTo>
                    <a:pt x="1533141" y="41148"/>
                  </a:lnTo>
                  <a:lnTo>
                    <a:pt x="1533141" y="545592"/>
                  </a:lnTo>
                  <a:lnTo>
                    <a:pt x="1552953" y="545592"/>
                  </a:lnTo>
                  <a:close/>
                </a:path>
                <a:path w="155321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321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3210" h="546100">
                  <a:moveTo>
                    <a:pt x="1533141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1804" y="545592"/>
                  </a:lnTo>
                  <a:lnTo>
                    <a:pt x="1511804" y="524256"/>
                  </a:lnTo>
                  <a:lnTo>
                    <a:pt x="1533141" y="502920"/>
                  </a:lnTo>
                  <a:close/>
                </a:path>
                <a:path w="155321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3210" h="546100">
                  <a:moveTo>
                    <a:pt x="1533141" y="41148"/>
                  </a:moveTo>
                  <a:lnTo>
                    <a:pt x="1511804" y="19812"/>
                  </a:lnTo>
                  <a:lnTo>
                    <a:pt x="1511804" y="41148"/>
                  </a:lnTo>
                  <a:lnTo>
                    <a:pt x="1533141" y="41148"/>
                  </a:lnTo>
                  <a:close/>
                </a:path>
                <a:path w="1553210" h="546100">
                  <a:moveTo>
                    <a:pt x="1533141" y="502920"/>
                  </a:moveTo>
                  <a:lnTo>
                    <a:pt x="1533141" y="41148"/>
                  </a:lnTo>
                  <a:lnTo>
                    <a:pt x="1511804" y="41148"/>
                  </a:lnTo>
                  <a:lnTo>
                    <a:pt x="1511804" y="502920"/>
                  </a:lnTo>
                  <a:lnTo>
                    <a:pt x="1533141" y="502920"/>
                  </a:lnTo>
                  <a:close/>
                </a:path>
                <a:path w="1553210" h="546100">
                  <a:moveTo>
                    <a:pt x="1533141" y="545592"/>
                  </a:moveTo>
                  <a:lnTo>
                    <a:pt x="1533141" y="502920"/>
                  </a:lnTo>
                  <a:lnTo>
                    <a:pt x="1511804" y="524256"/>
                  </a:lnTo>
                  <a:lnTo>
                    <a:pt x="1511804" y="545592"/>
                  </a:lnTo>
                  <a:lnTo>
                    <a:pt x="1533141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3941" y="5959853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721" y="5940552"/>
            <a:ext cx="2729865" cy="1336675"/>
            <a:chOff x="624721" y="5940552"/>
            <a:chExt cx="2729865" cy="1336675"/>
          </a:xfrm>
        </p:grpSpPr>
        <p:sp>
          <p:nvSpPr>
            <p:cNvPr id="22" name="object 22"/>
            <p:cNvSpPr/>
            <p:nvPr/>
          </p:nvSpPr>
          <p:spPr>
            <a:xfrm>
              <a:off x="1296797" y="5952743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1148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1148" y="504444"/>
                  </a:lnTo>
                  <a:lnTo>
                    <a:pt x="41148" y="336804"/>
                  </a:lnTo>
                  <a:close/>
                </a:path>
                <a:path w="546100" h="504825">
                  <a:moveTo>
                    <a:pt x="4114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1148" y="167640"/>
                  </a:lnTo>
                  <a:lnTo>
                    <a:pt x="41148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2920" y="336804"/>
                  </a:lnTo>
                  <a:lnTo>
                    <a:pt x="502920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2920" y="0"/>
                  </a:lnTo>
                  <a:lnTo>
                    <a:pt x="502920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6837" y="5961887"/>
              <a:ext cx="628015" cy="504825"/>
            </a:xfrm>
            <a:custGeom>
              <a:avLst/>
              <a:gdLst/>
              <a:ahLst/>
              <a:cxnLst/>
              <a:rect l="l" t="t" r="r" b="b"/>
              <a:pathLst>
                <a:path w="628014" h="504825">
                  <a:moveTo>
                    <a:pt x="627887" y="504443"/>
                  </a:moveTo>
                  <a:lnTo>
                    <a:pt x="6278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627887" y="504443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43201" y="5940564"/>
              <a:ext cx="753110" cy="718185"/>
            </a:xfrm>
            <a:custGeom>
              <a:avLst/>
              <a:gdLst/>
              <a:ahLst/>
              <a:cxnLst/>
              <a:rect l="l" t="t" r="r" b="b"/>
              <a:pathLst>
                <a:path w="753110" h="718184">
                  <a:moveTo>
                    <a:pt x="752856" y="0"/>
                  </a:moveTo>
                  <a:lnTo>
                    <a:pt x="710184" y="0"/>
                  </a:lnTo>
                  <a:lnTo>
                    <a:pt x="710184" y="42672"/>
                  </a:lnTo>
                  <a:lnTo>
                    <a:pt x="710184" y="504444"/>
                  </a:lnTo>
                  <a:lnTo>
                    <a:pt x="256222" y="504444"/>
                  </a:lnTo>
                  <a:lnTo>
                    <a:pt x="434047" y="337502"/>
                  </a:lnTo>
                  <a:lnTo>
                    <a:pt x="436740" y="339445"/>
                  </a:lnTo>
                  <a:lnTo>
                    <a:pt x="460438" y="344995"/>
                  </a:lnTo>
                  <a:lnTo>
                    <a:pt x="477012" y="342303"/>
                  </a:lnTo>
                  <a:lnTo>
                    <a:pt x="484416" y="341109"/>
                  </a:lnTo>
                  <a:lnTo>
                    <a:pt x="505968" y="327660"/>
                  </a:lnTo>
                  <a:lnTo>
                    <a:pt x="519950" y="307632"/>
                  </a:lnTo>
                  <a:lnTo>
                    <a:pt x="525208" y="284035"/>
                  </a:lnTo>
                  <a:lnTo>
                    <a:pt x="521614" y="260146"/>
                  </a:lnTo>
                  <a:lnTo>
                    <a:pt x="509016" y="239268"/>
                  </a:lnTo>
                  <a:lnTo>
                    <a:pt x="488327" y="224421"/>
                  </a:lnTo>
                  <a:lnTo>
                    <a:pt x="464629" y="218884"/>
                  </a:lnTo>
                  <a:lnTo>
                    <a:pt x="440651" y="222758"/>
                  </a:lnTo>
                  <a:lnTo>
                    <a:pt x="419100" y="236220"/>
                  </a:lnTo>
                  <a:lnTo>
                    <a:pt x="405117" y="256882"/>
                  </a:lnTo>
                  <a:lnTo>
                    <a:pt x="399859" y="280416"/>
                  </a:lnTo>
                  <a:lnTo>
                    <a:pt x="403453" y="303936"/>
                  </a:lnTo>
                  <a:lnTo>
                    <a:pt x="405117" y="306666"/>
                  </a:lnTo>
                  <a:lnTo>
                    <a:pt x="405117" y="306857"/>
                  </a:lnTo>
                  <a:lnTo>
                    <a:pt x="193878" y="504444"/>
                  </a:lnTo>
                  <a:lnTo>
                    <a:pt x="124968" y="504444"/>
                  </a:lnTo>
                  <a:lnTo>
                    <a:pt x="124968" y="42672"/>
                  </a:lnTo>
                  <a:lnTo>
                    <a:pt x="710184" y="42672"/>
                  </a:lnTo>
                  <a:lnTo>
                    <a:pt x="710184" y="0"/>
                  </a:lnTo>
                  <a:lnTo>
                    <a:pt x="83820" y="0"/>
                  </a:lnTo>
                  <a:lnTo>
                    <a:pt x="83820" y="545592"/>
                  </a:lnTo>
                  <a:lnTo>
                    <a:pt x="103632" y="545592"/>
                  </a:lnTo>
                  <a:lnTo>
                    <a:pt x="124968" y="545592"/>
                  </a:lnTo>
                  <a:lnTo>
                    <a:pt x="149885" y="545592"/>
                  </a:lnTo>
                  <a:lnTo>
                    <a:pt x="0" y="685800"/>
                  </a:lnTo>
                  <a:lnTo>
                    <a:pt x="28956" y="717804"/>
                  </a:lnTo>
                  <a:lnTo>
                    <a:pt x="212382" y="545592"/>
                  </a:lnTo>
                  <a:lnTo>
                    <a:pt x="710184" y="545592"/>
                  </a:lnTo>
                  <a:lnTo>
                    <a:pt x="731520" y="545592"/>
                  </a:lnTo>
                  <a:lnTo>
                    <a:pt x="752856" y="545592"/>
                  </a:lnTo>
                  <a:lnTo>
                    <a:pt x="752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6057" y="6643115"/>
              <a:ext cx="2687320" cy="612775"/>
            </a:xfrm>
            <a:custGeom>
              <a:avLst/>
              <a:gdLst/>
              <a:ahLst/>
              <a:cxnLst/>
              <a:rect l="l" t="t" r="r" b="b"/>
              <a:pathLst>
                <a:path w="2687320" h="612775">
                  <a:moveTo>
                    <a:pt x="2686811" y="612647"/>
                  </a:moveTo>
                  <a:lnTo>
                    <a:pt x="2686811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2686811" y="612647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721" y="6621780"/>
              <a:ext cx="2729865" cy="655320"/>
            </a:xfrm>
            <a:custGeom>
              <a:avLst/>
              <a:gdLst/>
              <a:ahLst/>
              <a:cxnLst/>
              <a:rect l="l" t="t" r="r" b="b"/>
              <a:pathLst>
                <a:path w="2729865" h="655320">
                  <a:moveTo>
                    <a:pt x="2729481" y="655320"/>
                  </a:moveTo>
                  <a:lnTo>
                    <a:pt x="2729481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686809" y="41148"/>
                  </a:lnTo>
                  <a:lnTo>
                    <a:pt x="2686809" y="21336"/>
                  </a:lnTo>
                  <a:lnTo>
                    <a:pt x="2708145" y="41148"/>
                  </a:lnTo>
                  <a:lnTo>
                    <a:pt x="2708145" y="655320"/>
                  </a:lnTo>
                  <a:lnTo>
                    <a:pt x="2729481" y="655320"/>
                  </a:lnTo>
                  <a:close/>
                </a:path>
                <a:path w="2729865" h="6553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729865" h="655320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2729865" h="655320">
                  <a:moveTo>
                    <a:pt x="2708145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2686809" y="655320"/>
                  </a:lnTo>
                  <a:lnTo>
                    <a:pt x="2686809" y="633984"/>
                  </a:lnTo>
                  <a:lnTo>
                    <a:pt x="2708145" y="614172"/>
                  </a:lnTo>
                  <a:close/>
                </a:path>
                <a:path w="2729865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729865" h="655320">
                  <a:moveTo>
                    <a:pt x="2708145" y="41148"/>
                  </a:moveTo>
                  <a:lnTo>
                    <a:pt x="2686809" y="21336"/>
                  </a:lnTo>
                  <a:lnTo>
                    <a:pt x="2686809" y="41148"/>
                  </a:lnTo>
                  <a:lnTo>
                    <a:pt x="2708145" y="41148"/>
                  </a:lnTo>
                  <a:close/>
                </a:path>
                <a:path w="2729865" h="655320">
                  <a:moveTo>
                    <a:pt x="2708145" y="614172"/>
                  </a:moveTo>
                  <a:lnTo>
                    <a:pt x="2708145" y="41148"/>
                  </a:lnTo>
                  <a:lnTo>
                    <a:pt x="2686809" y="41148"/>
                  </a:lnTo>
                  <a:lnTo>
                    <a:pt x="2686809" y="614172"/>
                  </a:lnTo>
                  <a:lnTo>
                    <a:pt x="2708145" y="614172"/>
                  </a:lnTo>
                  <a:close/>
                </a:path>
                <a:path w="2729865" h="655320">
                  <a:moveTo>
                    <a:pt x="2708145" y="655320"/>
                  </a:moveTo>
                  <a:lnTo>
                    <a:pt x="2708145" y="614172"/>
                  </a:lnTo>
                  <a:lnTo>
                    <a:pt x="2686809" y="633984"/>
                  </a:lnTo>
                  <a:lnTo>
                    <a:pt x="2686809" y="655320"/>
                  </a:lnTo>
                  <a:lnTo>
                    <a:pt x="2708145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1852" y="6665465"/>
            <a:ext cx="23926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Chybný</a:t>
            </a:r>
            <a:r>
              <a:rPr sz="3050" b="1" spc="7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token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4040" y="1916683"/>
            <a:ext cx="584200" cy="5302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430"/>
              </a:lnSpc>
            </a:pPr>
            <a:r>
              <a:rPr sz="3950" b="1" spc="-50" dirty="0">
                <a:latin typeface="Times New Roman"/>
                <a:cs typeface="Times New Roman"/>
              </a:rPr>
              <a:t>…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11530" y="2429255"/>
            <a:ext cx="629920" cy="2840990"/>
            <a:chOff x="3311530" y="2429255"/>
            <a:chExt cx="629920" cy="2840990"/>
          </a:xfrm>
        </p:grpSpPr>
        <p:sp>
          <p:nvSpPr>
            <p:cNvPr id="30" name="object 30"/>
            <p:cNvSpPr/>
            <p:nvPr/>
          </p:nvSpPr>
          <p:spPr>
            <a:xfrm>
              <a:off x="3332865" y="4703063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11525" y="2429255"/>
              <a:ext cx="629920" cy="2840990"/>
            </a:xfrm>
            <a:custGeom>
              <a:avLst/>
              <a:gdLst/>
              <a:ahLst/>
              <a:cxnLst/>
              <a:rect l="l" t="t" r="r" b="b"/>
              <a:pathLst>
                <a:path w="629920" h="2840990">
                  <a:moveTo>
                    <a:pt x="460248" y="251460"/>
                  </a:moveTo>
                  <a:lnTo>
                    <a:pt x="376428" y="0"/>
                  </a:lnTo>
                  <a:lnTo>
                    <a:pt x="336804" y="13716"/>
                  </a:lnTo>
                  <a:lnTo>
                    <a:pt x="420624" y="265176"/>
                  </a:lnTo>
                  <a:lnTo>
                    <a:pt x="460248" y="251460"/>
                  </a:lnTo>
                  <a:close/>
                </a:path>
                <a:path w="629920" h="2840990">
                  <a:moveTo>
                    <a:pt x="629412" y="2252484"/>
                  </a:moveTo>
                  <a:lnTo>
                    <a:pt x="588264" y="2252484"/>
                  </a:lnTo>
                  <a:lnTo>
                    <a:pt x="588264" y="2293632"/>
                  </a:lnTo>
                  <a:lnTo>
                    <a:pt x="588264" y="2798076"/>
                  </a:lnTo>
                  <a:lnTo>
                    <a:pt x="42672" y="2798076"/>
                  </a:lnTo>
                  <a:lnTo>
                    <a:pt x="42672" y="2293632"/>
                  </a:lnTo>
                  <a:lnTo>
                    <a:pt x="588264" y="2293632"/>
                  </a:lnTo>
                  <a:lnTo>
                    <a:pt x="588264" y="2252484"/>
                  </a:lnTo>
                  <a:lnTo>
                    <a:pt x="0" y="2252484"/>
                  </a:lnTo>
                  <a:lnTo>
                    <a:pt x="0" y="2840748"/>
                  </a:lnTo>
                  <a:lnTo>
                    <a:pt x="21336" y="2840748"/>
                  </a:lnTo>
                  <a:lnTo>
                    <a:pt x="42672" y="2840748"/>
                  </a:lnTo>
                  <a:lnTo>
                    <a:pt x="588264" y="2840748"/>
                  </a:lnTo>
                  <a:lnTo>
                    <a:pt x="608076" y="2840748"/>
                  </a:lnTo>
                  <a:lnTo>
                    <a:pt x="629412" y="2840748"/>
                  </a:lnTo>
                  <a:lnTo>
                    <a:pt x="629412" y="2252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44655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44584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18466" y="2667000"/>
            <a:ext cx="2362200" cy="3459479"/>
            <a:chOff x="2418466" y="2667000"/>
            <a:chExt cx="2362200" cy="3459479"/>
          </a:xfrm>
        </p:grpSpPr>
        <p:sp>
          <p:nvSpPr>
            <p:cNvPr id="35" name="object 35"/>
            <p:cNvSpPr/>
            <p:nvPr/>
          </p:nvSpPr>
          <p:spPr>
            <a:xfrm>
              <a:off x="2493142" y="5205983"/>
              <a:ext cx="672465" cy="840105"/>
            </a:xfrm>
            <a:custGeom>
              <a:avLst/>
              <a:gdLst/>
              <a:ahLst/>
              <a:cxnLst/>
              <a:rect l="l" t="t" r="r" b="b"/>
              <a:pathLst>
                <a:path w="672464" h="840104">
                  <a:moveTo>
                    <a:pt x="672083" y="150875"/>
                  </a:moveTo>
                  <a:lnTo>
                    <a:pt x="408431" y="0"/>
                  </a:lnTo>
                  <a:lnTo>
                    <a:pt x="271271" y="236219"/>
                  </a:lnTo>
                  <a:lnTo>
                    <a:pt x="327659" y="265175"/>
                  </a:lnTo>
                  <a:lnTo>
                    <a:pt x="155447" y="466343"/>
                  </a:lnTo>
                  <a:lnTo>
                    <a:pt x="211835" y="501395"/>
                  </a:lnTo>
                  <a:lnTo>
                    <a:pt x="0" y="839723"/>
                  </a:lnTo>
                  <a:lnTo>
                    <a:pt x="359663" y="580643"/>
                  </a:lnTo>
                  <a:lnTo>
                    <a:pt x="291083" y="544067"/>
                  </a:lnTo>
                  <a:lnTo>
                    <a:pt x="515111" y="377951"/>
                  </a:lnTo>
                  <a:lnTo>
                    <a:pt x="435863" y="326135"/>
                  </a:lnTo>
                  <a:lnTo>
                    <a:pt x="672083" y="1508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18466" y="5177027"/>
              <a:ext cx="784860" cy="949960"/>
            </a:xfrm>
            <a:custGeom>
              <a:avLst/>
              <a:gdLst/>
              <a:ahLst/>
              <a:cxnLst/>
              <a:rect l="l" t="t" r="r" b="b"/>
              <a:pathLst>
                <a:path w="784860" h="949960">
                  <a:moveTo>
                    <a:pt x="275844" y="586238"/>
                  </a:moveTo>
                  <a:lnTo>
                    <a:pt x="275844" y="547116"/>
                  </a:lnTo>
                  <a:lnTo>
                    <a:pt x="258148" y="536706"/>
                  </a:lnTo>
                  <a:lnTo>
                    <a:pt x="0" y="949452"/>
                  </a:lnTo>
                  <a:lnTo>
                    <a:pt x="62484" y="904246"/>
                  </a:lnTo>
                  <a:lnTo>
                    <a:pt x="62484" y="851916"/>
                  </a:lnTo>
                  <a:lnTo>
                    <a:pt x="149351" y="788974"/>
                  </a:lnTo>
                  <a:lnTo>
                    <a:pt x="275844" y="586238"/>
                  </a:lnTo>
                  <a:close/>
                </a:path>
                <a:path w="784860" h="949960">
                  <a:moveTo>
                    <a:pt x="149351" y="788974"/>
                  </a:moveTo>
                  <a:lnTo>
                    <a:pt x="62484" y="851916"/>
                  </a:lnTo>
                  <a:lnTo>
                    <a:pt x="92964" y="879348"/>
                  </a:lnTo>
                  <a:lnTo>
                    <a:pt x="149351" y="788974"/>
                  </a:lnTo>
                  <a:close/>
                </a:path>
                <a:path w="784860" h="949960">
                  <a:moveTo>
                    <a:pt x="425196" y="641834"/>
                  </a:moveTo>
                  <a:lnTo>
                    <a:pt x="425196" y="627888"/>
                  </a:lnTo>
                  <a:lnTo>
                    <a:pt x="394110" y="611627"/>
                  </a:lnTo>
                  <a:lnTo>
                    <a:pt x="149351" y="788974"/>
                  </a:lnTo>
                  <a:lnTo>
                    <a:pt x="92964" y="879348"/>
                  </a:lnTo>
                  <a:lnTo>
                    <a:pt x="62484" y="851916"/>
                  </a:lnTo>
                  <a:lnTo>
                    <a:pt x="62484" y="904246"/>
                  </a:lnTo>
                  <a:lnTo>
                    <a:pt x="425196" y="641834"/>
                  </a:lnTo>
                  <a:close/>
                </a:path>
                <a:path w="784860" h="949960">
                  <a:moveTo>
                    <a:pt x="393192" y="336754"/>
                  </a:moveTo>
                  <a:lnTo>
                    <a:pt x="393192" y="312420"/>
                  </a:lnTo>
                  <a:lnTo>
                    <a:pt x="369750" y="300699"/>
                  </a:lnTo>
                  <a:lnTo>
                    <a:pt x="198120" y="501396"/>
                  </a:lnTo>
                  <a:lnTo>
                    <a:pt x="240792" y="526497"/>
                  </a:lnTo>
                  <a:lnTo>
                    <a:pt x="240792" y="478536"/>
                  </a:lnTo>
                  <a:lnTo>
                    <a:pt x="262076" y="491132"/>
                  </a:lnTo>
                  <a:lnTo>
                    <a:pt x="393192" y="336754"/>
                  </a:lnTo>
                  <a:close/>
                </a:path>
                <a:path w="784860" h="949960">
                  <a:moveTo>
                    <a:pt x="262076" y="491132"/>
                  </a:moveTo>
                  <a:lnTo>
                    <a:pt x="240792" y="478536"/>
                  </a:lnTo>
                  <a:lnTo>
                    <a:pt x="246888" y="509016"/>
                  </a:lnTo>
                  <a:lnTo>
                    <a:pt x="262076" y="491132"/>
                  </a:lnTo>
                  <a:close/>
                </a:path>
                <a:path w="784860" h="949960">
                  <a:moveTo>
                    <a:pt x="315468" y="522732"/>
                  </a:moveTo>
                  <a:lnTo>
                    <a:pt x="262076" y="491132"/>
                  </a:lnTo>
                  <a:lnTo>
                    <a:pt x="246888" y="509016"/>
                  </a:lnTo>
                  <a:lnTo>
                    <a:pt x="240792" y="478536"/>
                  </a:lnTo>
                  <a:lnTo>
                    <a:pt x="240792" y="526497"/>
                  </a:lnTo>
                  <a:lnTo>
                    <a:pt x="258148" y="536706"/>
                  </a:lnTo>
                  <a:lnTo>
                    <a:pt x="269748" y="518160"/>
                  </a:lnTo>
                  <a:lnTo>
                    <a:pt x="275844" y="547116"/>
                  </a:lnTo>
                  <a:lnTo>
                    <a:pt x="275844" y="586238"/>
                  </a:lnTo>
                  <a:lnTo>
                    <a:pt x="315468" y="522732"/>
                  </a:lnTo>
                  <a:close/>
                </a:path>
                <a:path w="784860" h="949960">
                  <a:moveTo>
                    <a:pt x="275844" y="547116"/>
                  </a:moveTo>
                  <a:lnTo>
                    <a:pt x="269748" y="518160"/>
                  </a:lnTo>
                  <a:lnTo>
                    <a:pt x="258148" y="536706"/>
                  </a:lnTo>
                  <a:lnTo>
                    <a:pt x="275844" y="547116"/>
                  </a:lnTo>
                  <a:close/>
                </a:path>
                <a:path w="784860" h="949960">
                  <a:moveTo>
                    <a:pt x="784860" y="178308"/>
                  </a:moveTo>
                  <a:lnTo>
                    <a:pt x="475488" y="0"/>
                  </a:lnTo>
                  <a:lnTo>
                    <a:pt x="316992" y="274320"/>
                  </a:lnTo>
                  <a:lnTo>
                    <a:pt x="355092" y="293370"/>
                  </a:lnTo>
                  <a:lnTo>
                    <a:pt x="355092" y="246888"/>
                  </a:lnTo>
                  <a:lnTo>
                    <a:pt x="375294" y="256798"/>
                  </a:lnTo>
                  <a:lnTo>
                    <a:pt x="472440" y="89492"/>
                  </a:lnTo>
                  <a:lnTo>
                    <a:pt x="472440" y="47244"/>
                  </a:lnTo>
                  <a:lnTo>
                    <a:pt x="501396" y="39624"/>
                  </a:lnTo>
                  <a:lnTo>
                    <a:pt x="501396" y="63814"/>
                  </a:lnTo>
                  <a:lnTo>
                    <a:pt x="707713" y="181880"/>
                  </a:lnTo>
                  <a:lnTo>
                    <a:pt x="733044" y="163068"/>
                  </a:lnTo>
                  <a:lnTo>
                    <a:pt x="736092" y="198120"/>
                  </a:lnTo>
                  <a:lnTo>
                    <a:pt x="736092" y="214316"/>
                  </a:lnTo>
                  <a:lnTo>
                    <a:pt x="784860" y="178308"/>
                  </a:lnTo>
                  <a:close/>
                </a:path>
                <a:path w="784860" h="949960">
                  <a:moveTo>
                    <a:pt x="579120" y="440454"/>
                  </a:moveTo>
                  <a:lnTo>
                    <a:pt x="579120" y="423672"/>
                  </a:lnTo>
                  <a:lnTo>
                    <a:pt x="553786" y="407748"/>
                  </a:lnTo>
                  <a:lnTo>
                    <a:pt x="326136" y="576072"/>
                  </a:lnTo>
                  <a:lnTo>
                    <a:pt x="376428" y="602378"/>
                  </a:lnTo>
                  <a:lnTo>
                    <a:pt x="376428" y="554736"/>
                  </a:lnTo>
                  <a:lnTo>
                    <a:pt x="404838" y="569829"/>
                  </a:lnTo>
                  <a:lnTo>
                    <a:pt x="579120" y="440454"/>
                  </a:lnTo>
                  <a:close/>
                </a:path>
                <a:path w="784860" h="949960">
                  <a:moveTo>
                    <a:pt x="375294" y="256798"/>
                  </a:moveTo>
                  <a:lnTo>
                    <a:pt x="355092" y="246888"/>
                  </a:lnTo>
                  <a:lnTo>
                    <a:pt x="364236" y="275844"/>
                  </a:lnTo>
                  <a:lnTo>
                    <a:pt x="375294" y="256798"/>
                  </a:lnTo>
                  <a:close/>
                </a:path>
                <a:path w="784860" h="949960">
                  <a:moveTo>
                    <a:pt x="435864" y="286512"/>
                  </a:moveTo>
                  <a:lnTo>
                    <a:pt x="375294" y="256798"/>
                  </a:lnTo>
                  <a:lnTo>
                    <a:pt x="364236" y="275844"/>
                  </a:lnTo>
                  <a:lnTo>
                    <a:pt x="355092" y="246888"/>
                  </a:lnTo>
                  <a:lnTo>
                    <a:pt x="355092" y="293370"/>
                  </a:lnTo>
                  <a:lnTo>
                    <a:pt x="369750" y="300699"/>
                  </a:lnTo>
                  <a:lnTo>
                    <a:pt x="387096" y="280416"/>
                  </a:lnTo>
                  <a:lnTo>
                    <a:pt x="393192" y="312420"/>
                  </a:lnTo>
                  <a:lnTo>
                    <a:pt x="393192" y="336754"/>
                  </a:lnTo>
                  <a:lnTo>
                    <a:pt x="435864" y="286512"/>
                  </a:lnTo>
                  <a:close/>
                </a:path>
                <a:path w="784860" h="949960">
                  <a:moveTo>
                    <a:pt x="393192" y="312420"/>
                  </a:moveTo>
                  <a:lnTo>
                    <a:pt x="387096" y="280416"/>
                  </a:lnTo>
                  <a:lnTo>
                    <a:pt x="369750" y="300699"/>
                  </a:lnTo>
                  <a:lnTo>
                    <a:pt x="393192" y="312420"/>
                  </a:lnTo>
                  <a:close/>
                </a:path>
                <a:path w="784860" h="949960">
                  <a:moveTo>
                    <a:pt x="404838" y="569829"/>
                  </a:moveTo>
                  <a:lnTo>
                    <a:pt x="376428" y="554736"/>
                  </a:lnTo>
                  <a:lnTo>
                    <a:pt x="377952" y="589788"/>
                  </a:lnTo>
                  <a:lnTo>
                    <a:pt x="404838" y="569829"/>
                  </a:lnTo>
                  <a:close/>
                </a:path>
                <a:path w="784860" h="949960">
                  <a:moveTo>
                    <a:pt x="473964" y="606552"/>
                  </a:moveTo>
                  <a:lnTo>
                    <a:pt x="404838" y="569829"/>
                  </a:lnTo>
                  <a:lnTo>
                    <a:pt x="377952" y="589788"/>
                  </a:lnTo>
                  <a:lnTo>
                    <a:pt x="376428" y="554736"/>
                  </a:lnTo>
                  <a:lnTo>
                    <a:pt x="376428" y="602378"/>
                  </a:lnTo>
                  <a:lnTo>
                    <a:pt x="394110" y="611627"/>
                  </a:lnTo>
                  <a:lnTo>
                    <a:pt x="422148" y="591312"/>
                  </a:lnTo>
                  <a:lnTo>
                    <a:pt x="425196" y="627888"/>
                  </a:lnTo>
                  <a:lnTo>
                    <a:pt x="425196" y="641834"/>
                  </a:lnTo>
                  <a:lnTo>
                    <a:pt x="473964" y="606552"/>
                  </a:lnTo>
                  <a:close/>
                </a:path>
                <a:path w="784860" h="949960">
                  <a:moveTo>
                    <a:pt x="425196" y="627888"/>
                  </a:moveTo>
                  <a:lnTo>
                    <a:pt x="422148" y="591312"/>
                  </a:lnTo>
                  <a:lnTo>
                    <a:pt x="394110" y="611627"/>
                  </a:lnTo>
                  <a:lnTo>
                    <a:pt x="425196" y="627888"/>
                  </a:lnTo>
                  <a:close/>
                </a:path>
                <a:path w="784860" h="949960">
                  <a:moveTo>
                    <a:pt x="501396" y="39624"/>
                  </a:moveTo>
                  <a:lnTo>
                    <a:pt x="472440" y="47244"/>
                  </a:lnTo>
                  <a:lnTo>
                    <a:pt x="490853" y="57781"/>
                  </a:lnTo>
                  <a:lnTo>
                    <a:pt x="501396" y="39624"/>
                  </a:lnTo>
                  <a:close/>
                </a:path>
                <a:path w="784860" h="949960">
                  <a:moveTo>
                    <a:pt x="490853" y="57781"/>
                  </a:moveTo>
                  <a:lnTo>
                    <a:pt x="472440" y="47244"/>
                  </a:lnTo>
                  <a:lnTo>
                    <a:pt x="472440" y="89492"/>
                  </a:lnTo>
                  <a:lnTo>
                    <a:pt x="490853" y="57781"/>
                  </a:lnTo>
                  <a:close/>
                </a:path>
                <a:path w="784860" h="949960">
                  <a:moveTo>
                    <a:pt x="736092" y="214316"/>
                  </a:moveTo>
                  <a:lnTo>
                    <a:pt x="736092" y="198120"/>
                  </a:lnTo>
                  <a:lnTo>
                    <a:pt x="707713" y="181880"/>
                  </a:lnTo>
                  <a:lnTo>
                    <a:pt x="472440" y="356616"/>
                  </a:lnTo>
                  <a:lnTo>
                    <a:pt x="521208" y="387270"/>
                  </a:lnTo>
                  <a:lnTo>
                    <a:pt x="521208" y="336804"/>
                  </a:lnTo>
                  <a:lnTo>
                    <a:pt x="547224" y="353771"/>
                  </a:lnTo>
                  <a:lnTo>
                    <a:pt x="736092" y="214316"/>
                  </a:lnTo>
                  <a:close/>
                </a:path>
                <a:path w="784860" h="949960">
                  <a:moveTo>
                    <a:pt x="501396" y="63814"/>
                  </a:moveTo>
                  <a:lnTo>
                    <a:pt x="501396" y="39624"/>
                  </a:lnTo>
                  <a:lnTo>
                    <a:pt x="490853" y="57781"/>
                  </a:lnTo>
                  <a:lnTo>
                    <a:pt x="501396" y="63814"/>
                  </a:lnTo>
                  <a:close/>
                </a:path>
                <a:path w="784860" h="949960">
                  <a:moveTo>
                    <a:pt x="547224" y="353771"/>
                  </a:moveTo>
                  <a:lnTo>
                    <a:pt x="521208" y="336804"/>
                  </a:lnTo>
                  <a:lnTo>
                    <a:pt x="522732" y="371856"/>
                  </a:lnTo>
                  <a:lnTo>
                    <a:pt x="547224" y="353771"/>
                  </a:lnTo>
                  <a:close/>
                </a:path>
                <a:path w="784860" h="949960">
                  <a:moveTo>
                    <a:pt x="626364" y="405384"/>
                  </a:moveTo>
                  <a:lnTo>
                    <a:pt x="547224" y="353771"/>
                  </a:lnTo>
                  <a:lnTo>
                    <a:pt x="522732" y="371856"/>
                  </a:lnTo>
                  <a:lnTo>
                    <a:pt x="521208" y="336804"/>
                  </a:lnTo>
                  <a:lnTo>
                    <a:pt x="521208" y="387270"/>
                  </a:lnTo>
                  <a:lnTo>
                    <a:pt x="553786" y="407748"/>
                  </a:lnTo>
                  <a:lnTo>
                    <a:pt x="577596" y="390144"/>
                  </a:lnTo>
                  <a:lnTo>
                    <a:pt x="579120" y="423672"/>
                  </a:lnTo>
                  <a:lnTo>
                    <a:pt x="579120" y="440454"/>
                  </a:lnTo>
                  <a:lnTo>
                    <a:pt x="626364" y="405384"/>
                  </a:lnTo>
                  <a:close/>
                </a:path>
                <a:path w="784860" h="949960">
                  <a:moveTo>
                    <a:pt x="579120" y="423672"/>
                  </a:moveTo>
                  <a:lnTo>
                    <a:pt x="577596" y="390144"/>
                  </a:lnTo>
                  <a:lnTo>
                    <a:pt x="553786" y="407748"/>
                  </a:lnTo>
                  <a:lnTo>
                    <a:pt x="579120" y="423672"/>
                  </a:lnTo>
                  <a:close/>
                </a:path>
                <a:path w="784860" h="949960">
                  <a:moveTo>
                    <a:pt x="736092" y="198120"/>
                  </a:moveTo>
                  <a:lnTo>
                    <a:pt x="733044" y="163068"/>
                  </a:lnTo>
                  <a:lnTo>
                    <a:pt x="707713" y="181880"/>
                  </a:lnTo>
                  <a:lnTo>
                    <a:pt x="736092" y="198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0506" y="2686811"/>
              <a:ext cx="588645" cy="547370"/>
            </a:xfrm>
            <a:custGeom>
              <a:avLst/>
              <a:gdLst/>
              <a:ahLst/>
              <a:cxnLst/>
              <a:rect l="l" t="t" r="r" b="b"/>
              <a:pathLst>
                <a:path w="588645" h="547369">
                  <a:moveTo>
                    <a:pt x="588263" y="547115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8263" y="547115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9170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72589" y="2686811"/>
              <a:ext cx="586740" cy="547370"/>
            </a:xfrm>
            <a:custGeom>
              <a:avLst/>
              <a:gdLst/>
              <a:ahLst/>
              <a:cxnLst/>
              <a:rect l="l" t="t" r="r" b="b"/>
              <a:pathLst>
                <a:path w="586739" h="547369">
                  <a:moveTo>
                    <a:pt x="586739" y="547115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6739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51254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57940" y="2713734"/>
            <a:ext cx="4127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endParaRPr sz="2625" baseline="-20634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16358" y="3674364"/>
            <a:ext cx="2045335" cy="1047115"/>
            <a:chOff x="2316358" y="3674364"/>
            <a:chExt cx="2045335" cy="1047115"/>
          </a:xfrm>
        </p:grpSpPr>
        <p:sp>
          <p:nvSpPr>
            <p:cNvPr id="43" name="object 43"/>
            <p:cNvSpPr/>
            <p:nvPr/>
          </p:nvSpPr>
          <p:spPr>
            <a:xfrm>
              <a:off x="2316353" y="4180331"/>
              <a:ext cx="1115695" cy="541020"/>
            </a:xfrm>
            <a:custGeom>
              <a:avLst/>
              <a:gdLst/>
              <a:ahLst/>
              <a:cxnLst/>
              <a:rect l="l" t="t" r="r" b="b"/>
              <a:pathLst>
                <a:path w="1115695" h="541020">
                  <a:moveTo>
                    <a:pt x="1115568" y="32004"/>
                  </a:moveTo>
                  <a:lnTo>
                    <a:pt x="1100239" y="18872"/>
                  </a:lnTo>
                  <a:lnTo>
                    <a:pt x="1091184" y="0"/>
                  </a:lnTo>
                  <a:lnTo>
                    <a:pt x="0" y="502920"/>
                  </a:lnTo>
                  <a:lnTo>
                    <a:pt x="16764" y="541020"/>
                  </a:lnTo>
                  <a:lnTo>
                    <a:pt x="1022413" y="78168"/>
                  </a:lnTo>
                  <a:lnTo>
                    <a:pt x="664464" y="509016"/>
                  </a:lnTo>
                  <a:lnTo>
                    <a:pt x="696468" y="534924"/>
                  </a:lnTo>
                  <a:lnTo>
                    <a:pt x="1115568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81406" y="3695699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60070" y="3674364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2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86740" y="586740"/>
                  </a:lnTo>
                  <a:lnTo>
                    <a:pt x="586740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6740" y="566928"/>
                  </a:lnTo>
                  <a:lnTo>
                    <a:pt x="586740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51966" y="3695699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5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0630" y="3674364"/>
              <a:ext cx="631190" cy="586740"/>
            </a:xfrm>
            <a:custGeom>
              <a:avLst/>
              <a:gdLst/>
              <a:ahLst/>
              <a:cxnLst/>
              <a:rect l="l" t="t" r="r" b="b"/>
              <a:pathLst>
                <a:path w="631189" h="586739">
                  <a:moveTo>
                    <a:pt x="630936" y="586740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30936" y="586740"/>
                  </a:lnTo>
                  <a:close/>
                </a:path>
                <a:path w="631189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31189" h="58673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54056" y="3721098"/>
            <a:ext cx="11087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720725" algn="l"/>
              </a:tabLst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5197" y="3172967"/>
            <a:ext cx="1035050" cy="541020"/>
          </a:xfrm>
          <a:custGeom>
            <a:avLst/>
            <a:gdLst/>
            <a:ahLst/>
            <a:cxnLst/>
            <a:rect l="l" t="t" r="r" b="b"/>
            <a:pathLst>
              <a:path w="1035050" h="541020">
                <a:moveTo>
                  <a:pt x="1034796" y="502920"/>
                </a:moveTo>
                <a:lnTo>
                  <a:pt x="25908" y="0"/>
                </a:lnTo>
                <a:lnTo>
                  <a:pt x="16357" y="19100"/>
                </a:lnTo>
                <a:lnTo>
                  <a:pt x="0" y="30480"/>
                </a:lnTo>
                <a:lnTo>
                  <a:pt x="335280" y="533400"/>
                </a:lnTo>
                <a:lnTo>
                  <a:pt x="370332" y="510540"/>
                </a:lnTo>
                <a:lnTo>
                  <a:pt x="79095" y="72377"/>
                </a:lnTo>
                <a:lnTo>
                  <a:pt x="1014984" y="541020"/>
                </a:lnTo>
                <a:lnTo>
                  <a:pt x="1034796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563755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65208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35453" y="3171443"/>
            <a:ext cx="1117600" cy="542925"/>
          </a:xfrm>
          <a:custGeom>
            <a:avLst/>
            <a:gdLst/>
            <a:ahLst/>
            <a:cxnLst/>
            <a:rect l="l" t="t" r="r" b="b"/>
            <a:pathLst>
              <a:path w="1117600" h="542925">
                <a:moveTo>
                  <a:pt x="1117092" y="33528"/>
                </a:moveTo>
                <a:lnTo>
                  <a:pt x="1101623" y="20281"/>
                </a:lnTo>
                <a:lnTo>
                  <a:pt x="1092708" y="0"/>
                </a:lnTo>
                <a:lnTo>
                  <a:pt x="0" y="504444"/>
                </a:lnTo>
                <a:lnTo>
                  <a:pt x="18288" y="542544"/>
                </a:lnTo>
                <a:lnTo>
                  <a:pt x="1026363" y="76530"/>
                </a:lnTo>
                <a:lnTo>
                  <a:pt x="664464" y="510540"/>
                </a:lnTo>
                <a:lnTo>
                  <a:pt x="696468" y="536448"/>
                </a:lnTo>
                <a:lnTo>
                  <a:pt x="111709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13848" y="2541522"/>
            <a:ext cx="23006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813560" algn="l"/>
              </a:tabLst>
            </a:pPr>
            <a:r>
              <a:rPr sz="3500" b="1" i="1" dirty="0">
                <a:latin typeface="Times New Roman"/>
                <a:cs typeface="Times New Roman"/>
              </a:rPr>
              <a:t>… </a:t>
            </a:r>
            <a:r>
              <a:rPr sz="3900" b="1" i="1" spc="-37" baseline="-961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34920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r>
              <a:rPr sz="2625" b="1" baseline="-3492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35330" y="1743455"/>
            <a:ext cx="6416040" cy="1043940"/>
            <a:chOff x="3235330" y="1743455"/>
            <a:chExt cx="6416040" cy="1043940"/>
          </a:xfrm>
        </p:grpSpPr>
        <p:sp>
          <p:nvSpPr>
            <p:cNvPr id="55" name="object 55"/>
            <p:cNvSpPr/>
            <p:nvPr/>
          </p:nvSpPr>
          <p:spPr>
            <a:xfrm>
              <a:off x="5599053" y="1763267"/>
              <a:ext cx="4030979" cy="896619"/>
            </a:xfrm>
            <a:custGeom>
              <a:avLst/>
              <a:gdLst/>
              <a:ahLst/>
              <a:cxnLst/>
              <a:rect l="l" t="t" r="r" b="b"/>
              <a:pathLst>
                <a:path w="4030979" h="896619">
                  <a:moveTo>
                    <a:pt x="4030979" y="896111"/>
                  </a:moveTo>
                  <a:lnTo>
                    <a:pt x="4030979" y="0"/>
                  </a:lnTo>
                  <a:lnTo>
                    <a:pt x="0" y="0"/>
                  </a:lnTo>
                  <a:lnTo>
                    <a:pt x="0" y="896111"/>
                  </a:lnTo>
                  <a:lnTo>
                    <a:pt x="4030979" y="8961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5325" y="1743468"/>
              <a:ext cx="6416040" cy="1043940"/>
            </a:xfrm>
            <a:custGeom>
              <a:avLst/>
              <a:gdLst/>
              <a:ahLst/>
              <a:cxnLst/>
              <a:rect l="l" t="t" r="r" b="b"/>
              <a:pathLst>
                <a:path w="6416040" h="1043939">
                  <a:moveTo>
                    <a:pt x="1194816" y="923531"/>
                  </a:moveTo>
                  <a:lnTo>
                    <a:pt x="440436" y="672071"/>
                  </a:lnTo>
                  <a:lnTo>
                    <a:pt x="433578" y="691883"/>
                  </a:lnTo>
                  <a:lnTo>
                    <a:pt x="420624" y="675119"/>
                  </a:lnTo>
                  <a:lnTo>
                    <a:pt x="0" y="1011923"/>
                  </a:lnTo>
                  <a:lnTo>
                    <a:pt x="25908" y="1043927"/>
                  </a:lnTo>
                  <a:lnTo>
                    <a:pt x="437997" y="715454"/>
                  </a:lnTo>
                  <a:lnTo>
                    <a:pt x="1182624" y="963155"/>
                  </a:lnTo>
                  <a:lnTo>
                    <a:pt x="1194816" y="923531"/>
                  </a:lnTo>
                  <a:close/>
                </a:path>
                <a:path w="6416040" h="1043939">
                  <a:moveTo>
                    <a:pt x="6416040" y="0"/>
                  </a:moveTo>
                  <a:lnTo>
                    <a:pt x="6373368" y="0"/>
                  </a:lnTo>
                  <a:lnTo>
                    <a:pt x="6373368" y="41148"/>
                  </a:lnTo>
                  <a:lnTo>
                    <a:pt x="6373368" y="894588"/>
                  </a:lnTo>
                  <a:lnTo>
                    <a:pt x="2385060" y="894588"/>
                  </a:lnTo>
                  <a:lnTo>
                    <a:pt x="2385060" y="41148"/>
                  </a:lnTo>
                  <a:lnTo>
                    <a:pt x="6373368" y="41148"/>
                  </a:lnTo>
                  <a:lnTo>
                    <a:pt x="6373368" y="0"/>
                  </a:lnTo>
                  <a:lnTo>
                    <a:pt x="2343912" y="0"/>
                  </a:lnTo>
                  <a:lnTo>
                    <a:pt x="2343912" y="937260"/>
                  </a:lnTo>
                  <a:lnTo>
                    <a:pt x="2363724" y="937260"/>
                  </a:lnTo>
                  <a:lnTo>
                    <a:pt x="2385060" y="937260"/>
                  </a:lnTo>
                  <a:lnTo>
                    <a:pt x="6373368" y="937260"/>
                  </a:lnTo>
                  <a:lnTo>
                    <a:pt x="6394704" y="937260"/>
                  </a:lnTo>
                  <a:lnTo>
                    <a:pt x="6416040" y="937260"/>
                  </a:lnTo>
                  <a:lnTo>
                    <a:pt x="6416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81716" y="1371091"/>
            <a:ext cx="5915025" cy="1193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2835"/>
              </a:lnSpc>
              <a:spcBef>
                <a:spcPts val="140"/>
              </a:spcBef>
              <a:tabLst>
                <a:tab pos="58864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Times New Roman"/>
                <a:cs typeface="Times New Roman"/>
              </a:rPr>
              <a:t>=</a:t>
            </a:r>
            <a:r>
              <a:rPr sz="2600" b="1" i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2217420" marR="43180">
              <a:lnSpc>
                <a:spcPts val="2940"/>
              </a:lnSpc>
              <a:spcBef>
                <a:spcPts val="409"/>
              </a:spcBef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spc="-10" dirty="0">
                <a:latin typeface="Times New Roman"/>
                <a:cs typeface="Times New Roman"/>
              </a:rPr>
              <a:t>). </a:t>
            </a: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pokračuj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721742" y="5535168"/>
            <a:ext cx="2228215" cy="951230"/>
            <a:chOff x="2721742" y="5535168"/>
            <a:chExt cx="2228215" cy="951230"/>
          </a:xfrm>
        </p:grpSpPr>
        <p:sp>
          <p:nvSpPr>
            <p:cNvPr id="59" name="object 59"/>
            <p:cNvSpPr/>
            <p:nvPr/>
          </p:nvSpPr>
          <p:spPr>
            <a:xfrm>
              <a:off x="4340230" y="5961888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18894" y="5940552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1189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1189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1189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1189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21742" y="5535168"/>
              <a:ext cx="1702435" cy="620395"/>
            </a:xfrm>
            <a:custGeom>
              <a:avLst/>
              <a:gdLst/>
              <a:ahLst/>
              <a:cxnLst/>
              <a:rect l="l" t="t" r="r" b="b"/>
              <a:pathLst>
                <a:path w="1702435" h="620395">
                  <a:moveTo>
                    <a:pt x="1574926" y="437762"/>
                  </a:moveTo>
                  <a:lnTo>
                    <a:pt x="1569720" y="432816"/>
                  </a:lnTo>
                  <a:lnTo>
                    <a:pt x="1531620" y="394716"/>
                  </a:lnTo>
                  <a:lnTo>
                    <a:pt x="1449324" y="315468"/>
                  </a:lnTo>
                  <a:lnTo>
                    <a:pt x="1363980" y="236220"/>
                  </a:lnTo>
                  <a:lnTo>
                    <a:pt x="1299972" y="181356"/>
                  </a:lnTo>
                  <a:lnTo>
                    <a:pt x="1257300" y="147828"/>
                  </a:lnTo>
                  <a:lnTo>
                    <a:pt x="1214628" y="117348"/>
                  </a:lnTo>
                  <a:lnTo>
                    <a:pt x="1173480" y="89916"/>
                  </a:lnTo>
                  <a:lnTo>
                    <a:pt x="1133856" y="68580"/>
                  </a:lnTo>
                  <a:lnTo>
                    <a:pt x="1114044" y="59436"/>
                  </a:lnTo>
                  <a:lnTo>
                    <a:pt x="1095756" y="50292"/>
                  </a:lnTo>
                  <a:lnTo>
                    <a:pt x="1077468" y="44196"/>
                  </a:lnTo>
                  <a:lnTo>
                    <a:pt x="1042416" y="30480"/>
                  </a:lnTo>
                  <a:lnTo>
                    <a:pt x="1005840" y="19812"/>
                  </a:lnTo>
                  <a:lnTo>
                    <a:pt x="970788" y="12192"/>
                  </a:lnTo>
                  <a:lnTo>
                    <a:pt x="935736" y="6096"/>
                  </a:lnTo>
                  <a:lnTo>
                    <a:pt x="900684" y="1524"/>
                  </a:lnTo>
                  <a:lnTo>
                    <a:pt x="867156" y="0"/>
                  </a:lnTo>
                  <a:lnTo>
                    <a:pt x="832104" y="0"/>
                  </a:lnTo>
                  <a:lnTo>
                    <a:pt x="763524" y="7620"/>
                  </a:lnTo>
                  <a:lnTo>
                    <a:pt x="696468" y="21336"/>
                  </a:lnTo>
                  <a:lnTo>
                    <a:pt x="627888" y="44196"/>
                  </a:lnTo>
                  <a:lnTo>
                    <a:pt x="559308" y="73152"/>
                  </a:lnTo>
                  <a:lnTo>
                    <a:pt x="521208" y="92964"/>
                  </a:lnTo>
                  <a:lnTo>
                    <a:pt x="443484" y="146304"/>
                  </a:lnTo>
                  <a:lnTo>
                    <a:pt x="402336" y="178308"/>
                  </a:lnTo>
                  <a:lnTo>
                    <a:pt x="362712" y="213360"/>
                  </a:lnTo>
                  <a:lnTo>
                    <a:pt x="321564" y="249936"/>
                  </a:lnTo>
                  <a:lnTo>
                    <a:pt x="280416" y="288036"/>
                  </a:lnTo>
                  <a:lnTo>
                    <a:pt x="240792" y="326136"/>
                  </a:lnTo>
                  <a:lnTo>
                    <a:pt x="147828" y="419100"/>
                  </a:lnTo>
                  <a:lnTo>
                    <a:pt x="131064" y="437388"/>
                  </a:lnTo>
                  <a:lnTo>
                    <a:pt x="53340" y="515112"/>
                  </a:lnTo>
                  <a:lnTo>
                    <a:pt x="41148" y="528828"/>
                  </a:lnTo>
                  <a:lnTo>
                    <a:pt x="9144" y="560832"/>
                  </a:lnTo>
                  <a:lnTo>
                    <a:pt x="0" y="568452"/>
                  </a:lnTo>
                  <a:lnTo>
                    <a:pt x="47244" y="620268"/>
                  </a:lnTo>
                  <a:lnTo>
                    <a:pt x="56388" y="612648"/>
                  </a:lnTo>
                  <a:lnTo>
                    <a:pt x="77724" y="591312"/>
                  </a:lnTo>
                  <a:lnTo>
                    <a:pt x="89916" y="577596"/>
                  </a:lnTo>
                  <a:lnTo>
                    <a:pt x="103632" y="565404"/>
                  </a:lnTo>
                  <a:lnTo>
                    <a:pt x="117348" y="550164"/>
                  </a:lnTo>
                  <a:lnTo>
                    <a:pt x="181356" y="486156"/>
                  </a:lnTo>
                  <a:lnTo>
                    <a:pt x="198120" y="467868"/>
                  </a:lnTo>
                  <a:lnTo>
                    <a:pt x="291084" y="374904"/>
                  </a:lnTo>
                  <a:lnTo>
                    <a:pt x="368808" y="300228"/>
                  </a:lnTo>
                  <a:lnTo>
                    <a:pt x="408432" y="265176"/>
                  </a:lnTo>
                  <a:lnTo>
                    <a:pt x="448056" y="231648"/>
                  </a:lnTo>
                  <a:lnTo>
                    <a:pt x="467868" y="216408"/>
                  </a:lnTo>
                  <a:lnTo>
                    <a:pt x="486156" y="201168"/>
                  </a:lnTo>
                  <a:lnTo>
                    <a:pt x="504444" y="188976"/>
                  </a:lnTo>
                  <a:lnTo>
                    <a:pt x="522732" y="175260"/>
                  </a:lnTo>
                  <a:lnTo>
                    <a:pt x="541020" y="163068"/>
                  </a:lnTo>
                  <a:lnTo>
                    <a:pt x="574548" y="144780"/>
                  </a:lnTo>
                  <a:lnTo>
                    <a:pt x="589788" y="135636"/>
                  </a:lnTo>
                  <a:lnTo>
                    <a:pt x="621792" y="121920"/>
                  </a:lnTo>
                  <a:lnTo>
                    <a:pt x="685800" y="97536"/>
                  </a:lnTo>
                  <a:lnTo>
                    <a:pt x="746760" y="80772"/>
                  </a:lnTo>
                  <a:lnTo>
                    <a:pt x="807720" y="71628"/>
                  </a:lnTo>
                  <a:lnTo>
                    <a:pt x="836676" y="70104"/>
                  </a:lnTo>
                  <a:lnTo>
                    <a:pt x="867156" y="70104"/>
                  </a:lnTo>
                  <a:lnTo>
                    <a:pt x="928116" y="74676"/>
                  </a:lnTo>
                  <a:lnTo>
                    <a:pt x="989076" y="88392"/>
                  </a:lnTo>
                  <a:lnTo>
                    <a:pt x="1054608" y="109728"/>
                  </a:lnTo>
                  <a:lnTo>
                    <a:pt x="1103376" y="131064"/>
                  </a:lnTo>
                  <a:lnTo>
                    <a:pt x="1138428" y="150876"/>
                  </a:lnTo>
                  <a:lnTo>
                    <a:pt x="1175004" y="175260"/>
                  </a:lnTo>
                  <a:lnTo>
                    <a:pt x="1234440" y="219456"/>
                  </a:lnTo>
                  <a:lnTo>
                    <a:pt x="1275588" y="252984"/>
                  </a:lnTo>
                  <a:lnTo>
                    <a:pt x="1318260" y="289560"/>
                  </a:lnTo>
                  <a:lnTo>
                    <a:pt x="1400556" y="365760"/>
                  </a:lnTo>
                  <a:lnTo>
                    <a:pt x="1482852" y="445008"/>
                  </a:lnTo>
                  <a:lnTo>
                    <a:pt x="1520952" y="483108"/>
                  </a:lnTo>
                  <a:lnTo>
                    <a:pt x="1526679" y="488549"/>
                  </a:lnTo>
                  <a:lnTo>
                    <a:pt x="1574926" y="437762"/>
                  </a:lnTo>
                  <a:close/>
                </a:path>
                <a:path w="1702435" h="620395">
                  <a:moveTo>
                    <a:pt x="1600200" y="576818"/>
                  </a:moveTo>
                  <a:lnTo>
                    <a:pt x="1600200" y="461772"/>
                  </a:lnTo>
                  <a:lnTo>
                    <a:pt x="1551432" y="512064"/>
                  </a:lnTo>
                  <a:lnTo>
                    <a:pt x="1526679" y="488549"/>
                  </a:lnTo>
                  <a:lnTo>
                    <a:pt x="1478280" y="539496"/>
                  </a:lnTo>
                  <a:lnTo>
                    <a:pt x="1600200" y="576818"/>
                  </a:lnTo>
                  <a:close/>
                </a:path>
                <a:path w="1702435" h="620395">
                  <a:moveTo>
                    <a:pt x="1600200" y="461772"/>
                  </a:moveTo>
                  <a:lnTo>
                    <a:pt x="1574926" y="437762"/>
                  </a:lnTo>
                  <a:lnTo>
                    <a:pt x="1526679" y="488549"/>
                  </a:lnTo>
                  <a:lnTo>
                    <a:pt x="1551432" y="512064"/>
                  </a:lnTo>
                  <a:lnTo>
                    <a:pt x="1600200" y="461772"/>
                  </a:lnTo>
                  <a:close/>
                </a:path>
                <a:path w="1702435" h="620395">
                  <a:moveTo>
                    <a:pt x="1702308" y="608076"/>
                  </a:moveTo>
                  <a:lnTo>
                    <a:pt x="1623060" y="387096"/>
                  </a:lnTo>
                  <a:lnTo>
                    <a:pt x="1574926" y="437762"/>
                  </a:lnTo>
                  <a:lnTo>
                    <a:pt x="1600200" y="461772"/>
                  </a:lnTo>
                  <a:lnTo>
                    <a:pt x="1600200" y="576818"/>
                  </a:lnTo>
                  <a:lnTo>
                    <a:pt x="1702308" y="6080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20732" y="4728462"/>
            <a:ext cx="1420495" cy="18129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40"/>
              </a:spcBef>
              <a:tabLst>
                <a:tab pos="735330" algn="l"/>
              </a:tabLst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750">
              <a:latin typeface="Times New Roman"/>
              <a:cs typeface="Times New Roman"/>
            </a:endParaRPr>
          </a:p>
          <a:p>
            <a:pPr marL="342265" marR="30480" indent="175260">
              <a:lnSpc>
                <a:spcPts val="2750"/>
              </a:lnSpc>
            </a:pP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skoč</a:t>
            </a:r>
            <a:r>
              <a:rPr sz="285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klíč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235074" y="6780276"/>
            <a:ext cx="4660900" cy="535305"/>
            <a:chOff x="4235074" y="6780276"/>
            <a:chExt cx="4660900" cy="535305"/>
          </a:xfrm>
        </p:grpSpPr>
        <p:sp>
          <p:nvSpPr>
            <p:cNvPr id="64" name="object 64"/>
            <p:cNvSpPr/>
            <p:nvPr/>
          </p:nvSpPr>
          <p:spPr>
            <a:xfrm>
              <a:off x="4256409" y="6801611"/>
              <a:ext cx="4617720" cy="494030"/>
            </a:xfrm>
            <a:custGeom>
              <a:avLst/>
              <a:gdLst/>
              <a:ahLst/>
              <a:cxnLst/>
              <a:rect l="l" t="t" r="r" b="b"/>
              <a:pathLst>
                <a:path w="4617720" h="494029">
                  <a:moveTo>
                    <a:pt x="4617719" y="493775"/>
                  </a:moveTo>
                  <a:lnTo>
                    <a:pt x="4617719" y="0"/>
                  </a:lnTo>
                  <a:lnTo>
                    <a:pt x="0" y="0"/>
                  </a:lnTo>
                  <a:lnTo>
                    <a:pt x="0" y="493775"/>
                  </a:lnTo>
                  <a:lnTo>
                    <a:pt x="4617719" y="493775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35074" y="6780276"/>
              <a:ext cx="4660900" cy="535305"/>
            </a:xfrm>
            <a:custGeom>
              <a:avLst/>
              <a:gdLst/>
              <a:ahLst/>
              <a:cxnLst/>
              <a:rect l="l" t="t" r="r" b="b"/>
              <a:pathLst>
                <a:path w="4660900" h="535304">
                  <a:moveTo>
                    <a:pt x="4660392" y="534924"/>
                  </a:moveTo>
                  <a:lnTo>
                    <a:pt x="46603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21336" y="53492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617720" y="42672"/>
                  </a:lnTo>
                  <a:lnTo>
                    <a:pt x="4617720" y="21336"/>
                  </a:lnTo>
                  <a:lnTo>
                    <a:pt x="4639056" y="42672"/>
                  </a:lnTo>
                  <a:lnTo>
                    <a:pt x="4639056" y="534924"/>
                  </a:lnTo>
                  <a:lnTo>
                    <a:pt x="4660392" y="534924"/>
                  </a:lnTo>
                  <a:close/>
                </a:path>
                <a:path w="4660900" h="53530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60900" h="535304">
                  <a:moveTo>
                    <a:pt x="42672" y="49377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93776"/>
                  </a:lnTo>
                  <a:lnTo>
                    <a:pt x="42672" y="493776"/>
                  </a:lnTo>
                  <a:close/>
                </a:path>
                <a:path w="4660900" h="535304">
                  <a:moveTo>
                    <a:pt x="4639056" y="493776"/>
                  </a:moveTo>
                  <a:lnTo>
                    <a:pt x="21336" y="493776"/>
                  </a:lnTo>
                  <a:lnTo>
                    <a:pt x="42672" y="515112"/>
                  </a:lnTo>
                  <a:lnTo>
                    <a:pt x="42672" y="534924"/>
                  </a:lnTo>
                  <a:lnTo>
                    <a:pt x="4617720" y="534924"/>
                  </a:lnTo>
                  <a:lnTo>
                    <a:pt x="4617720" y="515112"/>
                  </a:lnTo>
                  <a:lnTo>
                    <a:pt x="4639056" y="493776"/>
                  </a:lnTo>
                  <a:close/>
                </a:path>
                <a:path w="4660900" h="535304">
                  <a:moveTo>
                    <a:pt x="42672" y="534924"/>
                  </a:moveTo>
                  <a:lnTo>
                    <a:pt x="42672" y="515112"/>
                  </a:lnTo>
                  <a:lnTo>
                    <a:pt x="21336" y="493776"/>
                  </a:lnTo>
                  <a:lnTo>
                    <a:pt x="21336" y="534924"/>
                  </a:lnTo>
                  <a:lnTo>
                    <a:pt x="42672" y="534924"/>
                  </a:lnTo>
                  <a:close/>
                </a:path>
                <a:path w="4660900" h="535304">
                  <a:moveTo>
                    <a:pt x="4639056" y="42672"/>
                  </a:moveTo>
                  <a:lnTo>
                    <a:pt x="4617720" y="21336"/>
                  </a:lnTo>
                  <a:lnTo>
                    <a:pt x="4617720" y="42672"/>
                  </a:lnTo>
                  <a:lnTo>
                    <a:pt x="4639056" y="42672"/>
                  </a:lnTo>
                  <a:close/>
                </a:path>
                <a:path w="4660900" h="535304">
                  <a:moveTo>
                    <a:pt x="4639056" y="493776"/>
                  </a:moveTo>
                  <a:lnTo>
                    <a:pt x="4639056" y="42672"/>
                  </a:lnTo>
                  <a:lnTo>
                    <a:pt x="4617720" y="42672"/>
                  </a:lnTo>
                  <a:lnTo>
                    <a:pt x="4617720" y="493776"/>
                  </a:lnTo>
                  <a:lnTo>
                    <a:pt x="4639056" y="493776"/>
                  </a:lnTo>
                  <a:close/>
                </a:path>
                <a:path w="4660900" h="535304">
                  <a:moveTo>
                    <a:pt x="4639056" y="534924"/>
                  </a:moveTo>
                  <a:lnTo>
                    <a:pt x="4639056" y="493776"/>
                  </a:lnTo>
                  <a:lnTo>
                    <a:pt x="4617720" y="515112"/>
                  </a:lnTo>
                  <a:lnTo>
                    <a:pt x="4617720" y="534924"/>
                  </a:lnTo>
                  <a:lnTo>
                    <a:pt x="4639056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504827" y="5968997"/>
            <a:ext cx="4014470" cy="1232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104390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2640"/>
              </a:spcBef>
            </a:pPr>
            <a:r>
              <a:rPr sz="2850" dirty="0">
                <a:latin typeface="Times New Roman"/>
                <a:cs typeface="Times New Roman"/>
              </a:rPr>
              <a:t>První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token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spc="-15" baseline="-20467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96846" y="6402324"/>
            <a:ext cx="413384" cy="414655"/>
          </a:xfrm>
          <a:custGeom>
            <a:avLst/>
            <a:gdLst/>
            <a:ahLst/>
            <a:cxnLst/>
            <a:rect l="l" t="t" r="r" b="b"/>
            <a:pathLst>
              <a:path w="413385" h="414654">
                <a:moveTo>
                  <a:pt x="126492" y="63817"/>
                </a:moveTo>
                <a:lnTo>
                  <a:pt x="121920" y="39838"/>
                </a:lnTo>
                <a:lnTo>
                  <a:pt x="108204" y="18288"/>
                </a:lnTo>
                <a:lnTo>
                  <a:pt x="86653" y="4572"/>
                </a:lnTo>
                <a:lnTo>
                  <a:pt x="62674" y="0"/>
                </a:lnTo>
                <a:lnTo>
                  <a:pt x="38981" y="4572"/>
                </a:lnTo>
                <a:lnTo>
                  <a:pt x="18288" y="18288"/>
                </a:lnTo>
                <a:lnTo>
                  <a:pt x="4572" y="39838"/>
                </a:lnTo>
                <a:lnTo>
                  <a:pt x="0" y="63817"/>
                </a:lnTo>
                <a:lnTo>
                  <a:pt x="4572" y="87510"/>
                </a:lnTo>
                <a:lnTo>
                  <a:pt x="18288" y="108204"/>
                </a:lnTo>
                <a:lnTo>
                  <a:pt x="38981" y="121920"/>
                </a:lnTo>
                <a:lnTo>
                  <a:pt x="48768" y="123808"/>
                </a:lnTo>
                <a:lnTo>
                  <a:pt x="48768" y="77724"/>
                </a:lnTo>
                <a:lnTo>
                  <a:pt x="77724" y="48768"/>
                </a:lnTo>
                <a:lnTo>
                  <a:pt x="119746" y="90790"/>
                </a:lnTo>
                <a:lnTo>
                  <a:pt x="121920" y="87510"/>
                </a:lnTo>
                <a:lnTo>
                  <a:pt x="126492" y="63817"/>
                </a:lnTo>
                <a:close/>
              </a:path>
              <a:path w="413385" h="414654">
                <a:moveTo>
                  <a:pt x="119746" y="90790"/>
                </a:moveTo>
                <a:lnTo>
                  <a:pt x="77724" y="48768"/>
                </a:lnTo>
                <a:lnTo>
                  <a:pt x="48768" y="77724"/>
                </a:lnTo>
                <a:lnTo>
                  <a:pt x="90394" y="119539"/>
                </a:lnTo>
                <a:lnTo>
                  <a:pt x="108204" y="108204"/>
                </a:lnTo>
                <a:lnTo>
                  <a:pt x="119746" y="90790"/>
                </a:lnTo>
                <a:close/>
              </a:path>
              <a:path w="413385" h="414654">
                <a:moveTo>
                  <a:pt x="90394" y="119539"/>
                </a:moveTo>
                <a:lnTo>
                  <a:pt x="48768" y="77724"/>
                </a:lnTo>
                <a:lnTo>
                  <a:pt x="48768" y="123808"/>
                </a:lnTo>
                <a:lnTo>
                  <a:pt x="62674" y="126492"/>
                </a:lnTo>
                <a:lnTo>
                  <a:pt x="86653" y="121920"/>
                </a:lnTo>
                <a:lnTo>
                  <a:pt x="90394" y="119539"/>
                </a:lnTo>
                <a:close/>
              </a:path>
              <a:path w="413385" h="414654">
                <a:moveTo>
                  <a:pt x="413004" y="384048"/>
                </a:moveTo>
                <a:lnTo>
                  <a:pt x="119746" y="90790"/>
                </a:lnTo>
                <a:lnTo>
                  <a:pt x="108204" y="108204"/>
                </a:lnTo>
                <a:lnTo>
                  <a:pt x="90394" y="119539"/>
                </a:lnTo>
                <a:lnTo>
                  <a:pt x="384048" y="414528"/>
                </a:lnTo>
                <a:lnTo>
                  <a:pt x="413004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6003290"/>
            <a:chOff x="1045345" y="483108"/>
            <a:chExt cx="8606155" cy="6003290"/>
          </a:xfrm>
        </p:grpSpPr>
        <p:sp>
          <p:nvSpPr>
            <p:cNvPr id="3" name="object 3"/>
            <p:cNvSpPr/>
            <p:nvPr/>
          </p:nvSpPr>
          <p:spPr>
            <a:xfrm>
              <a:off x="4227454" y="2548127"/>
              <a:ext cx="4241800" cy="3413760"/>
            </a:xfrm>
            <a:custGeom>
              <a:avLst/>
              <a:gdLst/>
              <a:ahLst/>
              <a:cxnLst/>
              <a:rect l="l" t="t" r="r" b="b"/>
              <a:pathLst>
                <a:path w="4241800" h="3413760">
                  <a:moveTo>
                    <a:pt x="4241291" y="3413759"/>
                  </a:moveTo>
                  <a:lnTo>
                    <a:pt x="685799" y="0"/>
                  </a:lnTo>
                  <a:lnTo>
                    <a:pt x="531875" y="41147"/>
                  </a:lnTo>
                  <a:lnTo>
                    <a:pt x="531875" y="685799"/>
                  </a:lnTo>
                  <a:lnTo>
                    <a:pt x="0" y="685799"/>
                  </a:lnTo>
                  <a:lnTo>
                    <a:pt x="2371" y="734099"/>
                  </a:lnTo>
                  <a:lnTo>
                    <a:pt x="12244" y="791454"/>
                  </a:lnTo>
                  <a:lnTo>
                    <a:pt x="30018" y="857471"/>
                  </a:lnTo>
                  <a:lnTo>
                    <a:pt x="56091" y="931760"/>
                  </a:lnTo>
                  <a:lnTo>
                    <a:pt x="72364" y="971884"/>
                  </a:lnTo>
                  <a:lnTo>
                    <a:pt x="90861" y="1013929"/>
                  </a:lnTo>
                  <a:lnTo>
                    <a:pt x="111632" y="1057846"/>
                  </a:lnTo>
                  <a:lnTo>
                    <a:pt x="134728" y="1103586"/>
                  </a:lnTo>
                  <a:lnTo>
                    <a:pt x="160196" y="1151101"/>
                  </a:lnTo>
                  <a:lnTo>
                    <a:pt x="188088" y="1200340"/>
                  </a:lnTo>
                  <a:lnTo>
                    <a:pt x="218453" y="1251256"/>
                  </a:lnTo>
                  <a:lnTo>
                    <a:pt x="251342" y="1303799"/>
                  </a:lnTo>
                  <a:lnTo>
                    <a:pt x="286803" y="1357921"/>
                  </a:lnTo>
                  <a:lnTo>
                    <a:pt x="324886" y="1413572"/>
                  </a:lnTo>
                  <a:lnTo>
                    <a:pt x="365642" y="1470703"/>
                  </a:lnTo>
                  <a:lnTo>
                    <a:pt x="409121" y="1529266"/>
                  </a:lnTo>
                  <a:lnTo>
                    <a:pt x="455371" y="1589212"/>
                  </a:lnTo>
                  <a:lnTo>
                    <a:pt x="504443" y="1650491"/>
                  </a:lnTo>
                  <a:lnTo>
                    <a:pt x="2225039" y="3413759"/>
                  </a:lnTo>
                  <a:lnTo>
                    <a:pt x="4241291" y="34137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7642" y="2525268"/>
              <a:ext cx="4281805" cy="3458210"/>
            </a:xfrm>
            <a:custGeom>
              <a:avLst/>
              <a:gdLst/>
              <a:ahLst/>
              <a:cxnLst/>
              <a:rect l="l" t="t" r="r" b="b"/>
              <a:pathLst>
                <a:path w="4281805" h="3458210">
                  <a:moveTo>
                    <a:pt x="551688" y="687324"/>
                  </a:moveTo>
                  <a:lnTo>
                    <a:pt x="19812" y="687324"/>
                  </a:lnTo>
                  <a:lnTo>
                    <a:pt x="12192" y="688960"/>
                  </a:lnTo>
                  <a:lnTo>
                    <a:pt x="5905" y="693420"/>
                  </a:lnTo>
                  <a:lnTo>
                    <a:pt x="1524" y="700294"/>
                  </a:lnTo>
                  <a:lnTo>
                    <a:pt x="1524" y="700562"/>
                  </a:lnTo>
                  <a:lnTo>
                    <a:pt x="0" y="708660"/>
                  </a:lnTo>
                  <a:lnTo>
                    <a:pt x="0" y="742188"/>
                  </a:lnTo>
                  <a:lnTo>
                    <a:pt x="1524" y="760476"/>
                  </a:lnTo>
                  <a:lnTo>
                    <a:pt x="4572" y="780288"/>
                  </a:lnTo>
                  <a:lnTo>
                    <a:pt x="7620" y="801624"/>
                  </a:lnTo>
                  <a:lnTo>
                    <a:pt x="12192" y="822960"/>
                  </a:lnTo>
                  <a:lnTo>
                    <a:pt x="19812" y="851535"/>
                  </a:lnTo>
                  <a:lnTo>
                    <a:pt x="19812" y="728472"/>
                  </a:lnTo>
                  <a:lnTo>
                    <a:pt x="41148" y="708660"/>
                  </a:lnTo>
                  <a:lnTo>
                    <a:pt x="41148" y="722376"/>
                  </a:lnTo>
                  <a:lnTo>
                    <a:pt x="41702" y="728472"/>
                  </a:lnTo>
                  <a:lnTo>
                    <a:pt x="531876" y="728472"/>
                  </a:lnTo>
                  <a:lnTo>
                    <a:pt x="531876" y="708660"/>
                  </a:lnTo>
                  <a:lnTo>
                    <a:pt x="551688" y="687324"/>
                  </a:lnTo>
                  <a:close/>
                </a:path>
                <a:path w="4281805" h="3458210">
                  <a:moveTo>
                    <a:pt x="41702" y="728472"/>
                  </a:moveTo>
                  <a:lnTo>
                    <a:pt x="41148" y="722376"/>
                  </a:lnTo>
                  <a:lnTo>
                    <a:pt x="41148" y="708660"/>
                  </a:lnTo>
                  <a:lnTo>
                    <a:pt x="19812" y="728472"/>
                  </a:lnTo>
                  <a:lnTo>
                    <a:pt x="41702" y="728472"/>
                  </a:lnTo>
                  <a:close/>
                </a:path>
                <a:path w="4281805" h="3458210">
                  <a:moveTo>
                    <a:pt x="2254138" y="3415284"/>
                  </a:moveTo>
                  <a:lnTo>
                    <a:pt x="539496" y="1659636"/>
                  </a:lnTo>
                  <a:lnTo>
                    <a:pt x="505968" y="1618488"/>
                  </a:lnTo>
                  <a:lnTo>
                    <a:pt x="473964" y="1577340"/>
                  </a:lnTo>
                  <a:lnTo>
                    <a:pt x="384048" y="1455420"/>
                  </a:lnTo>
                  <a:lnTo>
                    <a:pt x="356616" y="1417320"/>
                  </a:lnTo>
                  <a:lnTo>
                    <a:pt x="330708" y="1379220"/>
                  </a:lnTo>
                  <a:lnTo>
                    <a:pt x="306324" y="1341120"/>
                  </a:lnTo>
                  <a:lnTo>
                    <a:pt x="281940" y="1304544"/>
                  </a:lnTo>
                  <a:lnTo>
                    <a:pt x="217932" y="1199388"/>
                  </a:lnTo>
                  <a:lnTo>
                    <a:pt x="199644" y="1165860"/>
                  </a:lnTo>
                  <a:lnTo>
                    <a:pt x="166116" y="1101852"/>
                  </a:lnTo>
                  <a:lnTo>
                    <a:pt x="135636" y="1040892"/>
                  </a:lnTo>
                  <a:lnTo>
                    <a:pt x="99060" y="957072"/>
                  </a:lnTo>
                  <a:lnTo>
                    <a:pt x="89916" y="929640"/>
                  </a:lnTo>
                  <a:lnTo>
                    <a:pt x="71628" y="880872"/>
                  </a:lnTo>
                  <a:lnTo>
                    <a:pt x="65532" y="856488"/>
                  </a:lnTo>
                  <a:lnTo>
                    <a:pt x="59436" y="833628"/>
                  </a:lnTo>
                  <a:lnTo>
                    <a:pt x="53340" y="812292"/>
                  </a:lnTo>
                  <a:lnTo>
                    <a:pt x="48768" y="792480"/>
                  </a:lnTo>
                  <a:lnTo>
                    <a:pt x="45720" y="774192"/>
                  </a:lnTo>
                  <a:lnTo>
                    <a:pt x="41702" y="728472"/>
                  </a:lnTo>
                  <a:lnTo>
                    <a:pt x="19812" y="728472"/>
                  </a:lnTo>
                  <a:lnTo>
                    <a:pt x="19812" y="851535"/>
                  </a:lnTo>
                  <a:lnTo>
                    <a:pt x="24384" y="868680"/>
                  </a:lnTo>
                  <a:lnTo>
                    <a:pt x="50292" y="944880"/>
                  </a:lnTo>
                  <a:lnTo>
                    <a:pt x="71628" y="999744"/>
                  </a:lnTo>
                  <a:lnTo>
                    <a:pt x="97536" y="1059180"/>
                  </a:lnTo>
                  <a:lnTo>
                    <a:pt x="112776" y="1089660"/>
                  </a:lnTo>
                  <a:lnTo>
                    <a:pt x="128016" y="1121664"/>
                  </a:lnTo>
                  <a:lnTo>
                    <a:pt x="144780" y="1153668"/>
                  </a:lnTo>
                  <a:lnTo>
                    <a:pt x="163068" y="1187196"/>
                  </a:lnTo>
                  <a:lnTo>
                    <a:pt x="182880" y="1220724"/>
                  </a:lnTo>
                  <a:lnTo>
                    <a:pt x="202692" y="1255776"/>
                  </a:lnTo>
                  <a:lnTo>
                    <a:pt x="224028" y="1292352"/>
                  </a:lnTo>
                  <a:lnTo>
                    <a:pt x="246888" y="1327404"/>
                  </a:lnTo>
                  <a:lnTo>
                    <a:pt x="295656" y="1403604"/>
                  </a:lnTo>
                  <a:lnTo>
                    <a:pt x="323088" y="1441704"/>
                  </a:lnTo>
                  <a:lnTo>
                    <a:pt x="350520" y="1481328"/>
                  </a:lnTo>
                  <a:lnTo>
                    <a:pt x="379476" y="1520952"/>
                  </a:lnTo>
                  <a:lnTo>
                    <a:pt x="409956" y="1560576"/>
                  </a:lnTo>
                  <a:lnTo>
                    <a:pt x="440436" y="1603248"/>
                  </a:lnTo>
                  <a:lnTo>
                    <a:pt x="473964" y="1644396"/>
                  </a:lnTo>
                  <a:lnTo>
                    <a:pt x="509016" y="1688592"/>
                  </a:lnTo>
                  <a:lnTo>
                    <a:pt x="2231136" y="3451860"/>
                  </a:lnTo>
                  <a:lnTo>
                    <a:pt x="2234184" y="3454908"/>
                  </a:lnTo>
                  <a:lnTo>
                    <a:pt x="2240280" y="3457956"/>
                  </a:lnTo>
                  <a:lnTo>
                    <a:pt x="2244852" y="3457956"/>
                  </a:lnTo>
                  <a:lnTo>
                    <a:pt x="2244852" y="3415284"/>
                  </a:lnTo>
                  <a:lnTo>
                    <a:pt x="2254138" y="3415284"/>
                  </a:lnTo>
                  <a:close/>
                </a:path>
                <a:path w="4281805" h="3458210">
                  <a:moveTo>
                    <a:pt x="4281463" y="3438310"/>
                  </a:moveTo>
                  <a:lnTo>
                    <a:pt x="4281106" y="3432238"/>
                  </a:lnTo>
                  <a:lnTo>
                    <a:pt x="4278749" y="3426452"/>
                  </a:lnTo>
                  <a:lnTo>
                    <a:pt x="4274820" y="3421380"/>
                  </a:lnTo>
                  <a:lnTo>
                    <a:pt x="720852" y="7620"/>
                  </a:lnTo>
                  <a:lnTo>
                    <a:pt x="714756" y="1524"/>
                  </a:lnTo>
                  <a:lnTo>
                    <a:pt x="707136" y="0"/>
                  </a:lnTo>
                  <a:lnTo>
                    <a:pt x="701040" y="1524"/>
                  </a:lnTo>
                  <a:lnTo>
                    <a:pt x="547116" y="44196"/>
                  </a:lnTo>
                  <a:lnTo>
                    <a:pt x="537972" y="45720"/>
                  </a:lnTo>
                  <a:lnTo>
                    <a:pt x="531876" y="54864"/>
                  </a:lnTo>
                  <a:lnTo>
                    <a:pt x="531876" y="687324"/>
                  </a:lnTo>
                  <a:lnTo>
                    <a:pt x="551688" y="687324"/>
                  </a:lnTo>
                  <a:lnTo>
                    <a:pt x="551688" y="728472"/>
                  </a:lnTo>
                  <a:lnTo>
                    <a:pt x="557784" y="727324"/>
                  </a:lnTo>
                  <a:lnTo>
                    <a:pt x="557784" y="83820"/>
                  </a:lnTo>
                  <a:lnTo>
                    <a:pt x="573024" y="64008"/>
                  </a:lnTo>
                  <a:lnTo>
                    <a:pt x="573024" y="79745"/>
                  </a:lnTo>
                  <a:lnTo>
                    <a:pt x="691896" y="47968"/>
                  </a:lnTo>
                  <a:lnTo>
                    <a:pt x="691896" y="38100"/>
                  </a:lnTo>
                  <a:lnTo>
                    <a:pt x="711708" y="42672"/>
                  </a:lnTo>
                  <a:lnTo>
                    <a:pt x="711708" y="57130"/>
                  </a:lnTo>
                  <a:lnTo>
                    <a:pt x="4207785" y="3415284"/>
                  </a:lnTo>
                  <a:lnTo>
                    <a:pt x="4261104" y="3415284"/>
                  </a:lnTo>
                  <a:lnTo>
                    <a:pt x="4261104" y="3457956"/>
                  </a:lnTo>
                  <a:lnTo>
                    <a:pt x="4268724" y="3457956"/>
                  </a:lnTo>
                  <a:lnTo>
                    <a:pt x="4276344" y="3451860"/>
                  </a:lnTo>
                  <a:lnTo>
                    <a:pt x="4279392" y="3444240"/>
                  </a:lnTo>
                  <a:lnTo>
                    <a:pt x="4281463" y="3438310"/>
                  </a:lnTo>
                  <a:close/>
                </a:path>
                <a:path w="4281805" h="3458210">
                  <a:moveTo>
                    <a:pt x="551688" y="728472"/>
                  </a:moveTo>
                  <a:lnTo>
                    <a:pt x="551688" y="687324"/>
                  </a:lnTo>
                  <a:lnTo>
                    <a:pt x="531876" y="708660"/>
                  </a:lnTo>
                  <a:lnTo>
                    <a:pt x="531876" y="728472"/>
                  </a:lnTo>
                  <a:lnTo>
                    <a:pt x="551688" y="728472"/>
                  </a:lnTo>
                  <a:close/>
                </a:path>
                <a:path w="4281805" h="3458210">
                  <a:moveTo>
                    <a:pt x="573024" y="79745"/>
                  </a:moveTo>
                  <a:lnTo>
                    <a:pt x="573024" y="64008"/>
                  </a:lnTo>
                  <a:lnTo>
                    <a:pt x="557784" y="83820"/>
                  </a:lnTo>
                  <a:lnTo>
                    <a:pt x="573024" y="79745"/>
                  </a:lnTo>
                  <a:close/>
                </a:path>
                <a:path w="4281805" h="3458210">
                  <a:moveTo>
                    <a:pt x="573024" y="708660"/>
                  </a:moveTo>
                  <a:lnTo>
                    <a:pt x="573024" y="79745"/>
                  </a:lnTo>
                  <a:lnTo>
                    <a:pt x="557784" y="83820"/>
                  </a:lnTo>
                  <a:lnTo>
                    <a:pt x="557784" y="727324"/>
                  </a:lnTo>
                  <a:lnTo>
                    <a:pt x="560165" y="726876"/>
                  </a:lnTo>
                  <a:lnTo>
                    <a:pt x="566928" y="722566"/>
                  </a:lnTo>
                  <a:lnTo>
                    <a:pt x="571404" y="716256"/>
                  </a:lnTo>
                  <a:lnTo>
                    <a:pt x="573024" y="708660"/>
                  </a:lnTo>
                  <a:close/>
                </a:path>
                <a:path w="4281805" h="3458210">
                  <a:moveTo>
                    <a:pt x="711708" y="42672"/>
                  </a:moveTo>
                  <a:lnTo>
                    <a:pt x="691896" y="38100"/>
                  </a:lnTo>
                  <a:lnTo>
                    <a:pt x="699932" y="45819"/>
                  </a:lnTo>
                  <a:lnTo>
                    <a:pt x="711708" y="42672"/>
                  </a:lnTo>
                  <a:close/>
                </a:path>
                <a:path w="4281805" h="3458210">
                  <a:moveTo>
                    <a:pt x="699932" y="45819"/>
                  </a:moveTo>
                  <a:lnTo>
                    <a:pt x="691896" y="38100"/>
                  </a:lnTo>
                  <a:lnTo>
                    <a:pt x="691896" y="47968"/>
                  </a:lnTo>
                  <a:lnTo>
                    <a:pt x="699932" y="45819"/>
                  </a:lnTo>
                  <a:close/>
                </a:path>
                <a:path w="4281805" h="3458210">
                  <a:moveTo>
                    <a:pt x="711708" y="57130"/>
                  </a:moveTo>
                  <a:lnTo>
                    <a:pt x="711708" y="42672"/>
                  </a:lnTo>
                  <a:lnTo>
                    <a:pt x="699932" y="45819"/>
                  </a:lnTo>
                  <a:lnTo>
                    <a:pt x="711708" y="57130"/>
                  </a:lnTo>
                  <a:close/>
                </a:path>
                <a:path w="4281805" h="3458210">
                  <a:moveTo>
                    <a:pt x="2260092" y="3421380"/>
                  </a:moveTo>
                  <a:lnTo>
                    <a:pt x="2254138" y="3415284"/>
                  </a:lnTo>
                  <a:lnTo>
                    <a:pt x="2244852" y="3415284"/>
                  </a:lnTo>
                  <a:lnTo>
                    <a:pt x="2260092" y="3421380"/>
                  </a:lnTo>
                  <a:close/>
                </a:path>
                <a:path w="4281805" h="3458210">
                  <a:moveTo>
                    <a:pt x="2260092" y="3457956"/>
                  </a:moveTo>
                  <a:lnTo>
                    <a:pt x="2260092" y="3421380"/>
                  </a:lnTo>
                  <a:lnTo>
                    <a:pt x="2244852" y="3415284"/>
                  </a:lnTo>
                  <a:lnTo>
                    <a:pt x="2244852" y="3457956"/>
                  </a:lnTo>
                  <a:lnTo>
                    <a:pt x="2260092" y="3457956"/>
                  </a:lnTo>
                  <a:close/>
                </a:path>
                <a:path w="4281805" h="3458210">
                  <a:moveTo>
                    <a:pt x="4261104" y="3457956"/>
                  </a:moveTo>
                  <a:lnTo>
                    <a:pt x="4261104" y="3415284"/>
                  </a:lnTo>
                  <a:lnTo>
                    <a:pt x="4245864" y="3451860"/>
                  </a:lnTo>
                  <a:lnTo>
                    <a:pt x="4207785" y="3415284"/>
                  </a:lnTo>
                  <a:lnTo>
                    <a:pt x="2254138" y="3415284"/>
                  </a:lnTo>
                  <a:lnTo>
                    <a:pt x="2260092" y="3421380"/>
                  </a:lnTo>
                  <a:lnTo>
                    <a:pt x="2260092" y="3457956"/>
                  </a:lnTo>
                  <a:lnTo>
                    <a:pt x="4261104" y="3457956"/>
                  </a:lnTo>
                  <a:close/>
                </a:path>
                <a:path w="4281805" h="3458210">
                  <a:moveTo>
                    <a:pt x="4261104" y="3415284"/>
                  </a:moveTo>
                  <a:lnTo>
                    <a:pt x="4207785" y="3415284"/>
                  </a:lnTo>
                  <a:lnTo>
                    <a:pt x="4245864" y="3451860"/>
                  </a:lnTo>
                  <a:lnTo>
                    <a:pt x="4261104" y="3415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3222" y="5961887"/>
              <a:ext cx="1510665" cy="504825"/>
            </a:xfrm>
            <a:custGeom>
              <a:avLst/>
              <a:gdLst/>
              <a:ahLst/>
              <a:cxnLst/>
              <a:rect l="l" t="t" r="r" b="b"/>
              <a:pathLst>
                <a:path w="1510665" h="504825">
                  <a:moveTo>
                    <a:pt x="1510283" y="504443"/>
                  </a:moveTo>
                  <a:lnTo>
                    <a:pt x="151028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028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4573" y="4180331"/>
              <a:ext cx="5160645" cy="2306320"/>
            </a:xfrm>
            <a:custGeom>
              <a:avLst/>
              <a:gdLst/>
              <a:ahLst/>
              <a:cxnLst/>
              <a:rect l="l" t="t" r="r" b="b"/>
              <a:pathLst>
                <a:path w="5160645" h="2306320">
                  <a:moveTo>
                    <a:pt x="1034796" y="502920"/>
                  </a:moveTo>
                  <a:lnTo>
                    <a:pt x="27432" y="0"/>
                  </a:lnTo>
                  <a:lnTo>
                    <a:pt x="18694" y="17475"/>
                  </a:lnTo>
                  <a:lnTo>
                    <a:pt x="0" y="30480"/>
                  </a:lnTo>
                  <a:lnTo>
                    <a:pt x="336804" y="533400"/>
                  </a:lnTo>
                  <a:lnTo>
                    <a:pt x="371856" y="510540"/>
                  </a:lnTo>
                  <a:lnTo>
                    <a:pt x="78625" y="71386"/>
                  </a:lnTo>
                  <a:lnTo>
                    <a:pt x="1016508" y="541020"/>
                  </a:lnTo>
                  <a:lnTo>
                    <a:pt x="1034796" y="502920"/>
                  </a:lnTo>
                  <a:close/>
                </a:path>
                <a:path w="5160645" h="2306320">
                  <a:moveTo>
                    <a:pt x="5160264" y="1760232"/>
                  </a:moveTo>
                  <a:lnTo>
                    <a:pt x="5119116" y="1760232"/>
                  </a:lnTo>
                  <a:lnTo>
                    <a:pt x="5119116" y="1802904"/>
                  </a:lnTo>
                  <a:lnTo>
                    <a:pt x="5119116" y="2264676"/>
                  </a:lnTo>
                  <a:lnTo>
                    <a:pt x="4660023" y="2264676"/>
                  </a:lnTo>
                  <a:lnTo>
                    <a:pt x="4657344" y="2116836"/>
                  </a:lnTo>
                  <a:lnTo>
                    <a:pt x="4614672" y="2118360"/>
                  </a:lnTo>
                  <a:lnTo>
                    <a:pt x="4617326" y="2264676"/>
                  </a:lnTo>
                  <a:lnTo>
                    <a:pt x="4155579" y="2264676"/>
                  </a:lnTo>
                  <a:lnTo>
                    <a:pt x="4152900" y="2116836"/>
                  </a:lnTo>
                  <a:lnTo>
                    <a:pt x="4111752" y="2118360"/>
                  </a:lnTo>
                  <a:lnTo>
                    <a:pt x="4114406" y="2264676"/>
                  </a:lnTo>
                  <a:lnTo>
                    <a:pt x="3649980" y="2264676"/>
                  </a:lnTo>
                  <a:lnTo>
                    <a:pt x="3649980" y="1802904"/>
                  </a:lnTo>
                  <a:lnTo>
                    <a:pt x="4112133" y="1802904"/>
                  </a:lnTo>
                  <a:lnTo>
                    <a:pt x="4114800" y="1950720"/>
                  </a:lnTo>
                  <a:lnTo>
                    <a:pt x="4155948" y="1949196"/>
                  </a:lnTo>
                  <a:lnTo>
                    <a:pt x="4153281" y="1802904"/>
                  </a:lnTo>
                  <a:lnTo>
                    <a:pt x="4615053" y="1802904"/>
                  </a:lnTo>
                  <a:lnTo>
                    <a:pt x="4617720" y="1950720"/>
                  </a:lnTo>
                  <a:lnTo>
                    <a:pt x="4660392" y="1949196"/>
                  </a:lnTo>
                  <a:lnTo>
                    <a:pt x="4657725" y="1802904"/>
                  </a:lnTo>
                  <a:lnTo>
                    <a:pt x="5119116" y="1802904"/>
                  </a:lnTo>
                  <a:lnTo>
                    <a:pt x="5119116" y="1760232"/>
                  </a:lnTo>
                  <a:lnTo>
                    <a:pt x="3607308" y="1760232"/>
                  </a:lnTo>
                  <a:lnTo>
                    <a:pt x="3607308" y="2305824"/>
                  </a:lnTo>
                  <a:lnTo>
                    <a:pt x="3628644" y="2305824"/>
                  </a:lnTo>
                  <a:lnTo>
                    <a:pt x="3649980" y="2305824"/>
                  </a:lnTo>
                  <a:lnTo>
                    <a:pt x="5119116" y="2305824"/>
                  </a:lnTo>
                  <a:lnTo>
                    <a:pt x="5138928" y="2305824"/>
                  </a:lnTo>
                  <a:lnTo>
                    <a:pt x="5160264" y="2305824"/>
                  </a:lnTo>
                  <a:lnTo>
                    <a:pt x="5160264" y="1760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Zotavení</a:t>
            </a:r>
            <a:r>
              <a:rPr sz="4850" spc="-70" dirty="0"/>
              <a:t> </a:t>
            </a:r>
            <a:r>
              <a:rPr sz="4850" dirty="0"/>
              <a:t>z</a:t>
            </a:r>
            <a:r>
              <a:rPr sz="4850" spc="-80" dirty="0"/>
              <a:t> </a:t>
            </a:r>
            <a:r>
              <a:rPr sz="4850" dirty="0"/>
              <a:t>chyb:</a:t>
            </a:r>
            <a:r>
              <a:rPr sz="4850" spc="-75" dirty="0"/>
              <a:t> </a:t>
            </a:r>
            <a:r>
              <a:rPr sz="4850" dirty="0"/>
              <a:t>Ilustrace</a:t>
            </a:r>
            <a:r>
              <a:rPr sz="4850" spc="-80" dirty="0"/>
              <a:t> </a:t>
            </a:r>
            <a:r>
              <a:rPr sz="4850" spc="-25" dirty="0"/>
              <a:t>2/2</a:t>
            </a:r>
            <a:endParaRPr sz="4850"/>
          </a:p>
        </p:txBody>
      </p:sp>
      <p:sp>
        <p:nvSpPr>
          <p:cNvPr id="10" name="object 10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53/57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8541" y="1322832"/>
            <a:ext cx="4262120" cy="5913120"/>
            <a:chOff x="708541" y="1322832"/>
            <a:chExt cx="4262120" cy="5913120"/>
          </a:xfrm>
        </p:grpSpPr>
        <p:sp>
          <p:nvSpPr>
            <p:cNvPr id="12" name="object 12"/>
            <p:cNvSpPr/>
            <p:nvPr/>
          </p:nvSpPr>
          <p:spPr>
            <a:xfrm>
              <a:off x="813697" y="1889759"/>
              <a:ext cx="4143375" cy="4058920"/>
            </a:xfrm>
            <a:custGeom>
              <a:avLst/>
              <a:gdLst/>
              <a:ahLst/>
              <a:cxnLst/>
              <a:rect l="l" t="t" r="r" b="b"/>
              <a:pathLst>
                <a:path w="4143375" h="4058920">
                  <a:moveTo>
                    <a:pt x="4143305" y="691879"/>
                  </a:moveTo>
                  <a:lnTo>
                    <a:pt x="4137885" y="671165"/>
                  </a:lnTo>
                  <a:lnTo>
                    <a:pt x="4114796" y="643127"/>
                  </a:lnTo>
                  <a:lnTo>
                    <a:pt x="3121148" y="0"/>
                  </a:lnTo>
                  <a:lnTo>
                    <a:pt x="2490212" y="0"/>
                  </a:lnTo>
                  <a:lnTo>
                    <a:pt x="0" y="4058411"/>
                  </a:lnTo>
                  <a:lnTo>
                    <a:pt x="1476752" y="4058411"/>
                  </a:lnTo>
                  <a:lnTo>
                    <a:pt x="1874516" y="3345179"/>
                  </a:lnTo>
                  <a:lnTo>
                    <a:pt x="1959860" y="2938271"/>
                  </a:lnTo>
                  <a:lnTo>
                    <a:pt x="2043680" y="2673095"/>
                  </a:lnTo>
                  <a:lnTo>
                    <a:pt x="2077928" y="2646517"/>
                  </a:lnTo>
                  <a:lnTo>
                    <a:pt x="2117890" y="2617405"/>
                  </a:lnTo>
                  <a:lnTo>
                    <a:pt x="2162471" y="2586261"/>
                  </a:lnTo>
                  <a:lnTo>
                    <a:pt x="2210574" y="2553584"/>
                  </a:lnTo>
                  <a:lnTo>
                    <a:pt x="2261103" y="2519873"/>
                  </a:lnTo>
                  <a:lnTo>
                    <a:pt x="2312962" y="2485630"/>
                  </a:lnTo>
                  <a:lnTo>
                    <a:pt x="2365054" y="2451353"/>
                  </a:lnTo>
                  <a:lnTo>
                    <a:pt x="2416283" y="2417543"/>
                  </a:lnTo>
                  <a:lnTo>
                    <a:pt x="2465552" y="2384700"/>
                  </a:lnTo>
                  <a:lnTo>
                    <a:pt x="2511766" y="2353322"/>
                  </a:lnTo>
                  <a:lnTo>
                    <a:pt x="2553828" y="2323911"/>
                  </a:lnTo>
                  <a:lnTo>
                    <a:pt x="2590641" y="2296965"/>
                  </a:lnTo>
                  <a:lnTo>
                    <a:pt x="2621109" y="2272985"/>
                  </a:lnTo>
                  <a:lnTo>
                    <a:pt x="2673664" y="2219529"/>
                  </a:lnTo>
                  <a:lnTo>
                    <a:pt x="2677156" y="2201784"/>
                  </a:lnTo>
                  <a:lnTo>
                    <a:pt x="2661853" y="2192845"/>
                  </a:lnTo>
                  <a:lnTo>
                    <a:pt x="2634992" y="2186319"/>
                  </a:lnTo>
                  <a:lnTo>
                    <a:pt x="2603814" y="2175813"/>
                  </a:lnTo>
                  <a:lnTo>
                    <a:pt x="2575556" y="2154935"/>
                  </a:lnTo>
                  <a:lnTo>
                    <a:pt x="2552270" y="2136346"/>
                  </a:lnTo>
                  <a:lnTo>
                    <a:pt x="2518748" y="2117644"/>
                  </a:lnTo>
                  <a:lnTo>
                    <a:pt x="2479206" y="2098039"/>
                  </a:lnTo>
                  <a:lnTo>
                    <a:pt x="2437857" y="2076741"/>
                  </a:lnTo>
                  <a:lnTo>
                    <a:pt x="2398917" y="2052959"/>
                  </a:lnTo>
                  <a:lnTo>
                    <a:pt x="2366599" y="2025903"/>
                  </a:lnTo>
                  <a:lnTo>
                    <a:pt x="2338690" y="1958810"/>
                  </a:lnTo>
                  <a:lnTo>
                    <a:pt x="2351528" y="1917191"/>
                  </a:lnTo>
                  <a:lnTo>
                    <a:pt x="2387902" y="1868892"/>
                  </a:lnTo>
                  <a:lnTo>
                    <a:pt x="2445749" y="1814145"/>
                  </a:lnTo>
                  <a:lnTo>
                    <a:pt x="2481075" y="1784702"/>
                  </a:lnTo>
                  <a:lnTo>
                    <a:pt x="2519789" y="1754067"/>
                  </a:lnTo>
                  <a:lnTo>
                    <a:pt x="2561232" y="1722378"/>
                  </a:lnTo>
                  <a:lnTo>
                    <a:pt x="2604742" y="1689775"/>
                  </a:lnTo>
                  <a:lnTo>
                    <a:pt x="2649661" y="1656397"/>
                  </a:lnTo>
                  <a:lnTo>
                    <a:pt x="2695327" y="1622384"/>
                  </a:lnTo>
                  <a:lnTo>
                    <a:pt x="2741082" y="1587876"/>
                  </a:lnTo>
                  <a:lnTo>
                    <a:pt x="2786264" y="1553012"/>
                  </a:lnTo>
                  <a:lnTo>
                    <a:pt x="2830213" y="1517931"/>
                  </a:lnTo>
                  <a:lnTo>
                    <a:pt x="2872270" y="1482774"/>
                  </a:lnTo>
                  <a:lnTo>
                    <a:pt x="2911775" y="1447680"/>
                  </a:lnTo>
                  <a:lnTo>
                    <a:pt x="2948067" y="1412787"/>
                  </a:lnTo>
                  <a:lnTo>
                    <a:pt x="2980486" y="1378237"/>
                  </a:lnTo>
                  <a:lnTo>
                    <a:pt x="3008372" y="1344167"/>
                  </a:lnTo>
                  <a:lnTo>
                    <a:pt x="3038940" y="1298857"/>
                  </a:lnTo>
                  <a:lnTo>
                    <a:pt x="3065649" y="1250875"/>
                  </a:lnTo>
                  <a:lnTo>
                    <a:pt x="3088979" y="1200859"/>
                  </a:lnTo>
                  <a:lnTo>
                    <a:pt x="3109410" y="1149451"/>
                  </a:lnTo>
                  <a:lnTo>
                    <a:pt x="3127421" y="1097289"/>
                  </a:lnTo>
                  <a:lnTo>
                    <a:pt x="3143493" y="1045015"/>
                  </a:lnTo>
                  <a:lnTo>
                    <a:pt x="3158105" y="993266"/>
                  </a:lnTo>
                  <a:lnTo>
                    <a:pt x="3184871" y="893909"/>
                  </a:lnTo>
                  <a:lnTo>
                    <a:pt x="3197984" y="847579"/>
                  </a:lnTo>
                  <a:lnTo>
                    <a:pt x="3211556" y="804335"/>
                  </a:lnTo>
                  <a:lnTo>
                    <a:pt x="3226069" y="764816"/>
                  </a:lnTo>
                  <a:lnTo>
                    <a:pt x="3242001" y="729663"/>
                  </a:lnTo>
                  <a:lnTo>
                    <a:pt x="3298559" y="652285"/>
                  </a:lnTo>
                  <a:lnTo>
                    <a:pt x="3337685" y="618757"/>
                  </a:lnTo>
                  <a:lnTo>
                    <a:pt x="3377238" y="596586"/>
                  </a:lnTo>
                  <a:lnTo>
                    <a:pt x="3417244" y="583425"/>
                  </a:lnTo>
                  <a:lnTo>
                    <a:pt x="3457730" y="576929"/>
                  </a:lnTo>
                  <a:lnTo>
                    <a:pt x="3498723" y="574752"/>
                  </a:lnTo>
                  <a:lnTo>
                    <a:pt x="3540248" y="574547"/>
                  </a:lnTo>
                  <a:lnTo>
                    <a:pt x="3582974" y="580830"/>
                  </a:lnTo>
                  <a:lnTo>
                    <a:pt x="3627139" y="597190"/>
                  </a:lnTo>
                  <a:lnTo>
                    <a:pt x="3672130" y="619894"/>
                  </a:lnTo>
                  <a:lnTo>
                    <a:pt x="3717335" y="645211"/>
                  </a:lnTo>
                  <a:lnTo>
                    <a:pt x="3762139" y="669409"/>
                  </a:lnTo>
                  <a:lnTo>
                    <a:pt x="3805931" y="688754"/>
                  </a:lnTo>
                  <a:lnTo>
                    <a:pt x="3848096" y="699515"/>
                  </a:lnTo>
                  <a:lnTo>
                    <a:pt x="3916167" y="708575"/>
                  </a:lnTo>
                  <a:lnTo>
                    <a:pt x="3957876" y="713541"/>
                  </a:lnTo>
                  <a:lnTo>
                    <a:pt x="4001055" y="717579"/>
                  </a:lnTo>
                  <a:lnTo>
                    <a:pt x="4042970" y="719776"/>
                  </a:lnTo>
                  <a:lnTo>
                    <a:pt x="4080887" y="719219"/>
                  </a:lnTo>
                  <a:lnTo>
                    <a:pt x="4112071" y="714992"/>
                  </a:lnTo>
                  <a:lnTo>
                    <a:pt x="4133789" y="706184"/>
                  </a:lnTo>
                  <a:lnTo>
                    <a:pt x="4143305" y="6918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2361" y="1868424"/>
              <a:ext cx="4178300" cy="4101465"/>
            </a:xfrm>
            <a:custGeom>
              <a:avLst/>
              <a:gdLst/>
              <a:ahLst/>
              <a:cxnLst/>
              <a:rect l="l" t="t" r="r" b="b"/>
              <a:pathLst>
                <a:path w="4178300" h="4101465">
                  <a:moveTo>
                    <a:pt x="4140200" y="705612"/>
                  </a:moveTo>
                  <a:lnTo>
                    <a:pt x="4140200" y="647700"/>
                  </a:lnTo>
                  <a:lnTo>
                    <a:pt x="3149600" y="4572"/>
                  </a:lnTo>
                  <a:lnTo>
                    <a:pt x="3149600" y="1524"/>
                  </a:lnTo>
                  <a:lnTo>
                    <a:pt x="3136900" y="0"/>
                  </a:lnTo>
                  <a:lnTo>
                    <a:pt x="2501900" y="0"/>
                  </a:lnTo>
                  <a:lnTo>
                    <a:pt x="2489200" y="4572"/>
                  </a:lnTo>
                  <a:lnTo>
                    <a:pt x="2489200" y="10668"/>
                  </a:lnTo>
                  <a:lnTo>
                    <a:pt x="0" y="4069080"/>
                  </a:lnTo>
                  <a:lnTo>
                    <a:pt x="0" y="4096512"/>
                  </a:lnTo>
                  <a:lnTo>
                    <a:pt x="12700" y="4101084"/>
                  </a:lnTo>
                  <a:lnTo>
                    <a:pt x="12700" y="4058412"/>
                  </a:lnTo>
                  <a:lnTo>
                    <a:pt x="57729" y="4058412"/>
                  </a:lnTo>
                  <a:lnTo>
                    <a:pt x="2501900" y="73416"/>
                  </a:lnTo>
                  <a:lnTo>
                    <a:pt x="2501900" y="42672"/>
                  </a:lnTo>
                  <a:lnTo>
                    <a:pt x="2527300" y="32004"/>
                  </a:lnTo>
                  <a:lnTo>
                    <a:pt x="2527300" y="42672"/>
                  </a:lnTo>
                  <a:lnTo>
                    <a:pt x="3124200" y="42672"/>
                  </a:lnTo>
                  <a:lnTo>
                    <a:pt x="3124200" y="39624"/>
                  </a:lnTo>
                  <a:lnTo>
                    <a:pt x="3136900" y="42672"/>
                  </a:lnTo>
                  <a:lnTo>
                    <a:pt x="3136900" y="47869"/>
                  </a:lnTo>
                  <a:lnTo>
                    <a:pt x="4114800" y="682752"/>
                  </a:lnTo>
                  <a:lnTo>
                    <a:pt x="4114800" y="685800"/>
                  </a:lnTo>
                  <a:lnTo>
                    <a:pt x="4127500" y="697992"/>
                  </a:lnTo>
                  <a:lnTo>
                    <a:pt x="4140200" y="705612"/>
                  </a:lnTo>
                  <a:close/>
                </a:path>
                <a:path w="4178300" h="4101465">
                  <a:moveTo>
                    <a:pt x="57729" y="4058412"/>
                  </a:moveTo>
                  <a:lnTo>
                    <a:pt x="12700" y="4058412"/>
                  </a:lnTo>
                  <a:lnTo>
                    <a:pt x="38100" y="4090416"/>
                  </a:lnTo>
                  <a:lnTo>
                    <a:pt x="57729" y="4058412"/>
                  </a:lnTo>
                  <a:close/>
                </a:path>
                <a:path w="4178300" h="4101465">
                  <a:moveTo>
                    <a:pt x="1479088" y="4058412"/>
                  </a:moveTo>
                  <a:lnTo>
                    <a:pt x="57729" y="4058412"/>
                  </a:lnTo>
                  <a:lnTo>
                    <a:pt x="38100" y="4090416"/>
                  </a:lnTo>
                  <a:lnTo>
                    <a:pt x="12700" y="4058412"/>
                  </a:lnTo>
                  <a:lnTo>
                    <a:pt x="12700" y="4101084"/>
                  </a:lnTo>
                  <a:lnTo>
                    <a:pt x="1473200" y="4101084"/>
                  </a:lnTo>
                  <a:lnTo>
                    <a:pt x="1473200" y="4069080"/>
                  </a:lnTo>
                  <a:lnTo>
                    <a:pt x="1479088" y="4058412"/>
                  </a:lnTo>
                  <a:close/>
                </a:path>
                <a:path w="4178300" h="4101465">
                  <a:moveTo>
                    <a:pt x="1485900" y="4058412"/>
                  </a:moveTo>
                  <a:lnTo>
                    <a:pt x="1479088" y="4058412"/>
                  </a:lnTo>
                  <a:lnTo>
                    <a:pt x="1473200" y="4069080"/>
                  </a:lnTo>
                  <a:lnTo>
                    <a:pt x="1485900" y="4058412"/>
                  </a:lnTo>
                  <a:close/>
                </a:path>
                <a:path w="4178300" h="4101465">
                  <a:moveTo>
                    <a:pt x="1485900" y="4101084"/>
                  </a:moveTo>
                  <a:lnTo>
                    <a:pt x="1485900" y="4058412"/>
                  </a:lnTo>
                  <a:lnTo>
                    <a:pt x="1473200" y="4069080"/>
                  </a:lnTo>
                  <a:lnTo>
                    <a:pt x="1473200" y="4101084"/>
                  </a:lnTo>
                  <a:lnTo>
                    <a:pt x="1485900" y="4101084"/>
                  </a:lnTo>
                  <a:close/>
                </a:path>
                <a:path w="4178300" h="4101465">
                  <a:moveTo>
                    <a:pt x="2679700" y="2289048"/>
                  </a:moveTo>
                  <a:lnTo>
                    <a:pt x="2679700" y="2237232"/>
                  </a:lnTo>
                  <a:lnTo>
                    <a:pt x="2667000" y="2234184"/>
                  </a:lnTo>
                  <a:lnTo>
                    <a:pt x="2667000" y="2240280"/>
                  </a:lnTo>
                  <a:lnTo>
                    <a:pt x="2654300" y="2246376"/>
                  </a:lnTo>
                  <a:lnTo>
                    <a:pt x="2641600" y="2260092"/>
                  </a:lnTo>
                  <a:lnTo>
                    <a:pt x="2641600" y="2267712"/>
                  </a:lnTo>
                  <a:lnTo>
                    <a:pt x="2628900" y="2275332"/>
                  </a:lnTo>
                  <a:lnTo>
                    <a:pt x="2616200" y="2286000"/>
                  </a:lnTo>
                  <a:lnTo>
                    <a:pt x="2603500" y="2295144"/>
                  </a:lnTo>
                  <a:lnTo>
                    <a:pt x="2590800" y="2305812"/>
                  </a:lnTo>
                  <a:lnTo>
                    <a:pt x="2540000" y="2342388"/>
                  </a:lnTo>
                  <a:lnTo>
                    <a:pt x="2514600" y="2356104"/>
                  </a:lnTo>
                  <a:lnTo>
                    <a:pt x="2501900" y="2368296"/>
                  </a:lnTo>
                  <a:lnTo>
                    <a:pt x="2476500" y="2382012"/>
                  </a:lnTo>
                  <a:lnTo>
                    <a:pt x="2451100" y="2397252"/>
                  </a:lnTo>
                  <a:lnTo>
                    <a:pt x="2413000" y="2424684"/>
                  </a:lnTo>
                  <a:lnTo>
                    <a:pt x="2324100" y="2485644"/>
                  </a:lnTo>
                  <a:lnTo>
                    <a:pt x="2273300" y="2514600"/>
                  </a:lnTo>
                  <a:lnTo>
                    <a:pt x="2235200" y="2545080"/>
                  </a:lnTo>
                  <a:lnTo>
                    <a:pt x="2184400" y="2574036"/>
                  </a:lnTo>
                  <a:lnTo>
                    <a:pt x="2171700" y="2587752"/>
                  </a:lnTo>
                  <a:lnTo>
                    <a:pt x="2133600" y="2615184"/>
                  </a:lnTo>
                  <a:lnTo>
                    <a:pt x="2108200" y="2628900"/>
                  </a:lnTo>
                  <a:lnTo>
                    <a:pt x="2095500" y="2641092"/>
                  </a:lnTo>
                  <a:lnTo>
                    <a:pt x="2070100" y="2654808"/>
                  </a:lnTo>
                  <a:lnTo>
                    <a:pt x="2057400" y="2667000"/>
                  </a:lnTo>
                  <a:lnTo>
                    <a:pt x="2044700" y="2677668"/>
                  </a:lnTo>
                  <a:lnTo>
                    <a:pt x="2044700" y="2688336"/>
                  </a:lnTo>
                  <a:lnTo>
                    <a:pt x="1955800" y="2953512"/>
                  </a:lnTo>
                  <a:lnTo>
                    <a:pt x="1866900" y="3361944"/>
                  </a:lnTo>
                  <a:lnTo>
                    <a:pt x="1866900" y="3355848"/>
                  </a:lnTo>
                  <a:lnTo>
                    <a:pt x="1479088" y="4058412"/>
                  </a:lnTo>
                  <a:lnTo>
                    <a:pt x="1485900" y="4058412"/>
                  </a:lnTo>
                  <a:lnTo>
                    <a:pt x="1485900" y="4101084"/>
                  </a:lnTo>
                  <a:lnTo>
                    <a:pt x="1498600" y="4101084"/>
                  </a:lnTo>
                  <a:lnTo>
                    <a:pt x="1511300" y="4096512"/>
                  </a:lnTo>
                  <a:lnTo>
                    <a:pt x="1511300" y="4090416"/>
                  </a:lnTo>
                  <a:lnTo>
                    <a:pt x="1905000" y="3375660"/>
                  </a:lnTo>
                  <a:lnTo>
                    <a:pt x="1905000" y="3369564"/>
                  </a:lnTo>
                  <a:lnTo>
                    <a:pt x="1993900" y="2965704"/>
                  </a:lnTo>
                  <a:lnTo>
                    <a:pt x="2070100" y="2738410"/>
                  </a:lnTo>
                  <a:lnTo>
                    <a:pt x="2070100" y="2711196"/>
                  </a:lnTo>
                  <a:lnTo>
                    <a:pt x="2082800" y="2699004"/>
                  </a:lnTo>
                  <a:lnTo>
                    <a:pt x="2095500" y="2688336"/>
                  </a:lnTo>
                  <a:lnTo>
                    <a:pt x="2120900" y="2676144"/>
                  </a:lnTo>
                  <a:lnTo>
                    <a:pt x="2133600" y="2662428"/>
                  </a:lnTo>
                  <a:lnTo>
                    <a:pt x="2159000" y="2650236"/>
                  </a:lnTo>
                  <a:lnTo>
                    <a:pt x="2171700" y="2636520"/>
                  </a:lnTo>
                  <a:lnTo>
                    <a:pt x="2197100" y="2622804"/>
                  </a:lnTo>
                  <a:lnTo>
                    <a:pt x="2209800" y="2609088"/>
                  </a:lnTo>
                  <a:lnTo>
                    <a:pt x="2260600" y="2580132"/>
                  </a:lnTo>
                  <a:lnTo>
                    <a:pt x="2298700" y="2549652"/>
                  </a:lnTo>
                  <a:lnTo>
                    <a:pt x="2349500" y="2520696"/>
                  </a:lnTo>
                  <a:lnTo>
                    <a:pt x="2438400" y="2459736"/>
                  </a:lnTo>
                  <a:lnTo>
                    <a:pt x="2476500" y="2430780"/>
                  </a:lnTo>
                  <a:lnTo>
                    <a:pt x="2527300" y="2403348"/>
                  </a:lnTo>
                  <a:lnTo>
                    <a:pt x="2540000" y="2389632"/>
                  </a:lnTo>
                  <a:lnTo>
                    <a:pt x="2565400" y="2377440"/>
                  </a:lnTo>
                  <a:lnTo>
                    <a:pt x="2578100" y="2363724"/>
                  </a:lnTo>
                  <a:lnTo>
                    <a:pt x="2590800" y="2351532"/>
                  </a:lnTo>
                  <a:lnTo>
                    <a:pt x="2616200" y="2339340"/>
                  </a:lnTo>
                  <a:lnTo>
                    <a:pt x="2654300" y="2307336"/>
                  </a:lnTo>
                  <a:lnTo>
                    <a:pt x="2679700" y="2289048"/>
                  </a:lnTo>
                  <a:close/>
                </a:path>
                <a:path w="4178300" h="4101465">
                  <a:moveTo>
                    <a:pt x="2082800" y="2700528"/>
                  </a:moveTo>
                  <a:lnTo>
                    <a:pt x="2070100" y="2711196"/>
                  </a:lnTo>
                  <a:lnTo>
                    <a:pt x="2070100" y="2738410"/>
                  </a:lnTo>
                  <a:lnTo>
                    <a:pt x="2082800" y="2700528"/>
                  </a:lnTo>
                  <a:close/>
                </a:path>
                <a:path w="4178300" h="4101465">
                  <a:moveTo>
                    <a:pt x="2362200" y="2055876"/>
                  </a:moveTo>
                  <a:lnTo>
                    <a:pt x="2362200" y="1912620"/>
                  </a:lnTo>
                  <a:lnTo>
                    <a:pt x="2349500" y="1927860"/>
                  </a:lnTo>
                  <a:lnTo>
                    <a:pt x="2336800" y="1941576"/>
                  </a:lnTo>
                  <a:lnTo>
                    <a:pt x="2336800" y="2022348"/>
                  </a:lnTo>
                  <a:lnTo>
                    <a:pt x="2349500" y="2034540"/>
                  </a:lnTo>
                  <a:lnTo>
                    <a:pt x="2349500" y="2045208"/>
                  </a:lnTo>
                  <a:lnTo>
                    <a:pt x="2362200" y="2055876"/>
                  </a:lnTo>
                  <a:close/>
                </a:path>
                <a:path w="4178300" h="4101465">
                  <a:moveTo>
                    <a:pt x="3263900" y="801624"/>
                  </a:moveTo>
                  <a:lnTo>
                    <a:pt x="3263900" y="708660"/>
                  </a:lnTo>
                  <a:lnTo>
                    <a:pt x="3238500" y="736092"/>
                  </a:lnTo>
                  <a:lnTo>
                    <a:pt x="3238500" y="752856"/>
                  </a:lnTo>
                  <a:lnTo>
                    <a:pt x="3225800" y="768096"/>
                  </a:lnTo>
                  <a:lnTo>
                    <a:pt x="3225800" y="784860"/>
                  </a:lnTo>
                  <a:lnTo>
                    <a:pt x="3200400" y="821436"/>
                  </a:lnTo>
                  <a:lnTo>
                    <a:pt x="3200400" y="841248"/>
                  </a:lnTo>
                  <a:lnTo>
                    <a:pt x="3187700" y="859536"/>
                  </a:lnTo>
                  <a:lnTo>
                    <a:pt x="3187700" y="880872"/>
                  </a:lnTo>
                  <a:lnTo>
                    <a:pt x="3175000" y="922020"/>
                  </a:lnTo>
                  <a:lnTo>
                    <a:pt x="3162300" y="964692"/>
                  </a:lnTo>
                  <a:lnTo>
                    <a:pt x="3098800" y="1188720"/>
                  </a:lnTo>
                  <a:lnTo>
                    <a:pt x="3086100" y="1211580"/>
                  </a:lnTo>
                  <a:lnTo>
                    <a:pt x="3060700" y="1254252"/>
                  </a:lnTo>
                  <a:lnTo>
                    <a:pt x="3060700" y="1274064"/>
                  </a:lnTo>
                  <a:lnTo>
                    <a:pt x="3048000" y="1295400"/>
                  </a:lnTo>
                  <a:lnTo>
                    <a:pt x="3035300" y="1315212"/>
                  </a:lnTo>
                  <a:lnTo>
                    <a:pt x="3022600" y="1333500"/>
                  </a:lnTo>
                  <a:lnTo>
                    <a:pt x="3009900" y="1353312"/>
                  </a:lnTo>
                  <a:lnTo>
                    <a:pt x="2997200" y="1371600"/>
                  </a:lnTo>
                  <a:lnTo>
                    <a:pt x="2971800" y="1389888"/>
                  </a:lnTo>
                  <a:lnTo>
                    <a:pt x="2959100" y="1408176"/>
                  </a:lnTo>
                  <a:lnTo>
                    <a:pt x="2933700" y="1427988"/>
                  </a:lnTo>
                  <a:lnTo>
                    <a:pt x="2921000" y="1446276"/>
                  </a:lnTo>
                  <a:lnTo>
                    <a:pt x="2882900" y="1485900"/>
                  </a:lnTo>
                  <a:lnTo>
                    <a:pt x="2832100" y="1525524"/>
                  </a:lnTo>
                  <a:lnTo>
                    <a:pt x="2806700" y="1543812"/>
                  </a:lnTo>
                  <a:lnTo>
                    <a:pt x="2755900" y="1583436"/>
                  </a:lnTo>
                  <a:lnTo>
                    <a:pt x="2705100" y="1621536"/>
                  </a:lnTo>
                  <a:lnTo>
                    <a:pt x="2654300" y="1661160"/>
                  </a:lnTo>
                  <a:lnTo>
                    <a:pt x="2501900" y="1770888"/>
                  </a:lnTo>
                  <a:lnTo>
                    <a:pt x="2463800" y="1804416"/>
                  </a:lnTo>
                  <a:lnTo>
                    <a:pt x="2438400" y="1821180"/>
                  </a:lnTo>
                  <a:lnTo>
                    <a:pt x="2425700" y="1837944"/>
                  </a:lnTo>
                  <a:lnTo>
                    <a:pt x="2413000" y="1853184"/>
                  </a:lnTo>
                  <a:lnTo>
                    <a:pt x="2387600" y="1868424"/>
                  </a:lnTo>
                  <a:lnTo>
                    <a:pt x="2362200" y="1898904"/>
                  </a:lnTo>
                  <a:lnTo>
                    <a:pt x="2362200" y="2065020"/>
                  </a:lnTo>
                  <a:lnTo>
                    <a:pt x="2374900" y="2074164"/>
                  </a:lnTo>
                  <a:lnTo>
                    <a:pt x="2374900" y="1959864"/>
                  </a:lnTo>
                  <a:lnTo>
                    <a:pt x="2387600" y="1949196"/>
                  </a:lnTo>
                  <a:lnTo>
                    <a:pt x="2387600" y="1938528"/>
                  </a:lnTo>
                  <a:lnTo>
                    <a:pt x="2400300" y="1924812"/>
                  </a:lnTo>
                  <a:lnTo>
                    <a:pt x="2413000" y="1912620"/>
                  </a:lnTo>
                  <a:lnTo>
                    <a:pt x="2425700" y="1898904"/>
                  </a:lnTo>
                  <a:lnTo>
                    <a:pt x="2438400" y="1883664"/>
                  </a:lnTo>
                  <a:lnTo>
                    <a:pt x="2476500" y="1853184"/>
                  </a:lnTo>
                  <a:lnTo>
                    <a:pt x="2514600" y="1819656"/>
                  </a:lnTo>
                  <a:lnTo>
                    <a:pt x="2527300" y="1802892"/>
                  </a:lnTo>
                  <a:lnTo>
                    <a:pt x="2552700" y="1786128"/>
                  </a:lnTo>
                  <a:lnTo>
                    <a:pt x="2679700" y="1694688"/>
                  </a:lnTo>
                  <a:lnTo>
                    <a:pt x="2730500" y="1655064"/>
                  </a:lnTo>
                  <a:lnTo>
                    <a:pt x="2781300" y="1616964"/>
                  </a:lnTo>
                  <a:lnTo>
                    <a:pt x="2908300" y="1517904"/>
                  </a:lnTo>
                  <a:lnTo>
                    <a:pt x="2921000" y="1496568"/>
                  </a:lnTo>
                  <a:lnTo>
                    <a:pt x="2971800" y="1456944"/>
                  </a:lnTo>
                  <a:lnTo>
                    <a:pt x="2984500" y="1437132"/>
                  </a:lnTo>
                  <a:lnTo>
                    <a:pt x="3009900" y="1417320"/>
                  </a:lnTo>
                  <a:lnTo>
                    <a:pt x="3035300" y="1377696"/>
                  </a:lnTo>
                  <a:lnTo>
                    <a:pt x="3060700" y="1356360"/>
                  </a:lnTo>
                  <a:lnTo>
                    <a:pt x="3073400" y="1336548"/>
                  </a:lnTo>
                  <a:lnTo>
                    <a:pt x="3098800" y="1293876"/>
                  </a:lnTo>
                  <a:lnTo>
                    <a:pt x="3098800" y="1272540"/>
                  </a:lnTo>
                  <a:lnTo>
                    <a:pt x="3136900" y="1203960"/>
                  </a:lnTo>
                  <a:lnTo>
                    <a:pt x="3187700" y="1019556"/>
                  </a:lnTo>
                  <a:lnTo>
                    <a:pt x="3200400" y="975360"/>
                  </a:lnTo>
                  <a:lnTo>
                    <a:pt x="3213100" y="932688"/>
                  </a:lnTo>
                  <a:lnTo>
                    <a:pt x="3225800" y="891540"/>
                  </a:lnTo>
                  <a:lnTo>
                    <a:pt x="3238500" y="871728"/>
                  </a:lnTo>
                  <a:lnTo>
                    <a:pt x="3251200" y="835152"/>
                  </a:lnTo>
                  <a:lnTo>
                    <a:pt x="3263900" y="801624"/>
                  </a:lnTo>
                  <a:close/>
                </a:path>
                <a:path w="4178300" h="4101465">
                  <a:moveTo>
                    <a:pt x="2540000" y="2164080"/>
                  </a:moveTo>
                  <a:lnTo>
                    <a:pt x="2540000" y="2115312"/>
                  </a:lnTo>
                  <a:lnTo>
                    <a:pt x="2489200" y="2093976"/>
                  </a:lnTo>
                  <a:lnTo>
                    <a:pt x="2438400" y="2069592"/>
                  </a:lnTo>
                  <a:lnTo>
                    <a:pt x="2425700" y="2055876"/>
                  </a:lnTo>
                  <a:lnTo>
                    <a:pt x="2400300" y="2043684"/>
                  </a:lnTo>
                  <a:lnTo>
                    <a:pt x="2400300" y="2036064"/>
                  </a:lnTo>
                  <a:lnTo>
                    <a:pt x="2387600" y="2028444"/>
                  </a:lnTo>
                  <a:lnTo>
                    <a:pt x="2387600" y="2014728"/>
                  </a:lnTo>
                  <a:lnTo>
                    <a:pt x="2374900" y="2008632"/>
                  </a:lnTo>
                  <a:lnTo>
                    <a:pt x="2374900" y="2074164"/>
                  </a:lnTo>
                  <a:lnTo>
                    <a:pt x="2425700" y="2104644"/>
                  </a:lnTo>
                  <a:lnTo>
                    <a:pt x="2438400" y="2118360"/>
                  </a:lnTo>
                  <a:lnTo>
                    <a:pt x="2514600" y="2153412"/>
                  </a:lnTo>
                  <a:lnTo>
                    <a:pt x="2527300" y="2157984"/>
                  </a:lnTo>
                  <a:lnTo>
                    <a:pt x="2540000" y="2164080"/>
                  </a:lnTo>
                  <a:close/>
                </a:path>
                <a:path w="4178300" h="4101465">
                  <a:moveTo>
                    <a:pt x="2527300" y="32004"/>
                  </a:moveTo>
                  <a:lnTo>
                    <a:pt x="2501900" y="42672"/>
                  </a:lnTo>
                  <a:lnTo>
                    <a:pt x="2520756" y="42672"/>
                  </a:lnTo>
                  <a:lnTo>
                    <a:pt x="2527300" y="32004"/>
                  </a:lnTo>
                  <a:close/>
                </a:path>
                <a:path w="4178300" h="4101465">
                  <a:moveTo>
                    <a:pt x="2520756" y="42672"/>
                  </a:moveTo>
                  <a:lnTo>
                    <a:pt x="2501900" y="42672"/>
                  </a:lnTo>
                  <a:lnTo>
                    <a:pt x="2501900" y="73416"/>
                  </a:lnTo>
                  <a:lnTo>
                    <a:pt x="2520756" y="42672"/>
                  </a:lnTo>
                  <a:close/>
                </a:path>
                <a:path w="4178300" h="4101465">
                  <a:moveTo>
                    <a:pt x="2527300" y="42672"/>
                  </a:moveTo>
                  <a:lnTo>
                    <a:pt x="2527300" y="32004"/>
                  </a:lnTo>
                  <a:lnTo>
                    <a:pt x="2520756" y="42672"/>
                  </a:lnTo>
                  <a:lnTo>
                    <a:pt x="2527300" y="42672"/>
                  </a:lnTo>
                  <a:close/>
                </a:path>
                <a:path w="4178300" h="4101465">
                  <a:moveTo>
                    <a:pt x="2679700" y="2234184"/>
                  </a:moveTo>
                  <a:lnTo>
                    <a:pt x="2667000" y="2229612"/>
                  </a:lnTo>
                  <a:lnTo>
                    <a:pt x="2667000" y="2188464"/>
                  </a:lnTo>
                  <a:lnTo>
                    <a:pt x="2654300" y="2186940"/>
                  </a:lnTo>
                  <a:lnTo>
                    <a:pt x="2628900" y="2180844"/>
                  </a:lnTo>
                  <a:lnTo>
                    <a:pt x="2616200" y="2176272"/>
                  </a:lnTo>
                  <a:lnTo>
                    <a:pt x="2616200" y="2170176"/>
                  </a:lnTo>
                  <a:lnTo>
                    <a:pt x="2603500" y="2154936"/>
                  </a:lnTo>
                  <a:lnTo>
                    <a:pt x="2578100" y="2142744"/>
                  </a:lnTo>
                  <a:lnTo>
                    <a:pt x="2578100" y="2138172"/>
                  </a:lnTo>
                  <a:lnTo>
                    <a:pt x="2552700" y="2125980"/>
                  </a:lnTo>
                  <a:lnTo>
                    <a:pt x="2540000" y="2121408"/>
                  </a:lnTo>
                  <a:lnTo>
                    <a:pt x="2540000" y="2168652"/>
                  </a:lnTo>
                  <a:lnTo>
                    <a:pt x="2565400" y="2177796"/>
                  </a:lnTo>
                  <a:lnTo>
                    <a:pt x="2565400" y="2182368"/>
                  </a:lnTo>
                  <a:lnTo>
                    <a:pt x="2590800" y="2202180"/>
                  </a:lnTo>
                  <a:lnTo>
                    <a:pt x="2603500" y="2211324"/>
                  </a:lnTo>
                  <a:lnTo>
                    <a:pt x="2628900" y="2223516"/>
                  </a:lnTo>
                  <a:lnTo>
                    <a:pt x="2667000" y="2232660"/>
                  </a:lnTo>
                  <a:lnTo>
                    <a:pt x="2679700" y="2234184"/>
                  </a:lnTo>
                  <a:close/>
                </a:path>
                <a:path w="4178300" h="4101465">
                  <a:moveTo>
                    <a:pt x="2705100" y="2260092"/>
                  </a:moveTo>
                  <a:lnTo>
                    <a:pt x="2705100" y="2203704"/>
                  </a:lnTo>
                  <a:lnTo>
                    <a:pt x="2692400" y="2200656"/>
                  </a:lnTo>
                  <a:lnTo>
                    <a:pt x="2692400" y="2197608"/>
                  </a:lnTo>
                  <a:lnTo>
                    <a:pt x="2667000" y="2191512"/>
                  </a:lnTo>
                  <a:lnTo>
                    <a:pt x="2667000" y="2229612"/>
                  </a:lnTo>
                  <a:lnTo>
                    <a:pt x="2679700" y="2234184"/>
                  </a:lnTo>
                  <a:lnTo>
                    <a:pt x="2679700" y="2281428"/>
                  </a:lnTo>
                  <a:lnTo>
                    <a:pt x="2692400" y="2266188"/>
                  </a:lnTo>
                  <a:lnTo>
                    <a:pt x="2705100" y="226009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79700" y="2234184"/>
                  </a:lnTo>
                  <a:lnTo>
                    <a:pt x="2667000" y="2232660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679700" y="2237232"/>
                  </a:moveTo>
                  <a:lnTo>
                    <a:pt x="2667000" y="2232660"/>
                  </a:lnTo>
                  <a:lnTo>
                    <a:pt x="2667000" y="2234184"/>
                  </a:lnTo>
                  <a:lnTo>
                    <a:pt x="2679700" y="2237232"/>
                  </a:lnTo>
                  <a:close/>
                </a:path>
                <a:path w="4178300" h="4101465">
                  <a:moveTo>
                    <a:pt x="2717800" y="2241804"/>
                  </a:moveTo>
                  <a:lnTo>
                    <a:pt x="2717800" y="2217420"/>
                  </a:lnTo>
                  <a:lnTo>
                    <a:pt x="2705100" y="2215896"/>
                  </a:lnTo>
                  <a:lnTo>
                    <a:pt x="2705100" y="2243328"/>
                  </a:lnTo>
                  <a:lnTo>
                    <a:pt x="2717800" y="2241804"/>
                  </a:lnTo>
                  <a:close/>
                </a:path>
                <a:path w="4178300" h="4101465">
                  <a:moveTo>
                    <a:pt x="3136900" y="42672"/>
                  </a:moveTo>
                  <a:lnTo>
                    <a:pt x="3124200" y="39624"/>
                  </a:lnTo>
                  <a:lnTo>
                    <a:pt x="3128894" y="42672"/>
                  </a:lnTo>
                  <a:lnTo>
                    <a:pt x="3136900" y="42672"/>
                  </a:lnTo>
                  <a:close/>
                </a:path>
                <a:path w="4178300" h="4101465">
                  <a:moveTo>
                    <a:pt x="3128894" y="42672"/>
                  </a:moveTo>
                  <a:lnTo>
                    <a:pt x="3124200" y="39624"/>
                  </a:lnTo>
                  <a:lnTo>
                    <a:pt x="3124200" y="42672"/>
                  </a:lnTo>
                  <a:lnTo>
                    <a:pt x="3128894" y="42672"/>
                  </a:lnTo>
                  <a:close/>
                </a:path>
                <a:path w="4178300" h="4101465">
                  <a:moveTo>
                    <a:pt x="3136900" y="47869"/>
                  </a:moveTo>
                  <a:lnTo>
                    <a:pt x="3136900" y="42672"/>
                  </a:lnTo>
                  <a:lnTo>
                    <a:pt x="3128894" y="42672"/>
                  </a:lnTo>
                  <a:lnTo>
                    <a:pt x="3136900" y="47869"/>
                  </a:lnTo>
                  <a:close/>
                </a:path>
                <a:path w="4178300" h="4101465">
                  <a:moveTo>
                    <a:pt x="3581400" y="618744"/>
                  </a:moveTo>
                  <a:lnTo>
                    <a:pt x="3581400" y="576072"/>
                  </a:lnTo>
                  <a:lnTo>
                    <a:pt x="3568700" y="574548"/>
                  </a:lnTo>
                  <a:lnTo>
                    <a:pt x="3505200" y="574548"/>
                  </a:lnTo>
                  <a:lnTo>
                    <a:pt x="3479800" y="576072"/>
                  </a:lnTo>
                  <a:lnTo>
                    <a:pt x="3441700" y="580644"/>
                  </a:lnTo>
                  <a:lnTo>
                    <a:pt x="3429000" y="585216"/>
                  </a:lnTo>
                  <a:lnTo>
                    <a:pt x="3403600" y="589788"/>
                  </a:lnTo>
                  <a:lnTo>
                    <a:pt x="3390900" y="597408"/>
                  </a:lnTo>
                  <a:lnTo>
                    <a:pt x="3365500" y="606552"/>
                  </a:lnTo>
                  <a:lnTo>
                    <a:pt x="3352800" y="617220"/>
                  </a:lnTo>
                  <a:lnTo>
                    <a:pt x="3327400" y="630936"/>
                  </a:lnTo>
                  <a:lnTo>
                    <a:pt x="3314700" y="646176"/>
                  </a:lnTo>
                  <a:lnTo>
                    <a:pt x="3289300" y="664464"/>
                  </a:lnTo>
                  <a:lnTo>
                    <a:pt x="3263900" y="696468"/>
                  </a:lnTo>
                  <a:lnTo>
                    <a:pt x="3263900" y="786384"/>
                  </a:lnTo>
                  <a:lnTo>
                    <a:pt x="3276600" y="771144"/>
                  </a:lnTo>
                  <a:lnTo>
                    <a:pt x="3276600" y="757428"/>
                  </a:lnTo>
                  <a:lnTo>
                    <a:pt x="3289300" y="733044"/>
                  </a:lnTo>
                  <a:lnTo>
                    <a:pt x="3302000" y="711708"/>
                  </a:lnTo>
                  <a:lnTo>
                    <a:pt x="3327400" y="693420"/>
                  </a:lnTo>
                  <a:lnTo>
                    <a:pt x="3327400" y="685800"/>
                  </a:lnTo>
                  <a:lnTo>
                    <a:pt x="3352800" y="670560"/>
                  </a:lnTo>
                  <a:lnTo>
                    <a:pt x="3352800" y="664464"/>
                  </a:lnTo>
                  <a:lnTo>
                    <a:pt x="3365500" y="653796"/>
                  </a:lnTo>
                  <a:lnTo>
                    <a:pt x="3390900" y="644652"/>
                  </a:lnTo>
                  <a:lnTo>
                    <a:pt x="3403600" y="637032"/>
                  </a:lnTo>
                  <a:lnTo>
                    <a:pt x="3416300" y="630936"/>
                  </a:lnTo>
                  <a:lnTo>
                    <a:pt x="3429000" y="626364"/>
                  </a:lnTo>
                  <a:lnTo>
                    <a:pt x="3454400" y="621792"/>
                  </a:lnTo>
                  <a:lnTo>
                    <a:pt x="3467100" y="620268"/>
                  </a:lnTo>
                  <a:lnTo>
                    <a:pt x="3479800" y="617220"/>
                  </a:lnTo>
                  <a:lnTo>
                    <a:pt x="3505200" y="617220"/>
                  </a:lnTo>
                  <a:lnTo>
                    <a:pt x="3517900" y="615696"/>
                  </a:lnTo>
                  <a:lnTo>
                    <a:pt x="3568700" y="615696"/>
                  </a:lnTo>
                  <a:lnTo>
                    <a:pt x="3581400" y="618744"/>
                  </a:lnTo>
                  <a:close/>
                </a:path>
                <a:path w="4178300" h="4101465">
                  <a:moveTo>
                    <a:pt x="4152900" y="751332"/>
                  </a:moveTo>
                  <a:lnTo>
                    <a:pt x="4152900" y="655320"/>
                  </a:lnTo>
                  <a:lnTo>
                    <a:pt x="4140200" y="650748"/>
                  </a:lnTo>
                  <a:lnTo>
                    <a:pt x="4140200" y="710184"/>
                  </a:lnTo>
                  <a:lnTo>
                    <a:pt x="4127500" y="716280"/>
                  </a:lnTo>
                  <a:lnTo>
                    <a:pt x="4114800" y="717804"/>
                  </a:lnTo>
                  <a:lnTo>
                    <a:pt x="4114800" y="719328"/>
                  </a:lnTo>
                  <a:lnTo>
                    <a:pt x="4102100" y="719328"/>
                  </a:lnTo>
                  <a:lnTo>
                    <a:pt x="4089400" y="720852"/>
                  </a:lnTo>
                  <a:lnTo>
                    <a:pt x="4051300" y="720852"/>
                  </a:lnTo>
                  <a:lnTo>
                    <a:pt x="4025900" y="719328"/>
                  </a:lnTo>
                  <a:lnTo>
                    <a:pt x="3937000" y="710184"/>
                  </a:lnTo>
                  <a:lnTo>
                    <a:pt x="3924300" y="708660"/>
                  </a:lnTo>
                  <a:lnTo>
                    <a:pt x="3911600" y="705612"/>
                  </a:lnTo>
                  <a:lnTo>
                    <a:pt x="3860800" y="699516"/>
                  </a:lnTo>
                  <a:lnTo>
                    <a:pt x="3848100" y="696468"/>
                  </a:lnTo>
                  <a:lnTo>
                    <a:pt x="3835400" y="691896"/>
                  </a:lnTo>
                  <a:lnTo>
                    <a:pt x="3810000" y="685800"/>
                  </a:lnTo>
                  <a:lnTo>
                    <a:pt x="3797300" y="676656"/>
                  </a:lnTo>
                  <a:lnTo>
                    <a:pt x="3771900" y="667512"/>
                  </a:lnTo>
                  <a:lnTo>
                    <a:pt x="3759200" y="656844"/>
                  </a:lnTo>
                  <a:lnTo>
                    <a:pt x="3695700" y="624840"/>
                  </a:lnTo>
                  <a:lnTo>
                    <a:pt x="3683000" y="612648"/>
                  </a:lnTo>
                  <a:lnTo>
                    <a:pt x="3644900" y="594360"/>
                  </a:lnTo>
                  <a:lnTo>
                    <a:pt x="3619500" y="586740"/>
                  </a:lnTo>
                  <a:lnTo>
                    <a:pt x="3581400" y="577596"/>
                  </a:lnTo>
                  <a:lnTo>
                    <a:pt x="3581400" y="620268"/>
                  </a:lnTo>
                  <a:lnTo>
                    <a:pt x="3606800" y="624840"/>
                  </a:lnTo>
                  <a:lnTo>
                    <a:pt x="3619500" y="632460"/>
                  </a:lnTo>
                  <a:lnTo>
                    <a:pt x="3644900" y="640080"/>
                  </a:lnTo>
                  <a:lnTo>
                    <a:pt x="3657600" y="650748"/>
                  </a:lnTo>
                  <a:lnTo>
                    <a:pt x="3695700" y="672084"/>
                  </a:lnTo>
                  <a:lnTo>
                    <a:pt x="3733800" y="694944"/>
                  </a:lnTo>
                  <a:lnTo>
                    <a:pt x="3759200" y="705612"/>
                  </a:lnTo>
                  <a:lnTo>
                    <a:pt x="3784600" y="714756"/>
                  </a:lnTo>
                  <a:lnTo>
                    <a:pt x="3797300" y="723900"/>
                  </a:lnTo>
                  <a:lnTo>
                    <a:pt x="3822700" y="731520"/>
                  </a:lnTo>
                  <a:lnTo>
                    <a:pt x="3835400" y="737616"/>
                  </a:lnTo>
                  <a:lnTo>
                    <a:pt x="3848100" y="740664"/>
                  </a:lnTo>
                  <a:lnTo>
                    <a:pt x="3873500" y="743712"/>
                  </a:lnTo>
                  <a:lnTo>
                    <a:pt x="3886200" y="746760"/>
                  </a:lnTo>
                  <a:lnTo>
                    <a:pt x="3898900" y="748284"/>
                  </a:lnTo>
                  <a:lnTo>
                    <a:pt x="3937000" y="751332"/>
                  </a:lnTo>
                  <a:lnTo>
                    <a:pt x="3987800" y="757428"/>
                  </a:lnTo>
                  <a:lnTo>
                    <a:pt x="4025900" y="760476"/>
                  </a:lnTo>
                  <a:lnTo>
                    <a:pt x="4051300" y="762000"/>
                  </a:lnTo>
                  <a:lnTo>
                    <a:pt x="4102100" y="762000"/>
                  </a:lnTo>
                  <a:lnTo>
                    <a:pt x="4114800" y="760476"/>
                  </a:lnTo>
                  <a:lnTo>
                    <a:pt x="4152900" y="751332"/>
                  </a:lnTo>
                  <a:close/>
                </a:path>
                <a:path w="4178300" h="4101465">
                  <a:moveTo>
                    <a:pt x="4165600" y="745236"/>
                  </a:moveTo>
                  <a:lnTo>
                    <a:pt x="4165600" y="672084"/>
                  </a:lnTo>
                  <a:lnTo>
                    <a:pt x="4152900" y="667512"/>
                  </a:lnTo>
                  <a:lnTo>
                    <a:pt x="4152900" y="746760"/>
                  </a:lnTo>
                  <a:lnTo>
                    <a:pt x="4165600" y="745236"/>
                  </a:lnTo>
                  <a:close/>
                </a:path>
                <a:path w="4178300" h="4101465">
                  <a:moveTo>
                    <a:pt x="4178300" y="729996"/>
                  </a:moveTo>
                  <a:lnTo>
                    <a:pt x="4178300" y="685800"/>
                  </a:lnTo>
                  <a:lnTo>
                    <a:pt x="4165600" y="684276"/>
                  </a:lnTo>
                  <a:lnTo>
                    <a:pt x="4165600" y="737616"/>
                  </a:lnTo>
                  <a:lnTo>
                    <a:pt x="4178300" y="7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2866" y="1344167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1530" y="1322832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4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8076" y="42672"/>
                  </a:lnTo>
                  <a:lnTo>
                    <a:pt x="608076" y="588264"/>
                  </a:lnTo>
                  <a:lnTo>
                    <a:pt x="629412" y="588264"/>
                  </a:lnTo>
                  <a:close/>
                </a:path>
                <a:path w="629920" h="58864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29920" h="588644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4">
                  <a:moveTo>
                    <a:pt x="608076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8076" y="42672"/>
                  </a:lnTo>
                  <a:close/>
                </a:path>
                <a:path w="629920" h="588644">
                  <a:moveTo>
                    <a:pt x="608076" y="545592"/>
                  </a:moveTo>
                  <a:lnTo>
                    <a:pt x="608076" y="42672"/>
                  </a:lnTo>
                  <a:lnTo>
                    <a:pt x="588264" y="42672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8644">
                  <a:moveTo>
                    <a:pt x="608076" y="588264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80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0782" y="4703064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4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9446" y="4681728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5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8264"/>
                  </a:lnTo>
                  <a:lnTo>
                    <a:pt x="629412" y="588264"/>
                  </a:lnTo>
                  <a:close/>
                </a:path>
                <a:path w="629920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5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8645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8645">
                  <a:moveTo>
                    <a:pt x="609600" y="588264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96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697" y="5952744"/>
              <a:ext cx="1511935" cy="504825"/>
            </a:xfrm>
            <a:custGeom>
              <a:avLst/>
              <a:gdLst/>
              <a:ahLst/>
              <a:cxnLst/>
              <a:rect l="l" t="t" r="r" b="b"/>
              <a:pathLst>
                <a:path w="1511935" h="504825">
                  <a:moveTo>
                    <a:pt x="1511807" y="504443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180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353" y="5932944"/>
              <a:ext cx="1553210" cy="546100"/>
            </a:xfrm>
            <a:custGeom>
              <a:avLst/>
              <a:gdLst/>
              <a:ahLst/>
              <a:cxnLst/>
              <a:rect l="l" t="t" r="r" b="b"/>
              <a:pathLst>
                <a:path w="1553210" h="546100">
                  <a:moveTo>
                    <a:pt x="1552956" y="0"/>
                  </a:moveTo>
                  <a:lnTo>
                    <a:pt x="1511808" y="0"/>
                  </a:lnTo>
                  <a:lnTo>
                    <a:pt x="1511808" y="41148"/>
                  </a:lnTo>
                  <a:lnTo>
                    <a:pt x="1511808" y="502920"/>
                  </a:lnTo>
                  <a:lnTo>
                    <a:pt x="1050036" y="502920"/>
                  </a:lnTo>
                  <a:lnTo>
                    <a:pt x="1050036" y="356603"/>
                  </a:lnTo>
                  <a:lnTo>
                    <a:pt x="1007364" y="356603"/>
                  </a:lnTo>
                  <a:lnTo>
                    <a:pt x="1007364" y="502920"/>
                  </a:lnTo>
                  <a:lnTo>
                    <a:pt x="545592" y="502920"/>
                  </a:lnTo>
                  <a:lnTo>
                    <a:pt x="545592" y="356603"/>
                  </a:lnTo>
                  <a:lnTo>
                    <a:pt x="504444" y="356603"/>
                  </a:lnTo>
                  <a:lnTo>
                    <a:pt x="504444" y="502920"/>
                  </a:lnTo>
                  <a:lnTo>
                    <a:pt x="42672" y="502920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87439"/>
                  </a:lnTo>
                  <a:lnTo>
                    <a:pt x="545592" y="187439"/>
                  </a:lnTo>
                  <a:lnTo>
                    <a:pt x="545592" y="41148"/>
                  </a:lnTo>
                  <a:lnTo>
                    <a:pt x="1007364" y="41148"/>
                  </a:lnTo>
                  <a:lnTo>
                    <a:pt x="1007364" y="187439"/>
                  </a:lnTo>
                  <a:lnTo>
                    <a:pt x="1050036" y="187439"/>
                  </a:lnTo>
                  <a:lnTo>
                    <a:pt x="1050036" y="41148"/>
                  </a:lnTo>
                  <a:lnTo>
                    <a:pt x="1511808" y="41148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511808" y="545592"/>
                  </a:lnTo>
                  <a:lnTo>
                    <a:pt x="1533144" y="545592"/>
                  </a:lnTo>
                  <a:lnTo>
                    <a:pt x="1552956" y="545592"/>
                  </a:lnTo>
                  <a:lnTo>
                    <a:pt x="15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5502" y="5952744"/>
              <a:ext cx="586740" cy="504825"/>
            </a:xfrm>
            <a:custGeom>
              <a:avLst/>
              <a:gdLst/>
              <a:ahLst/>
              <a:cxnLst/>
              <a:rect l="l" t="t" r="r" b="b"/>
              <a:pathLst>
                <a:path w="586739" h="504825">
                  <a:moveTo>
                    <a:pt x="586739" y="504443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6739" y="504443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6437" y="5932944"/>
              <a:ext cx="707390" cy="716280"/>
            </a:xfrm>
            <a:custGeom>
              <a:avLst/>
              <a:gdLst/>
              <a:ahLst/>
              <a:cxnLst/>
              <a:rect l="l" t="t" r="r" b="b"/>
              <a:pathLst>
                <a:path w="707389" h="716279">
                  <a:moveTo>
                    <a:pt x="707136" y="0"/>
                  </a:moveTo>
                  <a:lnTo>
                    <a:pt x="665988" y="0"/>
                  </a:lnTo>
                  <a:lnTo>
                    <a:pt x="665988" y="41148"/>
                  </a:lnTo>
                  <a:lnTo>
                    <a:pt x="665988" y="502920"/>
                  </a:lnTo>
                  <a:lnTo>
                    <a:pt x="242303" y="502920"/>
                  </a:lnTo>
                  <a:lnTo>
                    <a:pt x="407543" y="337680"/>
                  </a:lnTo>
                  <a:lnTo>
                    <a:pt x="410806" y="339852"/>
                  </a:lnTo>
                  <a:lnTo>
                    <a:pt x="434340" y="344424"/>
                  </a:lnTo>
                  <a:lnTo>
                    <a:pt x="449580" y="341452"/>
                  </a:lnTo>
                  <a:lnTo>
                    <a:pt x="457860" y="339852"/>
                  </a:lnTo>
                  <a:lnTo>
                    <a:pt x="478536" y="326136"/>
                  </a:lnTo>
                  <a:lnTo>
                    <a:pt x="492252" y="304584"/>
                  </a:lnTo>
                  <a:lnTo>
                    <a:pt x="496824" y="280606"/>
                  </a:lnTo>
                  <a:lnTo>
                    <a:pt x="492252" y="256908"/>
                  </a:lnTo>
                  <a:lnTo>
                    <a:pt x="478536" y="236220"/>
                  </a:lnTo>
                  <a:lnTo>
                    <a:pt x="457860" y="222504"/>
                  </a:lnTo>
                  <a:lnTo>
                    <a:pt x="434340" y="217932"/>
                  </a:lnTo>
                  <a:lnTo>
                    <a:pt x="410806" y="222504"/>
                  </a:lnTo>
                  <a:lnTo>
                    <a:pt x="390144" y="236220"/>
                  </a:lnTo>
                  <a:lnTo>
                    <a:pt x="376428" y="256908"/>
                  </a:lnTo>
                  <a:lnTo>
                    <a:pt x="371856" y="280606"/>
                  </a:lnTo>
                  <a:lnTo>
                    <a:pt x="376428" y="304584"/>
                  </a:lnTo>
                  <a:lnTo>
                    <a:pt x="378282" y="307505"/>
                  </a:lnTo>
                  <a:lnTo>
                    <a:pt x="182867" y="502920"/>
                  </a:lnTo>
                  <a:lnTo>
                    <a:pt x="118872" y="502920"/>
                  </a:lnTo>
                  <a:lnTo>
                    <a:pt x="118872" y="41148"/>
                  </a:lnTo>
                  <a:lnTo>
                    <a:pt x="665988" y="41148"/>
                  </a:lnTo>
                  <a:lnTo>
                    <a:pt x="665988" y="0"/>
                  </a:lnTo>
                  <a:lnTo>
                    <a:pt x="77724" y="0"/>
                  </a:lnTo>
                  <a:lnTo>
                    <a:pt x="77724" y="545592"/>
                  </a:lnTo>
                  <a:lnTo>
                    <a:pt x="99060" y="545592"/>
                  </a:lnTo>
                  <a:lnTo>
                    <a:pt x="118872" y="545592"/>
                  </a:lnTo>
                  <a:lnTo>
                    <a:pt x="140195" y="545592"/>
                  </a:lnTo>
                  <a:lnTo>
                    <a:pt x="0" y="685800"/>
                  </a:lnTo>
                  <a:lnTo>
                    <a:pt x="28956" y="716280"/>
                  </a:lnTo>
                  <a:lnTo>
                    <a:pt x="199631" y="545592"/>
                  </a:lnTo>
                  <a:lnTo>
                    <a:pt x="665988" y="545592"/>
                  </a:lnTo>
                  <a:lnTo>
                    <a:pt x="685800" y="545592"/>
                  </a:lnTo>
                  <a:lnTo>
                    <a:pt x="707136" y="545592"/>
                  </a:lnTo>
                  <a:lnTo>
                    <a:pt x="707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877" y="6633971"/>
              <a:ext cx="2519680" cy="581025"/>
            </a:xfrm>
            <a:custGeom>
              <a:avLst/>
              <a:gdLst/>
              <a:ahLst/>
              <a:cxnLst/>
              <a:rect l="l" t="t" r="r" b="b"/>
              <a:pathLst>
                <a:path w="2519680" h="581025">
                  <a:moveTo>
                    <a:pt x="2519171" y="580643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80643"/>
                  </a:lnTo>
                  <a:lnTo>
                    <a:pt x="2519171" y="580643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541" y="6612636"/>
              <a:ext cx="2560320" cy="623570"/>
            </a:xfrm>
            <a:custGeom>
              <a:avLst/>
              <a:gdLst/>
              <a:ahLst/>
              <a:cxnLst/>
              <a:rect l="l" t="t" r="r" b="b"/>
              <a:pathLst>
                <a:path w="2560320" h="623570">
                  <a:moveTo>
                    <a:pt x="2560317" y="623316"/>
                  </a:moveTo>
                  <a:lnTo>
                    <a:pt x="2560317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21336" y="6233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69" y="42672"/>
                  </a:lnTo>
                  <a:lnTo>
                    <a:pt x="2519169" y="21336"/>
                  </a:lnTo>
                  <a:lnTo>
                    <a:pt x="2540505" y="42672"/>
                  </a:lnTo>
                  <a:lnTo>
                    <a:pt x="2540505" y="623316"/>
                  </a:lnTo>
                  <a:lnTo>
                    <a:pt x="2560317" y="623316"/>
                  </a:lnTo>
                  <a:close/>
                </a:path>
                <a:path w="2560320" h="6235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0320" h="623570">
                  <a:moveTo>
                    <a:pt x="42672" y="5806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80644"/>
                  </a:lnTo>
                  <a:lnTo>
                    <a:pt x="42672" y="580644"/>
                  </a:lnTo>
                  <a:close/>
                </a:path>
                <a:path w="2560320" h="623570">
                  <a:moveTo>
                    <a:pt x="2540505" y="580644"/>
                  </a:moveTo>
                  <a:lnTo>
                    <a:pt x="21336" y="580644"/>
                  </a:lnTo>
                  <a:lnTo>
                    <a:pt x="42672" y="601980"/>
                  </a:lnTo>
                  <a:lnTo>
                    <a:pt x="42672" y="623316"/>
                  </a:lnTo>
                  <a:lnTo>
                    <a:pt x="2519169" y="623316"/>
                  </a:lnTo>
                  <a:lnTo>
                    <a:pt x="2519169" y="601980"/>
                  </a:lnTo>
                  <a:lnTo>
                    <a:pt x="2540505" y="580644"/>
                  </a:lnTo>
                  <a:close/>
                </a:path>
                <a:path w="2560320" h="623570">
                  <a:moveTo>
                    <a:pt x="42672" y="623316"/>
                  </a:moveTo>
                  <a:lnTo>
                    <a:pt x="42672" y="601980"/>
                  </a:lnTo>
                  <a:lnTo>
                    <a:pt x="21336" y="580644"/>
                  </a:lnTo>
                  <a:lnTo>
                    <a:pt x="21336" y="623316"/>
                  </a:lnTo>
                  <a:lnTo>
                    <a:pt x="42672" y="623316"/>
                  </a:lnTo>
                  <a:close/>
                </a:path>
                <a:path w="2560320" h="623570">
                  <a:moveTo>
                    <a:pt x="2540505" y="42672"/>
                  </a:moveTo>
                  <a:lnTo>
                    <a:pt x="2519169" y="21336"/>
                  </a:lnTo>
                  <a:lnTo>
                    <a:pt x="2519169" y="42672"/>
                  </a:lnTo>
                  <a:lnTo>
                    <a:pt x="2540505" y="42672"/>
                  </a:lnTo>
                  <a:close/>
                </a:path>
                <a:path w="2560320" h="623570">
                  <a:moveTo>
                    <a:pt x="2540505" y="580644"/>
                  </a:moveTo>
                  <a:lnTo>
                    <a:pt x="2540505" y="42672"/>
                  </a:lnTo>
                  <a:lnTo>
                    <a:pt x="2519169" y="42672"/>
                  </a:lnTo>
                  <a:lnTo>
                    <a:pt x="2519169" y="580644"/>
                  </a:lnTo>
                  <a:lnTo>
                    <a:pt x="2540505" y="580644"/>
                  </a:lnTo>
                  <a:close/>
                </a:path>
                <a:path w="2560320" h="623570">
                  <a:moveTo>
                    <a:pt x="2540505" y="623316"/>
                  </a:moveTo>
                  <a:lnTo>
                    <a:pt x="2540505" y="580644"/>
                  </a:lnTo>
                  <a:lnTo>
                    <a:pt x="2519169" y="601980"/>
                  </a:lnTo>
                  <a:lnTo>
                    <a:pt x="2519169" y="623316"/>
                  </a:lnTo>
                  <a:lnTo>
                    <a:pt x="2540505" y="62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77196" y="5959853"/>
            <a:ext cx="2221865" cy="11595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850" b="1" dirty="0">
                <a:latin typeface="Times New Roman"/>
                <a:cs typeface="Times New Roman"/>
              </a:rPr>
              <a:t>Chybný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20" dirty="0">
                <a:latin typeface="Times New Roman"/>
                <a:cs typeface="Times New Roman"/>
              </a:rPr>
              <a:t>token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4040" y="1916683"/>
            <a:ext cx="584200" cy="5302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430"/>
              </a:lnSpc>
            </a:pPr>
            <a:r>
              <a:rPr sz="3950" b="1" spc="-50" dirty="0">
                <a:latin typeface="Times New Roman"/>
                <a:cs typeface="Times New Roman"/>
              </a:rPr>
              <a:t>…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11530" y="4681728"/>
            <a:ext cx="629920" cy="588645"/>
            <a:chOff x="3311530" y="4681728"/>
            <a:chExt cx="629920" cy="588645"/>
          </a:xfrm>
        </p:grpSpPr>
        <p:sp>
          <p:nvSpPr>
            <p:cNvPr id="27" name="object 27"/>
            <p:cNvSpPr/>
            <p:nvPr/>
          </p:nvSpPr>
          <p:spPr>
            <a:xfrm>
              <a:off x="3332865" y="4703063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11530" y="4681728"/>
              <a:ext cx="629920" cy="588645"/>
            </a:xfrm>
            <a:custGeom>
              <a:avLst/>
              <a:gdLst/>
              <a:ahLst/>
              <a:cxnLst/>
              <a:rect l="l" t="t" r="r" b="b"/>
              <a:pathLst>
                <a:path w="629920" h="588645">
                  <a:moveTo>
                    <a:pt x="629412" y="588264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8076" y="41148"/>
                  </a:lnTo>
                  <a:lnTo>
                    <a:pt x="608076" y="588264"/>
                  </a:lnTo>
                  <a:lnTo>
                    <a:pt x="629412" y="588264"/>
                  </a:lnTo>
                  <a:close/>
                </a:path>
                <a:path w="629920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8645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88264" y="588264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29920" h="588645">
                  <a:moveTo>
                    <a:pt x="608076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588645">
                  <a:moveTo>
                    <a:pt x="608076" y="54559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8645">
                  <a:moveTo>
                    <a:pt x="608076" y="588264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8264"/>
                  </a:lnTo>
                  <a:lnTo>
                    <a:pt x="6080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33432" y="4728462"/>
            <a:ext cx="11099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722630" algn="l"/>
              </a:tabLst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4655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48333" y="2429255"/>
            <a:ext cx="123825" cy="265430"/>
          </a:xfrm>
          <a:custGeom>
            <a:avLst/>
            <a:gdLst/>
            <a:ahLst/>
            <a:cxnLst/>
            <a:rect l="l" t="t" r="r" b="b"/>
            <a:pathLst>
              <a:path w="123825" h="265430">
                <a:moveTo>
                  <a:pt x="123443" y="251459"/>
                </a:moveTo>
                <a:lnTo>
                  <a:pt x="39623" y="0"/>
                </a:lnTo>
                <a:lnTo>
                  <a:pt x="0" y="13715"/>
                </a:lnTo>
                <a:lnTo>
                  <a:pt x="83819" y="265175"/>
                </a:lnTo>
                <a:lnTo>
                  <a:pt x="123443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44584" y="4472430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18466" y="2667000"/>
            <a:ext cx="2362200" cy="3459479"/>
            <a:chOff x="2418466" y="2667000"/>
            <a:chExt cx="2362200" cy="3459479"/>
          </a:xfrm>
        </p:grpSpPr>
        <p:sp>
          <p:nvSpPr>
            <p:cNvPr id="34" name="object 34"/>
            <p:cNvSpPr/>
            <p:nvPr/>
          </p:nvSpPr>
          <p:spPr>
            <a:xfrm>
              <a:off x="2493142" y="5205983"/>
              <a:ext cx="672465" cy="840105"/>
            </a:xfrm>
            <a:custGeom>
              <a:avLst/>
              <a:gdLst/>
              <a:ahLst/>
              <a:cxnLst/>
              <a:rect l="l" t="t" r="r" b="b"/>
              <a:pathLst>
                <a:path w="672464" h="840104">
                  <a:moveTo>
                    <a:pt x="672083" y="150875"/>
                  </a:moveTo>
                  <a:lnTo>
                    <a:pt x="408431" y="0"/>
                  </a:lnTo>
                  <a:lnTo>
                    <a:pt x="271271" y="236219"/>
                  </a:lnTo>
                  <a:lnTo>
                    <a:pt x="327659" y="265175"/>
                  </a:lnTo>
                  <a:lnTo>
                    <a:pt x="155447" y="466343"/>
                  </a:lnTo>
                  <a:lnTo>
                    <a:pt x="211835" y="501395"/>
                  </a:lnTo>
                  <a:lnTo>
                    <a:pt x="0" y="839723"/>
                  </a:lnTo>
                  <a:lnTo>
                    <a:pt x="359663" y="580643"/>
                  </a:lnTo>
                  <a:lnTo>
                    <a:pt x="291083" y="544067"/>
                  </a:lnTo>
                  <a:lnTo>
                    <a:pt x="515111" y="377951"/>
                  </a:lnTo>
                  <a:lnTo>
                    <a:pt x="435863" y="326135"/>
                  </a:lnTo>
                  <a:lnTo>
                    <a:pt x="672083" y="1508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18466" y="5177027"/>
              <a:ext cx="784860" cy="949960"/>
            </a:xfrm>
            <a:custGeom>
              <a:avLst/>
              <a:gdLst/>
              <a:ahLst/>
              <a:cxnLst/>
              <a:rect l="l" t="t" r="r" b="b"/>
              <a:pathLst>
                <a:path w="784860" h="949960">
                  <a:moveTo>
                    <a:pt x="275844" y="586238"/>
                  </a:moveTo>
                  <a:lnTo>
                    <a:pt x="275844" y="547116"/>
                  </a:lnTo>
                  <a:lnTo>
                    <a:pt x="258148" y="536706"/>
                  </a:lnTo>
                  <a:lnTo>
                    <a:pt x="0" y="949452"/>
                  </a:lnTo>
                  <a:lnTo>
                    <a:pt x="62484" y="904246"/>
                  </a:lnTo>
                  <a:lnTo>
                    <a:pt x="62484" y="851916"/>
                  </a:lnTo>
                  <a:lnTo>
                    <a:pt x="149351" y="788974"/>
                  </a:lnTo>
                  <a:lnTo>
                    <a:pt x="275844" y="586238"/>
                  </a:lnTo>
                  <a:close/>
                </a:path>
                <a:path w="784860" h="949960">
                  <a:moveTo>
                    <a:pt x="149351" y="788974"/>
                  </a:moveTo>
                  <a:lnTo>
                    <a:pt x="62484" y="851916"/>
                  </a:lnTo>
                  <a:lnTo>
                    <a:pt x="92964" y="879348"/>
                  </a:lnTo>
                  <a:lnTo>
                    <a:pt x="149351" y="788974"/>
                  </a:lnTo>
                  <a:close/>
                </a:path>
                <a:path w="784860" h="949960">
                  <a:moveTo>
                    <a:pt x="425196" y="641834"/>
                  </a:moveTo>
                  <a:lnTo>
                    <a:pt x="425196" y="627888"/>
                  </a:lnTo>
                  <a:lnTo>
                    <a:pt x="394110" y="611627"/>
                  </a:lnTo>
                  <a:lnTo>
                    <a:pt x="149351" y="788974"/>
                  </a:lnTo>
                  <a:lnTo>
                    <a:pt x="92964" y="879348"/>
                  </a:lnTo>
                  <a:lnTo>
                    <a:pt x="62484" y="851916"/>
                  </a:lnTo>
                  <a:lnTo>
                    <a:pt x="62484" y="904246"/>
                  </a:lnTo>
                  <a:lnTo>
                    <a:pt x="425196" y="641834"/>
                  </a:lnTo>
                  <a:close/>
                </a:path>
                <a:path w="784860" h="949960">
                  <a:moveTo>
                    <a:pt x="393192" y="336754"/>
                  </a:moveTo>
                  <a:lnTo>
                    <a:pt x="393192" y="312420"/>
                  </a:lnTo>
                  <a:lnTo>
                    <a:pt x="369750" y="300699"/>
                  </a:lnTo>
                  <a:lnTo>
                    <a:pt x="198120" y="501396"/>
                  </a:lnTo>
                  <a:lnTo>
                    <a:pt x="240792" y="526497"/>
                  </a:lnTo>
                  <a:lnTo>
                    <a:pt x="240792" y="478536"/>
                  </a:lnTo>
                  <a:lnTo>
                    <a:pt x="262076" y="491132"/>
                  </a:lnTo>
                  <a:lnTo>
                    <a:pt x="393192" y="336754"/>
                  </a:lnTo>
                  <a:close/>
                </a:path>
                <a:path w="784860" h="949960">
                  <a:moveTo>
                    <a:pt x="262076" y="491132"/>
                  </a:moveTo>
                  <a:lnTo>
                    <a:pt x="240792" y="478536"/>
                  </a:lnTo>
                  <a:lnTo>
                    <a:pt x="246888" y="509016"/>
                  </a:lnTo>
                  <a:lnTo>
                    <a:pt x="262076" y="491132"/>
                  </a:lnTo>
                  <a:close/>
                </a:path>
                <a:path w="784860" h="949960">
                  <a:moveTo>
                    <a:pt x="315468" y="522732"/>
                  </a:moveTo>
                  <a:lnTo>
                    <a:pt x="262076" y="491132"/>
                  </a:lnTo>
                  <a:lnTo>
                    <a:pt x="246888" y="509016"/>
                  </a:lnTo>
                  <a:lnTo>
                    <a:pt x="240792" y="478536"/>
                  </a:lnTo>
                  <a:lnTo>
                    <a:pt x="240792" y="526497"/>
                  </a:lnTo>
                  <a:lnTo>
                    <a:pt x="258148" y="536706"/>
                  </a:lnTo>
                  <a:lnTo>
                    <a:pt x="269748" y="518160"/>
                  </a:lnTo>
                  <a:lnTo>
                    <a:pt x="275844" y="547116"/>
                  </a:lnTo>
                  <a:lnTo>
                    <a:pt x="275844" y="586238"/>
                  </a:lnTo>
                  <a:lnTo>
                    <a:pt x="315468" y="522732"/>
                  </a:lnTo>
                  <a:close/>
                </a:path>
                <a:path w="784860" h="949960">
                  <a:moveTo>
                    <a:pt x="275844" y="547116"/>
                  </a:moveTo>
                  <a:lnTo>
                    <a:pt x="269748" y="518160"/>
                  </a:lnTo>
                  <a:lnTo>
                    <a:pt x="258148" y="536706"/>
                  </a:lnTo>
                  <a:lnTo>
                    <a:pt x="275844" y="547116"/>
                  </a:lnTo>
                  <a:close/>
                </a:path>
                <a:path w="784860" h="949960">
                  <a:moveTo>
                    <a:pt x="784860" y="178308"/>
                  </a:moveTo>
                  <a:lnTo>
                    <a:pt x="475488" y="0"/>
                  </a:lnTo>
                  <a:lnTo>
                    <a:pt x="316992" y="274320"/>
                  </a:lnTo>
                  <a:lnTo>
                    <a:pt x="355092" y="293370"/>
                  </a:lnTo>
                  <a:lnTo>
                    <a:pt x="355092" y="246888"/>
                  </a:lnTo>
                  <a:lnTo>
                    <a:pt x="375294" y="256798"/>
                  </a:lnTo>
                  <a:lnTo>
                    <a:pt x="472440" y="89492"/>
                  </a:lnTo>
                  <a:lnTo>
                    <a:pt x="472440" y="47244"/>
                  </a:lnTo>
                  <a:lnTo>
                    <a:pt x="501396" y="39624"/>
                  </a:lnTo>
                  <a:lnTo>
                    <a:pt x="501396" y="63814"/>
                  </a:lnTo>
                  <a:lnTo>
                    <a:pt x="707713" y="181880"/>
                  </a:lnTo>
                  <a:lnTo>
                    <a:pt x="733044" y="163068"/>
                  </a:lnTo>
                  <a:lnTo>
                    <a:pt x="736092" y="198120"/>
                  </a:lnTo>
                  <a:lnTo>
                    <a:pt x="736092" y="214316"/>
                  </a:lnTo>
                  <a:lnTo>
                    <a:pt x="784860" y="178308"/>
                  </a:lnTo>
                  <a:close/>
                </a:path>
                <a:path w="784860" h="949960">
                  <a:moveTo>
                    <a:pt x="579120" y="440454"/>
                  </a:moveTo>
                  <a:lnTo>
                    <a:pt x="579120" y="423672"/>
                  </a:lnTo>
                  <a:lnTo>
                    <a:pt x="553786" y="407748"/>
                  </a:lnTo>
                  <a:lnTo>
                    <a:pt x="326136" y="576072"/>
                  </a:lnTo>
                  <a:lnTo>
                    <a:pt x="376428" y="602378"/>
                  </a:lnTo>
                  <a:lnTo>
                    <a:pt x="376428" y="554736"/>
                  </a:lnTo>
                  <a:lnTo>
                    <a:pt x="404838" y="569829"/>
                  </a:lnTo>
                  <a:lnTo>
                    <a:pt x="579120" y="440454"/>
                  </a:lnTo>
                  <a:close/>
                </a:path>
                <a:path w="784860" h="949960">
                  <a:moveTo>
                    <a:pt x="375294" y="256798"/>
                  </a:moveTo>
                  <a:lnTo>
                    <a:pt x="355092" y="246888"/>
                  </a:lnTo>
                  <a:lnTo>
                    <a:pt x="364236" y="275844"/>
                  </a:lnTo>
                  <a:lnTo>
                    <a:pt x="375294" y="256798"/>
                  </a:lnTo>
                  <a:close/>
                </a:path>
                <a:path w="784860" h="949960">
                  <a:moveTo>
                    <a:pt x="435864" y="286512"/>
                  </a:moveTo>
                  <a:lnTo>
                    <a:pt x="375294" y="256798"/>
                  </a:lnTo>
                  <a:lnTo>
                    <a:pt x="364236" y="275844"/>
                  </a:lnTo>
                  <a:lnTo>
                    <a:pt x="355092" y="246888"/>
                  </a:lnTo>
                  <a:lnTo>
                    <a:pt x="355092" y="293370"/>
                  </a:lnTo>
                  <a:lnTo>
                    <a:pt x="369750" y="300699"/>
                  </a:lnTo>
                  <a:lnTo>
                    <a:pt x="387096" y="280416"/>
                  </a:lnTo>
                  <a:lnTo>
                    <a:pt x="393192" y="312420"/>
                  </a:lnTo>
                  <a:lnTo>
                    <a:pt x="393192" y="336754"/>
                  </a:lnTo>
                  <a:lnTo>
                    <a:pt x="435864" y="286512"/>
                  </a:lnTo>
                  <a:close/>
                </a:path>
                <a:path w="784860" h="949960">
                  <a:moveTo>
                    <a:pt x="393192" y="312420"/>
                  </a:moveTo>
                  <a:lnTo>
                    <a:pt x="387096" y="280416"/>
                  </a:lnTo>
                  <a:lnTo>
                    <a:pt x="369750" y="300699"/>
                  </a:lnTo>
                  <a:lnTo>
                    <a:pt x="393192" y="312420"/>
                  </a:lnTo>
                  <a:close/>
                </a:path>
                <a:path w="784860" h="949960">
                  <a:moveTo>
                    <a:pt x="404838" y="569829"/>
                  </a:moveTo>
                  <a:lnTo>
                    <a:pt x="376428" y="554736"/>
                  </a:lnTo>
                  <a:lnTo>
                    <a:pt x="377952" y="589788"/>
                  </a:lnTo>
                  <a:lnTo>
                    <a:pt x="404838" y="569829"/>
                  </a:lnTo>
                  <a:close/>
                </a:path>
                <a:path w="784860" h="949960">
                  <a:moveTo>
                    <a:pt x="473964" y="606552"/>
                  </a:moveTo>
                  <a:lnTo>
                    <a:pt x="404838" y="569829"/>
                  </a:lnTo>
                  <a:lnTo>
                    <a:pt x="377952" y="589788"/>
                  </a:lnTo>
                  <a:lnTo>
                    <a:pt x="376428" y="554736"/>
                  </a:lnTo>
                  <a:lnTo>
                    <a:pt x="376428" y="602378"/>
                  </a:lnTo>
                  <a:lnTo>
                    <a:pt x="394110" y="611627"/>
                  </a:lnTo>
                  <a:lnTo>
                    <a:pt x="422148" y="591312"/>
                  </a:lnTo>
                  <a:lnTo>
                    <a:pt x="425196" y="627888"/>
                  </a:lnTo>
                  <a:lnTo>
                    <a:pt x="425196" y="641834"/>
                  </a:lnTo>
                  <a:lnTo>
                    <a:pt x="473964" y="606552"/>
                  </a:lnTo>
                  <a:close/>
                </a:path>
                <a:path w="784860" h="949960">
                  <a:moveTo>
                    <a:pt x="425196" y="627888"/>
                  </a:moveTo>
                  <a:lnTo>
                    <a:pt x="422148" y="591312"/>
                  </a:lnTo>
                  <a:lnTo>
                    <a:pt x="394110" y="611627"/>
                  </a:lnTo>
                  <a:lnTo>
                    <a:pt x="425196" y="627888"/>
                  </a:lnTo>
                  <a:close/>
                </a:path>
                <a:path w="784860" h="949960">
                  <a:moveTo>
                    <a:pt x="501396" y="39624"/>
                  </a:moveTo>
                  <a:lnTo>
                    <a:pt x="472440" y="47244"/>
                  </a:lnTo>
                  <a:lnTo>
                    <a:pt x="490853" y="57781"/>
                  </a:lnTo>
                  <a:lnTo>
                    <a:pt x="501396" y="39624"/>
                  </a:lnTo>
                  <a:close/>
                </a:path>
                <a:path w="784860" h="949960">
                  <a:moveTo>
                    <a:pt x="490853" y="57781"/>
                  </a:moveTo>
                  <a:lnTo>
                    <a:pt x="472440" y="47244"/>
                  </a:lnTo>
                  <a:lnTo>
                    <a:pt x="472440" y="89492"/>
                  </a:lnTo>
                  <a:lnTo>
                    <a:pt x="490853" y="57781"/>
                  </a:lnTo>
                  <a:close/>
                </a:path>
                <a:path w="784860" h="949960">
                  <a:moveTo>
                    <a:pt x="736092" y="214316"/>
                  </a:moveTo>
                  <a:lnTo>
                    <a:pt x="736092" y="198120"/>
                  </a:lnTo>
                  <a:lnTo>
                    <a:pt x="707713" y="181880"/>
                  </a:lnTo>
                  <a:lnTo>
                    <a:pt x="472440" y="356616"/>
                  </a:lnTo>
                  <a:lnTo>
                    <a:pt x="521208" y="387270"/>
                  </a:lnTo>
                  <a:lnTo>
                    <a:pt x="521208" y="336804"/>
                  </a:lnTo>
                  <a:lnTo>
                    <a:pt x="547224" y="353771"/>
                  </a:lnTo>
                  <a:lnTo>
                    <a:pt x="736092" y="214316"/>
                  </a:lnTo>
                  <a:close/>
                </a:path>
                <a:path w="784860" h="949960">
                  <a:moveTo>
                    <a:pt x="501396" y="63814"/>
                  </a:moveTo>
                  <a:lnTo>
                    <a:pt x="501396" y="39624"/>
                  </a:lnTo>
                  <a:lnTo>
                    <a:pt x="490853" y="57781"/>
                  </a:lnTo>
                  <a:lnTo>
                    <a:pt x="501396" y="63814"/>
                  </a:lnTo>
                  <a:close/>
                </a:path>
                <a:path w="784860" h="949960">
                  <a:moveTo>
                    <a:pt x="547224" y="353771"/>
                  </a:moveTo>
                  <a:lnTo>
                    <a:pt x="521208" y="336804"/>
                  </a:lnTo>
                  <a:lnTo>
                    <a:pt x="522732" y="371856"/>
                  </a:lnTo>
                  <a:lnTo>
                    <a:pt x="547224" y="353771"/>
                  </a:lnTo>
                  <a:close/>
                </a:path>
                <a:path w="784860" h="949960">
                  <a:moveTo>
                    <a:pt x="626364" y="405384"/>
                  </a:moveTo>
                  <a:lnTo>
                    <a:pt x="547224" y="353771"/>
                  </a:lnTo>
                  <a:lnTo>
                    <a:pt x="522732" y="371856"/>
                  </a:lnTo>
                  <a:lnTo>
                    <a:pt x="521208" y="336804"/>
                  </a:lnTo>
                  <a:lnTo>
                    <a:pt x="521208" y="387270"/>
                  </a:lnTo>
                  <a:lnTo>
                    <a:pt x="553786" y="407748"/>
                  </a:lnTo>
                  <a:lnTo>
                    <a:pt x="577596" y="390144"/>
                  </a:lnTo>
                  <a:lnTo>
                    <a:pt x="579120" y="423672"/>
                  </a:lnTo>
                  <a:lnTo>
                    <a:pt x="579120" y="440454"/>
                  </a:lnTo>
                  <a:lnTo>
                    <a:pt x="626364" y="405384"/>
                  </a:lnTo>
                  <a:close/>
                </a:path>
                <a:path w="784860" h="949960">
                  <a:moveTo>
                    <a:pt x="579120" y="423672"/>
                  </a:moveTo>
                  <a:lnTo>
                    <a:pt x="577596" y="390144"/>
                  </a:lnTo>
                  <a:lnTo>
                    <a:pt x="553786" y="407748"/>
                  </a:lnTo>
                  <a:lnTo>
                    <a:pt x="579120" y="423672"/>
                  </a:lnTo>
                  <a:close/>
                </a:path>
                <a:path w="784860" h="949960">
                  <a:moveTo>
                    <a:pt x="736092" y="198120"/>
                  </a:moveTo>
                  <a:lnTo>
                    <a:pt x="733044" y="163068"/>
                  </a:lnTo>
                  <a:lnTo>
                    <a:pt x="707713" y="181880"/>
                  </a:lnTo>
                  <a:lnTo>
                    <a:pt x="736092" y="198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0506" y="2686811"/>
              <a:ext cx="588645" cy="547370"/>
            </a:xfrm>
            <a:custGeom>
              <a:avLst/>
              <a:gdLst/>
              <a:ahLst/>
              <a:cxnLst/>
              <a:rect l="l" t="t" r="r" b="b"/>
              <a:pathLst>
                <a:path w="588645" h="547369">
                  <a:moveTo>
                    <a:pt x="588263" y="547115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8263" y="547115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9170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29920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72589" y="2686811"/>
              <a:ext cx="586740" cy="547370"/>
            </a:xfrm>
            <a:custGeom>
              <a:avLst/>
              <a:gdLst/>
              <a:ahLst/>
              <a:cxnLst/>
              <a:rect l="l" t="t" r="r" b="b"/>
              <a:pathLst>
                <a:path w="586739" h="547369">
                  <a:moveTo>
                    <a:pt x="586739" y="547115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86739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51254" y="2667000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57940" y="2713734"/>
            <a:ext cx="4127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endParaRPr sz="2625" baseline="-20634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16358" y="3674364"/>
            <a:ext cx="2045335" cy="1047115"/>
            <a:chOff x="2316358" y="3674364"/>
            <a:chExt cx="2045335" cy="1047115"/>
          </a:xfrm>
        </p:grpSpPr>
        <p:sp>
          <p:nvSpPr>
            <p:cNvPr id="42" name="object 42"/>
            <p:cNvSpPr/>
            <p:nvPr/>
          </p:nvSpPr>
          <p:spPr>
            <a:xfrm>
              <a:off x="2316353" y="4180331"/>
              <a:ext cx="1115695" cy="541020"/>
            </a:xfrm>
            <a:custGeom>
              <a:avLst/>
              <a:gdLst/>
              <a:ahLst/>
              <a:cxnLst/>
              <a:rect l="l" t="t" r="r" b="b"/>
              <a:pathLst>
                <a:path w="1115695" h="541020">
                  <a:moveTo>
                    <a:pt x="1115568" y="32004"/>
                  </a:moveTo>
                  <a:lnTo>
                    <a:pt x="1100239" y="18872"/>
                  </a:lnTo>
                  <a:lnTo>
                    <a:pt x="1091184" y="0"/>
                  </a:lnTo>
                  <a:lnTo>
                    <a:pt x="0" y="502920"/>
                  </a:lnTo>
                  <a:lnTo>
                    <a:pt x="16764" y="541020"/>
                  </a:lnTo>
                  <a:lnTo>
                    <a:pt x="1022413" y="78168"/>
                  </a:lnTo>
                  <a:lnTo>
                    <a:pt x="664464" y="509016"/>
                  </a:lnTo>
                  <a:lnTo>
                    <a:pt x="696468" y="534924"/>
                  </a:lnTo>
                  <a:lnTo>
                    <a:pt x="1115568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1406" y="3695699"/>
              <a:ext cx="586740" cy="546100"/>
            </a:xfrm>
            <a:custGeom>
              <a:avLst/>
              <a:gdLst/>
              <a:ahLst/>
              <a:cxnLst/>
              <a:rect l="l" t="t" r="r" b="b"/>
              <a:pathLst>
                <a:path w="586739" h="546100">
                  <a:moveTo>
                    <a:pt x="586739" y="545591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6739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60070" y="3674364"/>
              <a:ext cx="629920" cy="586740"/>
            </a:xfrm>
            <a:custGeom>
              <a:avLst/>
              <a:gdLst/>
              <a:ahLst/>
              <a:cxnLst/>
              <a:rect l="l" t="t" r="r" b="b"/>
              <a:pathLst>
                <a:path w="629920" h="586739">
                  <a:moveTo>
                    <a:pt x="629412" y="586740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586740"/>
                  </a:lnTo>
                  <a:lnTo>
                    <a:pt x="629412" y="586740"/>
                  </a:lnTo>
                  <a:close/>
                </a:path>
                <a:path w="629920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2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86740" y="586740"/>
                  </a:lnTo>
                  <a:lnTo>
                    <a:pt x="586740" y="566928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629920" h="586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586739">
                  <a:moveTo>
                    <a:pt x="608076" y="545592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545592"/>
                  </a:lnTo>
                  <a:lnTo>
                    <a:pt x="608076" y="545592"/>
                  </a:lnTo>
                  <a:close/>
                </a:path>
                <a:path w="629920" h="586739">
                  <a:moveTo>
                    <a:pt x="608076" y="586740"/>
                  </a:moveTo>
                  <a:lnTo>
                    <a:pt x="608076" y="545592"/>
                  </a:lnTo>
                  <a:lnTo>
                    <a:pt x="586740" y="566928"/>
                  </a:lnTo>
                  <a:lnTo>
                    <a:pt x="586740" y="586740"/>
                  </a:lnTo>
                  <a:lnTo>
                    <a:pt x="60807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1966" y="3695699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5" h="546100">
                  <a:moveTo>
                    <a:pt x="588263" y="545591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8826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30630" y="3674364"/>
              <a:ext cx="631190" cy="586740"/>
            </a:xfrm>
            <a:custGeom>
              <a:avLst/>
              <a:gdLst/>
              <a:ahLst/>
              <a:cxnLst/>
              <a:rect l="l" t="t" r="r" b="b"/>
              <a:pathLst>
                <a:path w="631189" h="586739">
                  <a:moveTo>
                    <a:pt x="630936" y="586740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86740"/>
                  </a:lnTo>
                  <a:lnTo>
                    <a:pt x="630936" y="586740"/>
                  </a:lnTo>
                  <a:close/>
                </a:path>
                <a:path w="631189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588264" y="586740"/>
                  </a:lnTo>
                  <a:lnTo>
                    <a:pt x="588264" y="566928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31189" h="58673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586739">
                  <a:moveTo>
                    <a:pt x="609600" y="545592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  <a:path w="631189" h="586739">
                  <a:moveTo>
                    <a:pt x="609600" y="586740"/>
                  </a:moveTo>
                  <a:lnTo>
                    <a:pt x="609600" y="545592"/>
                  </a:lnTo>
                  <a:lnTo>
                    <a:pt x="588264" y="566928"/>
                  </a:lnTo>
                  <a:lnTo>
                    <a:pt x="588264" y="586740"/>
                  </a:lnTo>
                  <a:lnTo>
                    <a:pt x="60960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54056" y="3721098"/>
            <a:ext cx="11087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720725" algn="l"/>
              </a:tabLst>
            </a:pP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25" b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25" b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35197" y="3172967"/>
            <a:ext cx="1035050" cy="541020"/>
          </a:xfrm>
          <a:custGeom>
            <a:avLst/>
            <a:gdLst/>
            <a:ahLst/>
            <a:cxnLst/>
            <a:rect l="l" t="t" r="r" b="b"/>
            <a:pathLst>
              <a:path w="1035050" h="541020">
                <a:moveTo>
                  <a:pt x="1034796" y="502920"/>
                </a:moveTo>
                <a:lnTo>
                  <a:pt x="25908" y="0"/>
                </a:lnTo>
                <a:lnTo>
                  <a:pt x="16357" y="19100"/>
                </a:lnTo>
                <a:lnTo>
                  <a:pt x="0" y="30480"/>
                </a:lnTo>
                <a:lnTo>
                  <a:pt x="335280" y="533400"/>
                </a:lnTo>
                <a:lnTo>
                  <a:pt x="370332" y="510540"/>
                </a:lnTo>
                <a:lnTo>
                  <a:pt x="79095" y="72377"/>
                </a:lnTo>
                <a:lnTo>
                  <a:pt x="1014984" y="541020"/>
                </a:lnTo>
                <a:lnTo>
                  <a:pt x="1034796" y="50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63755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65208" y="346506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35453" y="3171443"/>
            <a:ext cx="1117600" cy="542925"/>
          </a:xfrm>
          <a:custGeom>
            <a:avLst/>
            <a:gdLst/>
            <a:ahLst/>
            <a:cxnLst/>
            <a:rect l="l" t="t" r="r" b="b"/>
            <a:pathLst>
              <a:path w="1117600" h="542925">
                <a:moveTo>
                  <a:pt x="1117092" y="33528"/>
                </a:moveTo>
                <a:lnTo>
                  <a:pt x="1101623" y="20281"/>
                </a:lnTo>
                <a:lnTo>
                  <a:pt x="1092708" y="0"/>
                </a:lnTo>
                <a:lnTo>
                  <a:pt x="0" y="504444"/>
                </a:lnTo>
                <a:lnTo>
                  <a:pt x="18288" y="542544"/>
                </a:lnTo>
                <a:lnTo>
                  <a:pt x="1026363" y="76530"/>
                </a:lnTo>
                <a:lnTo>
                  <a:pt x="664464" y="510540"/>
                </a:lnTo>
                <a:lnTo>
                  <a:pt x="696468" y="536448"/>
                </a:lnTo>
                <a:lnTo>
                  <a:pt x="111709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013848" y="2541522"/>
            <a:ext cx="23006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813560" algn="l"/>
              </a:tabLst>
            </a:pPr>
            <a:r>
              <a:rPr sz="3500" b="1" i="1" dirty="0">
                <a:latin typeface="Times New Roman"/>
                <a:cs typeface="Times New Roman"/>
              </a:rPr>
              <a:t>… </a:t>
            </a:r>
            <a:r>
              <a:rPr sz="3900" b="1" i="1" spc="-37" baseline="-961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34920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r>
              <a:rPr sz="2625" b="1" baseline="-3492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235330" y="1743455"/>
            <a:ext cx="6416040" cy="1043940"/>
            <a:chOff x="3235330" y="1743455"/>
            <a:chExt cx="6416040" cy="1043940"/>
          </a:xfrm>
        </p:grpSpPr>
        <p:sp>
          <p:nvSpPr>
            <p:cNvPr id="54" name="object 54"/>
            <p:cNvSpPr/>
            <p:nvPr/>
          </p:nvSpPr>
          <p:spPr>
            <a:xfrm>
              <a:off x="3235325" y="2415539"/>
              <a:ext cx="1195070" cy="372110"/>
            </a:xfrm>
            <a:custGeom>
              <a:avLst/>
              <a:gdLst/>
              <a:ahLst/>
              <a:cxnLst/>
              <a:rect l="l" t="t" r="r" b="b"/>
              <a:pathLst>
                <a:path w="1195070" h="372110">
                  <a:moveTo>
                    <a:pt x="1194816" y="251460"/>
                  </a:moveTo>
                  <a:lnTo>
                    <a:pt x="440436" y="0"/>
                  </a:lnTo>
                  <a:lnTo>
                    <a:pt x="433578" y="19812"/>
                  </a:lnTo>
                  <a:lnTo>
                    <a:pt x="420624" y="3048"/>
                  </a:lnTo>
                  <a:lnTo>
                    <a:pt x="0" y="339852"/>
                  </a:lnTo>
                  <a:lnTo>
                    <a:pt x="25908" y="371856"/>
                  </a:lnTo>
                  <a:lnTo>
                    <a:pt x="437997" y="43383"/>
                  </a:lnTo>
                  <a:lnTo>
                    <a:pt x="1182624" y="291084"/>
                  </a:lnTo>
                  <a:lnTo>
                    <a:pt x="1194816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99053" y="1763267"/>
              <a:ext cx="4030979" cy="896619"/>
            </a:xfrm>
            <a:custGeom>
              <a:avLst/>
              <a:gdLst/>
              <a:ahLst/>
              <a:cxnLst/>
              <a:rect l="l" t="t" r="r" b="b"/>
              <a:pathLst>
                <a:path w="4030979" h="896619">
                  <a:moveTo>
                    <a:pt x="4030979" y="896111"/>
                  </a:moveTo>
                  <a:lnTo>
                    <a:pt x="4030979" y="0"/>
                  </a:lnTo>
                  <a:lnTo>
                    <a:pt x="0" y="0"/>
                  </a:lnTo>
                  <a:lnTo>
                    <a:pt x="0" y="896111"/>
                  </a:lnTo>
                  <a:lnTo>
                    <a:pt x="4030979" y="8961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79242" y="1743455"/>
              <a:ext cx="4072254" cy="937260"/>
            </a:xfrm>
            <a:custGeom>
              <a:avLst/>
              <a:gdLst/>
              <a:ahLst/>
              <a:cxnLst/>
              <a:rect l="l" t="t" r="r" b="b"/>
              <a:pathLst>
                <a:path w="4072254" h="937260">
                  <a:moveTo>
                    <a:pt x="4072128" y="937260"/>
                  </a:moveTo>
                  <a:lnTo>
                    <a:pt x="4072128" y="0"/>
                  </a:lnTo>
                  <a:lnTo>
                    <a:pt x="0" y="0"/>
                  </a:lnTo>
                  <a:lnTo>
                    <a:pt x="0" y="937260"/>
                  </a:lnTo>
                  <a:lnTo>
                    <a:pt x="19812" y="93726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029456" y="41148"/>
                  </a:lnTo>
                  <a:lnTo>
                    <a:pt x="4029456" y="19812"/>
                  </a:lnTo>
                  <a:lnTo>
                    <a:pt x="4050792" y="41148"/>
                  </a:lnTo>
                  <a:lnTo>
                    <a:pt x="4050792" y="937260"/>
                  </a:lnTo>
                  <a:lnTo>
                    <a:pt x="4072128" y="937260"/>
                  </a:lnTo>
                  <a:close/>
                </a:path>
                <a:path w="4072254" h="93726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072254" h="937260">
                  <a:moveTo>
                    <a:pt x="41148" y="894588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894588"/>
                  </a:lnTo>
                  <a:lnTo>
                    <a:pt x="41148" y="894588"/>
                  </a:lnTo>
                  <a:close/>
                </a:path>
                <a:path w="4072254" h="937260">
                  <a:moveTo>
                    <a:pt x="4050792" y="894588"/>
                  </a:moveTo>
                  <a:lnTo>
                    <a:pt x="19812" y="894588"/>
                  </a:lnTo>
                  <a:lnTo>
                    <a:pt x="41148" y="915924"/>
                  </a:lnTo>
                  <a:lnTo>
                    <a:pt x="41148" y="937260"/>
                  </a:lnTo>
                  <a:lnTo>
                    <a:pt x="4029456" y="937260"/>
                  </a:lnTo>
                  <a:lnTo>
                    <a:pt x="4029456" y="915924"/>
                  </a:lnTo>
                  <a:lnTo>
                    <a:pt x="4050792" y="894588"/>
                  </a:lnTo>
                  <a:close/>
                </a:path>
                <a:path w="4072254" h="937260">
                  <a:moveTo>
                    <a:pt x="41148" y="937260"/>
                  </a:moveTo>
                  <a:lnTo>
                    <a:pt x="41148" y="915924"/>
                  </a:lnTo>
                  <a:lnTo>
                    <a:pt x="19812" y="894588"/>
                  </a:lnTo>
                  <a:lnTo>
                    <a:pt x="19812" y="937260"/>
                  </a:lnTo>
                  <a:lnTo>
                    <a:pt x="41148" y="937260"/>
                  </a:lnTo>
                  <a:close/>
                </a:path>
                <a:path w="4072254" h="937260">
                  <a:moveTo>
                    <a:pt x="4050792" y="41148"/>
                  </a:moveTo>
                  <a:lnTo>
                    <a:pt x="4029456" y="19812"/>
                  </a:lnTo>
                  <a:lnTo>
                    <a:pt x="4029456" y="41148"/>
                  </a:lnTo>
                  <a:lnTo>
                    <a:pt x="4050792" y="41148"/>
                  </a:lnTo>
                  <a:close/>
                </a:path>
                <a:path w="4072254" h="937260">
                  <a:moveTo>
                    <a:pt x="4050792" y="894588"/>
                  </a:moveTo>
                  <a:lnTo>
                    <a:pt x="4050792" y="41148"/>
                  </a:lnTo>
                  <a:lnTo>
                    <a:pt x="4029456" y="41148"/>
                  </a:lnTo>
                  <a:lnTo>
                    <a:pt x="4029456" y="894588"/>
                  </a:lnTo>
                  <a:lnTo>
                    <a:pt x="4050792" y="894588"/>
                  </a:lnTo>
                  <a:close/>
                </a:path>
                <a:path w="4072254" h="937260">
                  <a:moveTo>
                    <a:pt x="4050792" y="937260"/>
                  </a:moveTo>
                  <a:lnTo>
                    <a:pt x="4050792" y="894588"/>
                  </a:lnTo>
                  <a:lnTo>
                    <a:pt x="4029456" y="915924"/>
                  </a:lnTo>
                  <a:lnTo>
                    <a:pt x="4029456" y="937260"/>
                  </a:lnTo>
                  <a:lnTo>
                    <a:pt x="4050792" y="937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481716" y="1371091"/>
            <a:ext cx="5915025" cy="1193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2835"/>
              </a:lnSpc>
              <a:spcBef>
                <a:spcPts val="140"/>
              </a:spcBef>
              <a:tabLst>
                <a:tab pos="58864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Times New Roman"/>
                <a:cs typeface="Times New Roman"/>
              </a:rPr>
              <a:t>=</a:t>
            </a:r>
            <a:r>
              <a:rPr sz="2600" b="1" i="1" spc="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2217420" marR="43180">
              <a:lnSpc>
                <a:spcPts val="2940"/>
              </a:lnSpc>
              <a:spcBef>
                <a:spcPts val="409"/>
              </a:spcBef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Follow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75" b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r>
              <a:rPr sz="3050" spc="-10" dirty="0">
                <a:latin typeface="Times New Roman"/>
                <a:cs typeface="Times New Roman"/>
              </a:rPr>
              <a:t>). </a:t>
            </a: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pokračuj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417442" y="5940552"/>
            <a:ext cx="588645" cy="546100"/>
            <a:chOff x="6417442" y="5940552"/>
            <a:chExt cx="588645" cy="546100"/>
          </a:xfrm>
        </p:grpSpPr>
        <p:sp>
          <p:nvSpPr>
            <p:cNvPr id="59" name="object 59"/>
            <p:cNvSpPr/>
            <p:nvPr/>
          </p:nvSpPr>
          <p:spPr>
            <a:xfrm>
              <a:off x="6438778" y="5961887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545591" y="504443"/>
                  </a:moveTo>
                  <a:lnTo>
                    <a:pt x="54559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45591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17442" y="5940552"/>
              <a:ext cx="588645" cy="546100"/>
            </a:xfrm>
            <a:custGeom>
              <a:avLst/>
              <a:gdLst/>
              <a:ahLst/>
              <a:cxnLst/>
              <a:rect l="l" t="t" r="r" b="b"/>
              <a:pathLst>
                <a:path w="588645" h="546100">
                  <a:moveTo>
                    <a:pt x="588264" y="545592"/>
                  </a:moveTo>
                  <a:lnTo>
                    <a:pt x="58826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47116" y="42672"/>
                  </a:lnTo>
                  <a:lnTo>
                    <a:pt x="547116" y="21336"/>
                  </a:lnTo>
                  <a:lnTo>
                    <a:pt x="566928" y="42672"/>
                  </a:lnTo>
                  <a:lnTo>
                    <a:pt x="566928" y="545592"/>
                  </a:lnTo>
                  <a:lnTo>
                    <a:pt x="588264" y="545592"/>
                  </a:lnTo>
                  <a:close/>
                </a:path>
                <a:path w="588645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88645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88645" h="546100">
                  <a:moveTo>
                    <a:pt x="566928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47116" y="545592"/>
                  </a:lnTo>
                  <a:lnTo>
                    <a:pt x="547116" y="525780"/>
                  </a:lnTo>
                  <a:lnTo>
                    <a:pt x="566928" y="504444"/>
                  </a:lnTo>
                  <a:close/>
                </a:path>
                <a:path w="588645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88645" h="546100">
                  <a:moveTo>
                    <a:pt x="566928" y="42672"/>
                  </a:moveTo>
                  <a:lnTo>
                    <a:pt x="547116" y="21336"/>
                  </a:lnTo>
                  <a:lnTo>
                    <a:pt x="547116" y="42672"/>
                  </a:lnTo>
                  <a:lnTo>
                    <a:pt x="566928" y="42672"/>
                  </a:lnTo>
                  <a:close/>
                </a:path>
                <a:path w="588645" h="546100">
                  <a:moveTo>
                    <a:pt x="566928" y="504444"/>
                  </a:moveTo>
                  <a:lnTo>
                    <a:pt x="566928" y="42672"/>
                  </a:lnTo>
                  <a:lnTo>
                    <a:pt x="547116" y="42672"/>
                  </a:lnTo>
                  <a:lnTo>
                    <a:pt x="547116" y="504444"/>
                  </a:lnTo>
                  <a:lnTo>
                    <a:pt x="566928" y="504444"/>
                  </a:lnTo>
                  <a:close/>
                </a:path>
                <a:path w="588645" h="546100">
                  <a:moveTo>
                    <a:pt x="566928" y="545592"/>
                  </a:moveTo>
                  <a:lnTo>
                    <a:pt x="566928" y="504444"/>
                  </a:lnTo>
                  <a:lnTo>
                    <a:pt x="547116" y="525780"/>
                  </a:lnTo>
                  <a:lnTo>
                    <a:pt x="547116" y="545592"/>
                  </a:lnTo>
                  <a:lnTo>
                    <a:pt x="56692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605915" y="5968997"/>
            <a:ext cx="11855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10285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32410" y="5535168"/>
            <a:ext cx="3874135" cy="628015"/>
          </a:xfrm>
          <a:custGeom>
            <a:avLst/>
            <a:gdLst/>
            <a:ahLst/>
            <a:cxnLst/>
            <a:rect l="l" t="t" r="r" b="b"/>
            <a:pathLst>
              <a:path w="3874134" h="628014">
                <a:moveTo>
                  <a:pt x="3693990" y="496544"/>
                </a:moveTo>
                <a:lnTo>
                  <a:pt x="3691128" y="495300"/>
                </a:lnTo>
                <a:lnTo>
                  <a:pt x="3611880" y="461772"/>
                </a:lnTo>
                <a:lnTo>
                  <a:pt x="3526536" y="425196"/>
                </a:lnTo>
                <a:lnTo>
                  <a:pt x="3482340" y="406908"/>
                </a:lnTo>
                <a:lnTo>
                  <a:pt x="3438144" y="387096"/>
                </a:lnTo>
                <a:lnTo>
                  <a:pt x="3392424" y="367284"/>
                </a:lnTo>
                <a:lnTo>
                  <a:pt x="3250692" y="307848"/>
                </a:lnTo>
                <a:lnTo>
                  <a:pt x="3153156" y="268224"/>
                </a:lnTo>
                <a:lnTo>
                  <a:pt x="3055620" y="230124"/>
                </a:lnTo>
                <a:lnTo>
                  <a:pt x="2909316" y="175260"/>
                </a:lnTo>
                <a:lnTo>
                  <a:pt x="2860548" y="158496"/>
                </a:lnTo>
                <a:lnTo>
                  <a:pt x="2813304" y="143256"/>
                </a:lnTo>
                <a:lnTo>
                  <a:pt x="2764536" y="126492"/>
                </a:lnTo>
                <a:lnTo>
                  <a:pt x="2718816" y="112776"/>
                </a:lnTo>
                <a:lnTo>
                  <a:pt x="2671572" y="99060"/>
                </a:lnTo>
                <a:lnTo>
                  <a:pt x="2583180" y="74676"/>
                </a:lnTo>
                <a:lnTo>
                  <a:pt x="2538984" y="65532"/>
                </a:lnTo>
                <a:lnTo>
                  <a:pt x="2497836" y="56388"/>
                </a:lnTo>
                <a:lnTo>
                  <a:pt x="2456688" y="48768"/>
                </a:lnTo>
                <a:lnTo>
                  <a:pt x="2417064" y="41148"/>
                </a:lnTo>
                <a:lnTo>
                  <a:pt x="2336292" y="28956"/>
                </a:lnTo>
                <a:lnTo>
                  <a:pt x="2180844" y="10668"/>
                </a:lnTo>
                <a:lnTo>
                  <a:pt x="2104644" y="4572"/>
                </a:lnTo>
                <a:lnTo>
                  <a:pt x="2028444" y="1524"/>
                </a:lnTo>
                <a:lnTo>
                  <a:pt x="1952244" y="0"/>
                </a:lnTo>
                <a:lnTo>
                  <a:pt x="1877568" y="0"/>
                </a:lnTo>
                <a:lnTo>
                  <a:pt x="1728216" y="6096"/>
                </a:lnTo>
                <a:lnTo>
                  <a:pt x="1653540" y="12192"/>
                </a:lnTo>
                <a:lnTo>
                  <a:pt x="1578864" y="21336"/>
                </a:lnTo>
                <a:lnTo>
                  <a:pt x="1502664" y="30480"/>
                </a:lnTo>
                <a:lnTo>
                  <a:pt x="1427988" y="42672"/>
                </a:lnTo>
                <a:lnTo>
                  <a:pt x="1351788" y="56388"/>
                </a:lnTo>
                <a:lnTo>
                  <a:pt x="1272540" y="70104"/>
                </a:lnTo>
                <a:lnTo>
                  <a:pt x="1232916" y="79248"/>
                </a:lnTo>
                <a:lnTo>
                  <a:pt x="1191768" y="89916"/>
                </a:lnTo>
                <a:lnTo>
                  <a:pt x="1149096" y="100584"/>
                </a:lnTo>
                <a:lnTo>
                  <a:pt x="1106424" y="112776"/>
                </a:lnTo>
                <a:lnTo>
                  <a:pt x="1062228" y="126492"/>
                </a:lnTo>
                <a:lnTo>
                  <a:pt x="1016508" y="141732"/>
                </a:lnTo>
                <a:lnTo>
                  <a:pt x="972312" y="156972"/>
                </a:lnTo>
                <a:lnTo>
                  <a:pt x="926592" y="172212"/>
                </a:lnTo>
                <a:lnTo>
                  <a:pt x="879348" y="188976"/>
                </a:lnTo>
                <a:lnTo>
                  <a:pt x="833628" y="207264"/>
                </a:lnTo>
                <a:lnTo>
                  <a:pt x="740664" y="242316"/>
                </a:lnTo>
                <a:lnTo>
                  <a:pt x="647700" y="280416"/>
                </a:lnTo>
                <a:lnTo>
                  <a:pt x="601980" y="298704"/>
                </a:lnTo>
                <a:lnTo>
                  <a:pt x="557784" y="318516"/>
                </a:lnTo>
                <a:lnTo>
                  <a:pt x="512064" y="336804"/>
                </a:lnTo>
                <a:lnTo>
                  <a:pt x="467868" y="356616"/>
                </a:lnTo>
                <a:lnTo>
                  <a:pt x="425196" y="374904"/>
                </a:lnTo>
                <a:lnTo>
                  <a:pt x="342900" y="411480"/>
                </a:lnTo>
                <a:lnTo>
                  <a:pt x="303276" y="429768"/>
                </a:lnTo>
                <a:lnTo>
                  <a:pt x="263652" y="446532"/>
                </a:lnTo>
                <a:lnTo>
                  <a:pt x="227076" y="463296"/>
                </a:lnTo>
                <a:lnTo>
                  <a:pt x="192024" y="478536"/>
                </a:lnTo>
                <a:lnTo>
                  <a:pt x="158496" y="493776"/>
                </a:lnTo>
                <a:lnTo>
                  <a:pt x="126492" y="509016"/>
                </a:lnTo>
                <a:lnTo>
                  <a:pt x="96012" y="521208"/>
                </a:lnTo>
                <a:lnTo>
                  <a:pt x="68580" y="533400"/>
                </a:lnTo>
                <a:lnTo>
                  <a:pt x="56388" y="539496"/>
                </a:lnTo>
                <a:lnTo>
                  <a:pt x="19812" y="553212"/>
                </a:lnTo>
                <a:lnTo>
                  <a:pt x="9144" y="557784"/>
                </a:lnTo>
                <a:lnTo>
                  <a:pt x="0" y="562356"/>
                </a:lnTo>
                <a:lnTo>
                  <a:pt x="25908" y="627888"/>
                </a:lnTo>
                <a:lnTo>
                  <a:pt x="35052" y="623316"/>
                </a:lnTo>
                <a:lnTo>
                  <a:pt x="47244" y="618744"/>
                </a:lnTo>
                <a:lnTo>
                  <a:pt x="57912" y="614172"/>
                </a:lnTo>
                <a:lnTo>
                  <a:pt x="70104" y="609600"/>
                </a:lnTo>
                <a:lnTo>
                  <a:pt x="83820" y="603504"/>
                </a:lnTo>
                <a:lnTo>
                  <a:pt x="96012" y="597408"/>
                </a:lnTo>
                <a:lnTo>
                  <a:pt x="153924" y="573024"/>
                </a:lnTo>
                <a:lnTo>
                  <a:pt x="220980" y="542544"/>
                </a:lnTo>
                <a:lnTo>
                  <a:pt x="256032" y="527304"/>
                </a:lnTo>
                <a:lnTo>
                  <a:pt x="292608" y="510540"/>
                </a:lnTo>
                <a:lnTo>
                  <a:pt x="330708" y="493776"/>
                </a:lnTo>
                <a:lnTo>
                  <a:pt x="370332" y="475488"/>
                </a:lnTo>
                <a:lnTo>
                  <a:pt x="411480" y="457200"/>
                </a:lnTo>
                <a:lnTo>
                  <a:pt x="496824" y="420624"/>
                </a:lnTo>
                <a:lnTo>
                  <a:pt x="541020" y="402336"/>
                </a:lnTo>
                <a:lnTo>
                  <a:pt x="585216" y="382524"/>
                </a:lnTo>
                <a:lnTo>
                  <a:pt x="629412" y="364236"/>
                </a:lnTo>
                <a:lnTo>
                  <a:pt x="675132" y="344424"/>
                </a:lnTo>
                <a:lnTo>
                  <a:pt x="858012" y="271272"/>
                </a:lnTo>
                <a:lnTo>
                  <a:pt x="949452" y="237744"/>
                </a:lnTo>
                <a:lnTo>
                  <a:pt x="995172" y="222504"/>
                </a:lnTo>
                <a:lnTo>
                  <a:pt x="1039368" y="207264"/>
                </a:lnTo>
                <a:lnTo>
                  <a:pt x="1083564" y="193548"/>
                </a:lnTo>
                <a:lnTo>
                  <a:pt x="1126236" y="179832"/>
                </a:lnTo>
                <a:lnTo>
                  <a:pt x="1168908" y="167640"/>
                </a:lnTo>
                <a:lnTo>
                  <a:pt x="1210056" y="156972"/>
                </a:lnTo>
                <a:lnTo>
                  <a:pt x="1249680" y="147828"/>
                </a:lnTo>
                <a:lnTo>
                  <a:pt x="1287780" y="138684"/>
                </a:lnTo>
                <a:lnTo>
                  <a:pt x="1440180" y="111252"/>
                </a:lnTo>
                <a:lnTo>
                  <a:pt x="1513332" y="100584"/>
                </a:lnTo>
                <a:lnTo>
                  <a:pt x="1588008" y="89916"/>
                </a:lnTo>
                <a:lnTo>
                  <a:pt x="1661160" y="82296"/>
                </a:lnTo>
                <a:lnTo>
                  <a:pt x="1734312" y="76200"/>
                </a:lnTo>
                <a:lnTo>
                  <a:pt x="1807464" y="71628"/>
                </a:lnTo>
                <a:lnTo>
                  <a:pt x="1877568" y="70136"/>
                </a:lnTo>
                <a:lnTo>
                  <a:pt x="1952244" y="70104"/>
                </a:lnTo>
                <a:lnTo>
                  <a:pt x="2026920" y="71628"/>
                </a:lnTo>
                <a:lnTo>
                  <a:pt x="2100072" y="74676"/>
                </a:lnTo>
                <a:lnTo>
                  <a:pt x="2174748" y="80772"/>
                </a:lnTo>
                <a:lnTo>
                  <a:pt x="2250948" y="88392"/>
                </a:lnTo>
                <a:lnTo>
                  <a:pt x="2327148" y="99060"/>
                </a:lnTo>
                <a:lnTo>
                  <a:pt x="2404872" y="111252"/>
                </a:lnTo>
                <a:lnTo>
                  <a:pt x="2444496" y="117348"/>
                </a:lnTo>
                <a:lnTo>
                  <a:pt x="2484120" y="124968"/>
                </a:lnTo>
                <a:lnTo>
                  <a:pt x="2566416" y="143256"/>
                </a:lnTo>
                <a:lnTo>
                  <a:pt x="2609088" y="153924"/>
                </a:lnTo>
                <a:lnTo>
                  <a:pt x="2653284" y="166116"/>
                </a:lnTo>
                <a:lnTo>
                  <a:pt x="2744724" y="193548"/>
                </a:lnTo>
                <a:lnTo>
                  <a:pt x="2790444" y="208788"/>
                </a:lnTo>
                <a:lnTo>
                  <a:pt x="2884932" y="242316"/>
                </a:lnTo>
                <a:lnTo>
                  <a:pt x="2933700" y="259080"/>
                </a:lnTo>
                <a:lnTo>
                  <a:pt x="3031236" y="295656"/>
                </a:lnTo>
                <a:lnTo>
                  <a:pt x="3127248" y="333756"/>
                </a:lnTo>
                <a:lnTo>
                  <a:pt x="3223260" y="373380"/>
                </a:lnTo>
                <a:lnTo>
                  <a:pt x="3272028" y="393192"/>
                </a:lnTo>
                <a:lnTo>
                  <a:pt x="3317748" y="413004"/>
                </a:lnTo>
                <a:lnTo>
                  <a:pt x="3364992" y="432816"/>
                </a:lnTo>
                <a:lnTo>
                  <a:pt x="3410712" y="451104"/>
                </a:lnTo>
                <a:lnTo>
                  <a:pt x="3454908" y="470916"/>
                </a:lnTo>
                <a:lnTo>
                  <a:pt x="3499104" y="489204"/>
                </a:lnTo>
                <a:lnTo>
                  <a:pt x="3584448" y="525780"/>
                </a:lnTo>
                <a:lnTo>
                  <a:pt x="3624072" y="544068"/>
                </a:lnTo>
                <a:lnTo>
                  <a:pt x="3663696" y="560832"/>
                </a:lnTo>
                <a:lnTo>
                  <a:pt x="3667139" y="562123"/>
                </a:lnTo>
                <a:lnTo>
                  <a:pt x="3693990" y="496544"/>
                </a:lnTo>
                <a:close/>
              </a:path>
              <a:path w="3874134" h="628014">
                <a:moveTo>
                  <a:pt x="3726180" y="619670"/>
                </a:moveTo>
                <a:lnTo>
                  <a:pt x="3726180" y="510540"/>
                </a:lnTo>
                <a:lnTo>
                  <a:pt x="3700272" y="574548"/>
                </a:lnTo>
                <a:lnTo>
                  <a:pt x="3667139" y="562123"/>
                </a:lnTo>
                <a:lnTo>
                  <a:pt x="3640836" y="626364"/>
                </a:lnTo>
                <a:lnTo>
                  <a:pt x="3726180" y="619670"/>
                </a:lnTo>
                <a:close/>
              </a:path>
              <a:path w="3874134" h="628014">
                <a:moveTo>
                  <a:pt x="3726180" y="510540"/>
                </a:moveTo>
                <a:lnTo>
                  <a:pt x="3693990" y="496544"/>
                </a:lnTo>
                <a:lnTo>
                  <a:pt x="3667139" y="562123"/>
                </a:lnTo>
                <a:lnTo>
                  <a:pt x="3700272" y="574548"/>
                </a:lnTo>
                <a:lnTo>
                  <a:pt x="3726180" y="510540"/>
                </a:lnTo>
                <a:close/>
              </a:path>
              <a:path w="3874134" h="628014">
                <a:moveTo>
                  <a:pt x="3874008" y="608076"/>
                </a:moveTo>
                <a:lnTo>
                  <a:pt x="3720084" y="432816"/>
                </a:lnTo>
                <a:lnTo>
                  <a:pt x="3693990" y="496544"/>
                </a:lnTo>
                <a:lnTo>
                  <a:pt x="3726180" y="510540"/>
                </a:lnTo>
                <a:lnTo>
                  <a:pt x="3726180" y="619670"/>
                </a:lnTo>
                <a:lnTo>
                  <a:pt x="3874008" y="6080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41380" y="5571233"/>
            <a:ext cx="170180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skoč</a:t>
            </a:r>
            <a:r>
              <a:rPr sz="2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klíč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235074" y="6780276"/>
            <a:ext cx="4660900" cy="535305"/>
            <a:chOff x="4235074" y="6780276"/>
            <a:chExt cx="4660900" cy="535305"/>
          </a:xfrm>
        </p:grpSpPr>
        <p:sp>
          <p:nvSpPr>
            <p:cNvPr id="65" name="object 65"/>
            <p:cNvSpPr/>
            <p:nvPr/>
          </p:nvSpPr>
          <p:spPr>
            <a:xfrm>
              <a:off x="4256409" y="6801611"/>
              <a:ext cx="4617720" cy="494030"/>
            </a:xfrm>
            <a:custGeom>
              <a:avLst/>
              <a:gdLst/>
              <a:ahLst/>
              <a:cxnLst/>
              <a:rect l="l" t="t" r="r" b="b"/>
              <a:pathLst>
                <a:path w="4617720" h="494029">
                  <a:moveTo>
                    <a:pt x="4617719" y="493775"/>
                  </a:moveTo>
                  <a:lnTo>
                    <a:pt x="4617719" y="0"/>
                  </a:lnTo>
                  <a:lnTo>
                    <a:pt x="0" y="0"/>
                  </a:lnTo>
                  <a:lnTo>
                    <a:pt x="0" y="493775"/>
                  </a:lnTo>
                  <a:lnTo>
                    <a:pt x="4617719" y="493775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35074" y="6780276"/>
              <a:ext cx="4660900" cy="535305"/>
            </a:xfrm>
            <a:custGeom>
              <a:avLst/>
              <a:gdLst/>
              <a:ahLst/>
              <a:cxnLst/>
              <a:rect l="l" t="t" r="r" b="b"/>
              <a:pathLst>
                <a:path w="4660900" h="535304">
                  <a:moveTo>
                    <a:pt x="4660392" y="534924"/>
                  </a:moveTo>
                  <a:lnTo>
                    <a:pt x="46603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21336" y="53492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617720" y="42672"/>
                  </a:lnTo>
                  <a:lnTo>
                    <a:pt x="4617720" y="21336"/>
                  </a:lnTo>
                  <a:lnTo>
                    <a:pt x="4639056" y="42672"/>
                  </a:lnTo>
                  <a:lnTo>
                    <a:pt x="4639056" y="534924"/>
                  </a:lnTo>
                  <a:lnTo>
                    <a:pt x="4660392" y="534924"/>
                  </a:lnTo>
                  <a:close/>
                </a:path>
                <a:path w="4660900" h="53530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60900" h="535304">
                  <a:moveTo>
                    <a:pt x="42672" y="49377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93776"/>
                  </a:lnTo>
                  <a:lnTo>
                    <a:pt x="42672" y="493776"/>
                  </a:lnTo>
                  <a:close/>
                </a:path>
                <a:path w="4660900" h="535304">
                  <a:moveTo>
                    <a:pt x="4639056" y="493776"/>
                  </a:moveTo>
                  <a:lnTo>
                    <a:pt x="21336" y="493776"/>
                  </a:lnTo>
                  <a:lnTo>
                    <a:pt x="42672" y="515112"/>
                  </a:lnTo>
                  <a:lnTo>
                    <a:pt x="42672" y="534924"/>
                  </a:lnTo>
                  <a:lnTo>
                    <a:pt x="4617720" y="534924"/>
                  </a:lnTo>
                  <a:lnTo>
                    <a:pt x="4617720" y="515112"/>
                  </a:lnTo>
                  <a:lnTo>
                    <a:pt x="4639056" y="493776"/>
                  </a:lnTo>
                  <a:close/>
                </a:path>
                <a:path w="4660900" h="535304">
                  <a:moveTo>
                    <a:pt x="42672" y="534924"/>
                  </a:moveTo>
                  <a:lnTo>
                    <a:pt x="42672" y="515112"/>
                  </a:lnTo>
                  <a:lnTo>
                    <a:pt x="21336" y="493776"/>
                  </a:lnTo>
                  <a:lnTo>
                    <a:pt x="21336" y="534924"/>
                  </a:lnTo>
                  <a:lnTo>
                    <a:pt x="42672" y="534924"/>
                  </a:lnTo>
                  <a:close/>
                </a:path>
                <a:path w="4660900" h="535304">
                  <a:moveTo>
                    <a:pt x="4639056" y="42672"/>
                  </a:moveTo>
                  <a:lnTo>
                    <a:pt x="4617720" y="21336"/>
                  </a:lnTo>
                  <a:lnTo>
                    <a:pt x="4617720" y="42672"/>
                  </a:lnTo>
                  <a:lnTo>
                    <a:pt x="4639056" y="42672"/>
                  </a:lnTo>
                  <a:close/>
                </a:path>
                <a:path w="4660900" h="535304">
                  <a:moveTo>
                    <a:pt x="4639056" y="493776"/>
                  </a:moveTo>
                  <a:lnTo>
                    <a:pt x="4639056" y="42672"/>
                  </a:lnTo>
                  <a:lnTo>
                    <a:pt x="4617720" y="42672"/>
                  </a:lnTo>
                  <a:lnTo>
                    <a:pt x="4617720" y="493776"/>
                  </a:lnTo>
                  <a:lnTo>
                    <a:pt x="4639056" y="493776"/>
                  </a:lnTo>
                  <a:close/>
                </a:path>
                <a:path w="4660900" h="535304">
                  <a:moveTo>
                    <a:pt x="4639056" y="534924"/>
                  </a:moveTo>
                  <a:lnTo>
                    <a:pt x="4639056" y="493776"/>
                  </a:lnTo>
                  <a:lnTo>
                    <a:pt x="4617720" y="515112"/>
                  </a:lnTo>
                  <a:lnTo>
                    <a:pt x="4617720" y="534924"/>
                  </a:lnTo>
                  <a:lnTo>
                    <a:pt x="4639056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619127" y="6738617"/>
            <a:ext cx="388747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První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token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spc="-15" baseline="-20467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27754" y="6402324"/>
            <a:ext cx="414655" cy="414655"/>
          </a:xfrm>
          <a:custGeom>
            <a:avLst/>
            <a:gdLst/>
            <a:ahLst/>
            <a:cxnLst/>
            <a:rect l="l" t="t" r="r" b="b"/>
            <a:pathLst>
              <a:path w="414654" h="414654">
                <a:moveTo>
                  <a:pt x="126492" y="63817"/>
                </a:moveTo>
                <a:lnTo>
                  <a:pt x="121920" y="39838"/>
                </a:lnTo>
                <a:lnTo>
                  <a:pt x="108204" y="18288"/>
                </a:lnTo>
                <a:lnTo>
                  <a:pt x="87296" y="4572"/>
                </a:lnTo>
                <a:lnTo>
                  <a:pt x="63246" y="0"/>
                </a:lnTo>
                <a:lnTo>
                  <a:pt x="39195" y="4572"/>
                </a:lnTo>
                <a:lnTo>
                  <a:pt x="18288" y="18288"/>
                </a:lnTo>
                <a:lnTo>
                  <a:pt x="4572" y="39838"/>
                </a:lnTo>
                <a:lnTo>
                  <a:pt x="0" y="63817"/>
                </a:lnTo>
                <a:lnTo>
                  <a:pt x="4572" y="87510"/>
                </a:lnTo>
                <a:lnTo>
                  <a:pt x="18288" y="108204"/>
                </a:lnTo>
                <a:lnTo>
                  <a:pt x="39195" y="121920"/>
                </a:lnTo>
                <a:lnTo>
                  <a:pt x="48768" y="123739"/>
                </a:lnTo>
                <a:lnTo>
                  <a:pt x="48768" y="77724"/>
                </a:lnTo>
                <a:lnTo>
                  <a:pt x="77724" y="48768"/>
                </a:lnTo>
                <a:lnTo>
                  <a:pt x="119822" y="90675"/>
                </a:lnTo>
                <a:lnTo>
                  <a:pt x="121920" y="87510"/>
                </a:lnTo>
                <a:lnTo>
                  <a:pt x="126492" y="63817"/>
                </a:lnTo>
                <a:close/>
              </a:path>
              <a:path w="414654" h="414654">
                <a:moveTo>
                  <a:pt x="119822" y="90675"/>
                </a:moveTo>
                <a:lnTo>
                  <a:pt x="77724" y="48768"/>
                </a:lnTo>
                <a:lnTo>
                  <a:pt x="48768" y="77724"/>
                </a:lnTo>
                <a:lnTo>
                  <a:pt x="90604" y="119750"/>
                </a:lnTo>
                <a:lnTo>
                  <a:pt x="108204" y="108204"/>
                </a:lnTo>
                <a:lnTo>
                  <a:pt x="119822" y="90675"/>
                </a:lnTo>
                <a:close/>
              </a:path>
              <a:path w="414654" h="414654">
                <a:moveTo>
                  <a:pt x="90604" y="119750"/>
                </a:moveTo>
                <a:lnTo>
                  <a:pt x="48768" y="77724"/>
                </a:lnTo>
                <a:lnTo>
                  <a:pt x="48768" y="123739"/>
                </a:lnTo>
                <a:lnTo>
                  <a:pt x="63246" y="126492"/>
                </a:lnTo>
                <a:lnTo>
                  <a:pt x="87296" y="121920"/>
                </a:lnTo>
                <a:lnTo>
                  <a:pt x="90604" y="119750"/>
                </a:lnTo>
                <a:close/>
              </a:path>
              <a:path w="414654" h="414654">
                <a:moveTo>
                  <a:pt x="414528" y="384048"/>
                </a:moveTo>
                <a:lnTo>
                  <a:pt x="119822" y="90675"/>
                </a:lnTo>
                <a:lnTo>
                  <a:pt x="108204" y="108204"/>
                </a:lnTo>
                <a:lnTo>
                  <a:pt x="90604" y="119750"/>
                </a:lnTo>
                <a:lnTo>
                  <a:pt x="384048" y="414528"/>
                </a:lnTo>
                <a:lnTo>
                  <a:pt x="41452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Context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/>
              <a:t>)</a:t>
            </a:r>
            <a:r>
              <a:rPr spc="-45" dirty="0"/>
              <a:t> </a:t>
            </a:r>
            <a:r>
              <a:rPr dirty="0"/>
              <a:t>pro</a:t>
            </a:r>
            <a:r>
              <a:rPr spc="-70" dirty="0"/>
              <a:t> </a:t>
            </a:r>
            <a:r>
              <a:rPr dirty="0"/>
              <a:t>prediktivní</a:t>
            </a:r>
            <a:r>
              <a:rPr spc="-60" dirty="0"/>
              <a:t> </a:t>
            </a:r>
            <a:r>
              <a:rPr dirty="0"/>
              <a:t>SA:</a:t>
            </a:r>
            <a:r>
              <a:rPr spc="-70" dirty="0"/>
              <a:t> </a:t>
            </a:r>
            <a:r>
              <a:rPr dirty="0"/>
              <a:t>Varianta</a:t>
            </a:r>
            <a:r>
              <a:rPr spc="-45" dirty="0"/>
              <a:t> </a:t>
            </a:r>
            <a:r>
              <a:rPr spc="-50" dirty="0"/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54/57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233019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400" y="1282699"/>
            <a:ext cx="8145780" cy="485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30"/>
              </a:spcBef>
              <a:tabLst>
                <a:tab pos="97726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Pro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>
                <a:latin typeface="Times New Roman"/>
                <a:cs typeface="Times New Roman"/>
              </a:rPr>
              <a:t>G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7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všechna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  <a:p>
            <a:pPr marL="263525" indent="-250825">
              <a:lnSpc>
                <a:spcPct val="100000"/>
              </a:lnSpc>
              <a:spcBef>
                <a:spcPts val="1175"/>
              </a:spcBef>
              <a:buFont typeface="Times New Roman"/>
              <a:buChar char="•"/>
              <a:tabLst>
                <a:tab pos="263525" algn="l"/>
              </a:tabLst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300">
              <a:latin typeface="Times New Roman"/>
              <a:cs typeface="Times New Roman"/>
            </a:endParaRPr>
          </a:p>
          <a:p>
            <a:pPr marL="12700" marR="5080" indent="251460">
              <a:lnSpc>
                <a:spcPts val="3970"/>
              </a:lnSpc>
              <a:spcBef>
                <a:spcPts val="125"/>
              </a:spcBef>
              <a:buChar char="•"/>
              <a:tabLst>
                <a:tab pos="264160" algn="l"/>
              </a:tabLst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vrchol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zásobníku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&amp;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žádné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pravidlo </a:t>
            </a:r>
            <a:r>
              <a:rPr sz="3300" dirty="0">
                <a:latin typeface="Times New Roman"/>
                <a:cs typeface="Times New Roman"/>
              </a:rPr>
              <a:t>nelze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použít:</a:t>
            </a:r>
            <a:endParaRPr sz="3300">
              <a:latin typeface="Times New Roman"/>
              <a:cs typeface="Times New Roman"/>
            </a:endParaRPr>
          </a:p>
          <a:p>
            <a:pPr marL="263525" indent="-250825">
              <a:lnSpc>
                <a:spcPts val="3520"/>
              </a:lnSpc>
              <a:spcBef>
                <a:spcPts val="120"/>
              </a:spcBef>
              <a:buSzPct val="108196"/>
              <a:buFont typeface="Times New Roman"/>
              <a:buChar char="•"/>
              <a:tabLst>
                <a:tab pos="263525" algn="l"/>
              </a:tabLst>
            </a:pP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</a:t>
            </a:r>
            <a:endParaRPr sz="3050">
              <a:latin typeface="Times New Roman"/>
              <a:cs typeface="Times New Roman"/>
            </a:endParaRPr>
          </a:p>
          <a:p>
            <a:pPr marL="516890">
              <a:lnSpc>
                <a:spcPts val="3360"/>
              </a:lnSpc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GetNextToken;</a:t>
            </a:r>
            <a:endParaRPr sz="3050">
              <a:latin typeface="Times New Roman"/>
              <a:cs typeface="Times New Roman"/>
            </a:endParaRPr>
          </a:p>
          <a:p>
            <a:pPr marL="516890">
              <a:lnSpc>
                <a:spcPts val="3335"/>
              </a:lnSpc>
            </a:pPr>
            <a:r>
              <a:rPr sz="3050" dirty="0">
                <a:latin typeface="Times New Roman"/>
                <a:cs typeface="Times New Roman"/>
              </a:rPr>
              <a:t>{Tyto tokeny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jsou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přeskočeny}</a:t>
            </a:r>
            <a:endParaRPr sz="3050">
              <a:latin typeface="Times New Roman"/>
              <a:cs typeface="Times New Roman"/>
            </a:endParaRPr>
          </a:p>
          <a:p>
            <a:pPr marL="306705">
              <a:lnSpc>
                <a:spcPts val="3300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</a:t>
            </a:r>
            <a:r>
              <a:rPr sz="3050" b="1" u="none" spc="45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u="none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v</a:t>
            </a:r>
            <a:r>
              <a:rPr sz="3050" u="none" spc="4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množině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u="none" spc="-10" dirty="0">
                <a:latin typeface="Times New Roman"/>
                <a:cs typeface="Times New Roman"/>
              </a:rPr>
              <a:t>(</a:t>
            </a:r>
            <a:r>
              <a:rPr sz="30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u="none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264160" indent="-251460">
              <a:lnSpc>
                <a:spcPts val="3765"/>
              </a:lnSpc>
              <a:buChar char="•"/>
              <a:tabLst>
                <a:tab pos="264160" algn="l"/>
              </a:tabLst>
            </a:pPr>
            <a:r>
              <a:rPr sz="3300" dirty="0">
                <a:latin typeface="Times New Roman"/>
                <a:cs typeface="Times New Roman"/>
              </a:rPr>
              <a:t>odstraň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ze </a:t>
            </a:r>
            <a:r>
              <a:rPr sz="3300" spc="-10" dirty="0">
                <a:latin typeface="Times New Roman"/>
                <a:cs typeface="Times New Roman"/>
              </a:rPr>
              <a:t>zásobníku</a:t>
            </a:r>
            <a:r>
              <a:rPr sz="3300" b="1" spc="-10" dirty="0">
                <a:latin typeface="Times New Roman"/>
                <a:cs typeface="Times New Roman"/>
              </a:rPr>
              <a:t>;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9874" y="5605272"/>
            <a:ext cx="546100" cy="713740"/>
            <a:chOff x="8349874" y="5605272"/>
            <a:chExt cx="546100" cy="713740"/>
          </a:xfrm>
        </p:grpSpPr>
        <p:sp>
          <p:nvSpPr>
            <p:cNvPr id="3" name="object 3"/>
            <p:cNvSpPr/>
            <p:nvPr/>
          </p:nvSpPr>
          <p:spPr>
            <a:xfrm>
              <a:off x="8369685" y="5626607"/>
              <a:ext cx="504825" cy="670560"/>
            </a:xfrm>
            <a:custGeom>
              <a:avLst/>
              <a:gdLst/>
              <a:ahLst/>
              <a:cxnLst/>
              <a:rect l="l" t="t" r="r" b="b"/>
              <a:pathLst>
                <a:path w="504825" h="670560">
                  <a:moveTo>
                    <a:pt x="504443" y="67055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4443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9874" y="5605272"/>
              <a:ext cx="546100" cy="713740"/>
            </a:xfrm>
            <a:custGeom>
              <a:avLst/>
              <a:gdLst/>
              <a:ahLst/>
              <a:cxnLst/>
              <a:rect l="l" t="t" r="r" b="b"/>
              <a:pathLst>
                <a:path w="546100" h="713739">
                  <a:moveTo>
                    <a:pt x="545592" y="71323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19812" y="71323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713232"/>
                  </a:lnTo>
                  <a:lnTo>
                    <a:pt x="545592" y="713232"/>
                  </a:lnTo>
                  <a:close/>
                </a:path>
                <a:path w="54610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19812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02920" y="713232"/>
                  </a:lnTo>
                  <a:lnTo>
                    <a:pt x="502920" y="691896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19812" y="672084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546100" h="713739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672084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524256" y="713232"/>
                  </a:moveTo>
                  <a:lnTo>
                    <a:pt x="524256" y="672084"/>
                  </a:lnTo>
                  <a:lnTo>
                    <a:pt x="502920" y="691896"/>
                  </a:lnTo>
                  <a:lnTo>
                    <a:pt x="502920" y="713232"/>
                  </a:lnTo>
                  <a:lnTo>
                    <a:pt x="52425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502786" y="5605272"/>
            <a:ext cx="1132840" cy="713740"/>
            <a:chOff x="6502786" y="5605272"/>
            <a:chExt cx="1132840" cy="713740"/>
          </a:xfrm>
        </p:grpSpPr>
        <p:sp>
          <p:nvSpPr>
            <p:cNvPr id="6" name="object 6"/>
            <p:cNvSpPr/>
            <p:nvPr/>
          </p:nvSpPr>
          <p:spPr>
            <a:xfrm>
              <a:off x="6522597" y="5626607"/>
              <a:ext cx="1092835" cy="670560"/>
            </a:xfrm>
            <a:custGeom>
              <a:avLst/>
              <a:gdLst/>
              <a:ahLst/>
              <a:cxnLst/>
              <a:rect l="l" t="t" r="r" b="b"/>
              <a:pathLst>
                <a:path w="1092834" h="670560">
                  <a:moveTo>
                    <a:pt x="1092707" y="670559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1092707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2786" y="5605272"/>
              <a:ext cx="1132840" cy="713740"/>
            </a:xfrm>
            <a:custGeom>
              <a:avLst/>
              <a:gdLst/>
              <a:ahLst/>
              <a:cxnLst/>
              <a:rect l="l" t="t" r="r" b="b"/>
              <a:pathLst>
                <a:path w="1132840" h="713739">
                  <a:moveTo>
                    <a:pt x="1132332" y="71323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19812" y="71323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091184" y="41148"/>
                  </a:lnTo>
                  <a:lnTo>
                    <a:pt x="1091184" y="21336"/>
                  </a:lnTo>
                  <a:lnTo>
                    <a:pt x="1112520" y="41148"/>
                  </a:lnTo>
                  <a:lnTo>
                    <a:pt x="1112520" y="713232"/>
                  </a:lnTo>
                  <a:lnTo>
                    <a:pt x="1132332" y="713232"/>
                  </a:lnTo>
                  <a:close/>
                </a:path>
                <a:path w="113284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13284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1132840" h="713739">
                  <a:moveTo>
                    <a:pt x="1112520" y="672084"/>
                  </a:moveTo>
                  <a:lnTo>
                    <a:pt x="19812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1091184" y="713232"/>
                  </a:lnTo>
                  <a:lnTo>
                    <a:pt x="1091184" y="691896"/>
                  </a:lnTo>
                  <a:lnTo>
                    <a:pt x="1112520" y="672084"/>
                  </a:lnTo>
                  <a:close/>
                </a:path>
                <a:path w="113284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19812" y="672084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1132840" h="713739">
                  <a:moveTo>
                    <a:pt x="1112520" y="41148"/>
                  </a:moveTo>
                  <a:lnTo>
                    <a:pt x="1091184" y="21336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2840" h="713739">
                  <a:moveTo>
                    <a:pt x="1112520" y="672084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672084"/>
                  </a:lnTo>
                  <a:lnTo>
                    <a:pt x="1112520" y="672084"/>
                  </a:lnTo>
                  <a:close/>
                </a:path>
                <a:path w="1132840" h="713739">
                  <a:moveTo>
                    <a:pt x="1112520" y="713232"/>
                  </a:moveTo>
                  <a:lnTo>
                    <a:pt x="1112520" y="672084"/>
                  </a:lnTo>
                  <a:lnTo>
                    <a:pt x="1091184" y="691896"/>
                  </a:lnTo>
                  <a:lnTo>
                    <a:pt x="1091184" y="713232"/>
                  </a:lnTo>
                  <a:lnTo>
                    <a:pt x="1112520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677790" y="5605272"/>
            <a:ext cx="629920" cy="713740"/>
            <a:chOff x="7677790" y="5605272"/>
            <a:chExt cx="629920" cy="713740"/>
          </a:xfrm>
        </p:grpSpPr>
        <p:sp>
          <p:nvSpPr>
            <p:cNvPr id="9" name="object 9"/>
            <p:cNvSpPr/>
            <p:nvPr/>
          </p:nvSpPr>
          <p:spPr>
            <a:xfrm>
              <a:off x="7699125" y="5626607"/>
              <a:ext cx="586740" cy="670560"/>
            </a:xfrm>
            <a:custGeom>
              <a:avLst/>
              <a:gdLst/>
              <a:ahLst/>
              <a:cxnLst/>
              <a:rect l="l" t="t" r="r" b="b"/>
              <a:pathLst>
                <a:path w="586740" h="670560">
                  <a:moveTo>
                    <a:pt x="586739" y="670559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6739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77790" y="5605272"/>
              <a:ext cx="629920" cy="713740"/>
            </a:xfrm>
            <a:custGeom>
              <a:avLst/>
              <a:gdLst/>
              <a:ahLst/>
              <a:cxnLst/>
              <a:rect l="l" t="t" r="r" b="b"/>
              <a:pathLst>
                <a:path w="629920" h="713739">
                  <a:moveTo>
                    <a:pt x="629412" y="71323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713232"/>
                  </a:lnTo>
                  <a:lnTo>
                    <a:pt x="629412" y="713232"/>
                  </a:lnTo>
                  <a:close/>
                </a:path>
                <a:path w="62992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2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629920" h="713739">
                  <a:moveTo>
                    <a:pt x="60807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86740" y="713232"/>
                  </a:lnTo>
                  <a:lnTo>
                    <a:pt x="586740" y="691896"/>
                  </a:lnTo>
                  <a:lnTo>
                    <a:pt x="608076" y="672084"/>
                  </a:lnTo>
                  <a:close/>
                </a:path>
                <a:path w="62992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629920" h="713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713739">
                  <a:moveTo>
                    <a:pt x="608076" y="672084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672084"/>
                  </a:lnTo>
                  <a:lnTo>
                    <a:pt x="608076" y="672084"/>
                  </a:lnTo>
                  <a:close/>
                </a:path>
                <a:path w="629920" h="713739">
                  <a:moveTo>
                    <a:pt x="608076" y="713232"/>
                  </a:moveTo>
                  <a:lnTo>
                    <a:pt x="608076" y="672084"/>
                  </a:lnTo>
                  <a:lnTo>
                    <a:pt x="586740" y="691896"/>
                  </a:lnTo>
                  <a:lnTo>
                    <a:pt x="586740" y="713232"/>
                  </a:lnTo>
                  <a:lnTo>
                    <a:pt x="60807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936614" y="5605272"/>
            <a:ext cx="882650" cy="713740"/>
            <a:chOff x="8936614" y="5605272"/>
            <a:chExt cx="882650" cy="713740"/>
          </a:xfrm>
        </p:grpSpPr>
        <p:sp>
          <p:nvSpPr>
            <p:cNvPr id="12" name="object 12"/>
            <p:cNvSpPr/>
            <p:nvPr/>
          </p:nvSpPr>
          <p:spPr>
            <a:xfrm>
              <a:off x="8957949" y="5626607"/>
              <a:ext cx="840105" cy="670560"/>
            </a:xfrm>
            <a:custGeom>
              <a:avLst/>
              <a:gdLst/>
              <a:ahLst/>
              <a:cxnLst/>
              <a:rect l="l" t="t" r="r" b="b"/>
              <a:pathLst>
                <a:path w="840104" h="670560">
                  <a:moveTo>
                    <a:pt x="839723" y="670559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839723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6614" y="5605272"/>
              <a:ext cx="882650" cy="713740"/>
            </a:xfrm>
            <a:custGeom>
              <a:avLst/>
              <a:gdLst/>
              <a:ahLst/>
              <a:cxnLst/>
              <a:rect l="l" t="t" r="r" b="b"/>
              <a:pathLst>
                <a:path w="882650" h="713739">
                  <a:moveTo>
                    <a:pt x="882396" y="713232"/>
                  </a:moveTo>
                  <a:lnTo>
                    <a:pt x="88239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39724" y="41148"/>
                  </a:lnTo>
                  <a:lnTo>
                    <a:pt x="839724" y="21336"/>
                  </a:lnTo>
                  <a:lnTo>
                    <a:pt x="861060" y="41148"/>
                  </a:lnTo>
                  <a:lnTo>
                    <a:pt x="861060" y="713232"/>
                  </a:lnTo>
                  <a:lnTo>
                    <a:pt x="882396" y="713232"/>
                  </a:lnTo>
                  <a:close/>
                </a:path>
                <a:path w="882650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882650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882650" h="713739">
                  <a:moveTo>
                    <a:pt x="861060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839724" y="713232"/>
                  </a:lnTo>
                  <a:lnTo>
                    <a:pt x="839724" y="691896"/>
                  </a:lnTo>
                  <a:lnTo>
                    <a:pt x="861060" y="672084"/>
                  </a:lnTo>
                  <a:close/>
                </a:path>
                <a:path w="882650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882650" h="713739">
                  <a:moveTo>
                    <a:pt x="861060" y="41148"/>
                  </a:moveTo>
                  <a:lnTo>
                    <a:pt x="839724" y="21336"/>
                  </a:lnTo>
                  <a:lnTo>
                    <a:pt x="839724" y="41148"/>
                  </a:lnTo>
                  <a:lnTo>
                    <a:pt x="861060" y="41148"/>
                  </a:lnTo>
                  <a:close/>
                </a:path>
                <a:path w="882650" h="713739">
                  <a:moveTo>
                    <a:pt x="861060" y="672084"/>
                  </a:moveTo>
                  <a:lnTo>
                    <a:pt x="861060" y="41148"/>
                  </a:lnTo>
                  <a:lnTo>
                    <a:pt x="839724" y="41148"/>
                  </a:lnTo>
                  <a:lnTo>
                    <a:pt x="839724" y="672084"/>
                  </a:lnTo>
                  <a:lnTo>
                    <a:pt x="861060" y="672084"/>
                  </a:lnTo>
                  <a:close/>
                </a:path>
                <a:path w="882650" h="713739">
                  <a:moveTo>
                    <a:pt x="861060" y="713232"/>
                  </a:moveTo>
                  <a:lnTo>
                    <a:pt x="861060" y="672084"/>
                  </a:lnTo>
                  <a:lnTo>
                    <a:pt x="839724" y="691896"/>
                  </a:lnTo>
                  <a:lnTo>
                    <a:pt x="839724" y="713232"/>
                  </a:lnTo>
                  <a:lnTo>
                    <a:pt x="861060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41423" y="2960622"/>
            <a:ext cx="15824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solidFill>
                  <a:srgbClr val="65CCFF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9319" y="3884166"/>
            <a:ext cx="12338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&lt;stat&gt;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0697" y="2583179"/>
            <a:ext cx="3473450" cy="3057525"/>
          </a:xfrm>
          <a:custGeom>
            <a:avLst/>
            <a:gdLst/>
            <a:ahLst/>
            <a:cxnLst/>
            <a:rect l="l" t="t" r="r" b="b"/>
            <a:pathLst>
              <a:path w="3473450" h="3057525">
                <a:moveTo>
                  <a:pt x="2040636" y="504444"/>
                </a:moveTo>
                <a:lnTo>
                  <a:pt x="25908" y="0"/>
                </a:lnTo>
                <a:lnTo>
                  <a:pt x="20574" y="20574"/>
                </a:lnTo>
                <a:lnTo>
                  <a:pt x="0" y="22860"/>
                </a:lnTo>
                <a:lnTo>
                  <a:pt x="335280" y="3044952"/>
                </a:lnTo>
                <a:lnTo>
                  <a:pt x="377952" y="3040380"/>
                </a:lnTo>
                <a:lnTo>
                  <a:pt x="44500" y="48463"/>
                </a:lnTo>
                <a:lnTo>
                  <a:pt x="2029968" y="544068"/>
                </a:lnTo>
                <a:lnTo>
                  <a:pt x="2040636" y="504444"/>
                </a:lnTo>
                <a:close/>
              </a:path>
              <a:path w="3473450" h="3057525">
                <a:moveTo>
                  <a:pt x="2218944" y="3029712"/>
                </a:moveTo>
                <a:lnTo>
                  <a:pt x="1211580" y="1853184"/>
                </a:lnTo>
                <a:lnTo>
                  <a:pt x="1195578" y="1866900"/>
                </a:lnTo>
                <a:lnTo>
                  <a:pt x="1176528" y="1866900"/>
                </a:lnTo>
                <a:lnTo>
                  <a:pt x="1175004" y="3043428"/>
                </a:lnTo>
                <a:lnTo>
                  <a:pt x="1217676" y="3043428"/>
                </a:lnTo>
                <a:lnTo>
                  <a:pt x="1219111" y="1926742"/>
                </a:lnTo>
                <a:lnTo>
                  <a:pt x="2188464" y="3057144"/>
                </a:lnTo>
                <a:lnTo>
                  <a:pt x="2218944" y="3029712"/>
                </a:lnTo>
                <a:close/>
              </a:path>
              <a:path w="3473450" h="3057525">
                <a:moveTo>
                  <a:pt x="3473196" y="1513332"/>
                </a:moveTo>
                <a:lnTo>
                  <a:pt x="2296668" y="925068"/>
                </a:lnTo>
                <a:lnTo>
                  <a:pt x="2287524" y="944118"/>
                </a:lnTo>
                <a:lnTo>
                  <a:pt x="2278380" y="925068"/>
                </a:lnTo>
                <a:lnTo>
                  <a:pt x="1187196" y="1427988"/>
                </a:lnTo>
                <a:lnTo>
                  <a:pt x="1205484" y="1466088"/>
                </a:lnTo>
                <a:lnTo>
                  <a:pt x="2273541" y="973823"/>
                </a:lnTo>
                <a:lnTo>
                  <a:pt x="2770632" y="3048000"/>
                </a:lnTo>
                <a:lnTo>
                  <a:pt x="2811780" y="3037332"/>
                </a:lnTo>
                <a:lnTo>
                  <a:pt x="2317940" y="982929"/>
                </a:lnTo>
                <a:lnTo>
                  <a:pt x="3453384" y="1549908"/>
                </a:lnTo>
                <a:lnTo>
                  <a:pt x="3473196" y="151333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85589" y="4137150"/>
            <a:ext cx="15824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solidFill>
                  <a:srgbClr val="65CCFF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57238" y="4703063"/>
            <a:ext cx="43180" cy="923925"/>
          </a:xfrm>
          <a:custGeom>
            <a:avLst/>
            <a:gdLst/>
            <a:ahLst/>
            <a:cxnLst/>
            <a:rect l="l" t="t" r="r" b="b"/>
            <a:pathLst>
              <a:path w="43179" h="923925">
                <a:moveTo>
                  <a:pt x="42671" y="923543"/>
                </a:moveTo>
                <a:lnTo>
                  <a:pt x="41147" y="0"/>
                </a:lnTo>
                <a:lnTo>
                  <a:pt x="0" y="0"/>
                </a:lnTo>
                <a:lnTo>
                  <a:pt x="1523" y="923543"/>
                </a:lnTo>
                <a:lnTo>
                  <a:pt x="42671" y="92354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18894" y="5605272"/>
            <a:ext cx="2141220" cy="1897380"/>
            <a:chOff x="4318894" y="5605272"/>
            <a:chExt cx="2141220" cy="1897380"/>
          </a:xfrm>
        </p:grpSpPr>
        <p:sp>
          <p:nvSpPr>
            <p:cNvPr id="20" name="object 20"/>
            <p:cNvSpPr/>
            <p:nvPr/>
          </p:nvSpPr>
          <p:spPr>
            <a:xfrm>
              <a:off x="5935857" y="5626607"/>
              <a:ext cx="502920" cy="670560"/>
            </a:xfrm>
            <a:custGeom>
              <a:avLst/>
              <a:gdLst/>
              <a:ahLst/>
              <a:cxnLst/>
              <a:rect l="l" t="t" r="r" b="b"/>
              <a:pathLst>
                <a:path w="502920" h="670560">
                  <a:moveTo>
                    <a:pt x="502919" y="67055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2919" y="67055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6921" y="5605284"/>
              <a:ext cx="1123315" cy="1214755"/>
            </a:xfrm>
            <a:custGeom>
              <a:avLst/>
              <a:gdLst/>
              <a:ahLst/>
              <a:cxnLst/>
              <a:rect l="l" t="t" r="r" b="b"/>
              <a:pathLst>
                <a:path w="1123314" h="1214754">
                  <a:moveTo>
                    <a:pt x="1123188" y="0"/>
                  </a:moveTo>
                  <a:lnTo>
                    <a:pt x="1080516" y="0"/>
                  </a:lnTo>
                  <a:lnTo>
                    <a:pt x="1080516" y="41148"/>
                  </a:lnTo>
                  <a:lnTo>
                    <a:pt x="1080516" y="672084"/>
                  </a:lnTo>
                  <a:lnTo>
                    <a:pt x="908151" y="672084"/>
                  </a:lnTo>
                  <a:lnTo>
                    <a:pt x="903732" y="659892"/>
                  </a:lnTo>
                  <a:lnTo>
                    <a:pt x="887399" y="641769"/>
                  </a:lnTo>
                  <a:lnTo>
                    <a:pt x="865632" y="631507"/>
                  </a:lnTo>
                  <a:lnTo>
                    <a:pt x="841578" y="630097"/>
                  </a:lnTo>
                  <a:lnTo>
                    <a:pt x="818388" y="638556"/>
                  </a:lnTo>
                  <a:lnTo>
                    <a:pt x="799617" y="655548"/>
                  </a:lnTo>
                  <a:lnTo>
                    <a:pt x="791908" y="672084"/>
                  </a:lnTo>
                  <a:lnTo>
                    <a:pt x="618744" y="672084"/>
                  </a:lnTo>
                  <a:lnTo>
                    <a:pt x="618744" y="41148"/>
                  </a:lnTo>
                  <a:lnTo>
                    <a:pt x="1080516" y="41148"/>
                  </a:lnTo>
                  <a:lnTo>
                    <a:pt x="1080516" y="0"/>
                  </a:lnTo>
                  <a:lnTo>
                    <a:pt x="577596" y="0"/>
                  </a:lnTo>
                  <a:lnTo>
                    <a:pt x="577596" y="713232"/>
                  </a:lnTo>
                  <a:lnTo>
                    <a:pt x="598932" y="713232"/>
                  </a:lnTo>
                  <a:lnTo>
                    <a:pt x="618744" y="713232"/>
                  </a:lnTo>
                  <a:lnTo>
                    <a:pt x="776097" y="713232"/>
                  </a:lnTo>
                  <a:lnTo>
                    <a:pt x="0" y="1178052"/>
                  </a:lnTo>
                  <a:lnTo>
                    <a:pt x="21336" y="1214628"/>
                  </a:lnTo>
                  <a:lnTo>
                    <a:pt x="810628" y="740473"/>
                  </a:lnTo>
                  <a:lnTo>
                    <a:pt x="813384" y="743534"/>
                  </a:lnTo>
                  <a:lnTo>
                    <a:pt x="835152" y="753808"/>
                  </a:lnTo>
                  <a:lnTo>
                    <a:pt x="859205" y="755205"/>
                  </a:lnTo>
                  <a:lnTo>
                    <a:pt x="861060" y="754532"/>
                  </a:lnTo>
                  <a:lnTo>
                    <a:pt x="882396" y="746760"/>
                  </a:lnTo>
                  <a:lnTo>
                    <a:pt x="901153" y="729754"/>
                  </a:lnTo>
                  <a:lnTo>
                    <a:pt x="908862" y="713232"/>
                  </a:lnTo>
                  <a:lnTo>
                    <a:pt x="1080516" y="713232"/>
                  </a:lnTo>
                  <a:lnTo>
                    <a:pt x="1101852" y="713232"/>
                  </a:lnTo>
                  <a:lnTo>
                    <a:pt x="1123188" y="713232"/>
                  </a:lnTo>
                  <a:lnTo>
                    <a:pt x="1123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0229" y="6801611"/>
              <a:ext cx="1259205" cy="680085"/>
            </a:xfrm>
            <a:custGeom>
              <a:avLst/>
              <a:gdLst/>
              <a:ahLst/>
              <a:cxnLst/>
              <a:rect l="l" t="t" r="r" b="b"/>
              <a:pathLst>
                <a:path w="1259204" h="680084">
                  <a:moveTo>
                    <a:pt x="1258823" y="679703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1258823" y="6797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18894" y="6780276"/>
              <a:ext cx="1301750" cy="722630"/>
            </a:xfrm>
            <a:custGeom>
              <a:avLst/>
              <a:gdLst/>
              <a:ahLst/>
              <a:cxnLst/>
              <a:rect l="l" t="t" r="r" b="b"/>
              <a:pathLst>
                <a:path w="1301750" h="722629">
                  <a:moveTo>
                    <a:pt x="1301496" y="722376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0348" y="42672"/>
                  </a:lnTo>
                  <a:lnTo>
                    <a:pt x="1260348" y="21336"/>
                  </a:lnTo>
                  <a:lnTo>
                    <a:pt x="1280160" y="42672"/>
                  </a:lnTo>
                  <a:lnTo>
                    <a:pt x="1280160" y="722376"/>
                  </a:lnTo>
                  <a:lnTo>
                    <a:pt x="1301496" y="722376"/>
                  </a:lnTo>
                  <a:close/>
                </a:path>
                <a:path w="1301750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722629">
                  <a:moveTo>
                    <a:pt x="42672" y="6812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2672" y="681228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21336" y="681228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260348" y="722376"/>
                  </a:lnTo>
                  <a:lnTo>
                    <a:pt x="1260348" y="701040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301750" h="722629">
                  <a:moveTo>
                    <a:pt x="1280160" y="42672"/>
                  </a:moveTo>
                  <a:lnTo>
                    <a:pt x="1260348" y="21336"/>
                  </a:lnTo>
                  <a:lnTo>
                    <a:pt x="1260348" y="42672"/>
                  </a:lnTo>
                  <a:lnTo>
                    <a:pt x="1280160" y="42672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1280160" y="42672"/>
                  </a:lnTo>
                  <a:lnTo>
                    <a:pt x="1260348" y="42672"/>
                  </a:lnTo>
                  <a:lnTo>
                    <a:pt x="1260348" y="681228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1280160" y="722376"/>
                  </a:moveTo>
                  <a:lnTo>
                    <a:pt x="1280160" y="681228"/>
                  </a:lnTo>
                  <a:lnTo>
                    <a:pt x="1260348" y="701040"/>
                  </a:lnTo>
                  <a:lnTo>
                    <a:pt x="1260348" y="722376"/>
                  </a:lnTo>
                  <a:lnTo>
                    <a:pt x="128016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12523" y="6823960"/>
            <a:ext cx="82359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0" dirty="0">
                <a:latin typeface="Times New Roman"/>
                <a:cs typeface="Times New Roman"/>
              </a:rPr>
              <a:t>Klíč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6" name="object 2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044328" y="478027"/>
            <a:ext cx="460502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Varianta</a:t>
            </a:r>
            <a:r>
              <a:rPr sz="4850" spc="-45" dirty="0"/>
              <a:t> </a:t>
            </a:r>
            <a:r>
              <a:rPr sz="4850" dirty="0"/>
              <a:t>I:</a:t>
            </a:r>
            <a:r>
              <a:rPr sz="4850" spc="-55" dirty="0"/>
              <a:t> </a:t>
            </a:r>
            <a:r>
              <a:rPr sz="4850" spc="-10" dirty="0"/>
              <a:t>Příklad</a:t>
            </a:r>
            <a:endParaRPr sz="4850"/>
          </a:p>
        </p:txBody>
      </p:sp>
      <p:sp>
        <p:nvSpPr>
          <p:cNvPr id="29" name="object 2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55/57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6181" y="5605272"/>
            <a:ext cx="3065145" cy="713740"/>
            <a:chOff x="876181" y="5605272"/>
            <a:chExt cx="3065145" cy="713740"/>
          </a:xfrm>
        </p:grpSpPr>
        <p:sp>
          <p:nvSpPr>
            <p:cNvPr id="31" name="object 31"/>
            <p:cNvSpPr/>
            <p:nvPr/>
          </p:nvSpPr>
          <p:spPr>
            <a:xfrm>
              <a:off x="2157861" y="5626607"/>
              <a:ext cx="586740" cy="670560"/>
            </a:xfrm>
            <a:custGeom>
              <a:avLst/>
              <a:gdLst/>
              <a:ahLst/>
              <a:cxnLst/>
              <a:rect l="l" t="t" r="r" b="b"/>
              <a:pathLst>
                <a:path w="586739" h="670560">
                  <a:moveTo>
                    <a:pt x="586739" y="670559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6739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6526" y="5605272"/>
              <a:ext cx="629920" cy="713740"/>
            </a:xfrm>
            <a:custGeom>
              <a:avLst/>
              <a:gdLst/>
              <a:ahLst/>
              <a:cxnLst/>
              <a:rect l="l" t="t" r="r" b="b"/>
              <a:pathLst>
                <a:path w="629919" h="713739">
                  <a:moveTo>
                    <a:pt x="629412" y="71323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713232"/>
                  </a:lnTo>
                  <a:lnTo>
                    <a:pt x="629412" y="713232"/>
                  </a:lnTo>
                  <a:close/>
                </a:path>
                <a:path w="629919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19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629919" h="713739">
                  <a:moveTo>
                    <a:pt x="60807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86740" y="713232"/>
                  </a:lnTo>
                  <a:lnTo>
                    <a:pt x="586740" y="691896"/>
                  </a:lnTo>
                  <a:lnTo>
                    <a:pt x="608076" y="672084"/>
                  </a:lnTo>
                  <a:close/>
                </a:path>
                <a:path w="629919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629919" h="713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19" h="713739">
                  <a:moveTo>
                    <a:pt x="608076" y="672084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672084"/>
                  </a:lnTo>
                  <a:lnTo>
                    <a:pt x="608076" y="672084"/>
                  </a:lnTo>
                  <a:close/>
                </a:path>
                <a:path w="629919" h="713739">
                  <a:moveTo>
                    <a:pt x="608076" y="713232"/>
                  </a:moveTo>
                  <a:lnTo>
                    <a:pt x="608076" y="672084"/>
                  </a:lnTo>
                  <a:lnTo>
                    <a:pt x="586740" y="691896"/>
                  </a:lnTo>
                  <a:lnTo>
                    <a:pt x="586740" y="713232"/>
                  </a:lnTo>
                  <a:lnTo>
                    <a:pt x="60807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8422" y="5626607"/>
              <a:ext cx="588645" cy="670560"/>
            </a:xfrm>
            <a:custGeom>
              <a:avLst/>
              <a:gdLst/>
              <a:ahLst/>
              <a:cxnLst/>
              <a:rect l="l" t="t" r="r" b="b"/>
              <a:pathLst>
                <a:path w="588645" h="670560">
                  <a:moveTo>
                    <a:pt x="588263" y="670559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8263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7086" y="5605272"/>
              <a:ext cx="631190" cy="713740"/>
            </a:xfrm>
            <a:custGeom>
              <a:avLst/>
              <a:gdLst/>
              <a:ahLst/>
              <a:cxnLst/>
              <a:rect l="l" t="t" r="r" b="b"/>
              <a:pathLst>
                <a:path w="631189" h="713739">
                  <a:moveTo>
                    <a:pt x="630936" y="71323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713232"/>
                  </a:lnTo>
                  <a:lnTo>
                    <a:pt x="630936" y="713232"/>
                  </a:lnTo>
                  <a:close/>
                </a:path>
                <a:path w="631189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631189" h="713739">
                  <a:moveTo>
                    <a:pt x="609600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588264" y="713232"/>
                  </a:lnTo>
                  <a:lnTo>
                    <a:pt x="588264" y="691896"/>
                  </a:lnTo>
                  <a:lnTo>
                    <a:pt x="609600" y="672084"/>
                  </a:lnTo>
                  <a:close/>
                </a:path>
                <a:path w="63118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631189" h="71373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713739">
                  <a:moveTo>
                    <a:pt x="609600" y="672084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672084"/>
                  </a:lnTo>
                  <a:lnTo>
                    <a:pt x="609600" y="672084"/>
                  </a:lnTo>
                  <a:close/>
                </a:path>
                <a:path w="631189" h="713739">
                  <a:moveTo>
                    <a:pt x="609600" y="713232"/>
                  </a:moveTo>
                  <a:lnTo>
                    <a:pt x="609600" y="672084"/>
                  </a:lnTo>
                  <a:lnTo>
                    <a:pt x="588264" y="691896"/>
                  </a:lnTo>
                  <a:lnTo>
                    <a:pt x="588264" y="713232"/>
                  </a:lnTo>
                  <a:lnTo>
                    <a:pt x="609600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00506" y="5626607"/>
              <a:ext cx="419100" cy="670560"/>
            </a:xfrm>
            <a:custGeom>
              <a:avLst/>
              <a:gdLst/>
              <a:ahLst/>
              <a:cxnLst/>
              <a:rect l="l" t="t" r="r" b="b"/>
              <a:pathLst>
                <a:path w="419100" h="670560">
                  <a:moveTo>
                    <a:pt x="419099" y="67055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419099" y="6705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9170" y="5605272"/>
              <a:ext cx="462280" cy="713740"/>
            </a:xfrm>
            <a:custGeom>
              <a:avLst/>
              <a:gdLst/>
              <a:ahLst/>
              <a:cxnLst/>
              <a:rect l="l" t="t" r="r" b="b"/>
              <a:pathLst>
                <a:path w="462279" h="713739">
                  <a:moveTo>
                    <a:pt x="461772" y="71323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0436" y="41148"/>
                  </a:lnTo>
                  <a:lnTo>
                    <a:pt x="440436" y="713232"/>
                  </a:lnTo>
                  <a:lnTo>
                    <a:pt x="461772" y="713232"/>
                  </a:lnTo>
                  <a:close/>
                </a:path>
                <a:path w="462279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462279" h="713739">
                  <a:moveTo>
                    <a:pt x="440436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420624" y="713232"/>
                  </a:lnTo>
                  <a:lnTo>
                    <a:pt x="420624" y="691896"/>
                  </a:lnTo>
                  <a:lnTo>
                    <a:pt x="440436" y="672084"/>
                  </a:lnTo>
                  <a:close/>
                </a:path>
                <a:path w="46227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462279" h="713739">
                  <a:moveTo>
                    <a:pt x="440436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713739">
                  <a:moveTo>
                    <a:pt x="440436" y="672084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672084"/>
                  </a:lnTo>
                  <a:lnTo>
                    <a:pt x="440436" y="672084"/>
                  </a:lnTo>
                  <a:close/>
                </a:path>
                <a:path w="462279" h="713739">
                  <a:moveTo>
                    <a:pt x="440436" y="713232"/>
                  </a:moveTo>
                  <a:lnTo>
                    <a:pt x="440436" y="672084"/>
                  </a:lnTo>
                  <a:lnTo>
                    <a:pt x="420624" y="691896"/>
                  </a:lnTo>
                  <a:lnTo>
                    <a:pt x="420624" y="713232"/>
                  </a:lnTo>
                  <a:lnTo>
                    <a:pt x="44043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7517" y="5626607"/>
              <a:ext cx="1175385" cy="670560"/>
            </a:xfrm>
            <a:custGeom>
              <a:avLst/>
              <a:gdLst/>
              <a:ahLst/>
              <a:cxnLst/>
              <a:rect l="l" t="t" r="r" b="b"/>
              <a:pathLst>
                <a:path w="1175385" h="670560">
                  <a:moveTo>
                    <a:pt x="1175003" y="670559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1175003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6181" y="5605272"/>
              <a:ext cx="1217930" cy="713740"/>
            </a:xfrm>
            <a:custGeom>
              <a:avLst/>
              <a:gdLst/>
              <a:ahLst/>
              <a:cxnLst/>
              <a:rect l="l" t="t" r="r" b="b"/>
              <a:pathLst>
                <a:path w="1217930" h="713739">
                  <a:moveTo>
                    <a:pt x="1217672" y="713232"/>
                  </a:moveTo>
                  <a:lnTo>
                    <a:pt x="121767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176524" y="41148"/>
                  </a:lnTo>
                  <a:lnTo>
                    <a:pt x="1176524" y="21336"/>
                  </a:lnTo>
                  <a:lnTo>
                    <a:pt x="1196336" y="41148"/>
                  </a:lnTo>
                  <a:lnTo>
                    <a:pt x="1196336" y="713232"/>
                  </a:lnTo>
                  <a:lnTo>
                    <a:pt x="1217672" y="713232"/>
                  </a:lnTo>
                  <a:close/>
                </a:path>
                <a:path w="1217930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30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1217930" h="713739">
                  <a:moveTo>
                    <a:pt x="1196336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1176524" y="713232"/>
                  </a:lnTo>
                  <a:lnTo>
                    <a:pt x="1176524" y="691896"/>
                  </a:lnTo>
                  <a:lnTo>
                    <a:pt x="1196336" y="672084"/>
                  </a:lnTo>
                  <a:close/>
                </a:path>
                <a:path w="1217930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1217930" h="713739">
                  <a:moveTo>
                    <a:pt x="1196336" y="41148"/>
                  </a:moveTo>
                  <a:lnTo>
                    <a:pt x="1176524" y="21336"/>
                  </a:lnTo>
                  <a:lnTo>
                    <a:pt x="1176524" y="41148"/>
                  </a:lnTo>
                  <a:lnTo>
                    <a:pt x="1196336" y="41148"/>
                  </a:lnTo>
                  <a:close/>
                </a:path>
                <a:path w="1217930" h="713739">
                  <a:moveTo>
                    <a:pt x="1196336" y="672084"/>
                  </a:moveTo>
                  <a:lnTo>
                    <a:pt x="1196336" y="41148"/>
                  </a:lnTo>
                  <a:lnTo>
                    <a:pt x="1176524" y="41148"/>
                  </a:lnTo>
                  <a:lnTo>
                    <a:pt x="1176524" y="672084"/>
                  </a:lnTo>
                  <a:lnTo>
                    <a:pt x="1196336" y="672084"/>
                  </a:lnTo>
                  <a:close/>
                </a:path>
                <a:path w="1217930" h="713739">
                  <a:moveTo>
                    <a:pt x="1196336" y="713232"/>
                  </a:moveTo>
                  <a:lnTo>
                    <a:pt x="1196336" y="672084"/>
                  </a:lnTo>
                  <a:lnTo>
                    <a:pt x="1176524" y="691896"/>
                  </a:lnTo>
                  <a:lnTo>
                    <a:pt x="1176524" y="713232"/>
                  </a:lnTo>
                  <a:lnTo>
                    <a:pt x="119633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01580" y="5647433"/>
            <a:ext cx="9157335" cy="1488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67155" algn="l"/>
                <a:tab pos="2051685" algn="l"/>
                <a:tab pos="2680970" algn="l"/>
                <a:tab pos="3127375" algn="l"/>
                <a:tab pos="4035425" algn="l"/>
                <a:tab pos="4514215" algn="l"/>
                <a:tab pos="5198745" algn="l"/>
                <a:tab pos="5681345" algn="l"/>
                <a:tab pos="6940550" algn="l"/>
                <a:tab pos="7623175" algn="l"/>
                <a:tab pos="8107680" algn="l"/>
              </a:tabLst>
            </a:pPr>
            <a:r>
              <a:rPr sz="3500" b="1" i="1" spc="-10" dirty="0">
                <a:latin typeface="Times New Roman"/>
                <a:cs typeface="Times New Roman"/>
              </a:rPr>
              <a:t>begin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:=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*</a:t>
            </a:r>
            <a:r>
              <a:rPr sz="3500" b="1" dirty="0">
                <a:latin typeface="Times New Roman"/>
                <a:cs typeface="Times New Roman"/>
              </a:rPr>
              <a:t>	* 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+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;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10" dirty="0">
                <a:latin typeface="Times New Roman"/>
                <a:cs typeface="Times New Roman"/>
              </a:rPr>
              <a:t>write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;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end</a:t>
            </a:r>
            <a:endParaRPr sz="3500">
              <a:latin typeface="Times New Roman"/>
              <a:cs typeface="Times New Roman"/>
            </a:endParaRPr>
          </a:p>
          <a:p>
            <a:pPr marL="5203190">
              <a:lnSpc>
                <a:spcPct val="100000"/>
              </a:lnSpc>
              <a:spcBef>
                <a:spcPts val="308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‘;’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Follow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&lt;expr&gt;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70541" y="1833372"/>
            <a:ext cx="3557270" cy="3807460"/>
          </a:xfrm>
          <a:custGeom>
            <a:avLst/>
            <a:gdLst/>
            <a:ahLst/>
            <a:cxnLst/>
            <a:rect l="l" t="t" r="r" b="b"/>
            <a:pathLst>
              <a:path w="3557270" h="3807460">
                <a:moveTo>
                  <a:pt x="3557012" y="28955"/>
                </a:moveTo>
                <a:lnTo>
                  <a:pt x="3526532" y="0"/>
                </a:lnTo>
                <a:lnTo>
                  <a:pt x="0" y="3777995"/>
                </a:lnTo>
                <a:lnTo>
                  <a:pt x="30479" y="3806951"/>
                </a:lnTo>
                <a:lnTo>
                  <a:pt x="355701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82399" y="979118"/>
            <a:ext cx="2426970" cy="1704975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endParaRPr sz="3500">
              <a:latin typeface="Times New Roman"/>
              <a:cs typeface="Times New Roman"/>
            </a:endParaRPr>
          </a:p>
          <a:p>
            <a:pPr marL="856615">
              <a:lnSpc>
                <a:spcPct val="100000"/>
              </a:lnSpc>
              <a:spcBef>
                <a:spcPts val="2410"/>
              </a:spcBef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2404" y="2574745"/>
            <a:ext cx="2062480" cy="229362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R="344170" algn="r">
              <a:lnSpc>
                <a:spcPct val="100000"/>
              </a:lnSpc>
              <a:spcBef>
                <a:spcPts val="1845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3500">
              <a:latin typeface="Times New Roman"/>
              <a:cs typeface="Times New Roman"/>
            </a:endParaRPr>
          </a:p>
          <a:p>
            <a:pPr marR="359410" algn="r">
              <a:lnSpc>
                <a:spcPct val="100000"/>
              </a:lnSpc>
              <a:spcBef>
                <a:spcPts val="1750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&lt;assign&gt;</a:t>
            </a:r>
            <a:endParaRPr sz="3500">
              <a:latin typeface="Times New Roman"/>
              <a:cs typeface="Times New Roman"/>
            </a:endParaRPr>
          </a:p>
          <a:p>
            <a:pPr marL="667385">
              <a:lnSpc>
                <a:spcPct val="100000"/>
              </a:lnSpc>
              <a:spcBef>
                <a:spcPts val="1755"/>
              </a:spcBef>
            </a:pP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&lt;expr&gt;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395606" y="4014215"/>
            <a:ext cx="2712720" cy="1762125"/>
            <a:chOff x="2395606" y="4014215"/>
            <a:chExt cx="2712720" cy="1762125"/>
          </a:xfrm>
        </p:grpSpPr>
        <p:sp>
          <p:nvSpPr>
            <p:cNvPr id="44" name="object 44"/>
            <p:cNvSpPr/>
            <p:nvPr/>
          </p:nvSpPr>
          <p:spPr>
            <a:xfrm>
              <a:off x="2395601" y="4014215"/>
              <a:ext cx="2712720" cy="1629410"/>
            </a:xfrm>
            <a:custGeom>
              <a:avLst/>
              <a:gdLst/>
              <a:ahLst/>
              <a:cxnLst/>
              <a:rect l="l" t="t" r="r" b="b"/>
              <a:pathLst>
                <a:path w="2712720" h="1629410">
                  <a:moveTo>
                    <a:pt x="2712720" y="419100"/>
                  </a:moveTo>
                  <a:lnTo>
                    <a:pt x="2124456" y="0"/>
                  </a:lnTo>
                  <a:lnTo>
                    <a:pt x="2112543" y="16370"/>
                  </a:lnTo>
                  <a:lnTo>
                    <a:pt x="2110994" y="15036"/>
                  </a:lnTo>
                  <a:lnTo>
                    <a:pt x="2100072" y="0"/>
                  </a:lnTo>
                  <a:lnTo>
                    <a:pt x="0" y="1595628"/>
                  </a:lnTo>
                  <a:lnTo>
                    <a:pt x="25908" y="1629156"/>
                  </a:lnTo>
                  <a:lnTo>
                    <a:pt x="1976716" y="145872"/>
                  </a:lnTo>
                  <a:lnTo>
                    <a:pt x="752856" y="1598676"/>
                  </a:lnTo>
                  <a:lnTo>
                    <a:pt x="784860" y="1626108"/>
                  </a:lnTo>
                  <a:lnTo>
                    <a:pt x="2116531" y="45313"/>
                  </a:lnTo>
                  <a:lnTo>
                    <a:pt x="2688336" y="454152"/>
                  </a:lnTo>
                  <a:lnTo>
                    <a:pt x="2712720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1966" y="4786883"/>
              <a:ext cx="1176655" cy="923925"/>
            </a:xfrm>
            <a:custGeom>
              <a:avLst/>
              <a:gdLst/>
              <a:ahLst/>
              <a:cxnLst/>
              <a:rect l="l" t="t" r="r" b="b"/>
              <a:pathLst>
                <a:path w="1176654" h="923925">
                  <a:moveTo>
                    <a:pt x="1176527" y="166115"/>
                  </a:moveTo>
                  <a:lnTo>
                    <a:pt x="714755" y="0"/>
                  </a:lnTo>
                  <a:lnTo>
                    <a:pt x="475487" y="259079"/>
                  </a:lnTo>
                  <a:lnTo>
                    <a:pt x="574547" y="289559"/>
                  </a:lnTo>
                  <a:lnTo>
                    <a:pt x="274319" y="513587"/>
                  </a:lnTo>
                  <a:lnTo>
                    <a:pt x="371855" y="550163"/>
                  </a:lnTo>
                  <a:lnTo>
                    <a:pt x="0" y="923543"/>
                  </a:lnTo>
                  <a:lnTo>
                    <a:pt x="630935" y="637031"/>
                  </a:lnTo>
                  <a:lnTo>
                    <a:pt x="510539" y="597407"/>
                  </a:lnTo>
                  <a:lnTo>
                    <a:pt x="902207" y="414527"/>
                  </a:lnTo>
                  <a:lnTo>
                    <a:pt x="761999" y="358139"/>
                  </a:lnTo>
                  <a:lnTo>
                    <a:pt x="1176527" y="1661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55954" y="4762500"/>
              <a:ext cx="1327785" cy="1013460"/>
            </a:xfrm>
            <a:custGeom>
              <a:avLst/>
              <a:gdLst/>
              <a:ahLst/>
              <a:cxnLst/>
              <a:rect l="l" t="t" r="r" b="b"/>
              <a:pathLst>
                <a:path w="1327785" h="1013460">
                  <a:moveTo>
                    <a:pt x="460248" y="612648"/>
                  </a:moveTo>
                  <a:lnTo>
                    <a:pt x="460248" y="594360"/>
                  </a:lnTo>
                  <a:lnTo>
                    <a:pt x="430322" y="583137"/>
                  </a:lnTo>
                  <a:lnTo>
                    <a:pt x="0" y="1013460"/>
                  </a:lnTo>
                  <a:lnTo>
                    <a:pt x="88392" y="973469"/>
                  </a:lnTo>
                  <a:lnTo>
                    <a:pt x="88392" y="928116"/>
                  </a:lnTo>
                  <a:lnTo>
                    <a:pt x="191437" y="881458"/>
                  </a:lnTo>
                  <a:lnTo>
                    <a:pt x="460248" y="612648"/>
                  </a:lnTo>
                  <a:close/>
                </a:path>
                <a:path w="1327785" h="1013460">
                  <a:moveTo>
                    <a:pt x="191437" y="881458"/>
                  </a:moveTo>
                  <a:lnTo>
                    <a:pt x="88392" y="928116"/>
                  </a:lnTo>
                  <a:lnTo>
                    <a:pt x="111252" y="961644"/>
                  </a:lnTo>
                  <a:lnTo>
                    <a:pt x="191437" y="881458"/>
                  </a:lnTo>
                  <a:close/>
                </a:path>
                <a:path w="1327785" h="1013460">
                  <a:moveTo>
                    <a:pt x="720852" y="687326"/>
                  </a:moveTo>
                  <a:lnTo>
                    <a:pt x="720852" y="681228"/>
                  </a:lnTo>
                  <a:lnTo>
                    <a:pt x="670439" y="664573"/>
                  </a:lnTo>
                  <a:lnTo>
                    <a:pt x="191437" y="881458"/>
                  </a:lnTo>
                  <a:lnTo>
                    <a:pt x="111252" y="961644"/>
                  </a:lnTo>
                  <a:lnTo>
                    <a:pt x="88392" y="928116"/>
                  </a:lnTo>
                  <a:lnTo>
                    <a:pt x="88392" y="973469"/>
                  </a:lnTo>
                  <a:lnTo>
                    <a:pt x="720852" y="687326"/>
                  </a:lnTo>
                  <a:close/>
                </a:path>
                <a:path w="1327785" h="1013460">
                  <a:moveTo>
                    <a:pt x="664464" y="344890"/>
                  </a:moveTo>
                  <a:lnTo>
                    <a:pt x="664464" y="335280"/>
                  </a:lnTo>
                  <a:lnTo>
                    <a:pt x="624276" y="322514"/>
                  </a:lnTo>
                  <a:lnTo>
                    <a:pt x="326136" y="544068"/>
                  </a:lnTo>
                  <a:lnTo>
                    <a:pt x="376428" y="562927"/>
                  </a:lnTo>
                  <a:lnTo>
                    <a:pt x="376428" y="518160"/>
                  </a:lnTo>
                  <a:lnTo>
                    <a:pt x="413111" y="531970"/>
                  </a:lnTo>
                  <a:lnTo>
                    <a:pt x="664464" y="344890"/>
                  </a:lnTo>
                  <a:close/>
                </a:path>
                <a:path w="1327785" h="1013460">
                  <a:moveTo>
                    <a:pt x="413111" y="531970"/>
                  </a:moveTo>
                  <a:lnTo>
                    <a:pt x="376428" y="518160"/>
                  </a:lnTo>
                  <a:lnTo>
                    <a:pt x="382524" y="554736"/>
                  </a:lnTo>
                  <a:lnTo>
                    <a:pt x="413111" y="531970"/>
                  </a:lnTo>
                  <a:close/>
                </a:path>
                <a:path w="1327785" h="1013460">
                  <a:moveTo>
                    <a:pt x="505968" y="566928"/>
                  </a:moveTo>
                  <a:lnTo>
                    <a:pt x="413111" y="531970"/>
                  </a:lnTo>
                  <a:lnTo>
                    <a:pt x="382524" y="554736"/>
                  </a:lnTo>
                  <a:lnTo>
                    <a:pt x="376428" y="518160"/>
                  </a:lnTo>
                  <a:lnTo>
                    <a:pt x="376428" y="562927"/>
                  </a:lnTo>
                  <a:lnTo>
                    <a:pt x="430322" y="583137"/>
                  </a:lnTo>
                  <a:lnTo>
                    <a:pt x="454152" y="559308"/>
                  </a:lnTo>
                  <a:lnTo>
                    <a:pt x="460248" y="594360"/>
                  </a:lnTo>
                  <a:lnTo>
                    <a:pt x="460248" y="612648"/>
                  </a:lnTo>
                  <a:lnTo>
                    <a:pt x="505968" y="566928"/>
                  </a:lnTo>
                  <a:close/>
                </a:path>
                <a:path w="1327785" h="1013460">
                  <a:moveTo>
                    <a:pt x="460248" y="594360"/>
                  </a:moveTo>
                  <a:lnTo>
                    <a:pt x="454152" y="559308"/>
                  </a:lnTo>
                  <a:lnTo>
                    <a:pt x="430322" y="583137"/>
                  </a:lnTo>
                  <a:lnTo>
                    <a:pt x="460248" y="594360"/>
                  </a:lnTo>
                  <a:close/>
                </a:path>
                <a:path w="1327785" h="1013460">
                  <a:moveTo>
                    <a:pt x="1327404" y="187452"/>
                  </a:moveTo>
                  <a:lnTo>
                    <a:pt x="804672" y="0"/>
                  </a:lnTo>
                  <a:lnTo>
                    <a:pt x="534924" y="294132"/>
                  </a:lnTo>
                  <a:lnTo>
                    <a:pt x="577596" y="307686"/>
                  </a:lnTo>
                  <a:lnTo>
                    <a:pt x="577596" y="263652"/>
                  </a:lnTo>
                  <a:lnTo>
                    <a:pt x="609819" y="273566"/>
                  </a:lnTo>
                  <a:lnTo>
                    <a:pt x="803148" y="62998"/>
                  </a:lnTo>
                  <a:lnTo>
                    <a:pt x="803148" y="44196"/>
                  </a:lnTo>
                  <a:lnTo>
                    <a:pt x="826008" y="38100"/>
                  </a:lnTo>
                  <a:lnTo>
                    <a:pt x="826008" y="52419"/>
                  </a:lnTo>
                  <a:lnTo>
                    <a:pt x="1216022" y="192721"/>
                  </a:lnTo>
                  <a:lnTo>
                    <a:pt x="1263396" y="170688"/>
                  </a:lnTo>
                  <a:lnTo>
                    <a:pt x="1264920" y="210312"/>
                  </a:lnTo>
                  <a:lnTo>
                    <a:pt x="1264920" y="216418"/>
                  </a:lnTo>
                  <a:lnTo>
                    <a:pt x="1327404" y="187452"/>
                  </a:lnTo>
                  <a:close/>
                </a:path>
                <a:path w="1327785" h="1013460">
                  <a:moveTo>
                    <a:pt x="990600" y="465949"/>
                  </a:moveTo>
                  <a:lnTo>
                    <a:pt x="990600" y="458724"/>
                  </a:lnTo>
                  <a:lnTo>
                    <a:pt x="945833" y="440743"/>
                  </a:lnTo>
                  <a:lnTo>
                    <a:pt x="550164" y="624840"/>
                  </a:lnTo>
                  <a:lnTo>
                    <a:pt x="612648" y="645482"/>
                  </a:lnTo>
                  <a:lnTo>
                    <a:pt x="612648" y="601980"/>
                  </a:lnTo>
                  <a:lnTo>
                    <a:pt x="664223" y="618867"/>
                  </a:lnTo>
                  <a:lnTo>
                    <a:pt x="990600" y="465949"/>
                  </a:lnTo>
                  <a:close/>
                </a:path>
                <a:path w="1327785" h="1013460">
                  <a:moveTo>
                    <a:pt x="609819" y="273566"/>
                  </a:moveTo>
                  <a:lnTo>
                    <a:pt x="577596" y="263652"/>
                  </a:lnTo>
                  <a:lnTo>
                    <a:pt x="586740" y="298704"/>
                  </a:lnTo>
                  <a:lnTo>
                    <a:pt x="609819" y="273566"/>
                  </a:lnTo>
                  <a:close/>
                </a:path>
                <a:path w="1327785" h="1013460">
                  <a:moveTo>
                    <a:pt x="716280" y="306324"/>
                  </a:moveTo>
                  <a:lnTo>
                    <a:pt x="609819" y="273566"/>
                  </a:lnTo>
                  <a:lnTo>
                    <a:pt x="586740" y="298704"/>
                  </a:lnTo>
                  <a:lnTo>
                    <a:pt x="577596" y="263652"/>
                  </a:lnTo>
                  <a:lnTo>
                    <a:pt x="577596" y="307686"/>
                  </a:lnTo>
                  <a:lnTo>
                    <a:pt x="624276" y="322514"/>
                  </a:lnTo>
                  <a:lnTo>
                    <a:pt x="658368" y="297180"/>
                  </a:lnTo>
                  <a:lnTo>
                    <a:pt x="664464" y="335280"/>
                  </a:lnTo>
                  <a:lnTo>
                    <a:pt x="664464" y="344890"/>
                  </a:lnTo>
                  <a:lnTo>
                    <a:pt x="716280" y="306324"/>
                  </a:lnTo>
                  <a:close/>
                </a:path>
                <a:path w="1327785" h="1013460">
                  <a:moveTo>
                    <a:pt x="664223" y="618867"/>
                  </a:moveTo>
                  <a:lnTo>
                    <a:pt x="612648" y="601980"/>
                  </a:lnTo>
                  <a:lnTo>
                    <a:pt x="615696" y="641604"/>
                  </a:lnTo>
                  <a:lnTo>
                    <a:pt x="664223" y="618867"/>
                  </a:lnTo>
                  <a:close/>
                </a:path>
                <a:path w="1327785" h="1013460">
                  <a:moveTo>
                    <a:pt x="784860" y="658368"/>
                  </a:moveTo>
                  <a:lnTo>
                    <a:pt x="664464" y="618946"/>
                  </a:lnTo>
                  <a:lnTo>
                    <a:pt x="664223" y="618867"/>
                  </a:lnTo>
                  <a:lnTo>
                    <a:pt x="615696" y="641604"/>
                  </a:lnTo>
                  <a:lnTo>
                    <a:pt x="612648" y="601980"/>
                  </a:lnTo>
                  <a:lnTo>
                    <a:pt x="612648" y="645482"/>
                  </a:lnTo>
                  <a:lnTo>
                    <a:pt x="670439" y="664573"/>
                  </a:lnTo>
                  <a:lnTo>
                    <a:pt x="717804" y="643128"/>
                  </a:lnTo>
                  <a:lnTo>
                    <a:pt x="720852" y="681228"/>
                  </a:lnTo>
                  <a:lnTo>
                    <a:pt x="720852" y="687326"/>
                  </a:lnTo>
                  <a:lnTo>
                    <a:pt x="784860" y="658368"/>
                  </a:lnTo>
                  <a:close/>
                </a:path>
                <a:path w="1327785" h="1013460">
                  <a:moveTo>
                    <a:pt x="664464" y="335280"/>
                  </a:moveTo>
                  <a:lnTo>
                    <a:pt x="658368" y="297180"/>
                  </a:lnTo>
                  <a:lnTo>
                    <a:pt x="624276" y="322514"/>
                  </a:lnTo>
                  <a:lnTo>
                    <a:pt x="664223" y="335203"/>
                  </a:lnTo>
                  <a:lnTo>
                    <a:pt x="664464" y="335280"/>
                  </a:lnTo>
                  <a:close/>
                </a:path>
                <a:path w="1327785" h="1013460">
                  <a:moveTo>
                    <a:pt x="720852" y="681228"/>
                  </a:moveTo>
                  <a:lnTo>
                    <a:pt x="717804" y="643128"/>
                  </a:lnTo>
                  <a:lnTo>
                    <a:pt x="670439" y="664573"/>
                  </a:lnTo>
                  <a:lnTo>
                    <a:pt x="720852" y="681228"/>
                  </a:lnTo>
                  <a:close/>
                </a:path>
                <a:path w="1327785" h="1013460">
                  <a:moveTo>
                    <a:pt x="826008" y="38100"/>
                  </a:moveTo>
                  <a:lnTo>
                    <a:pt x="803148" y="44196"/>
                  </a:lnTo>
                  <a:lnTo>
                    <a:pt x="816125" y="48864"/>
                  </a:lnTo>
                  <a:lnTo>
                    <a:pt x="826008" y="38100"/>
                  </a:lnTo>
                  <a:close/>
                </a:path>
                <a:path w="1327785" h="1013460">
                  <a:moveTo>
                    <a:pt x="816125" y="48864"/>
                  </a:moveTo>
                  <a:lnTo>
                    <a:pt x="803148" y="44196"/>
                  </a:lnTo>
                  <a:lnTo>
                    <a:pt x="803148" y="62998"/>
                  </a:lnTo>
                  <a:lnTo>
                    <a:pt x="816125" y="48864"/>
                  </a:lnTo>
                  <a:close/>
                </a:path>
                <a:path w="1327785" h="1013460">
                  <a:moveTo>
                    <a:pt x="1264920" y="216418"/>
                  </a:moveTo>
                  <a:lnTo>
                    <a:pt x="1264920" y="210312"/>
                  </a:lnTo>
                  <a:lnTo>
                    <a:pt x="1216022" y="192721"/>
                  </a:lnTo>
                  <a:lnTo>
                    <a:pt x="804672" y="384048"/>
                  </a:lnTo>
                  <a:lnTo>
                    <a:pt x="865632" y="408531"/>
                  </a:lnTo>
                  <a:lnTo>
                    <a:pt x="865632" y="362712"/>
                  </a:lnTo>
                  <a:lnTo>
                    <a:pt x="910483" y="380726"/>
                  </a:lnTo>
                  <a:lnTo>
                    <a:pt x="1264920" y="216418"/>
                  </a:lnTo>
                  <a:close/>
                </a:path>
                <a:path w="1327785" h="1013460">
                  <a:moveTo>
                    <a:pt x="826008" y="52419"/>
                  </a:moveTo>
                  <a:lnTo>
                    <a:pt x="826008" y="38100"/>
                  </a:lnTo>
                  <a:lnTo>
                    <a:pt x="816125" y="48864"/>
                  </a:lnTo>
                  <a:lnTo>
                    <a:pt x="826008" y="52419"/>
                  </a:lnTo>
                  <a:close/>
                </a:path>
                <a:path w="1327785" h="1013460">
                  <a:moveTo>
                    <a:pt x="910483" y="380726"/>
                  </a:moveTo>
                  <a:lnTo>
                    <a:pt x="865632" y="362712"/>
                  </a:lnTo>
                  <a:lnTo>
                    <a:pt x="867156" y="400812"/>
                  </a:lnTo>
                  <a:lnTo>
                    <a:pt x="910483" y="380726"/>
                  </a:lnTo>
                  <a:close/>
                </a:path>
                <a:path w="1327785" h="1013460">
                  <a:moveTo>
                    <a:pt x="1051560" y="437388"/>
                  </a:moveTo>
                  <a:lnTo>
                    <a:pt x="910483" y="380726"/>
                  </a:lnTo>
                  <a:lnTo>
                    <a:pt x="867156" y="400812"/>
                  </a:lnTo>
                  <a:lnTo>
                    <a:pt x="865632" y="362712"/>
                  </a:lnTo>
                  <a:lnTo>
                    <a:pt x="865632" y="408531"/>
                  </a:lnTo>
                  <a:lnTo>
                    <a:pt x="945833" y="440743"/>
                  </a:lnTo>
                  <a:lnTo>
                    <a:pt x="989076" y="420624"/>
                  </a:lnTo>
                  <a:lnTo>
                    <a:pt x="990600" y="458724"/>
                  </a:lnTo>
                  <a:lnTo>
                    <a:pt x="990600" y="465949"/>
                  </a:lnTo>
                  <a:lnTo>
                    <a:pt x="1051560" y="437388"/>
                  </a:lnTo>
                  <a:close/>
                </a:path>
                <a:path w="1327785" h="1013460">
                  <a:moveTo>
                    <a:pt x="990600" y="458724"/>
                  </a:moveTo>
                  <a:lnTo>
                    <a:pt x="989076" y="420624"/>
                  </a:lnTo>
                  <a:lnTo>
                    <a:pt x="945833" y="440743"/>
                  </a:lnTo>
                  <a:lnTo>
                    <a:pt x="990600" y="458724"/>
                  </a:lnTo>
                  <a:close/>
                </a:path>
                <a:path w="1327785" h="1013460">
                  <a:moveTo>
                    <a:pt x="1264920" y="210312"/>
                  </a:moveTo>
                  <a:lnTo>
                    <a:pt x="1263396" y="170688"/>
                  </a:lnTo>
                  <a:lnTo>
                    <a:pt x="1216022" y="192721"/>
                  </a:lnTo>
                  <a:lnTo>
                    <a:pt x="1264920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651382" y="1828800"/>
            <a:ext cx="2452370" cy="4817745"/>
            <a:chOff x="3651382" y="1828800"/>
            <a:chExt cx="2452370" cy="4817745"/>
          </a:xfrm>
        </p:grpSpPr>
        <p:sp>
          <p:nvSpPr>
            <p:cNvPr id="48" name="object 48"/>
            <p:cNvSpPr/>
            <p:nvPr/>
          </p:nvSpPr>
          <p:spPr>
            <a:xfrm>
              <a:off x="4571873" y="1828799"/>
              <a:ext cx="1287780" cy="1870075"/>
            </a:xfrm>
            <a:custGeom>
              <a:avLst/>
              <a:gdLst/>
              <a:ahLst/>
              <a:cxnLst/>
              <a:rect l="l" t="t" r="r" b="b"/>
              <a:pathLst>
                <a:path w="1287779" h="1870075">
                  <a:moveTo>
                    <a:pt x="124968" y="1450848"/>
                  </a:moveTo>
                  <a:lnTo>
                    <a:pt x="83820" y="1441704"/>
                  </a:lnTo>
                  <a:lnTo>
                    <a:pt x="0" y="1862328"/>
                  </a:lnTo>
                  <a:lnTo>
                    <a:pt x="41148" y="1869948"/>
                  </a:lnTo>
                  <a:lnTo>
                    <a:pt x="124968" y="1450848"/>
                  </a:lnTo>
                  <a:close/>
                </a:path>
                <a:path w="1287779" h="1870075">
                  <a:moveTo>
                    <a:pt x="1286256" y="794004"/>
                  </a:moveTo>
                  <a:lnTo>
                    <a:pt x="1272540" y="754380"/>
                  </a:lnTo>
                  <a:lnTo>
                    <a:pt x="265176" y="1091184"/>
                  </a:lnTo>
                  <a:lnTo>
                    <a:pt x="278892" y="1130808"/>
                  </a:lnTo>
                  <a:lnTo>
                    <a:pt x="1286256" y="794004"/>
                  </a:lnTo>
                  <a:close/>
                </a:path>
                <a:path w="1287779" h="1870075">
                  <a:moveTo>
                    <a:pt x="1287780" y="335280"/>
                  </a:moveTo>
                  <a:lnTo>
                    <a:pt x="448056" y="0"/>
                  </a:lnTo>
                  <a:lnTo>
                    <a:pt x="432816" y="38100"/>
                  </a:lnTo>
                  <a:lnTo>
                    <a:pt x="1271016" y="374904"/>
                  </a:lnTo>
                  <a:lnTo>
                    <a:pt x="128778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51382" y="6111240"/>
              <a:ext cx="2452370" cy="535305"/>
            </a:xfrm>
            <a:custGeom>
              <a:avLst/>
              <a:gdLst/>
              <a:ahLst/>
              <a:cxnLst/>
              <a:rect l="l" t="t" r="r" b="b"/>
              <a:pathLst>
                <a:path w="2452370" h="535304">
                  <a:moveTo>
                    <a:pt x="2285580" y="150527"/>
                  </a:moveTo>
                  <a:lnTo>
                    <a:pt x="2251748" y="89427"/>
                  </a:lnTo>
                  <a:lnTo>
                    <a:pt x="2234184" y="99060"/>
                  </a:lnTo>
                  <a:lnTo>
                    <a:pt x="2206752" y="114300"/>
                  </a:lnTo>
                  <a:lnTo>
                    <a:pt x="2179320" y="131064"/>
                  </a:lnTo>
                  <a:lnTo>
                    <a:pt x="2150364" y="146304"/>
                  </a:lnTo>
                  <a:lnTo>
                    <a:pt x="2092452" y="179832"/>
                  </a:lnTo>
                  <a:lnTo>
                    <a:pt x="2033016" y="211836"/>
                  </a:lnTo>
                  <a:lnTo>
                    <a:pt x="1972056" y="245364"/>
                  </a:lnTo>
                  <a:lnTo>
                    <a:pt x="1912620" y="277368"/>
                  </a:lnTo>
                  <a:lnTo>
                    <a:pt x="1851660" y="307848"/>
                  </a:lnTo>
                  <a:lnTo>
                    <a:pt x="1790700" y="335280"/>
                  </a:lnTo>
                  <a:lnTo>
                    <a:pt x="1761744" y="348996"/>
                  </a:lnTo>
                  <a:lnTo>
                    <a:pt x="1703832" y="373380"/>
                  </a:lnTo>
                  <a:lnTo>
                    <a:pt x="1648968" y="394716"/>
                  </a:lnTo>
                  <a:lnTo>
                    <a:pt x="1597152" y="411480"/>
                  </a:lnTo>
                  <a:lnTo>
                    <a:pt x="1571244" y="417576"/>
                  </a:lnTo>
                  <a:lnTo>
                    <a:pt x="1522476" y="429768"/>
                  </a:lnTo>
                  <a:lnTo>
                    <a:pt x="1473708" y="440436"/>
                  </a:lnTo>
                  <a:lnTo>
                    <a:pt x="1424940" y="448056"/>
                  </a:lnTo>
                  <a:lnTo>
                    <a:pt x="1379220" y="455676"/>
                  </a:lnTo>
                  <a:lnTo>
                    <a:pt x="1331976" y="460248"/>
                  </a:lnTo>
                  <a:lnTo>
                    <a:pt x="1287780" y="463194"/>
                  </a:lnTo>
                  <a:lnTo>
                    <a:pt x="1286256" y="463296"/>
                  </a:lnTo>
                  <a:lnTo>
                    <a:pt x="1240536" y="464820"/>
                  </a:lnTo>
                  <a:lnTo>
                    <a:pt x="1194816" y="464820"/>
                  </a:lnTo>
                  <a:lnTo>
                    <a:pt x="1149096" y="461772"/>
                  </a:lnTo>
                  <a:lnTo>
                    <a:pt x="1104900" y="458724"/>
                  </a:lnTo>
                  <a:lnTo>
                    <a:pt x="1059180" y="454152"/>
                  </a:lnTo>
                  <a:lnTo>
                    <a:pt x="1013460" y="448056"/>
                  </a:lnTo>
                  <a:lnTo>
                    <a:pt x="967740" y="438912"/>
                  </a:lnTo>
                  <a:lnTo>
                    <a:pt x="920496" y="429768"/>
                  </a:lnTo>
                  <a:lnTo>
                    <a:pt x="873252" y="419100"/>
                  </a:lnTo>
                  <a:lnTo>
                    <a:pt x="826008" y="406908"/>
                  </a:lnTo>
                  <a:lnTo>
                    <a:pt x="777240" y="391668"/>
                  </a:lnTo>
                  <a:lnTo>
                    <a:pt x="752856" y="382524"/>
                  </a:lnTo>
                  <a:lnTo>
                    <a:pt x="725424" y="373380"/>
                  </a:lnTo>
                  <a:lnTo>
                    <a:pt x="644652" y="338328"/>
                  </a:lnTo>
                  <a:lnTo>
                    <a:pt x="586740" y="310896"/>
                  </a:lnTo>
                  <a:lnTo>
                    <a:pt x="443484" y="236220"/>
                  </a:lnTo>
                  <a:lnTo>
                    <a:pt x="330708" y="172212"/>
                  </a:lnTo>
                  <a:lnTo>
                    <a:pt x="303276" y="156972"/>
                  </a:lnTo>
                  <a:lnTo>
                    <a:pt x="251460" y="126492"/>
                  </a:lnTo>
                  <a:lnTo>
                    <a:pt x="227076" y="111252"/>
                  </a:lnTo>
                  <a:lnTo>
                    <a:pt x="202692" y="97536"/>
                  </a:lnTo>
                  <a:lnTo>
                    <a:pt x="156972" y="70104"/>
                  </a:lnTo>
                  <a:lnTo>
                    <a:pt x="135636" y="57912"/>
                  </a:lnTo>
                  <a:lnTo>
                    <a:pt x="115824" y="45720"/>
                  </a:lnTo>
                  <a:lnTo>
                    <a:pt x="96012" y="35052"/>
                  </a:lnTo>
                  <a:lnTo>
                    <a:pt x="79248" y="24384"/>
                  </a:lnTo>
                  <a:lnTo>
                    <a:pt x="62484" y="15240"/>
                  </a:lnTo>
                  <a:lnTo>
                    <a:pt x="47244" y="6096"/>
                  </a:lnTo>
                  <a:lnTo>
                    <a:pt x="33528" y="0"/>
                  </a:lnTo>
                  <a:lnTo>
                    <a:pt x="0" y="60960"/>
                  </a:lnTo>
                  <a:lnTo>
                    <a:pt x="13716" y="68580"/>
                  </a:lnTo>
                  <a:lnTo>
                    <a:pt x="28956" y="76200"/>
                  </a:lnTo>
                  <a:lnTo>
                    <a:pt x="44196" y="85344"/>
                  </a:lnTo>
                  <a:lnTo>
                    <a:pt x="60960" y="96012"/>
                  </a:lnTo>
                  <a:lnTo>
                    <a:pt x="100584" y="117348"/>
                  </a:lnTo>
                  <a:lnTo>
                    <a:pt x="121920" y="131064"/>
                  </a:lnTo>
                  <a:lnTo>
                    <a:pt x="143256" y="143256"/>
                  </a:lnTo>
                  <a:lnTo>
                    <a:pt x="167640" y="156972"/>
                  </a:lnTo>
                  <a:lnTo>
                    <a:pt x="190500" y="172212"/>
                  </a:lnTo>
                  <a:lnTo>
                    <a:pt x="268224" y="217932"/>
                  </a:lnTo>
                  <a:lnTo>
                    <a:pt x="295656" y="233172"/>
                  </a:lnTo>
                  <a:lnTo>
                    <a:pt x="352044" y="265176"/>
                  </a:lnTo>
                  <a:lnTo>
                    <a:pt x="467868" y="329184"/>
                  </a:lnTo>
                  <a:lnTo>
                    <a:pt x="525780" y="359664"/>
                  </a:lnTo>
                  <a:lnTo>
                    <a:pt x="556260" y="373380"/>
                  </a:lnTo>
                  <a:lnTo>
                    <a:pt x="585216" y="388620"/>
                  </a:lnTo>
                  <a:lnTo>
                    <a:pt x="614172" y="400812"/>
                  </a:lnTo>
                  <a:lnTo>
                    <a:pt x="643128" y="414528"/>
                  </a:lnTo>
                  <a:lnTo>
                    <a:pt x="672084" y="426720"/>
                  </a:lnTo>
                  <a:lnTo>
                    <a:pt x="754380" y="458724"/>
                  </a:lnTo>
                  <a:lnTo>
                    <a:pt x="807720" y="473964"/>
                  </a:lnTo>
                  <a:lnTo>
                    <a:pt x="905256" y="498348"/>
                  </a:lnTo>
                  <a:lnTo>
                    <a:pt x="954024" y="507492"/>
                  </a:lnTo>
                  <a:lnTo>
                    <a:pt x="1001268" y="516636"/>
                  </a:lnTo>
                  <a:lnTo>
                    <a:pt x="1048512" y="522732"/>
                  </a:lnTo>
                  <a:lnTo>
                    <a:pt x="1097280" y="528828"/>
                  </a:lnTo>
                  <a:lnTo>
                    <a:pt x="1144524" y="531876"/>
                  </a:lnTo>
                  <a:lnTo>
                    <a:pt x="1191768" y="533400"/>
                  </a:lnTo>
                  <a:lnTo>
                    <a:pt x="1240536" y="534924"/>
                  </a:lnTo>
                  <a:lnTo>
                    <a:pt x="1286256" y="533449"/>
                  </a:lnTo>
                  <a:lnTo>
                    <a:pt x="1287780" y="533400"/>
                  </a:lnTo>
                  <a:lnTo>
                    <a:pt x="1336548" y="530352"/>
                  </a:lnTo>
                  <a:lnTo>
                    <a:pt x="1385316" y="524256"/>
                  </a:lnTo>
                  <a:lnTo>
                    <a:pt x="1435608" y="518160"/>
                  </a:lnTo>
                  <a:lnTo>
                    <a:pt x="1485900" y="509016"/>
                  </a:lnTo>
                  <a:lnTo>
                    <a:pt x="1536192" y="498348"/>
                  </a:lnTo>
                  <a:lnTo>
                    <a:pt x="1588008" y="486156"/>
                  </a:lnTo>
                  <a:lnTo>
                    <a:pt x="1642872" y="470916"/>
                  </a:lnTo>
                  <a:lnTo>
                    <a:pt x="1729740" y="438912"/>
                  </a:lnTo>
                  <a:lnTo>
                    <a:pt x="1850136" y="385572"/>
                  </a:lnTo>
                  <a:lnTo>
                    <a:pt x="1880616" y="370332"/>
                  </a:lnTo>
                  <a:lnTo>
                    <a:pt x="1943100" y="339852"/>
                  </a:lnTo>
                  <a:lnTo>
                    <a:pt x="2005584" y="306324"/>
                  </a:lnTo>
                  <a:lnTo>
                    <a:pt x="2066544" y="274320"/>
                  </a:lnTo>
                  <a:lnTo>
                    <a:pt x="2185416" y="207264"/>
                  </a:lnTo>
                  <a:lnTo>
                    <a:pt x="2212848" y="192024"/>
                  </a:lnTo>
                  <a:lnTo>
                    <a:pt x="2241804" y="175260"/>
                  </a:lnTo>
                  <a:lnTo>
                    <a:pt x="2267712" y="160020"/>
                  </a:lnTo>
                  <a:lnTo>
                    <a:pt x="2285580" y="150527"/>
                  </a:lnTo>
                  <a:close/>
                </a:path>
                <a:path w="2452370" h="535304">
                  <a:moveTo>
                    <a:pt x="2452116" y="18288"/>
                  </a:moveTo>
                  <a:lnTo>
                    <a:pt x="2217420" y="27432"/>
                  </a:lnTo>
                  <a:lnTo>
                    <a:pt x="2251748" y="89427"/>
                  </a:lnTo>
                  <a:lnTo>
                    <a:pt x="2281428" y="73152"/>
                  </a:lnTo>
                  <a:lnTo>
                    <a:pt x="2316480" y="134112"/>
                  </a:lnTo>
                  <a:lnTo>
                    <a:pt x="2316480" y="206331"/>
                  </a:lnTo>
                  <a:lnTo>
                    <a:pt x="2319528" y="211836"/>
                  </a:lnTo>
                  <a:lnTo>
                    <a:pt x="2452116" y="18288"/>
                  </a:lnTo>
                  <a:close/>
                </a:path>
                <a:path w="2452370" h="535304">
                  <a:moveTo>
                    <a:pt x="2316480" y="134112"/>
                  </a:moveTo>
                  <a:lnTo>
                    <a:pt x="2281428" y="73152"/>
                  </a:lnTo>
                  <a:lnTo>
                    <a:pt x="2251748" y="89427"/>
                  </a:lnTo>
                  <a:lnTo>
                    <a:pt x="2285580" y="150527"/>
                  </a:lnTo>
                  <a:lnTo>
                    <a:pt x="2316480" y="134112"/>
                  </a:lnTo>
                  <a:close/>
                </a:path>
                <a:path w="2452370" h="535304">
                  <a:moveTo>
                    <a:pt x="2316480" y="206331"/>
                  </a:moveTo>
                  <a:lnTo>
                    <a:pt x="2316480" y="134112"/>
                  </a:lnTo>
                  <a:lnTo>
                    <a:pt x="2285580" y="150527"/>
                  </a:lnTo>
                  <a:lnTo>
                    <a:pt x="2316480" y="2063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Context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dirty="0"/>
              <a:t>)</a:t>
            </a:r>
            <a:r>
              <a:rPr spc="-45" dirty="0"/>
              <a:t> </a:t>
            </a:r>
            <a:r>
              <a:rPr dirty="0"/>
              <a:t>pro</a:t>
            </a:r>
            <a:r>
              <a:rPr spc="-70" dirty="0"/>
              <a:t> </a:t>
            </a:r>
            <a:r>
              <a:rPr dirty="0"/>
              <a:t>prediktivní</a:t>
            </a:r>
            <a:r>
              <a:rPr spc="-60" dirty="0"/>
              <a:t> </a:t>
            </a:r>
            <a:r>
              <a:rPr dirty="0"/>
              <a:t>SA:</a:t>
            </a:r>
            <a:r>
              <a:rPr spc="-70" dirty="0"/>
              <a:t> </a:t>
            </a:r>
            <a:r>
              <a:rPr dirty="0"/>
              <a:t>Varianta</a:t>
            </a:r>
            <a:r>
              <a:rPr spc="-45" dirty="0"/>
              <a:t> </a:t>
            </a:r>
            <a:r>
              <a:rPr spc="-25" dirty="0"/>
              <a:t>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56/57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2330195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1523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5400" y="1282699"/>
            <a:ext cx="9137015" cy="5361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30"/>
              </a:spcBef>
              <a:tabLst>
                <a:tab pos="97726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Pro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>
                <a:latin typeface="Times New Roman"/>
                <a:cs typeface="Times New Roman"/>
              </a:rPr>
              <a:t>G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7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First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Follow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všechna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  <a:p>
            <a:pPr marL="263525" indent="-250825">
              <a:lnSpc>
                <a:spcPct val="100000"/>
              </a:lnSpc>
              <a:spcBef>
                <a:spcPts val="1175"/>
              </a:spcBef>
              <a:buFont typeface="Times New Roman"/>
              <a:buChar char="•"/>
              <a:tabLst>
                <a:tab pos="263525" algn="l"/>
              </a:tabLst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300">
              <a:latin typeface="Times New Roman"/>
              <a:cs typeface="Times New Roman"/>
            </a:endParaRPr>
          </a:p>
          <a:p>
            <a:pPr marL="12700" marR="5080" indent="251460">
              <a:lnSpc>
                <a:spcPts val="3970"/>
              </a:lnSpc>
              <a:spcBef>
                <a:spcPts val="125"/>
              </a:spcBef>
              <a:buChar char="•"/>
              <a:tabLst>
                <a:tab pos="264160" algn="l"/>
              </a:tabLst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vrchol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zásobníku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&amp;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žádné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pravidlo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nelze použít:</a:t>
            </a:r>
            <a:endParaRPr sz="3300">
              <a:latin typeface="Times New Roman"/>
              <a:cs typeface="Times New Roman"/>
            </a:endParaRPr>
          </a:p>
          <a:p>
            <a:pPr marL="263525" indent="-250825">
              <a:lnSpc>
                <a:spcPts val="3520"/>
              </a:lnSpc>
              <a:spcBef>
                <a:spcPts val="120"/>
              </a:spcBef>
              <a:buSzPct val="108196"/>
              <a:buFont typeface="Times New Roman"/>
              <a:buChar char="•"/>
              <a:tabLst>
                <a:tab pos="263525" algn="l"/>
              </a:tabLst>
            </a:pP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</a:t>
            </a:r>
            <a:endParaRPr sz="3050">
              <a:latin typeface="Times New Roman"/>
              <a:cs typeface="Times New Roman"/>
            </a:endParaRPr>
          </a:p>
          <a:p>
            <a:pPr marL="516890">
              <a:lnSpc>
                <a:spcPts val="3360"/>
              </a:lnSpc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GetNextToken;</a:t>
            </a:r>
            <a:endParaRPr sz="3050">
              <a:latin typeface="Times New Roman"/>
              <a:cs typeface="Times New Roman"/>
            </a:endParaRPr>
          </a:p>
          <a:p>
            <a:pPr marL="516890">
              <a:lnSpc>
                <a:spcPts val="3335"/>
              </a:lnSpc>
            </a:pPr>
            <a:r>
              <a:rPr sz="3050" dirty="0">
                <a:latin typeface="Times New Roman"/>
                <a:cs typeface="Times New Roman"/>
              </a:rPr>
              <a:t>{Tyto tokeny</a:t>
            </a:r>
            <a:r>
              <a:rPr sz="3050" spc="-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jsou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přeskočeny}</a:t>
            </a:r>
            <a:endParaRPr sz="3050">
              <a:latin typeface="Times New Roman"/>
              <a:cs typeface="Times New Roman"/>
            </a:endParaRPr>
          </a:p>
          <a:p>
            <a:pPr marL="306705">
              <a:lnSpc>
                <a:spcPts val="3315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</a:t>
            </a:r>
            <a:r>
              <a:rPr sz="3050" b="1" u="none" spc="45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u="none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v</a:t>
            </a:r>
            <a:r>
              <a:rPr sz="3050" u="none" spc="4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množině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Context</a:t>
            </a:r>
            <a:r>
              <a:rPr sz="3050" u="none" spc="-10" dirty="0">
                <a:latin typeface="Times New Roman"/>
                <a:cs typeface="Times New Roman"/>
              </a:rPr>
              <a:t>(</a:t>
            </a:r>
            <a:r>
              <a:rPr sz="30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u="none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263525" indent="-250825">
              <a:lnSpc>
                <a:spcPts val="3775"/>
              </a:lnSpc>
              <a:buFont typeface="Times New Roman"/>
              <a:buChar char="•"/>
              <a:tabLst>
                <a:tab pos="263525" algn="l"/>
              </a:tabLst>
            </a:pPr>
            <a:r>
              <a:rPr sz="3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300" b="1" u="none" spc="-10" dirty="0">
                <a:latin typeface="Times New Roman"/>
                <a:cs typeface="Times New Roman"/>
              </a:rPr>
              <a:t> </a:t>
            </a:r>
            <a:r>
              <a:rPr sz="33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u="none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Symbol"/>
                <a:cs typeface="Symbol"/>
              </a:rPr>
              <a:t></a:t>
            </a:r>
            <a:r>
              <a:rPr sz="3300" u="none" spc="-25" dirty="0">
                <a:latin typeface="Times New Roman"/>
                <a:cs typeface="Times New Roman"/>
              </a:rPr>
              <a:t> </a:t>
            </a:r>
            <a:r>
              <a:rPr sz="3300" i="1" u="none" dirty="0">
                <a:latin typeface="Times New Roman"/>
                <a:cs typeface="Times New Roman"/>
              </a:rPr>
              <a:t>First</a:t>
            </a:r>
            <a:r>
              <a:rPr sz="3300" u="none" dirty="0">
                <a:latin typeface="Times New Roman"/>
                <a:cs typeface="Times New Roman"/>
              </a:rPr>
              <a:t>(</a:t>
            </a:r>
            <a:r>
              <a:rPr sz="33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u="none" dirty="0">
                <a:latin typeface="Times New Roman"/>
                <a:cs typeface="Times New Roman"/>
              </a:rPr>
              <a:t>)</a:t>
            </a:r>
            <a:r>
              <a:rPr sz="3300" u="none" spc="15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300" b="1" u="none" spc="-15" dirty="0"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ponech</a:t>
            </a:r>
            <a:r>
              <a:rPr sz="3300" u="none" spc="-10" dirty="0"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symbol</a:t>
            </a:r>
            <a:r>
              <a:rPr sz="3300" u="none" spc="-15" dirty="0">
                <a:latin typeface="Times New Roman"/>
                <a:cs typeface="Times New Roman"/>
              </a:rPr>
              <a:t> </a:t>
            </a:r>
            <a:r>
              <a:rPr sz="33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u="none" spc="-2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na </a:t>
            </a:r>
            <a:r>
              <a:rPr sz="3300" u="none" spc="-10" dirty="0">
                <a:latin typeface="Times New Roman"/>
                <a:cs typeface="Times New Roman"/>
              </a:rPr>
              <a:t>zásobníku</a:t>
            </a:r>
            <a:endParaRPr sz="3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3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3300" b="1" u="none" spc="5" dirty="0"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odstraň</a:t>
            </a:r>
            <a:r>
              <a:rPr sz="3300" u="none" spc="-5" dirty="0">
                <a:latin typeface="Times New Roman"/>
                <a:cs typeface="Times New Roman"/>
              </a:rPr>
              <a:t> </a:t>
            </a:r>
            <a:r>
              <a:rPr sz="33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ze</a:t>
            </a:r>
            <a:r>
              <a:rPr sz="3300" u="none" spc="15" dirty="0"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Times New Roman"/>
                <a:cs typeface="Times New Roman"/>
              </a:rPr>
              <a:t>zásobníku</a:t>
            </a:r>
            <a:r>
              <a:rPr sz="3300" b="1" u="none" dirty="0">
                <a:latin typeface="Times New Roman"/>
                <a:cs typeface="Times New Roman"/>
              </a:rPr>
              <a:t>;</a:t>
            </a:r>
            <a:r>
              <a:rPr sz="3300" b="1" u="none" spc="-5" dirty="0">
                <a:latin typeface="Times New Roman"/>
                <a:cs typeface="Times New Roman"/>
              </a:rPr>
              <a:t> </a:t>
            </a:r>
            <a:r>
              <a:rPr sz="3300" b="1" u="none" dirty="0">
                <a:latin typeface="Times New Roman"/>
                <a:cs typeface="Times New Roman"/>
              </a:rPr>
              <a:t>//</a:t>
            </a:r>
            <a:r>
              <a:rPr sz="3300" b="1" u="none" spc="10" dirty="0">
                <a:latin typeface="Times New Roman"/>
                <a:cs typeface="Times New Roman"/>
              </a:rPr>
              <a:t> </a:t>
            </a:r>
            <a:r>
              <a:rPr sz="33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u="none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Symbol"/>
                <a:cs typeface="Symbol"/>
              </a:rPr>
              <a:t></a:t>
            </a:r>
            <a:r>
              <a:rPr sz="3300" u="none" spc="-15" dirty="0">
                <a:latin typeface="Times New Roman"/>
                <a:cs typeface="Times New Roman"/>
              </a:rPr>
              <a:t> </a:t>
            </a:r>
            <a:r>
              <a:rPr sz="3300" i="1" u="none" spc="-10" dirty="0">
                <a:latin typeface="Times New Roman"/>
                <a:cs typeface="Times New Roman"/>
              </a:rPr>
              <a:t>Follow</a:t>
            </a:r>
            <a:r>
              <a:rPr sz="3300" u="none" spc="-10" dirty="0">
                <a:latin typeface="Times New Roman"/>
                <a:cs typeface="Times New Roman"/>
              </a:rPr>
              <a:t>(</a:t>
            </a:r>
            <a:r>
              <a:rPr sz="330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u="none" spc="-1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4522" y="5605272"/>
            <a:ext cx="546100" cy="713740"/>
            <a:chOff x="5914522" y="5605272"/>
            <a:chExt cx="546100" cy="713740"/>
          </a:xfrm>
        </p:grpSpPr>
        <p:sp>
          <p:nvSpPr>
            <p:cNvPr id="3" name="object 3"/>
            <p:cNvSpPr/>
            <p:nvPr/>
          </p:nvSpPr>
          <p:spPr>
            <a:xfrm>
              <a:off x="5935857" y="5626607"/>
              <a:ext cx="502920" cy="670560"/>
            </a:xfrm>
            <a:custGeom>
              <a:avLst/>
              <a:gdLst/>
              <a:ahLst/>
              <a:cxnLst/>
              <a:rect l="l" t="t" r="r" b="b"/>
              <a:pathLst>
                <a:path w="502920" h="670560">
                  <a:moveTo>
                    <a:pt x="502919" y="67055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2919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14522" y="5605272"/>
              <a:ext cx="546100" cy="713740"/>
            </a:xfrm>
            <a:custGeom>
              <a:avLst/>
              <a:gdLst/>
              <a:ahLst/>
              <a:cxnLst/>
              <a:rect l="l" t="t" r="r" b="b"/>
              <a:pathLst>
                <a:path w="546100" h="713739">
                  <a:moveTo>
                    <a:pt x="545592" y="71323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713232"/>
                  </a:lnTo>
                  <a:lnTo>
                    <a:pt x="545592" y="713232"/>
                  </a:lnTo>
                  <a:close/>
                </a:path>
                <a:path w="54610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54610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02920" y="713232"/>
                  </a:lnTo>
                  <a:lnTo>
                    <a:pt x="502920" y="691896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546100" h="713739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672084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524256" y="713232"/>
                  </a:moveTo>
                  <a:lnTo>
                    <a:pt x="524256" y="672084"/>
                  </a:lnTo>
                  <a:lnTo>
                    <a:pt x="502920" y="691896"/>
                  </a:lnTo>
                  <a:lnTo>
                    <a:pt x="502920" y="713232"/>
                  </a:lnTo>
                  <a:lnTo>
                    <a:pt x="52425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326258" y="5605272"/>
            <a:ext cx="546100" cy="713740"/>
            <a:chOff x="5326258" y="5605272"/>
            <a:chExt cx="546100" cy="713740"/>
          </a:xfrm>
        </p:grpSpPr>
        <p:sp>
          <p:nvSpPr>
            <p:cNvPr id="6" name="object 6"/>
            <p:cNvSpPr/>
            <p:nvPr/>
          </p:nvSpPr>
          <p:spPr>
            <a:xfrm>
              <a:off x="5347593" y="5626607"/>
              <a:ext cx="504825" cy="670560"/>
            </a:xfrm>
            <a:custGeom>
              <a:avLst/>
              <a:gdLst/>
              <a:ahLst/>
              <a:cxnLst/>
              <a:rect l="l" t="t" r="r" b="b"/>
              <a:pathLst>
                <a:path w="504825" h="670560">
                  <a:moveTo>
                    <a:pt x="504443" y="67055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4443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26258" y="5605272"/>
              <a:ext cx="546100" cy="713740"/>
            </a:xfrm>
            <a:custGeom>
              <a:avLst/>
              <a:gdLst/>
              <a:ahLst/>
              <a:cxnLst/>
              <a:rect l="l" t="t" r="r" b="b"/>
              <a:pathLst>
                <a:path w="546100" h="713739">
                  <a:moveTo>
                    <a:pt x="545592" y="71323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21336"/>
                  </a:lnTo>
                  <a:lnTo>
                    <a:pt x="525780" y="41148"/>
                  </a:lnTo>
                  <a:lnTo>
                    <a:pt x="525780" y="713232"/>
                  </a:lnTo>
                  <a:lnTo>
                    <a:pt x="545592" y="713232"/>
                  </a:lnTo>
                  <a:close/>
                </a:path>
                <a:path w="546100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546100" h="713739">
                  <a:moveTo>
                    <a:pt x="525780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504444" y="713232"/>
                  </a:lnTo>
                  <a:lnTo>
                    <a:pt x="504444" y="691896"/>
                  </a:lnTo>
                  <a:lnTo>
                    <a:pt x="525780" y="672084"/>
                  </a:lnTo>
                  <a:close/>
                </a:path>
                <a:path w="546100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546100" h="713739">
                  <a:moveTo>
                    <a:pt x="525780" y="41148"/>
                  </a:moveTo>
                  <a:lnTo>
                    <a:pt x="504444" y="21336"/>
                  </a:lnTo>
                  <a:lnTo>
                    <a:pt x="504444" y="41148"/>
                  </a:lnTo>
                  <a:lnTo>
                    <a:pt x="525780" y="41148"/>
                  </a:lnTo>
                  <a:close/>
                </a:path>
                <a:path w="546100" h="713739">
                  <a:moveTo>
                    <a:pt x="525780" y="672084"/>
                  </a:moveTo>
                  <a:lnTo>
                    <a:pt x="525780" y="41148"/>
                  </a:lnTo>
                  <a:lnTo>
                    <a:pt x="504444" y="41148"/>
                  </a:lnTo>
                  <a:lnTo>
                    <a:pt x="504444" y="672084"/>
                  </a:lnTo>
                  <a:lnTo>
                    <a:pt x="525780" y="672084"/>
                  </a:lnTo>
                  <a:close/>
                </a:path>
                <a:path w="546100" h="713739">
                  <a:moveTo>
                    <a:pt x="525780" y="713232"/>
                  </a:moveTo>
                  <a:lnTo>
                    <a:pt x="525780" y="672084"/>
                  </a:lnTo>
                  <a:lnTo>
                    <a:pt x="504444" y="691896"/>
                  </a:lnTo>
                  <a:lnTo>
                    <a:pt x="504444" y="713232"/>
                  </a:lnTo>
                  <a:lnTo>
                    <a:pt x="525780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07158" y="5605272"/>
            <a:ext cx="378460" cy="713740"/>
            <a:chOff x="4907158" y="5605272"/>
            <a:chExt cx="378460" cy="713740"/>
          </a:xfrm>
        </p:grpSpPr>
        <p:sp>
          <p:nvSpPr>
            <p:cNvPr id="9" name="object 9"/>
            <p:cNvSpPr/>
            <p:nvPr/>
          </p:nvSpPr>
          <p:spPr>
            <a:xfrm>
              <a:off x="4928493" y="5626607"/>
              <a:ext cx="335280" cy="670560"/>
            </a:xfrm>
            <a:custGeom>
              <a:avLst/>
              <a:gdLst/>
              <a:ahLst/>
              <a:cxnLst/>
              <a:rect l="l" t="t" r="r" b="b"/>
              <a:pathLst>
                <a:path w="335279" h="670560">
                  <a:moveTo>
                    <a:pt x="335279" y="67055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335279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7158" y="5605272"/>
              <a:ext cx="378460" cy="713740"/>
            </a:xfrm>
            <a:custGeom>
              <a:avLst/>
              <a:gdLst/>
              <a:ahLst/>
              <a:cxnLst/>
              <a:rect l="l" t="t" r="r" b="b"/>
              <a:pathLst>
                <a:path w="378460" h="713739">
                  <a:moveTo>
                    <a:pt x="377952" y="71323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35280" y="41148"/>
                  </a:lnTo>
                  <a:lnTo>
                    <a:pt x="335280" y="21336"/>
                  </a:lnTo>
                  <a:lnTo>
                    <a:pt x="356616" y="41148"/>
                  </a:lnTo>
                  <a:lnTo>
                    <a:pt x="356616" y="713232"/>
                  </a:lnTo>
                  <a:lnTo>
                    <a:pt x="377952" y="713232"/>
                  </a:lnTo>
                  <a:close/>
                </a:path>
                <a:path w="37846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7846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378460" h="713739">
                  <a:moveTo>
                    <a:pt x="35661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335280" y="713232"/>
                  </a:lnTo>
                  <a:lnTo>
                    <a:pt x="335280" y="691896"/>
                  </a:lnTo>
                  <a:lnTo>
                    <a:pt x="356616" y="672084"/>
                  </a:lnTo>
                  <a:close/>
                </a:path>
                <a:path w="37846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378460" h="713739">
                  <a:moveTo>
                    <a:pt x="356616" y="41148"/>
                  </a:moveTo>
                  <a:lnTo>
                    <a:pt x="335280" y="21336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60" h="713739">
                  <a:moveTo>
                    <a:pt x="356616" y="672084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672084"/>
                  </a:lnTo>
                  <a:lnTo>
                    <a:pt x="356616" y="672084"/>
                  </a:lnTo>
                  <a:close/>
                </a:path>
                <a:path w="378460" h="713739">
                  <a:moveTo>
                    <a:pt x="356616" y="713232"/>
                  </a:moveTo>
                  <a:lnTo>
                    <a:pt x="356616" y="672084"/>
                  </a:lnTo>
                  <a:lnTo>
                    <a:pt x="335280" y="691896"/>
                  </a:lnTo>
                  <a:lnTo>
                    <a:pt x="335280" y="713232"/>
                  </a:lnTo>
                  <a:lnTo>
                    <a:pt x="35661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349874" y="5605272"/>
            <a:ext cx="546100" cy="713740"/>
            <a:chOff x="8349874" y="5605272"/>
            <a:chExt cx="546100" cy="713740"/>
          </a:xfrm>
        </p:grpSpPr>
        <p:sp>
          <p:nvSpPr>
            <p:cNvPr id="12" name="object 12"/>
            <p:cNvSpPr/>
            <p:nvPr/>
          </p:nvSpPr>
          <p:spPr>
            <a:xfrm>
              <a:off x="8369685" y="5626607"/>
              <a:ext cx="504825" cy="670560"/>
            </a:xfrm>
            <a:custGeom>
              <a:avLst/>
              <a:gdLst/>
              <a:ahLst/>
              <a:cxnLst/>
              <a:rect l="l" t="t" r="r" b="b"/>
              <a:pathLst>
                <a:path w="504825" h="670560">
                  <a:moveTo>
                    <a:pt x="504443" y="670559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4443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49874" y="5605272"/>
              <a:ext cx="546100" cy="713740"/>
            </a:xfrm>
            <a:custGeom>
              <a:avLst/>
              <a:gdLst/>
              <a:ahLst/>
              <a:cxnLst/>
              <a:rect l="l" t="t" r="r" b="b"/>
              <a:pathLst>
                <a:path w="546100" h="713739">
                  <a:moveTo>
                    <a:pt x="545592" y="71323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19812" y="71323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713232"/>
                  </a:lnTo>
                  <a:lnTo>
                    <a:pt x="545592" y="713232"/>
                  </a:lnTo>
                  <a:close/>
                </a:path>
                <a:path w="54610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19812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02920" y="713232"/>
                  </a:lnTo>
                  <a:lnTo>
                    <a:pt x="502920" y="691896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19812" y="672084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546100" h="713739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713739">
                  <a:moveTo>
                    <a:pt x="524256" y="672084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672084"/>
                  </a:lnTo>
                  <a:lnTo>
                    <a:pt x="524256" y="672084"/>
                  </a:lnTo>
                  <a:close/>
                </a:path>
                <a:path w="546100" h="713739">
                  <a:moveTo>
                    <a:pt x="524256" y="713232"/>
                  </a:moveTo>
                  <a:lnTo>
                    <a:pt x="524256" y="672084"/>
                  </a:lnTo>
                  <a:lnTo>
                    <a:pt x="502920" y="691896"/>
                  </a:lnTo>
                  <a:lnTo>
                    <a:pt x="502920" y="713232"/>
                  </a:lnTo>
                  <a:lnTo>
                    <a:pt x="52425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502786" y="5605272"/>
            <a:ext cx="1132840" cy="713740"/>
            <a:chOff x="6502786" y="5605272"/>
            <a:chExt cx="1132840" cy="713740"/>
          </a:xfrm>
        </p:grpSpPr>
        <p:sp>
          <p:nvSpPr>
            <p:cNvPr id="15" name="object 15"/>
            <p:cNvSpPr/>
            <p:nvPr/>
          </p:nvSpPr>
          <p:spPr>
            <a:xfrm>
              <a:off x="6522597" y="5626607"/>
              <a:ext cx="1092835" cy="670560"/>
            </a:xfrm>
            <a:custGeom>
              <a:avLst/>
              <a:gdLst/>
              <a:ahLst/>
              <a:cxnLst/>
              <a:rect l="l" t="t" r="r" b="b"/>
              <a:pathLst>
                <a:path w="1092834" h="670560">
                  <a:moveTo>
                    <a:pt x="1092707" y="670559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1092707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2786" y="5605272"/>
              <a:ext cx="1132840" cy="713740"/>
            </a:xfrm>
            <a:custGeom>
              <a:avLst/>
              <a:gdLst/>
              <a:ahLst/>
              <a:cxnLst/>
              <a:rect l="l" t="t" r="r" b="b"/>
              <a:pathLst>
                <a:path w="1132840" h="713739">
                  <a:moveTo>
                    <a:pt x="1132332" y="71323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19812" y="71323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091184" y="41148"/>
                  </a:lnTo>
                  <a:lnTo>
                    <a:pt x="1091184" y="21336"/>
                  </a:lnTo>
                  <a:lnTo>
                    <a:pt x="1112520" y="41148"/>
                  </a:lnTo>
                  <a:lnTo>
                    <a:pt x="1112520" y="713232"/>
                  </a:lnTo>
                  <a:lnTo>
                    <a:pt x="1132332" y="713232"/>
                  </a:lnTo>
                  <a:close/>
                </a:path>
                <a:path w="113284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13284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2084"/>
                  </a:lnTo>
                  <a:lnTo>
                    <a:pt x="41148" y="672084"/>
                  </a:lnTo>
                  <a:close/>
                </a:path>
                <a:path w="1132840" h="713739">
                  <a:moveTo>
                    <a:pt x="1112520" y="672084"/>
                  </a:moveTo>
                  <a:lnTo>
                    <a:pt x="19812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1091184" y="713232"/>
                  </a:lnTo>
                  <a:lnTo>
                    <a:pt x="1091184" y="691896"/>
                  </a:lnTo>
                  <a:lnTo>
                    <a:pt x="1112520" y="672084"/>
                  </a:lnTo>
                  <a:close/>
                </a:path>
                <a:path w="113284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19812" y="672084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1132840" h="713739">
                  <a:moveTo>
                    <a:pt x="1112520" y="41148"/>
                  </a:moveTo>
                  <a:lnTo>
                    <a:pt x="1091184" y="21336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2840" h="713739">
                  <a:moveTo>
                    <a:pt x="1112520" y="672084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672084"/>
                  </a:lnTo>
                  <a:lnTo>
                    <a:pt x="1112520" y="672084"/>
                  </a:lnTo>
                  <a:close/>
                </a:path>
                <a:path w="1132840" h="713739">
                  <a:moveTo>
                    <a:pt x="1112520" y="713232"/>
                  </a:moveTo>
                  <a:lnTo>
                    <a:pt x="1112520" y="672084"/>
                  </a:lnTo>
                  <a:lnTo>
                    <a:pt x="1091184" y="691896"/>
                  </a:lnTo>
                  <a:lnTo>
                    <a:pt x="1091184" y="713232"/>
                  </a:lnTo>
                  <a:lnTo>
                    <a:pt x="1112520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77790" y="5605272"/>
            <a:ext cx="629920" cy="713740"/>
            <a:chOff x="7677790" y="5605272"/>
            <a:chExt cx="629920" cy="713740"/>
          </a:xfrm>
        </p:grpSpPr>
        <p:sp>
          <p:nvSpPr>
            <p:cNvPr id="18" name="object 18"/>
            <p:cNvSpPr/>
            <p:nvPr/>
          </p:nvSpPr>
          <p:spPr>
            <a:xfrm>
              <a:off x="7699125" y="5626607"/>
              <a:ext cx="586740" cy="670560"/>
            </a:xfrm>
            <a:custGeom>
              <a:avLst/>
              <a:gdLst/>
              <a:ahLst/>
              <a:cxnLst/>
              <a:rect l="l" t="t" r="r" b="b"/>
              <a:pathLst>
                <a:path w="586740" h="670560">
                  <a:moveTo>
                    <a:pt x="586739" y="670559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6739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7790" y="5605272"/>
              <a:ext cx="629920" cy="713740"/>
            </a:xfrm>
            <a:custGeom>
              <a:avLst/>
              <a:gdLst/>
              <a:ahLst/>
              <a:cxnLst/>
              <a:rect l="l" t="t" r="r" b="b"/>
              <a:pathLst>
                <a:path w="629920" h="713739">
                  <a:moveTo>
                    <a:pt x="629412" y="71323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713232"/>
                  </a:lnTo>
                  <a:lnTo>
                    <a:pt x="629412" y="713232"/>
                  </a:lnTo>
                  <a:close/>
                </a:path>
                <a:path w="629920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20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629920" h="713739">
                  <a:moveTo>
                    <a:pt x="60807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86740" y="713232"/>
                  </a:lnTo>
                  <a:lnTo>
                    <a:pt x="586740" y="691896"/>
                  </a:lnTo>
                  <a:lnTo>
                    <a:pt x="608076" y="672084"/>
                  </a:lnTo>
                  <a:close/>
                </a:path>
                <a:path w="62992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629920" h="713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713739">
                  <a:moveTo>
                    <a:pt x="608076" y="672084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672084"/>
                  </a:lnTo>
                  <a:lnTo>
                    <a:pt x="608076" y="672084"/>
                  </a:lnTo>
                  <a:close/>
                </a:path>
                <a:path w="629920" h="713739">
                  <a:moveTo>
                    <a:pt x="608076" y="713232"/>
                  </a:moveTo>
                  <a:lnTo>
                    <a:pt x="608076" y="672084"/>
                  </a:lnTo>
                  <a:lnTo>
                    <a:pt x="586740" y="691896"/>
                  </a:lnTo>
                  <a:lnTo>
                    <a:pt x="586740" y="713232"/>
                  </a:lnTo>
                  <a:lnTo>
                    <a:pt x="608076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936614" y="5605272"/>
            <a:ext cx="882650" cy="713740"/>
            <a:chOff x="8936614" y="5605272"/>
            <a:chExt cx="882650" cy="713740"/>
          </a:xfrm>
        </p:grpSpPr>
        <p:sp>
          <p:nvSpPr>
            <p:cNvPr id="21" name="object 21"/>
            <p:cNvSpPr/>
            <p:nvPr/>
          </p:nvSpPr>
          <p:spPr>
            <a:xfrm>
              <a:off x="8957949" y="5626607"/>
              <a:ext cx="840105" cy="670560"/>
            </a:xfrm>
            <a:custGeom>
              <a:avLst/>
              <a:gdLst/>
              <a:ahLst/>
              <a:cxnLst/>
              <a:rect l="l" t="t" r="r" b="b"/>
              <a:pathLst>
                <a:path w="840104" h="670560">
                  <a:moveTo>
                    <a:pt x="839723" y="670559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839723" y="6705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36614" y="5605272"/>
              <a:ext cx="882650" cy="713740"/>
            </a:xfrm>
            <a:custGeom>
              <a:avLst/>
              <a:gdLst/>
              <a:ahLst/>
              <a:cxnLst/>
              <a:rect l="l" t="t" r="r" b="b"/>
              <a:pathLst>
                <a:path w="882650" h="713739">
                  <a:moveTo>
                    <a:pt x="882396" y="713232"/>
                  </a:moveTo>
                  <a:lnTo>
                    <a:pt x="88239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39724" y="41148"/>
                  </a:lnTo>
                  <a:lnTo>
                    <a:pt x="839724" y="21336"/>
                  </a:lnTo>
                  <a:lnTo>
                    <a:pt x="861060" y="41148"/>
                  </a:lnTo>
                  <a:lnTo>
                    <a:pt x="861060" y="713232"/>
                  </a:lnTo>
                  <a:lnTo>
                    <a:pt x="882396" y="713232"/>
                  </a:lnTo>
                  <a:close/>
                </a:path>
                <a:path w="882650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882650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882650" h="713739">
                  <a:moveTo>
                    <a:pt x="861060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839724" y="713232"/>
                  </a:lnTo>
                  <a:lnTo>
                    <a:pt x="839724" y="691896"/>
                  </a:lnTo>
                  <a:lnTo>
                    <a:pt x="861060" y="672084"/>
                  </a:lnTo>
                  <a:close/>
                </a:path>
                <a:path w="882650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882650" h="713739">
                  <a:moveTo>
                    <a:pt x="861060" y="41148"/>
                  </a:moveTo>
                  <a:lnTo>
                    <a:pt x="839724" y="21336"/>
                  </a:lnTo>
                  <a:lnTo>
                    <a:pt x="839724" y="41148"/>
                  </a:lnTo>
                  <a:lnTo>
                    <a:pt x="861060" y="41148"/>
                  </a:lnTo>
                  <a:close/>
                </a:path>
                <a:path w="882650" h="713739">
                  <a:moveTo>
                    <a:pt x="861060" y="672084"/>
                  </a:moveTo>
                  <a:lnTo>
                    <a:pt x="861060" y="41148"/>
                  </a:lnTo>
                  <a:lnTo>
                    <a:pt x="839724" y="41148"/>
                  </a:lnTo>
                  <a:lnTo>
                    <a:pt x="839724" y="672084"/>
                  </a:lnTo>
                  <a:lnTo>
                    <a:pt x="861060" y="672084"/>
                  </a:lnTo>
                  <a:close/>
                </a:path>
                <a:path w="882650" h="713739">
                  <a:moveTo>
                    <a:pt x="861060" y="713232"/>
                  </a:moveTo>
                  <a:lnTo>
                    <a:pt x="861060" y="672084"/>
                  </a:lnTo>
                  <a:lnTo>
                    <a:pt x="839724" y="691896"/>
                  </a:lnTo>
                  <a:lnTo>
                    <a:pt x="839724" y="713232"/>
                  </a:lnTo>
                  <a:lnTo>
                    <a:pt x="861060" y="713232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41423" y="2960622"/>
            <a:ext cx="15824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solidFill>
                  <a:srgbClr val="65CCFF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0349" y="2583179"/>
            <a:ext cx="3301365" cy="3046730"/>
          </a:xfrm>
          <a:custGeom>
            <a:avLst/>
            <a:gdLst/>
            <a:ahLst/>
            <a:cxnLst/>
            <a:rect l="l" t="t" r="r" b="b"/>
            <a:pathLst>
              <a:path w="3301365" h="3046729">
                <a:moveTo>
                  <a:pt x="42672" y="2790444"/>
                </a:moveTo>
                <a:lnTo>
                  <a:pt x="0" y="2790444"/>
                </a:lnTo>
                <a:lnTo>
                  <a:pt x="0" y="3043428"/>
                </a:lnTo>
                <a:lnTo>
                  <a:pt x="42672" y="3043428"/>
                </a:lnTo>
                <a:lnTo>
                  <a:pt x="42672" y="2790444"/>
                </a:lnTo>
                <a:close/>
              </a:path>
              <a:path w="3301365" h="3046729">
                <a:moveTo>
                  <a:pt x="455676" y="1965960"/>
                </a:moveTo>
                <a:lnTo>
                  <a:pt x="426720" y="1937004"/>
                </a:lnTo>
                <a:lnTo>
                  <a:pt x="91440" y="2272284"/>
                </a:lnTo>
                <a:lnTo>
                  <a:pt x="120396" y="2302764"/>
                </a:lnTo>
                <a:lnTo>
                  <a:pt x="455676" y="1965960"/>
                </a:lnTo>
                <a:close/>
              </a:path>
              <a:path w="3301365" h="3046729">
                <a:moveTo>
                  <a:pt x="3300984" y="504444"/>
                </a:moveTo>
                <a:lnTo>
                  <a:pt x="1286256" y="0"/>
                </a:lnTo>
                <a:lnTo>
                  <a:pt x="1280922" y="20574"/>
                </a:lnTo>
                <a:lnTo>
                  <a:pt x="1260348" y="24384"/>
                </a:lnTo>
                <a:lnTo>
                  <a:pt x="1764792" y="3046476"/>
                </a:lnTo>
                <a:lnTo>
                  <a:pt x="1805940" y="3038856"/>
                </a:lnTo>
                <a:lnTo>
                  <a:pt x="1306868" y="48958"/>
                </a:lnTo>
                <a:lnTo>
                  <a:pt x="3290316" y="544068"/>
                </a:lnTo>
                <a:lnTo>
                  <a:pt x="3300984" y="504444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8618" y="4619244"/>
            <a:ext cx="43180" cy="1007744"/>
          </a:xfrm>
          <a:custGeom>
            <a:avLst/>
            <a:gdLst/>
            <a:ahLst/>
            <a:cxnLst/>
            <a:rect l="l" t="t" r="r" b="b"/>
            <a:pathLst>
              <a:path w="43179" h="1007745">
                <a:moveTo>
                  <a:pt x="42671" y="1007363"/>
                </a:moveTo>
                <a:lnTo>
                  <a:pt x="42671" y="0"/>
                </a:lnTo>
                <a:lnTo>
                  <a:pt x="0" y="0"/>
                </a:lnTo>
                <a:lnTo>
                  <a:pt x="0" y="1007363"/>
                </a:lnTo>
                <a:lnTo>
                  <a:pt x="42671" y="100736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0830" y="4521707"/>
            <a:ext cx="285115" cy="361315"/>
          </a:xfrm>
          <a:custGeom>
            <a:avLst/>
            <a:gdLst/>
            <a:ahLst/>
            <a:cxnLst/>
            <a:rect l="l" t="t" r="r" b="b"/>
            <a:pathLst>
              <a:path w="285114" h="361314">
                <a:moveTo>
                  <a:pt x="284987" y="336803"/>
                </a:moveTo>
                <a:lnTo>
                  <a:pt x="33527" y="0"/>
                </a:lnTo>
                <a:lnTo>
                  <a:pt x="0" y="25907"/>
                </a:lnTo>
                <a:lnTo>
                  <a:pt x="251459" y="361187"/>
                </a:lnTo>
                <a:lnTo>
                  <a:pt x="284987" y="33680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79242" y="5289803"/>
            <a:ext cx="41275" cy="337185"/>
          </a:xfrm>
          <a:custGeom>
            <a:avLst/>
            <a:gdLst/>
            <a:ahLst/>
            <a:cxnLst/>
            <a:rect l="l" t="t" r="r" b="b"/>
            <a:pathLst>
              <a:path w="41275" h="337185">
                <a:moveTo>
                  <a:pt x="41147" y="336803"/>
                </a:moveTo>
                <a:lnTo>
                  <a:pt x="41147" y="0"/>
                </a:lnTo>
                <a:lnTo>
                  <a:pt x="0" y="0"/>
                </a:lnTo>
                <a:lnTo>
                  <a:pt x="0" y="336803"/>
                </a:lnTo>
                <a:lnTo>
                  <a:pt x="41147" y="33680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09319" y="3884166"/>
            <a:ext cx="12338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&lt;stat&gt;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05701" y="3508247"/>
            <a:ext cx="2298700" cy="2132330"/>
          </a:xfrm>
          <a:custGeom>
            <a:avLst/>
            <a:gdLst/>
            <a:ahLst/>
            <a:cxnLst/>
            <a:rect l="l" t="t" r="r" b="b"/>
            <a:pathLst>
              <a:path w="2298700" h="2132329">
                <a:moveTo>
                  <a:pt x="1043940" y="2104644"/>
                </a:moveTo>
                <a:lnTo>
                  <a:pt x="36576" y="928116"/>
                </a:lnTo>
                <a:lnTo>
                  <a:pt x="20574" y="941832"/>
                </a:lnTo>
                <a:lnTo>
                  <a:pt x="1524" y="941832"/>
                </a:lnTo>
                <a:lnTo>
                  <a:pt x="0" y="2118360"/>
                </a:lnTo>
                <a:lnTo>
                  <a:pt x="42672" y="2118360"/>
                </a:lnTo>
                <a:lnTo>
                  <a:pt x="44107" y="1001674"/>
                </a:lnTo>
                <a:lnTo>
                  <a:pt x="1013460" y="2132076"/>
                </a:lnTo>
                <a:lnTo>
                  <a:pt x="1043940" y="2104644"/>
                </a:lnTo>
                <a:close/>
              </a:path>
              <a:path w="2298700" h="2132329">
                <a:moveTo>
                  <a:pt x="2298192" y="588264"/>
                </a:moveTo>
                <a:lnTo>
                  <a:pt x="1121664" y="0"/>
                </a:lnTo>
                <a:lnTo>
                  <a:pt x="1112520" y="19050"/>
                </a:lnTo>
                <a:lnTo>
                  <a:pt x="1103376" y="0"/>
                </a:lnTo>
                <a:lnTo>
                  <a:pt x="12192" y="502920"/>
                </a:lnTo>
                <a:lnTo>
                  <a:pt x="30480" y="541020"/>
                </a:lnTo>
                <a:lnTo>
                  <a:pt x="1098537" y="48755"/>
                </a:lnTo>
                <a:lnTo>
                  <a:pt x="1595628" y="2122932"/>
                </a:lnTo>
                <a:lnTo>
                  <a:pt x="1636776" y="2112264"/>
                </a:lnTo>
                <a:lnTo>
                  <a:pt x="1142936" y="57861"/>
                </a:lnTo>
                <a:lnTo>
                  <a:pt x="2278380" y="624840"/>
                </a:lnTo>
                <a:lnTo>
                  <a:pt x="2298192" y="588264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85589" y="4137150"/>
            <a:ext cx="15824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solidFill>
                  <a:srgbClr val="65CCFF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57238" y="4703063"/>
            <a:ext cx="43180" cy="923925"/>
          </a:xfrm>
          <a:custGeom>
            <a:avLst/>
            <a:gdLst/>
            <a:ahLst/>
            <a:cxnLst/>
            <a:rect l="l" t="t" r="r" b="b"/>
            <a:pathLst>
              <a:path w="43179" h="923925">
                <a:moveTo>
                  <a:pt x="42671" y="923543"/>
                </a:moveTo>
                <a:lnTo>
                  <a:pt x="41147" y="0"/>
                </a:lnTo>
                <a:lnTo>
                  <a:pt x="0" y="0"/>
                </a:lnTo>
                <a:lnTo>
                  <a:pt x="1523" y="923543"/>
                </a:lnTo>
                <a:lnTo>
                  <a:pt x="42671" y="92354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3" name="object 3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76181" y="5605272"/>
            <a:ext cx="4744720" cy="1813560"/>
            <a:chOff x="876181" y="5605272"/>
            <a:chExt cx="4744720" cy="1813560"/>
          </a:xfrm>
        </p:grpSpPr>
        <p:sp>
          <p:nvSpPr>
            <p:cNvPr id="36" name="object 36"/>
            <p:cNvSpPr/>
            <p:nvPr/>
          </p:nvSpPr>
          <p:spPr>
            <a:xfrm>
              <a:off x="4340229" y="5626607"/>
              <a:ext cx="502920" cy="670560"/>
            </a:xfrm>
            <a:custGeom>
              <a:avLst/>
              <a:gdLst/>
              <a:ahLst/>
              <a:cxnLst/>
              <a:rect l="l" t="t" r="r" b="b"/>
              <a:pathLst>
                <a:path w="502920" h="670560">
                  <a:moveTo>
                    <a:pt x="502919" y="670559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02919" y="67055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8889" y="5605284"/>
              <a:ext cx="546100" cy="1125220"/>
            </a:xfrm>
            <a:custGeom>
              <a:avLst/>
              <a:gdLst/>
              <a:ahLst/>
              <a:cxnLst/>
              <a:rect l="l" t="t" r="r" b="b"/>
              <a:pathLst>
                <a:path w="546100" h="1125220">
                  <a:moveTo>
                    <a:pt x="545592" y="0"/>
                  </a:moveTo>
                  <a:lnTo>
                    <a:pt x="504444" y="0"/>
                  </a:lnTo>
                  <a:lnTo>
                    <a:pt x="504444" y="41148"/>
                  </a:lnTo>
                  <a:lnTo>
                    <a:pt x="504444" y="672084"/>
                  </a:lnTo>
                  <a:lnTo>
                    <a:pt x="247992" y="672084"/>
                  </a:lnTo>
                  <a:lnTo>
                    <a:pt x="237744" y="653796"/>
                  </a:lnTo>
                  <a:lnTo>
                    <a:pt x="218782" y="637552"/>
                  </a:lnTo>
                  <a:lnTo>
                    <a:pt x="195834" y="630174"/>
                  </a:lnTo>
                  <a:lnTo>
                    <a:pt x="172212" y="631901"/>
                  </a:lnTo>
                  <a:lnTo>
                    <a:pt x="171729" y="631926"/>
                  </a:lnTo>
                  <a:lnTo>
                    <a:pt x="149352" y="643128"/>
                  </a:lnTo>
                  <a:lnTo>
                    <a:pt x="133350" y="662076"/>
                  </a:lnTo>
                  <a:lnTo>
                    <a:pt x="130352" y="672084"/>
                  </a:lnTo>
                  <a:lnTo>
                    <a:pt x="42672" y="672084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42672" y="713232"/>
                  </a:lnTo>
                  <a:lnTo>
                    <a:pt x="130860" y="713232"/>
                  </a:lnTo>
                  <a:lnTo>
                    <a:pt x="140208" y="731520"/>
                  </a:lnTo>
                  <a:lnTo>
                    <a:pt x="159156" y="747750"/>
                  </a:lnTo>
                  <a:lnTo>
                    <a:pt x="172212" y="751954"/>
                  </a:lnTo>
                  <a:lnTo>
                    <a:pt x="182118" y="755142"/>
                  </a:lnTo>
                  <a:lnTo>
                    <a:pt x="205740" y="753414"/>
                  </a:lnTo>
                  <a:lnTo>
                    <a:pt x="206209" y="753376"/>
                  </a:lnTo>
                  <a:lnTo>
                    <a:pt x="209346" y="751814"/>
                  </a:lnTo>
                  <a:lnTo>
                    <a:pt x="509016" y="1124712"/>
                  </a:lnTo>
                  <a:lnTo>
                    <a:pt x="541020" y="1098804"/>
                  </a:lnTo>
                  <a:lnTo>
                    <a:pt x="242316" y="725424"/>
                  </a:lnTo>
                  <a:lnTo>
                    <a:pt x="244817" y="722376"/>
                  </a:lnTo>
                  <a:lnTo>
                    <a:pt x="247650" y="713232"/>
                  </a:lnTo>
                  <a:lnTo>
                    <a:pt x="504444" y="713232"/>
                  </a:lnTo>
                  <a:lnTo>
                    <a:pt x="524256" y="713232"/>
                  </a:lnTo>
                  <a:lnTo>
                    <a:pt x="545592" y="71323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40229" y="6717791"/>
              <a:ext cx="1259205" cy="680085"/>
            </a:xfrm>
            <a:custGeom>
              <a:avLst/>
              <a:gdLst/>
              <a:ahLst/>
              <a:cxnLst/>
              <a:rect l="l" t="t" r="r" b="b"/>
              <a:pathLst>
                <a:path w="1259204" h="680084">
                  <a:moveTo>
                    <a:pt x="1258823" y="679703"/>
                  </a:moveTo>
                  <a:lnTo>
                    <a:pt x="1258823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1258823" y="6797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18894" y="6696456"/>
              <a:ext cx="1301750" cy="722630"/>
            </a:xfrm>
            <a:custGeom>
              <a:avLst/>
              <a:gdLst/>
              <a:ahLst/>
              <a:cxnLst/>
              <a:rect l="l" t="t" r="r" b="b"/>
              <a:pathLst>
                <a:path w="1301750" h="722629">
                  <a:moveTo>
                    <a:pt x="1301496" y="722376"/>
                  </a:moveTo>
                  <a:lnTo>
                    <a:pt x="130149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260348" y="42672"/>
                  </a:lnTo>
                  <a:lnTo>
                    <a:pt x="1260348" y="21336"/>
                  </a:lnTo>
                  <a:lnTo>
                    <a:pt x="1280160" y="42672"/>
                  </a:lnTo>
                  <a:lnTo>
                    <a:pt x="1280160" y="722376"/>
                  </a:lnTo>
                  <a:lnTo>
                    <a:pt x="1301496" y="722376"/>
                  </a:lnTo>
                  <a:close/>
                </a:path>
                <a:path w="1301750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301750" h="722629">
                  <a:moveTo>
                    <a:pt x="42672" y="6812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2672" y="681228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21336" y="681228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1260348" y="722376"/>
                  </a:lnTo>
                  <a:lnTo>
                    <a:pt x="1260348" y="701040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1301750" h="722629">
                  <a:moveTo>
                    <a:pt x="1280160" y="42672"/>
                  </a:moveTo>
                  <a:lnTo>
                    <a:pt x="1260348" y="21336"/>
                  </a:lnTo>
                  <a:lnTo>
                    <a:pt x="1260348" y="42672"/>
                  </a:lnTo>
                  <a:lnTo>
                    <a:pt x="1280160" y="42672"/>
                  </a:lnTo>
                  <a:close/>
                </a:path>
                <a:path w="1301750" h="722629">
                  <a:moveTo>
                    <a:pt x="1280160" y="681228"/>
                  </a:moveTo>
                  <a:lnTo>
                    <a:pt x="1280160" y="42672"/>
                  </a:lnTo>
                  <a:lnTo>
                    <a:pt x="1260348" y="42672"/>
                  </a:lnTo>
                  <a:lnTo>
                    <a:pt x="1260348" y="681228"/>
                  </a:lnTo>
                  <a:lnTo>
                    <a:pt x="1280160" y="681228"/>
                  </a:lnTo>
                  <a:close/>
                </a:path>
                <a:path w="1301750" h="722629">
                  <a:moveTo>
                    <a:pt x="1280160" y="722376"/>
                  </a:moveTo>
                  <a:lnTo>
                    <a:pt x="1280160" y="681228"/>
                  </a:lnTo>
                  <a:lnTo>
                    <a:pt x="1260348" y="701040"/>
                  </a:lnTo>
                  <a:lnTo>
                    <a:pt x="1260348" y="722376"/>
                  </a:lnTo>
                  <a:lnTo>
                    <a:pt x="128016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57861" y="5626607"/>
              <a:ext cx="586740" cy="670560"/>
            </a:xfrm>
            <a:custGeom>
              <a:avLst/>
              <a:gdLst/>
              <a:ahLst/>
              <a:cxnLst/>
              <a:rect l="l" t="t" r="r" b="b"/>
              <a:pathLst>
                <a:path w="586739" h="670560">
                  <a:moveTo>
                    <a:pt x="586739" y="670559"/>
                  </a:moveTo>
                  <a:lnTo>
                    <a:pt x="58673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6739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36526" y="5605272"/>
              <a:ext cx="629920" cy="713740"/>
            </a:xfrm>
            <a:custGeom>
              <a:avLst/>
              <a:gdLst/>
              <a:ahLst/>
              <a:cxnLst/>
              <a:rect l="l" t="t" r="r" b="b"/>
              <a:pathLst>
                <a:path w="629919" h="713739">
                  <a:moveTo>
                    <a:pt x="629412" y="71323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713232"/>
                  </a:lnTo>
                  <a:lnTo>
                    <a:pt x="629412" y="713232"/>
                  </a:lnTo>
                  <a:close/>
                </a:path>
                <a:path w="629919" h="713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29919" h="713739">
                  <a:moveTo>
                    <a:pt x="41148" y="6720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1148" y="672084"/>
                  </a:lnTo>
                  <a:close/>
                </a:path>
                <a:path w="629919" h="713739">
                  <a:moveTo>
                    <a:pt x="608076" y="672084"/>
                  </a:moveTo>
                  <a:lnTo>
                    <a:pt x="21336" y="672084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586740" y="713232"/>
                  </a:lnTo>
                  <a:lnTo>
                    <a:pt x="586740" y="691896"/>
                  </a:lnTo>
                  <a:lnTo>
                    <a:pt x="608076" y="672084"/>
                  </a:lnTo>
                  <a:close/>
                </a:path>
                <a:path w="629919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629919" h="71373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19" h="713739">
                  <a:moveTo>
                    <a:pt x="608076" y="672084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672084"/>
                  </a:lnTo>
                  <a:lnTo>
                    <a:pt x="608076" y="672084"/>
                  </a:lnTo>
                  <a:close/>
                </a:path>
                <a:path w="629919" h="713739">
                  <a:moveTo>
                    <a:pt x="608076" y="713232"/>
                  </a:moveTo>
                  <a:lnTo>
                    <a:pt x="608076" y="672084"/>
                  </a:lnTo>
                  <a:lnTo>
                    <a:pt x="586740" y="691896"/>
                  </a:lnTo>
                  <a:lnTo>
                    <a:pt x="586740" y="713232"/>
                  </a:lnTo>
                  <a:lnTo>
                    <a:pt x="60807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28422" y="5626607"/>
              <a:ext cx="588645" cy="670560"/>
            </a:xfrm>
            <a:custGeom>
              <a:avLst/>
              <a:gdLst/>
              <a:ahLst/>
              <a:cxnLst/>
              <a:rect l="l" t="t" r="r" b="b"/>
              <a:pathLst>
                <a:path w="588645" h="670560">
                  <a:moveTo>
                    <a:pt x="588263" y="670559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588263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7086" y="5605272"/>
              <a:ext cx="631190" cy="713740"/>
            </a:xfrm>
            <a:custGeom>
              <a:avLst/>
              <a:gdLst/>
              <a:ahLst/>
              <a:cxnLst/>
              <a:rect l="l" t="t" r="r" b="b"/>
              <a:pathLst>
                <a:path w="631189" h="713739">
                  <a:moveTo>
                    <a:pt x="630936" y="71323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713232"/>
                  </a:lnTo>
                  <a:lnTo>
                    <a:pt x="630936" y="713232"/>
                  </a:lnTo>
                  <a:close/>
                </a:path>
                <a:path w="631189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631189" h="713739">
                  <a:moveTo>
                    <a:pt x="609600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588264" y="713232"/>
                  </a:lnTo>
                  <a:lnTo>
                    <a:pt x="588264" y="691896"/>
                  </a:lnTo>
                  <a:lnTo>
                    <a:pt x="609600" y="672084"/>
                  </a:lnTo>
                  <a:close/>
                </a:path>
                <a:path w="63118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631189" h="71373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713739">
                  <a:moveTo>
                    <a:pt x="609600" y="672084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672084"/>
                  </a:lnTo>
                  <a:lnTo>
                    <a:pt x="609600" y="672084"/>
                  </a:lnTo>
                  <a:close/>
                </a:path>
                <a:path w="631189" h="713739">
                  <a:moveTo>
                    <a:pt x="609600" y="713232"/>
                  </a:moveTo>
                  <a:lnTo>
                    <a:pt x="609600" y="672084"/>
                  </a:lnTo>
                  <a:lnTo>
                    <a:pt x="588264" y="691896"/>
                  </a:lnTo>
                  <a:lnTo>
                    <a:pt x="588264" y="713232"/>
                  </a:lnTo>
                  <a:lnTo>
                    <a:pt x="609600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0506" y="5626607"/>
              <a:ext cx="419100" cy="670560"/>
            </a:xfrm>
            <a:custGeom>
              <a:avLst/>
              <a:gdLst/>
              <a:ahLst/>
              <a:cxnLst/>
              <a:rect l="l" t="t" r="r" b="b"/>
              <a:pathLst>
                <a:path w="419100" h="670560">
                  <a:moveTo>
                    <a:pt x="419099" y="67055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419099" y="6705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79170" y="5605272"/>
              <a:ext cx="462280" cy="713740"/>
            </a:xfrm>
            <a:custGeom>
              <a:avLst/>
              <a:gdLst/>
              <a:ahLst/>
              <a:cxnLst/>
              <a:rect l="l" t="t" r="r" b="b"/>
              <a:pathLst>
                <a:path w="462279" h="713739">
                  <a:moveTo>
                    <a:pt x="461772" y="71323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0436" y="41148"/>
                  </a:lnTo>
                  <a:lnTo>
                    <a:pt x="440436" y="713232"/>
                  </a:lnTo>
                  <a:lnTo>
                    <a:pt x="461772" y="713232"/>
                  </a:lnTo>
                  <a:close/>
                </a:path>
                <a:path w="462279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462279" h="713739">
                  <a:moveTo>
                    <a:pt x="440436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420624" y="713232"/>
                  </a:lnTo>
                  <a:lnTo>
                    <a:pt x="420624" y="691896"/>
                  </a:lnTo>
                  <a:lnTo>
                    <a:pt x="440436" y="672084"/>
                  </a:lnTo>
                  <a:close/>
                </a:path>
                <a:path w="46227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462279" h="713739">
                  <a:moveTo>
                    <a:pt x="440436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713739">
                  <a:moveTo>
                    <a:pt x="440436" y="672084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672084"/>
                  </a:lnTo>
                  <a:lnTo>
                    <a:pt x="440436" y="672084"/>
                  </a:lnTo>
                  <a:close/>
                </a:path>
                <a:path w="462279" h="713739">
                  <a:moveTo>
                    <a:pt x="440436" y="713232"/>
                  </a:moveTo>
                  <a:lnTo>
                    <a:pt x="440436" y="672084"/>
                  </a:lnTo>
                  <a:lnTo>
                    <a:pt x="420624" y="691896"/>
                  </a:lnTo>
                  <a:lnTo>
                    <a:pt x="420624" y="713232"/>
                  </a:lnTo>
                  <a:lnTo>
                    <a:pt x="44043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7517" y="5626607"/>
              <a:ext cx="1175385" cy="670560"/>
            </a:xfrm>
            <a:custGeom>
              <a:avLst/>
              <a:gdLst/>
              <a:ahLst/>
              <a:cxnLst/>
              <a:rect l="l" t="t" r="r" b="b"/>
              <a:pathLst>
                <a:path w="1175385" h="670560">
                  <a:moveTo>
                    <a:pt x="1175003" y="670559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670559"/>
                  </a:lnTo>
                  <a:lnTo>
                    <a:pt x="1175003" y="6705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6181" y="5605272"/>
              <a:ext cx="1217930" cy="713740"/>
            </a:xfrm>
            <a:custGeom>
              <a:avLst/>
              <a:gdLst/>
              <a:ahLst/>
              <a:cxnLst/>
              <a:rect l="l" t="t" r="r" b="b"/>
              <a:pathLst>
                <a:path w="1217930" h="713739">
                  <a:moveTo>
                    <a:pt x="1217672" y="713232"/>
                  </a:moveTo>
                  <a:lnTo>
                    <a:pt x="121767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176524" y="41148"/>
                  </a:lnTo>
                  <a:lnTo>
                    <a:pt x="1176524" y="21336"/>
                  </a:lnTo>
                  <a:lnTo>
                    <a:pt x="1196336" y="41148"/>
                  </a:lnTo>
                  <a:lnTo>
                    <a:pt x="1196336" y="713232"/>
                  </a:lnTo>
                  <a:lnTo>
                    <a:pt x="1217672" y="713232"/>
                  </a:lnTo>
                  <a:close/>
                </a:path>
                <a:path w="1217930" h="713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30" h="713739">
                  <a:moveTo>
                    <a:pt x="42672" y="67208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2084"/>
                  </a:lnTo>
                  <a:lnTo>
                    <a:pt x="42672" y="672084"/>
                  </a:lnTo>
                  <a:close/>
                </a:path>
                <a:path w="1217930" h="713739">
                  <a:moveTo>
                    <a:pt x="1196336" y="672084"/>
                  </a:moveTo>
                  <a:lnTo>
                    <a:pt x="21336" y="672084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1176524" y="713232"/>
                  </a:lnTo>
                  <a:lnTo>
                    <a:pt x="1176524" y="691896"/>
                  </a:lnTo>
                  <a:lnTo>
                    <a:pt x="1196336" y="672084"/>
                  </a:lnTo>
                  <a:close/>
                </a:path>
                <a:path w="1217930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2084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1217930" h="713739">
                  <a:moveTo>
                    <a:pt x="1196336" y="41148"/>
                  </a:moveTo>
                  <a:lnTo>
                    <a:pt x="1176524" y="21336"/>
                  </a:lnTo>
                  <a:lnTo>
                    <a:pt x="1176524" y="41148"/>
                  </a:lnTo>
                  <a:lnTo>
                    <a:pt x="1196336" y="41148"/>
                  </a:lnTo>
                  <a:close/>
                </a:path>
                <a:path w="1217930" h="713739">
                  <a:moveTo>
                    <a:pt x="1196336" y="672084"/>
                  </a:moveTo>
                  <a:lnTo>
                    <a:pt x="1196336" y="41148"/>
                  </a:lnTo>
                  <a:lnTo>
                    <a:pt x="1176524" y="41148"/>
                  </a:lnTo>
                  <a:lnTo>
                    <a:pt x="1176524" y="672084"/>
                  </a:lnTo>
                  <a:lnTo>
                    <a:pt x="1196336" y="672084"/>
                  </a:lnTo>
                  <a:close/>
                </a:path>
                <a:path w="1217930" h="713739">
                  <a:moveTo>
                    <a:pt x="1196336" y="713232"/>
                  </a:moveTo>
                  <a:lnTo>
                    <a:pt x="1196336" y="672084"/>
                  </a:lnTo>
                  <a:lnTo>
                    <a:pt x="1176524" y="691896"/>
                  </a:lnTo>
                  <a:lnTo>
                    <a:pt x="1176524" y="713232"/>
                  </a:lnTo>
                  <a:lnTo>
                    <a:pt x="119633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940696" y="478027"/>
            <a:ext cx="48107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Varianta</a:t>
            </a:r>
            <a:r>
              <a:rPr sz="4850" spc="-45" dirty="0"/>
              <a:t> </a:t>
            </a:r>
            <a:r>
              <a:rPr sz="4850" dirty="0"/>
              <a:t>II:</a:t>
            </a:r>
            <a:r>
              <a:rPr sz="4850" spc="-50" dirty="0"/>
              <a:t> </a:t>
            </a:r>
            <a:r>
              <a:rPr sz="4850" spc="-10" dirty="0"/>
              <a:t>Příklad</a:t>
            </a:r>
            <a:endParaRPr sz="4850"/>
          </a:p>
        </p:txBody>
      </p:sp>
      <p:sp>
        <p:nvSpPr>
          <p:cNvPr id="49" name="object 4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57/57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1580" y="5647433"/>
            <a:ext cx="104584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10" dirty="0">
                <a:latin typeface="Times New Roman"/>
                <a:cs typeface="Times New Roman"/>
              </a:rPr>
              <a:t>begin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56340" y="4896101"/>
            <a:ext cx="7618095" cy="24072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00555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65CCFF"/>
                </a:solidFill>
                <a:latin typeface="Times New Roman"/>
                <a:cs typeface="Times New Roman"/>
              </a:rPr>
              <a:t>&lt;expr&gt;</a:t>
            </a:r>
            <a:r>
              <a:rPr sz="2600" b="1" spc="-12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5CCFF"/>
                </a:solidFill>
                <a:latin typeface="Times New Roman"/>
                <a:cs typeface="Times New Roman"/>
              </a:rPr>
              <a:t>&lt;expr&gt;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  <a:tabLst>
                <a:tab pos="696595" algn="l"/>
                <a:tab pos="1325880" algn="l"/>
                <a:tab pos="1772285" algn="l"/>
                <a:tab pos="2220595" algn="l"/>
                <a:tab pos="2792095" algn="l"/>
                <a:tab pos="3843654" algn="l"/>
                <a:tab pos="4326890" algn="l"/>
                <a:tab pos="5585460" algn="l"/>
                <a:tab pos="6268720" algn="l"/>
                <a:tab pos="6753225" algn="l"/>
              </a:tabLst>
            </a:pP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:=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*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*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+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3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;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10" dirty="0">
                <a:latin typeface="Times New Roman"/>
                <a:cs typeface="Times New Roman"/>
              </a:rPr>
              <a:t>write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id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;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latin typeface="Times New Roman"/>
                <a:cs typeface="Times New Roman"/>
              </a:rPr>
              <a:t>end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3500">
              <a:latin typeface="Times New Roman"/>
              <a:cs typeface="Times New Roman"/>
            </a:endParaRPr>
          </a:p>
          <a:p>
            <a:pPr marL="2368550">
              <a:lnSpc>
                <a:spcPct val="100000"/>
              </a:lnSpc>
              <a:tabLst>
                <a:tab pos="3863340" algn="l"/>
              </a:tabLst>
            </a:pPr>
            <a:r>
              <a:rPr sz="3500" b="1" spc="-20" dirty="0">
                <a:latin typeface="Times New Roman"/>
                <a:cs typeface="Times New Roman"/>
              </a:rPr>
              <a:t>Klíč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‘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’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First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&lt;expr&gt;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70541" y="1833372"/>
            <a:ext cx="3557270" cy="3807460"/>
          </a:xfrm>
          <a:custGeom>
            <a:avLst/>
            <a:gdLst/>
            <a:ahLst/>
            <a:cxnLst/>
            <a:rect l="l" t="t" r="r" b="b"/>
            <a:pathLst>
              <a:path w="3557270" h="3807460">
                <a:moveTo>
                  <a:pt x="3557012" y="28955"/>
                </a:moveTo>
                <a:lnTo>
                  <a:pt x="3526532" y="0"/>
                </a:lnTo>
                <a:lnTo>
                  <a:pt x="0" y="3777995"/>
                </a:lnTo>
                <a:lnTo>
                  <a:pt x="30479" y="3806951"/>
                </a:lnTo>
                <a:lnTo>
                  <a:pt x="355701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41608" y="979118"/>
            <a:ext cx="2667635" cy="2293620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2505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endParaRPr sz="3500">
              <a:latin typeface="Times New Roman"/>
              <a:cs typeface="Times New Roman"/>
            </a:endParaRPr>
          </a:p>
          <a:p>
            <a:pPr marL="1097280">
              <a:lnSpc>
                <a:spcPct val="100000"/>
              </a:lnSpc>
              <a:spcBef>
                <a:spcPts val="2410"/>
              </a:spcBef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84764" y="3079190"/>
            <a:ext cx="2313940" cy="153733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&lt;assign&gt;</a:t>
            </a:r>
            <a:endParaRPr sz="3500">
              <a:latin typeface="Times New Roman"/>
              <a:cs typeface="Times New Roman"/>
            </a:endParaRPr>
          </a:p>
          <a:p>
            <a:pPr marL="918844">
              <a:lnSpc>
                <a:spcPct val="100000"/>
              </a:lnSpc>
              <a:spcBef>
                <a:spcPts val="1750"/>
              </a:spcBef>
            </a:pP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&lt;expr&gt;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94081" y="3846576"/>
            <a:ext cx="2295525" cy="1862455"/>
            <a:chOff x="2394081" y="3846576"/>
            <a:chExt cx="2295525" cy="1862455"/>
          </a:xfrm>
        </p:grpSpPr>
        <p:sp>
          <p:nvSpPr>
            <p:cNvPr id="56" name="object 56"/>
            <p:cNvSpPr/>
            <p:nvPr/>
          </p:nvSpPr>
          <p:spPr>
            <a:xfrm>
              <a:off x="2394077" y="3846575"/>
              <a:ext cx="2295525" cy="1795780"/>
            </a:xfrm>
            <a:custGeom>
              <a:avLst/>
              <a:gdLst/>
              <a:ahLst/>
              <a:cxnLst/>
              <a:rect l="l" t="t" r="r" b="b"/>
              <a:pathLst>
                <a:path w="2295525" h="1795779">
                  <a:moveTo>
                    <a:pt x="2295144" y="335280"/>
                  </a:moveTo>
                  <a:lnTo>
                    <a:pt x="1874520" y="0"/>
                  </a:lnTo>
                  <a:lnTo>
                    <a:pt x="1861820" y="15697"/>
                  </a:lnTo>
                  <a:lnTo>
                    <a:pt x="1858670" y="13716"/>
                  </a:lnTo>
                  <a:lnTo>
                    <a:pt x="1847088" y="1524"/>
                  </a:lnTo>
                  <a:lnTo>
                    <a:pt x="0" y="1764792"/>
                  </a:lnTo>
                  <a:lnTo>
                    <a:pt x="28956" y="1795272"/>
                  </a:lnTo>
                  <a:lnTo>
                    <a:pt x="1756346" y="146265"/>
                  </a:lnTo>
                  <a:lnTo>
                    <a:pt x="752856" y="1767840"/>
                  </a:lnTo>
                  <a:lnTo>
                    <a:pt x="787908" y="1790700"/>
                  </a:lnTo>
                  <a:lnTo>
                    <a:pt x="1868106" y="47625"/>
                  </a:lnTo>
                  <a:lnTo>
                    <a:pt x="2269236" y="368808"/>
                  </a:lnTo>
                  <a:lnTo>
                    <a:pt x="2295144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84325" y="4282440"/>
              <a:ext cx="1007744" cy="1344295"/>
            </a:xfrm>
            <a:custGeom>
              <a:avLst/>
              <a:gdLst/>
              <a:ahLst/>
              <a:cxnLst/>
              <a:rect l="l" t="t" r="r" b="b"/>
              <a:pathLst>
                <a:path w="1007745" h="1344295">
                  <a:moveTo>
                    <a:pt x="1007363" y="242315"/>
                  </a:moveTo>
                  <a:lnTo>
                    <a:pt x="612647" y="0"/>
                  </a:lnTo>
                  <a:lnTo>
                    <a:pt x="408431" y="377951"/>
                  </a:lnTo>
                  <a:lnTo>
                    <a:pt x="492251" y="423671"/>
                  </a:lnTo>
                  <a:lnTo>
                    <a:pt x="234695" y="746759"/>
                  </a:lnTo>
                  <a:lnTo>
                    <a:pt x="318515" y="801623"/>
                  </a:lnTo>
                  <a:lnTo>
                    <a:pt x="0" y="1344167"/>
                  </a:lnTo>
                  <a:lnTo>
                    <a:pt x="541019" y="928115"/>
                  </a:lnTo>
                  <a:lnTo>
                    <a:pt x="437387" y="870203"/>
                  </a:lnTo>
                  <a:lnTo>
                    <a:pt x="772667" y="603503"/>
                  </a:lnTo>
                  <a:lnTo>
                    <a:pt x="653795" y="521207"/>
                  </a:lnTo>
                  <a:lnTo>
                    <a:pt x="1007363" y="2423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11174" y="4253484"/>
              <a:ext cx="1117600" cy="1455420"/>
            </a:xfrm>
            <a:custGeom>
              <a:avLst/>
              <a:gdLst/>
              <a:ahLst/>
              <a:cxnLst/>
              <a:rect l="l" t="t" r="r" b="b"/>
              <a:pathLst>
                <a:path w="1117600" h="1455420">
                  <a:moveTo>
                    <a:pt x="381000" y="890467"/>
                  </a:moveTo>
                  <a:lnTo>
                    <a:pt x="381000" y="847344"/>
                  </a:lnTo>
                  <a:lnTo>
                    <a:pt x="363692" y="836399"/>
                  </a:lnTo>
                  <a:lnTo>
                    <a:pt x="0" y="1455420"/>
                  </a:lnTo>
                  <a:lnTo>
                    <a:pt x="60960" y="1408560"/>
                  </a:lnTo>
                  <a:lnTo>
                    <a:pt x="60960" y="1356360"/>
                  </a:lnTo>
                  <a:lnTo>
                    <a:pt x="146063" y="1290729"/>
                  </a:lnTo>
                  <a:lnTo>
                    <a:pt x="381000" y="890467"/>
                  </a:lnTo>
                  <a:close/>
                </a:path>
                <a:path w="1117600" h="1455420">
                  <a:moveTo>
                    <a:pt x="146063" y="1290729"/>
                  </a:moveTo>
                  <a:lnTo>
                    <a:pt x="60960" y="1356360"/>
                  </a:lnTo>
                  <a:lnTo>
                    <a:pt x="91440" y="1383792"/>
                  </a:lnTo>
                  <a:lnTo>
                    <a:pt x="146063" y="1290729"/>
                  </a:lnTo>
                  <a:close/>
                </a:path>
                <a:path w="1117600" h="1455420">
                  <a:moveTo>
                    <a:pt x="603504" y="991511"/>
                  </a:moveTo>
                  <a:lnTo>
                    <a:pt x="603504" y="975360"/>
                  </a:lnTo>
                  <a:lnTo>
                    <a:pt x="575367" y="959655"/>
                  </a:lnTo>
                  <a:lnTo>
                    <a:pt x="146063" y="1290729"/>
                  </a:lnTo>
                  <a:lnTo>
                    <a:pt x="91440" y="1383792"/>
                  </a:lnTo>
                  <a:lnTo>
                    <a:pt x="60960" y="1356360"/>
                  </a:lnTo>
                  <a:lnTo>
                    <a:pt x="60960" y="1408560"/>
                  </a:lnTo>
                  <a:lnTo>
                    <a:pt x="603504" y="991511"/>
                  </a:lnTo>
                  <a:close/>
                </a:path>
                <a:path w="1117600" h="1455420">
                  <a:moveTo>
                    <a:pt x="556260" y="496960"/>
                  </a:moveTo>
                  <a:lnTo>
                    <a:pt x="556260" y="470916"/>
                  </a:lnTo>
                  <a:lnTo>
                    <a:pt x="533044" y="458625"/>
                  </a:lnTo>
                  <a:lnTo>
                    <a:pt x="277368" y="781812"/>
                  </a:lnTo>
                  <a:lnTo>
                    <a:pt x="318516" y="807832"/>
                  </a:lnTo>
                  <a:lnTo>
                    <a:pt x="318516" y="758952"/>
                  </a:lnTo>
                  <a:lnTo>
                    <a:pt x="338721" y="771618"/>
                  </a:lnTo>
                  <a:lnTo>
                    <a:pt x="556260" y="496960"/>
                  </a:lnTo>
                  <a:close/>
                </a:path>
                <a:path w="1117600" h="1455420">
                  <a:moveTo>
                    <a:pt x="338721" y="771618"/>
                  </a:moveTo>
                  <a:lnTo>
                    <a:pt x="318516" y="758952"/>
                  </a:lnTo>
                  <a:lnTo>
                    <a:pt x="324612" y="789432"/>
                  </a:lnTo>
                  <a:lnTo>
                    <a:pt x="338721" y="771618"/>
                  </a:lnTo>
                  <a:close/>
                </a:path>
                <a:path w="1117600" h="1455420">
                  <a:moveTo>
                    <a:pt x="420624" y="822960"/>
                  </a:moveTo>
                  <a:lnTo>
                    <a:pt x="338721" y="771618"/>
                  </a:lnTo>
                  <a:lnTo>
                    <a:pt x="324612" y="789432"/>
                  </a:lnTo>
                  <a:lnTo>
                    <a:pt x="318516" y="758952"/>
                  </a:lnTo>
                  <a:lnTo>
                    <a:pt x="318516" y="807832"/>
                  </a:lnTo>
                  <a:lnTo>
                    <a:pt x="363692" y="836399"/>
                  </a:lnTo>
                  <a:lnTo>
                    <a:pt x="373380" y="819912"/>
                  </a:lnTo>
                  <a:lnTo>
                    <a:pt x="381000" y="847344"/>
                  </a:lnTo>
                  <a:lnTo>
                    <a:pt x="381000" y="890467"/>
                  </a:lnTo>
                  <a:lnTo>
                    <a:pt x="420624" y="822960"/>
                  </a:lnTo>
                  <a:close/>
                </a:path>
                <a:path w="1117600" h="1455420">
                  <a:moveTo>
                    <a:pt x="381000" y="847344"/>
                  </a:moveTo>
                  <a:lnTo>
                    <a:pt x="373380" y="819912"/>
                  </a:lnTo>
                  <a:lnTo>
                    <a:pt x="363692" y="836399"/>
                  </a:lnTo>
                  <a:lnTo>
                    <a:pt x="381000" y="847344"/>
                  </a:lnTo>
                  <a:close/>
                </a:path>
                <a:path w="1117600" h="1455420">
                  <a:moveTo>
                    <a:pt x="1117092" y="269748"/>
                  </a:moveTo>
                  <a:lnTo>
                    <a:pt x="678180" y="0"/>
                  </a:lnTo>
                  <a:lnTo>
                    <a:pt x="452628" y="416052"/>
                  </a:lnTo>
                  <a:lnTo>
                    <a:pt x="490728" y="436222"/>
                  </a:lnTo>
                  <a:lnTo>
                    <a:pt x="490728" y="388620"/>
                  </a:lnTo>
                  <a:lnTo>
                    <a:pt x="510010" y="398812"/>
                  </a:lnTo>
                  <a:lnTo>
                    <a:pt x="675132" y="93214"/>
                  </a:lnTo>
                  <a:lnTo>
                    <a:pt x="675132" y="47244"/>
                  </a:lnTo>
                  <a:lnTo>
                    <a:pt x="704088" y="39624"/>
                  </a:lnTo>
                  <a:lnTo>
                    <a:pt x="704088" y="65020"/>
                  </a:lnTo>
                  <a:lnTo>
                    <a:pt x="1043958" y="273666"/>
                  </a:lnTo>
                  <a:lnTo>
                    <a:pt x="1068324" y="254508"/>
                  </a:lnTo>
                  <a:lnTo>
                    <a:pt x="1069848" y="289560"/>
                  </a:lnTo>
                  <a:lnTo>
                    <a:pt x="1069848" y="306895"/>
                  </a:lnTo>
                  <a:lnTo>
                    <a:pt x="1117092" y="269748"/>
                  </a:lnTo>
                  <a:close/>
                </a:path>
                <a:path w="1117600" h="1455420">
                  <a:moveTo>
                    <a:pt x="835152" y="668530"/>
                  </a:moveTo>
                  <a:lnTo>
                    <a:pt x="835152" y="650748"/>
                  </a:lnTo>
                  <a:lnTo>
                    <a:pt x="810609" y="633955"/>
                  </a:lnTo>
                  <a:lnTo>
                    <a:pt x="472440" y="902208"/>
                  </a:lnTo>
                  <a:lnTo>
                    <a:pt x="521208" y="929427"/>
                  </a:lnTo>
                  <a:lnTo>
                    <a:pt x="521208" y="880872"/>
                  </a:lnTo>
                  <a:lnTo>
                    <a:pt x="548889" y="896322"/>
                  </a:lnTo>
                  <a:lnTo>
                    <a:pt x="835152" y="668530"/>
                  </a:lnTo>
                  <a:close/>
                </a:path>
                <a:path w="1117600" h="1455420">
                  <a:moveTo>
                    <a:pt x="510010" y="398812"/>
                  </a:moveTo>
                  <a:lnTo>
                    <a:pt x="490728" y="388620"/>
                  </a:lnTo>
                  <a:lnTo>
                    <a:pt x="499872" y="417576"/>
                  </a:lnTo>
                  <a:lnTo>
                    <a:pt x="510010" y="398812"/>
                  </a:lnTo>
                  <a:close/>
                </a:path>
                <a:path w="1117600" h="1455420">
                  <a:moveTo>
                    <a:pt x="597408" y="445008"/>
                  </a:moveTo>
                  <a:lnTo>
                    <a:pt x="510010" y="398812"/>
                  </a:lnTo>
                  <a:lnTo>
                    <a:pt x="499872" y="417576"/>
                  </a:lnTo>
                  <a:lnTo>
                    <a:pt x="490728" y="388620"/>
                  </a:lnTo>
                  <a:lnTo>
                    <a:pt x="490728" y="436222"/>
                  </a:lnTo>
                  <a:lnTo>
                    <a:pt x="533044" y="458625"/>
                  </a:lnTo>
                  <a:lnTo>
                    <a:pt x="548640" y="438912"/>
                  </a:lnTo>
                  <a:lnTo>
                    <a:pt x="556260" y="470916"/>
                  </a:lnTo>
                  <a:lnTo>
                    <a:pt x="556260" y="496960"/>
                  </a:lnTo>
                  <a:lnTo>
                    <a:pt x="597408" y="445008"/>
                  </a:lnTo>
                  <a:close/>
                </a:path>
                <a:path w="1117600" h="1455420">
                  <a:moveTo>
                    <a:pt x="548889" y="896322"/>
                  </a:moveTo>
                  <a:lnTo>
                    <a:pt x="521208" y="880872"/>
                  </a:lnTo>
                  <a:lnTo>
                    <a:pt x="524256" y="915924"/>
                  </a:lnTo>
                  <a:lnTo>
                    <a:pt x="548889" y="896322"/>
                  </a:lnTo>
                  <a:close/>
                </a:path>
                <a:path w="1117600" h="1455420">
                  <a:moveTo>
                    <a:pt x="652272" y="954024"/>
                  </a:moveTo>
                  <a:lnTo>
                    <a:pt x="548889" y="896322"/>
                  </a:lnTo>
                  <a:lnTo>
                    <a:pt x="524256" y="915924"/>
                  </a:lnTo>
                  <a:lnTo>
                    <a:pt x="521208" y="880872"/>
                  </a:lnTo>
                  <a:lnTo>
                    <a:pt x="521208" y="929427"/>
                  </a:lnTo>
                  <a:lnTo>
                    <a:pt x="575367" y="959655"/>
                  </a:lnTo>
                  <a:lnTo>
                    <a:pt x="600456" y="940308"/>
                  </a:lnTo>
                  <a:lnTo>
                    <a:pt x="603504" y="975360"/>
                  </a:lnTo>
                  <a:lnTo>
                    <a:pt x="603504" y="991511"/>
                  </a:lnTo>
                  <a:lnTo>
                    <a:pt x="652272" y="954024"/>
                  </a:lnTo>
                  <a:close/>
                </a:path>
                <a:path w="1117600" h="1455420">
                  <a:moveTo>
                    <a:pt x="556260" y="470916"/>
                  </a:moveTo>
                  <a:lnTo>
                    <a:pt x="548640" y="438912"/>
                  </a:lnTo>
                  <a:lnTo>
                    <a:pt x="533044" y="458625"/>
                  </a:lnTo>
                  <a:lnTo>
                    <a:pt x="556260" y="470916"/>
                  </a:lnTo>
                  <a:close/>
                </a:path>
                <a:path w="1117600" h="1455420">
                  <a:moveTo>
                    <a:pt x="603504" y="975360"/>
                  </a:moveTo>
                  <a:lnTo>
                    <a:pt x="600456" y="940308"/>
                  </a:lnTo>
                  <a:lnTo>
                    <a:pt x="575367" y="959655"/>
                  </a:lnTo>
                  <a:lnTo>
                    <a:pt x="603504" y="975360"/>
                  </a:lnTo>
                  <a:close/>
                </a:path>
                <a:path w="1117600" h="1455420">
                  <a:moveTo>
                    <a:pt x="704088" y="39624"/>
                  </a:moveTo>
                  <a:lnTo>
                    <a:pt x="675132" y="47244"/>
                  </a:lnTo>
                  <a:lnTo>
                    <a:pt x="693783" y="58694"/>
                  </a:lnTo>
                  <a:lnTo>
                    <a:pt x="704088" y="39624"/>
                  </a:lnTo>
                  <a:close/>
                </a:path>
                <a:path w="1117600" h="1455420">
                  <a:moveTo>
                    <a:pt x="693783" y="58694"/>
                  </a:moveTo>
                  <a:lnTo>
                    <a:pt x="675132" y="47244"/>
                  </a:lnTo>
                  <a:lnTo>
                    <a:pt x="675132" y="93214"/>
                  </a:lnTo>
                  <a:lnTo>
                    <a:pt x="693783" y="58694"/>
                  </a:lnTo>
                  <a:close/>
                </a:path>
                <a:path w="1117600" h="1455420">
                  <a:moveTo>
                    <a:pt x="1069848" y="306895"/>
                  </a:moveTo>
                  <a:lnTo>
                    <a:pt x="1069848" y="289560"/>
                  </a:lnTo>
                  <a:lnTo>
                    <a:pt x="1043958" y="273666"/>
                  </a:lnTo>
                  <a:lnTo>
                    <a:pt x="690372" y="551688"/>
                  </a:lnTo>
                  <a:lnTo>
                    <a:pt x="737616" y="584012"/>
                  </a:lnTo>
                  <a:lnTo>
                    <a:pt x="737616" y="533400"/>
                  </a:lnTo>
                  <a:lnTo>
                    <a:pt x="761401" y="549423"/>
                  </a:lnTo>
                  <a:lnTo>
                    <a:pt x="1069848" y="306895"/>
                  </a:lnTo>
                  <a:close/>
                </a:path>
                <a:path w="1117600" h="1455420">
                  <a:moveTo>
                    <a:pt x="704088" y="65020"/>
                  </a:moveTo>
                  <a:lnTo>
                    <a:pt x="704088" y="39624"/>
                  </a:lnTo>
                  <a:lnTo>
                    <a:pt x="693783" y="58694"/>
                  </a:lnTo>
                  <a:lnTo>
                    <a:pt x="704088" y="65020"/>
                  </a:lnTo>
                  <a:close/>
                </a:path>
                <a:path w="1117600" h="1455420">
                  <a:moveTo>
                    <a:pt x="761401" y="549423"/>
                  </a:moveTo>
                  <a:lnTo>
                    <a:pt x="737616" y="533400"/>
                  </a:lnTo>
                  <a:lnTo>
                    <a:pt x="739140" y="566928"/>
                  </a:lnTo>
                  <a:lnTo>
                    <a:pt x="761401" y="549423"/>
                  </a:lnTo>
                  <a:close/>
                </a:path>
                <a:path w="1117600" h="1455420">
                  <a:moveTo>
                    <a:pt x="882396" y="630936"/>
                  </a:moveTo>
                  <a:lnTo>
                    <a:pt x="761401" y="549423"/>
                  </a:lnTo>
                  <a:lnTo>
                    <a:pt x="739140" y="566928"/>
                  </a:lnTo>
                  <a:lnTo>
                    <a:pt x="737616" y="533400"/>
                  </a:lnTo>
                  <a:lnTo>
                    <a:pt x="737616" y="584012"/>
                  </a:lnTo>
                  <a:lnTo>
                    <a:pt x="810609" y="633955"/>
                  </a:lnTo>
                  <a:lnTo>
                    <a:pt x="833628" y="615696"/>
                  </a:lnTo>
                  <a:lnTo>
                    <a:pt x="835152" y="650748"/>
                  </a:lnTo>
                  <a:lnTo>
                    <a:pt x="835152" y="668530"/>
                  </a:lnTo>
                  <a:lnTo>
                    <a:pt x="882396" y="630936"/>
                  </a:lnTo>
                  <a:close/>
                </a:path>
                <a:path w="1117600" h="1455420">
                  <a:moveTo>
                    <a:pt x="835152" y="650748"/>
                  </a:moveTo>
                  <a:lnTo>
                    <a:pt x="833628" y="615696"/>
                  </a:lnTo>
                  <a:lnTo>
                    <a:pt x="810609" y="633955"/>
                  </a:lnTo>
                  <a:lnTo>
                    <a:pt x="835152" y="650748"/>
                  </a:lnTo>
                  <a:close/>
                </a:path>
                <a:path w="1117600" h="1455420">
                  <a:moveTo>
                    <a:pt x="1069848" y="289560"/>
                  </a:moveTo>
                  <a:lnTo>
                    <a:pt x="1068324" y="254508"/>
                  </a:lnTo>
                  <a:lnTo>
                    <a:pt x="1043958" y="273666"/>
                  </a:lnTo>
                  <a:lnTo>
                    <a:pt x="1069848" y="289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637666" y="1828800"/>
            <a:ext cx="2222500" cy="4817745"/>
            <a:chOff x="3637666" y="1828800"/>
            <a:chExt cx="2222500" cy="4817745"/>
          </a:xfrm>
        </p:grpSpPr>
        <p:sp>
          <p:nvSpPr>
            <p:cNvPr id="60" name="object 60"/>
            <p:cNvSpPr/>
            <p:nvPr/>
          </p:nvSpPr>
          <p:spPr>
            <a:xfrm>
              <a:off x="4571873" y="1828799"/>
              <a:ext cx="1287780" cy="1621790"/>
            </a:xfrm>
            <a:custGeom>
              <a:avLst/>
              <a:gdLst/>
              <a:ahLst/>
              <a:cxnLst/>
              <a:rect l="l" t="t" r="r" b="b"/>
              <a:pathLst>
                <a:path w="1287779" h="1621789">
                  <a:moveTo>
                    <a:pt x="123444" y="1368552"/>
                  </a:moveTo>
                  <a:lnTo>
                    <a:pt x="83820" y="1356360"/>
                  </a:lnTo>
                  <a:lnTo>
                    <a:pt x="0" y="1607820"/>
                  </a:lnTo>
                  <a:lnTo>
                    <a:pt x="39624" y="1621536"/>
                  </a:lnTo>
                  <a:lnTo>
                    <a:pt x="123444" y="1368552"/>
                  </a:lnTo>
                  <a:close/>
                </a:path>
                <a:path w="1287779" h="1621789">
                  <a:moveTo>
                    <a:pt x="1283208" y="795528"/>
                  </a:moveTo>
                  <a:lnTo>
                    <a:pt x="1275588" y="754380"/>
                  </a:lnTo>
                  <a:lnTo>
                    <a:pt x="352044" y="922020"/>
                  </a:lnTo>
                  <a:lnTo>
                    <a:pt x="359664" y="963168"/>
                  </a:lnTo>
                  <a:lnTo>
                    <a:pt x="1283208" y="795528"/>
                  </a:lnTo>
                  <a:close/>
                </a:path>
                <a:path w="1287779" h="1621789">
                  <a:moveTo>
                    <a:pt x="1287780" y="335280"/>
                  </a:moveTo>
                  <a:lnTo>
                    <a:pt x="448056" y="0"/>
                  </a:lnTo>
                  <a:lnTo>
                    <a:pt x="432816" y="38100"/>
                  </a:lnTo>
                  <a:lnTo>
                    <a:pt x="1271016" y="374904"/>
                  </a:lnTo>
                  <a:lnTo>
                    <a:pt x="128778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37666" y="6123432"/>
              <a:ext cx="786765" cy="523240"/>
            </a:xfrm>
            <a:custGeom>
              <a:avLst/>
              <a:gdLst/>
              <a:ahLst/>
              <a:cxnLst/>
              <a:rect l="l" t="t" r="r" b="b"/>
              <a:pathLst>
                <a:path w="786764" h="523240">
                  <a:moveTo>
                    <a:pt x="714740" y="206747"/>
                  </a:moveTo>
                  <a:lnTo>
                    <a:pt x="653796" y="172720"/>
                  </a:lnTo>
                  <a:lnTo>
                    <a:pt x="653796" y="172865"/>
                  </a:lnTo>
                  <a:lnTo>
                    <a:pt x="649224" y="181356"/>
                  </a:lnTo>
                  <a:lnTo>
                    <a:pt x="594360" y="277368"/>
                  </a:lnTo>
                  <a:lnTo>
                    <a:pt x="574548" y="307848"/>
                  </a:lnTo>
                  <a:lnTo>
                    <a:pt x="556260" y="335280"/>
                  </a:lnTo>
                  <a:lnTo>
                    <a:pt x="548640" y="348996"/>
                  </a:lnTo>
                  <a:lnTo>
                    <a:pt x="539496" y="361188"/>
                  </a:lnTo>
                  <a:lnTo>
                    <a:pt x="530352" y="371856"/>
                  </a:lnTo>
                  <a:lnTo>
                    <a:pt x="522732" y="382524"/>
                  </a:lnTo>
                  <a:lnTo>
                    <a:pt x="515112" y="391668"/>
                  </a:lnTo>
                  <a:lnTo>
                    <a:pt x="507492" y="399288"/>
                  </a:lnTo>
                  <a:lnTo>
                    <a:pt x="501396" y="406908"/>
                  </a:lnTo>
                  <a:lnTo>
                    <a:pt x="455676" y="438912"/>
                  </a:lnTo>
                  <a:lnTo>
                    <a:pt x="411480" y="452628"/>
                  </a:lnTo>
                  <a:lnTo>
                    <a:pt x="400812" y="452628"/>
                  </a:lnTo>
                  <a:lnTo>
                    <a:pt x="390144" y="451104"/>
                  </a:lnTo>
                  <a:lnTo>
                    <a:pt x="379476" y="448056"/>
                  </a:lnTo>
                  <a:lnTo>
                    <a:pt x="367284" y="445008"/>
                  </a:lnTo>
                  <a:lnTo>
                    <a:pt x="342900" y="432816"/>
                  </a:lnTo>
                  <a:lnTo>
                    <a:pt x="329184" y="423672"/>
                  </a:lnTo>
                  <a:lnTo>
                    <a:pt x="316992" y="414528"/>
                  </a:lnTo>
                  <a:lnTo>
                    <a:pt x="303276" y="402336"/>
                  </a:lnTo>
                  <a:lnTo>
                    <a:pt x="295656" y="396240"/>
                  </a:lnTo>
                  <a:lnTo>
                    <a:pt x="289560" y="390144"/>
                  </a:lnTo>
                  <a:lnTo>
                    <a:pt x="274320" y="371856"/>
                  </a:lnTo>
                  <a:lnTo>
                    <a:pt x="266700" y="361188"/>
                  </a:lnTo>
                  <a:lnTo>
                    <a:pt x="257556" y="350520"/>
                  </a:lnTo>
                  <a:lnTo>
                    <a:pt x="249936" y="338328"/>
                  </a:lnTo>
                  <a:lnTo>
                    <a:pt x="240792" y="326136"/>
                  </a:lnTo>
                  <a:lnTo>
                    <a:pt x="233172" y="310896"/>
                  </a:lnTo>
                  <a:lnTo>
                    <a:pt x="224028" y="297180"/>
                  </a:lnTo>
                  <a:lnTo>
                    <a:pt x="205740" y="268224"/>
                  </a:lnTo>
                  <a:lnTo>
                    <a:pt x="188976" y="237744"/>
                  </a:lnTo>
                  <a:lnTo>
                    <a:pt x="170688" y="205740"/>
                  </a:lnTo>
                  <a:lnTo>
                    <a:pt x="153924" y="173736"/>
                  </a:lnTo>
                  <a:lnTo>
                    <a:pt x="137160" y="143256"/>
                  </a:lnTo>
                  <a:lnTo>
                    <a:pt x="121920" y="114300"/>
                  </a:lnTo>
                  <a:lnTo>
                    <a:pt x="114300" y="99060"/>
                  </a:lnTo>
                  <a:lnTo>
                    <a:pt x="99060" y="71628"/>
                  </a:lnTo>
                  <a:lnTo>
                    <a:pt x="86868" y="47244"/>
                  </a:lnTo>
                  <a:lnTo>
                    <a:pt x="74676" y="25908"/>
                  </a:lnTo>
                  <a:lnTo>
                    <a:pt x="65532" y="7620"/>
                  </a:lnTo>
                  <a:lnTo>
                    <a:pt x="60960" y="0"/>
                  </a:lnTo>
                  <a:lnTo>
                    <a:pt x="0" y="36576"/>
                  </a:lnTo>
                  <a:lnTo>
                    <a:pt x="4572" y="42672"/>
                  </a:lnTo>
                  <a:lnTo>
                    <a:pt x="9144" y="50292"/>
                  </a:lnTo>
                  <a:lnTo>
                    <a:pt x="13716" y="59436"/>
                  </a:lnTo>
                  <a:lnTo>
                    <a:pt x="19812" y="70104"/>
                  </a:lnTo>
                  <a:lnTo>
                    <a:pt x="24384" y="80772"/>
                  </a:lnTo>
                  <a:lnTo>
                    <a:pt x="32004" y="91440"/>
                  </a:lnTo>
                  <a:lnTo>
                    <a:pt x="38100" y="103632"/>
                  </a:lnTo>
                  <a:lnTo>
                    <a:pt x="44196" y="117348"/>
                  </a:lnTo>
                  <a:lnTo>
                    <a:pt x="51816" y="131064"/>
                  </a:lnTo>
                  <a:lnTo>
                    <a:pt x="59436" y="146304"/>
                  </a:lnTo>
                  <a:lnTo>
                    <a:pt x="91440" y="207264"/>
                  </a:lnTo>
                  <a:lnTo>
                    <a:pt x="109728" y="239268"/>
                  </a:lnTo>
                  <a:lnTo>
                    <a:pt x="126492" y="271272"/>
                  </a:lnTo>
                  <a:lnTo>
                    <a:pt x="144780" y="303276"/>
                  </a:lnTo>
                  <a:lnTo>
                    <a:pt x="164592" y="333756"/>
                  </a:lnTo>
                  <a:lnTo>
                    <a:pt x="173736" y="348996"/>
                  </a:lnTo>
                  <a:lnTo>
                    <a:pt x="201168" y="390144"/>
                  </a:lnTo>
                  <a:lnTo>
                    <a:pt x="219456" y="414528"/>
                  </a:lnTo>
                  <a:lnTo>
                    <a:pt x="228600" y="425196"/>
                  </a:lnTo>
                  <a:lnTo>
                    <a:pt x="236220" y="435864"/>
                  </a:lnTo>
                  <a:lnTo>
                    <a:pt x="271272" y="467868"/>
                  </a:lnTo>
                  <a:lnTo>
                    <a:pt x="304800" y="490728"/>
                  </a:lnTo>
                  <a:lnTo>
                    <a:pt x="355092" y="515112"/>
                  </a:lnTo>
                  <a:lnTo>
                    <a:pt x="409956" y="522732"/>
                  </a:lnTo>
                  <a:lnTo>
                    <a:pt x="428244" y="521208"/>
                  </a:lnTo>
                  <a:lnTo>
                    <a:pt x="464820" y="510540"/>
                  </a:lnTo>
                  <a:lnTo>
                    <a:pt x="501396" y="493776"/>
                  </a:lnTo>
                  <a:lnTo>
                    <a:pt x="536448" y="467868"/>
                  </a:lnTo>
                  <a:lnTo>
                    <a:pt x="566928" y="438912"/>
                  </a:lnTo>
                  <a:lnTo>
                    <a:pt x="585216" y="416052"/>
                  </a:lnTo>
                  <a:lnTo>
                    <a:pt x="595884" y="402336"/>
                  </a:lnTo>
                  <a:lnTo>
                    <a:pt x="614172" y="374904"/>
                  </a:lnTo>
                  <a:lnTo>
                    <a:pt x="624840" y="361188"/>
                  </a:lnTo>
                  <a:lnTo>
                    <a:pt x="633984" y="345948"/>
                  </a:lnTo>
                  <a:lnTo>
                    <a:pt x="653796" y="313944"/>
                  </a:lnTo>
                  <a:lnTo>
                    <a:pt x="672084" y="281940"/>
                  </a:lnTo>
                  <a:lnTo>
                    <a:pt x="691896" y="248412"/>
                  </a:lnTo>
                  <a:lnTo>
                    <a:pt x="710184" y="214884"/>
                  </a:lnTo>
                  <a:lnTo>
                    <a:pt x="714740" y="206747"/>
                  </a:lnTo>
                  <a:close/>
                </a:path>
                <a:path w="786764" h="523240">
                  <a:moveTo>
                    <a:pt x="786384" y="6096"/>
                  </a:moveTo>
                  <a:lnTo>
                    <a:pt x="592836" y="138684"/>
                  </a:lnTo>
                  <a:lnTo>
                    <a:pt x="653796" y="172720"/>
                  </a:lnTo>
                  <a:lnTo>
                    <a:pt x="653796" y="172865"/>
                  </a:lnTo>
                  <a:lnTo>
                    <a:pt x="670560" y="141732"/>
                  </a:lnTo>
                  <a:lnTo>
                    <a:pt x="731520" y="176784"/>
                  </a:lnTo>
                  <a:lnTo>
                    <a:pt x="731520" y="216115"/>
                  </a:lnTo>
                  <a:lnTo>
                    <a:pt x="775716" y="240792"/>
                  </a:lnTo>
                  <a:lnTo>
                    <a:pt x="786384" y="6096"/>
                  </a:lnTo>
                  <a:close/>
                </a:path>
                <a:path w="786764" h="523240">
                  <a:moveTo>
                    <a:pt x="731520" y="176784"/>
                  </a:moveTo>
                  <a:lnTo>
                    <a:pt x="670560" y="141732"/>
                  </a:lnTo>
                  <a:lnTo>
                    <a:pt x="653796" y="172865"/>
                  </a:lnTo>
                  <a:lnTo>
                    <a:pt x="653796" y="172720"/>
                  </a:lnTo>
                  <a:lnTo>
                    <a:pt x="714740" y="206747"/>
                  </a:lnTo>
                  <a:lnTo>
                    <a:pt x="731520" y="176784"/>
                  </a:lnTo>
                  <a:close/>
                </a:path>
                <a:path w="786764" h="523240">
                  <a:moveTo>
                    <a:pt x="731520" y="216115"/>
                  </a:moveTo>
                  <a:lnTo>
                    <a:pt x="731520" y="176784"/>
                  </a:lnTo>
                  <a:lnTo>
                    <a:pt x="714740" y="206747"/>
                  </a:lnTo>
                  <a:lnTo>
                    <a:pt x="731520" y="2161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Jednoduchý</a:t>
            </a:r>
            <a:r>
              <a:rPr sz="4300" spc="-210" dirty="0"/>
              <a:t> </a:t>
            </a:r>
            <a:r>
              <a:rPr sz="4300" dirty="0"/>
              <a:t>programovací</a:t>
            </a:r>
            <a:r>
              <a:rPr sz="4300" spc="-200" dirty="0"/>
              <a:t> </a:t>
            </a:r>
            <a:r>
              <a:rPr sz="4300" dirty="0"/>
              <a:t>jazyk</a:t>
            </a:r>
            <a:r>
              <a:rPr sz="4300" spc="-195" dirty="0"/>
              <a:t> </a:t>
            </a:r>
            <a:r>
              <a:rPr sz="4300" spc="-10" dirty="0"/>
              <a:t>(JPJ)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3126624" y="1241551"/>
            <a:ext cx="4596130" cy="36055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114"/>
              </a:spcBef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85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;</a:t>
            </a:r>
            <a:r>
              <a:rPr sz="2850" b="1" u="none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85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850" b="1" u="none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850" b="1" u="none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2850" b="1" u="none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85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85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0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850" b="1" u="none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850" b="1" u="none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sz="2850" dirty="0">
                <a:latin typeface="Symbol"/>
                <a:cs typeface="Symbol"/>
              </a:rPr>
              <a:t>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072" y="1241551"/>
            <a:ext cx="2877185" cy="399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3675">
              <a:lnSpc>
                <a:spcPts val="3250"/>
              </a:lnSpc>
              <a:spcBef>
                <a:spcPts val="114"/>
              </a:spcBef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1: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0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2:</a:t>
            </a:r>
            <a:r>
              <a:rPr sz="2850" b="1" spc="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3:</a:t>
            </a:r>
            <a:r>
              <a:rPr sz="2850" b="1" spc="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4: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5: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0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6: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0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7: 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8: 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850">
              <a:latin typeface="Times New Roman"/>
              <a:cs typeface="Times New Roman"/>
            </a:endParaRPr>
          </a:p>
          <a:p>
            <a:pPr marL="193675">
              <a:lnSpc>
                <a:spcPts val="3095"/>
              </a:lnSpc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9:</a:t>
            </a:r>
            <a:r>
              <a:rPr sz="285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  <a:tabLst>
                <a:tab pos="2110740" algn="l"/>
              </a:tabLst>
            </a:pPr>
            <a:r>
              <a:rPr sz="2850" b="1" dirty="0">
                <a:solidFill>
                  <a:srgbClr val="FF65FF"/>
                </a:solidFill>
                <a:latin typeface="Times New Roman"/>
                <a:cs typeface="Times New Roman"/>
              </a:rPr>
              <a:t>10:</a:t>
            </a:r>
            <a:r>
              <a:rPr sz="2850" b="1" spc="-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5157" y="5269991"/>
            <a:ext cx="8648700" cy="2018030"/>
            <a:chOff x="1065157" y="5269991"/>
            <a:chExt cx="8648700" cy="2018030"/>
          </a:xfrm>
        </p:grpSpPr>
        <p:sp>
          <p:nvSpPr>
            <p:cNvPr id="9" name="object 9"/>
            <p:cNvSpPr/>
            <p:nvPr/>
          </p:nvSpPr>
          <p:spPr>
            <a:xfrm>
              <a:off x="1065157" y="5269991"/>
              <a:ext cx="8648700" cy="41275"/>
            </a:xfrm>
            <a:custGeom>
              <a:avLst/>
              <a:gdLst/>
              <a:ahLst/>
              <a:cxnLst/>
              <a:rect l="l" t="t" r="r" b="b"/>
              <a:pathLst>
                <a:path w="8648700" h="41275">
                  <a:moveTo>
                    <a:pt x="8648699" y="41147"/>
                  </a:moveTo>
                  <a:lnTo>
                    <a:pt x="864869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64869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405" y="5373623"/>
              <a:ext cx="4364990" cy="1892935"/>
            </a:xfrm>
            <a:custGeom>
              <a:avLst/>
              <a:gdLst/>
              <a:ahLst/>
              <a:cxnLst/>
              <a:rect l="l" t="t" r="r" b="b"/>
              <a:pathLst>
                <a:path w="4364990" h="1892934">
                  <a:moveTo>
                    <a:pt x="4364735" y="1892807"/>
                  </a:moveTo>
                  <a:lnTo>
                    <a:pt x="4364735" y="0"/>
                  </a:lnTo>
                  <a:lnTo>
                    <a:pt x="0" y="0"/>
                  </a:lnTo>
                  <a:lnTo>
                    <a:pt x="0" y="1892807"/>
                  </a:lnTo>
                  <a:lnTo>
                    <a:pt x="4364735" y="18928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0070" y="5353812"/>
              <a:ext cx="4407535" cy="1934210"/>
            </a:xfrm>
            <a:custGeom>
              <a:avLst/>
              <a:gdLst/>
              <a:ahLst/>
              <a:cxnLst/>
              <a:rect l="l" t="t" r="r" b="b"/>
              <a:pathLst>
                <a:path w="4407534" h="1934209">
                  <a:moveTo>
                    <a:pt x="4407408" y="1933956"/>
                  </a:moveTo>
                  <a:lnTo>
                    <a:pt x="4407408" y="0"/>
                  </a:lnTo>
                  <a:lnTo>
                    <a:pt x="0" y="0"/>
                  </a:lnTo>
                  <a:lnTo>
                    <a:pt x="0" y="1933956"/>
                  </a:lnTo>
                  <a:lnTo>
                    <a:pt x="21336" y="1933956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366260" y="41148"/>
                  </a:lnTo>
                  <a:lnTo>
                    <a:pt x="4366260" y="19812"/>
                  </a:lnTo>
                  <a:lnTo>
                    <a:pt x="4386072" y="41148"/>
                  </a:lnTo>
                  <a:lnTo>
                    <a:pt x="4386072" y="1933956"/>
                  </a:lnTo>
                  <a:lnTo>
                    <a:pt x="4407408" y="1933956"/>
                  </a:lnTo>
                  <a:close/>
                </a:path>
                <a:path w="4407534" h="193420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407534" h="1934209">
                  <a:moveTo>
                    <a:pt x="41148" y="18912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891284"/>
                  </a:lnTo>
                  <a:lnTo>
                    <a:pt x="41148" y="1891284"/>
                  </a:lnTo>
                  <a:close/>
                </a:path>
                <a:path w="4407534" h="1934209">
                  <a:moveTo>
                    <a:pt x="4386072" y="1891284"/>
                  </a:moveTo>
                  <a:lnTo>
                    <a:pt x="21336" y="1891284"/>
                  </a:lnTo>
                  <a:lnTo>
                    <a:pt x="41148" y="1912620"/>
                  </a:lnTo>
                  <a:lnTo>
                    <a:pt x="41148" y="1933956"/>
                  </a:lnTo>
                  <a:lnTo>
                    <a:pt x="4366260" y="1933956"/>
                  </a:lnTo>
                  <a:lnTo>
                    <a:pt x="4366260" y="1912620"/>
                  </a:lnTo>
                  <a:lnTo>
                    <a:pt x="4386072" y="1891284"/>
                  </a:lnTo>
                  <a:close/>
                </a:path>
                <a:path w="4407534" h="1934209">
                  <a:moveTo>
                    <a:pt x="41148" y="1933956"/>
                  </a:moveTo>
                  <a:lnTo>
                    <a:pt x="41148" y="1912620"/>
                  </a:lnTo>
                  <a:lnTo>
                    <a:pt x="21336" y="1891284"/>
                  </a:lnTo>
                  <a:lnTo>
                    <a:pt x="21336" y="1933956"/>
                  </a:lnTo>
                  <a:lnTo>
                    <a:pt x="41148" y="1933956"/>
                  </a:lnTo>
                  <a:close/>
                </a:path>
                <a:path w="4407534" h="1934209">
                  <a:moveTo>
                    <a:pt x="4386072" y="41148"/>
                  </a:moveTo>
                  <a:lnTo>
                    <a:pt x="4366260" y="19812"/>
                  </a:lnTo>
                  <a:lnTo>
                    <a:pt x="4366260" y="41148"/>
                  </a:lnTo>
                  <a:lnTo>
                    <a:pt x="4386072" y="41148"/>
                  </a:lnTo>
                  <a:close/>
                </a:path>
                <a:path w="4407534" h="1934209">
                  <a:moveTo>
                    <a:pt x="4386072" y="1891284"/>
                  </a:moveTo>
                  <a:lnTo>
                    <a:pt x="4386072" y="41148"/>
                  </a:lnTo>
                  <a:lnTo>
                    <a:pt x="4366260" y="41148"/>
                  </a:lnTo>
                  <a:lnTo>
                    <a:pt x="4366260" y="1891284"/>
                  </a:lnTo>
                  <a:lnTo>
                    <a:pt x="4386072" y="1891284"/>
                  </a:lnTo>
                  <a:close/>
                </a:path>
                <a:path w="4407534" h="1934209">
                  <a:moveTo>
                    <a:pt x="4386072" y="1933956"/>
                  </a:moveTo>
                  <a:lnTo>
                    <a:pt x="4386072" y="1891284"/>
                  </a:lnTo>
                  <a:lnTo>
                    <a:pt x="4366260" y="1912620"/>
                  </a:lnTo>
                  <a:lnTo>
                    <a:pt x="4366260" y="1933956"/>
                  </a:lnTo>
                  <a:lnTo>
                    <a:pt x="4386072" y="1933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8084" y="5378450"/>
            <a:ext cx="3740785" cy="1860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090"/>
              </a:lnSpc>
              <a:spcBef>
                <a:spcPts val="114"/>
              </a:spcBef>
            </a:pPr>
            <a:r>
              <a:rPr sz="2850" b="1" spc="-10" dirty="0">
                <a:latin typeface="Courier New"/>
                <a:cs typeface="Courier New"/>
              </a:rPr>
              <a:t>begin</a:t>
            </a:r>
            <a:endParaRPr sz="2850" dirty="0">
              <a:latin typeface="Courier New"/>
              <a:cs typeface="Courier New"/>
            </a:endParaRPr>
          </a:p>
          <a:p>
            <a:pPr marL="448309">
              <a:lnSpc>
                <a:spcPts val="2755"/>
              </a:lnSpc>
            </a:pPr>
            <a:r>
              <a:rPr sz="2850" b="1" dirty="0">
                <a:latin typeface="Courier New"/>
                <a:cs typeface="Courier New"/>
              </a:rPr>
              <a:t>read</a:t>
            </a:r>
            <a:r>
              <a:rPr sz="2850" b="1" spc="15" dirty="0">
                <a:latin typeface="Courier New"/>
                <a:cs typeface="Courier New"/>
              </a:rPr>
              <a:t> </a:t>
            </a:r>
            <a:r>
              <a:rPr sz="2850" b="1" spc="-35" dirty="0">
                <a:latin typeface="Courier New"/>
                <a:cs typeface="Courier New"/>
              </a:rPr>
              <a:t>i;</a:t>
            </a:r>
            <a:endParaRPr sz="2850" dirty="0">
              <a:latin typeface="Courier New"/>
              <a:cs typeface="Courier New"/>
            </a:endParaRPr>
          </a:p>
          <a:p>
            <a:pPr marL="448309" marR="5080">
              <a:lnSpc>
                <a:spcPts val="2750"/>
              </a:lnSpc>
              <a:spcBef>
                <a:spcPts val="315"/>
              </a:spcBef>
            </a:pPr>
            <a:r>
              <a:rPr sz="2850" b="1" dirty="0">
                <a:latin typeface="Courier New"/>
                <a:cs typeface="Courier New"/>
              </a:rPr>
              <a:t>j</a:t>
            </a:r>
            <a:r>
              <a:rPr sz="2850" b="1" spc="10" dirty="0">
                <a:latin typeface="Courier New"/>
                <a:cs typeface="Courier New"/>
              </a:rPr>
              <a:t> </a:t>
            </a:r>
            <a:r>
              <a:rPr sz="2850" b="1" dirty="0">
                <a:latin typeface="Courier New"/>
                <a:cs typeface="Courier New"/>
              </a:rPr>
              <a:t>:=</a:t>
            </a:r>
            <a:r>
              <a:rPr sz="2850" b="1" spc="10" dirty="0">
                <a:latin typeface="Courier New"/>
                <a:cs typeface="Courier New"/>
              </a:rPr>
              <a:t> </a:t>
            </a:r>
            <a:r>
              <a:rPr sz="2850" b="1" dirty="0">
                <a:latin typeface="Courier New"/>
                <a:cs typeface="Courier New"/>
              </a:rPr>
              <a:t>add(i,</a:t>
            </a:r>
            <a:r>
              <a:rPr sz="2850" b="1" spc="10" dirty="0">
                <a:latin typeface="Courier New"/>
                <a:cs typeface="Courier New"/>
              </a:rPr>
              <a:t> </a:t>
            </a:r>
            <a:r>
              <a:rPr sz="2850" b="1" spc="-25" dirty="0">
                <a:latin typeface="Courier New"/>
                <a:cs typeface="Courier New"/>
              </a:rPr>
              <a:t>1); </a:t>
            </a:r>
            <a:r>
              <a:rPr sz="2850" b="1" dirty="0">
                <a:latin typeface="Courier New"/>
                <a:cs typeface="Courier New"/>
              </a:rPr>
              <a:t>write</a:t>
            </a:r>
            <a:r>
              <a:rPr sz="2850" b="1" spc="10" dirty="0">
                <a:latin typeface="Courier New"/>
                <a:cs typeface="Courier New"/>
              </a:rPr>
              <a:t> </a:t>
            </a:r>
            <a:r>
              <a:rPr sz="2850" b="1" spc="-35" dirty="0">
                <a:latin typeface="Courier New"/>
                <a:cs typeface="Courier New"/>
              </a:rPr>
              <a:t>j;</a:t>
            </a:r>
            <a:endParaRPr sz="2850" dirty="0">
              <a:latin typeface="Courier New"/>
              <a:cs typeface="Courier New"/>
            </a:endParaRPr>
          </a:p>
          <a:p>
            <a:pPr marL="12700">
              <a:lnSpc>
                <a:spcPts val="2765"/>
              </a:lnSpc>
            </a:pPr>
            <a:r>
              <a:rPr sz="2850" b="1" spc="-25" dirty="0">
                <a:latin typeface="Courier New"/>
                <a:cs typeface="Courier New"/>
              </a:rPr>
              <a:t>end</a:t>
            </a:r>
            <a:endParaRPr sz="285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7424" y="5312153"/>
            <a:ext cx="1621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7850" y="5722109"/>
            <a:ext cx="1825625" cy="965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150" dirty="0">
                <a:latin typeface="Symbol"/>
                <a:cs typeface="Symbol"/>
              </a:rPr>
              <a:t></a:t>
            </a:r>
            <a:r>
              <a:rPr sz="6150" spc="5" dirty="0">
                <a:latin typeface="Times New Roman"/>
                <a:cs typeface="Times New Roman"/>
              </a:rPr>
              <a:t> </a:t>
            </a:r>
            <a:r>
              <a:rPr sz="6150" spc="-25" dirty="0">
                <a:latin typeface="Times New Roman"/>
                <a:cs typeface="Times New Roman"/>
              </a:rPr>
              <a:t>JPJ</a:t>
            </a:r>
            <a:endParaRPr sz="6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5347" y="4725414"/>
            <a:ext cx="48412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60065" algn="l"/>
              </a:tabLst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G</a:t>
            </a:r>
            <a:r>
              <a:rPr sz="3075" b="1" baseline="-20325" dirty="0">
                <a:latin typeface="Times New Roman"/>
                <a:cs typeface="Times New Roman"/>
              </a:rPr>
              <a:t>JPJ</a:t>
            </a:r>
            <a:r>
              <a:rPr sz="3075" b="1" spc="44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je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gramatika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6/57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3047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300" y="1284223"/>
            <a:ext cx="9110980" cy="3554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0" indent="-260350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311150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bez</a:t>
            </a:r>
            <a:r>
              <a:rPr sz="33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3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pravidel</a:t>
            </a:r>
            <a:endParaRPr sz="3500" dirty="0">
              <a:latin typeface="Times New Roman"/>
              <a:cs typeface="Times New Roman"/>
            </a:endParaRPr>
          </a:p>
          <a:p>
            <a:pPr marL="311150" indent="-26035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311150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First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každé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T</a:t>
            </a:r>
            <a:endParaRPr sz="3500" dirty="0">
              <a:latin typeface="Times New Roman"/>
              <a:cs typeface="Times New Roman"/>
            </a:endParaRPr>
          </a:p>
          <a:p>
            <a:pPr marL="285115" indent="-234315">
              <a:lnSpc>
                <a:spcPct val="100000"/>
              </a:lnSpc>
              <a:spcBef>
                <a:spcPts val="844"/>
              </a:spcBef>
              <a:buFont typeface="Times New Roman"/>
              <a:buChar char="•"/>
              <a:tabLst>
                <a:tab pos="285115" algn="l"/>
              </a:tabLst>
            </a:pP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050" dirty="0">
              <a:latin typeface="Times New Roman"/>
              <a:cs typeface="Times New Roman"/>
            </a:endParaRPr>
          </a:p>
          <a:p>
            <a:pPr marL="285115" indent="-234315">
              <a:lnSpc>
                <a:spcPct val="100000"/>
              </a:lnSpc>
              <a:spcBef>
                <a:spcPts val="70"/>
              </a:spcBef>
              <a:buChar char="•"/>
              <a:tabLst>
                <a:tab pos="285115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každé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First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50800" marR="584835" indent="234315">
              <a:lnSpc>
                <a:spcPts val="3710"/>
              </a:lnSpc>
              <a:spcBef>
                <a:spcPts val="95"/>
              </a:spcBef>
              <a:buFont typeface="Times New Roman"/>
              <a:buChar char="•"/>
              <a:tabLst>
                <a:tab pos="285115" algn="l"/>
              </a:tabLst>
            </a:pPr>
            <a:r>
              <a:rPr sz="3050" b="1" dirty="0">
                <a:latin typeface="Times New Roman"/>
                <a:cs typeface="Times New Roman"/>
              </a:rPr>
              <a:t>Používej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následující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pravidlo,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dokud</a:t>
            </a:r>
            <a:r>
              <a:rPr sz="3050" b="1" spc="7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bude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možné </a:t>
            </a:r>
            <a:r>
              <a:rPr sz="3050" b="1" dirty="0">
                <a:latin typeface="Times New Roman"/>
                <a:cs typeface="Times New Roman"/>
              </a:rPr>
              <a:t>měnit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nějakou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množinu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First</a:t>
            </a:r>
            <a:r>
              <a:rPr sz="3050" b="1" spc="-10" dirty="0">
                <a:latin typeface="Times New Roman"/>
                <a:cs typeface="Times New Roman"/>
              </a:rPr>
              <a:t>:</a:t>
            </a:r>
            <a:endParaRPr sz="3050" dirty="0">
              <a:latin typeface="Times New Roman"/>
              <a:cs typeface="Times New Roman"/>
            </a:endParaRPr>
          </a:p>
          <a:p>
            <a:pPr marL="285115" indent="-234315">
              <a:lnSpc>
                <a:spcPts val="3585"/>
              </a:lnSpc>
              <a:buFont typeface="Times New Roman"/>
              <a:buChar char="•"/>
              <a:tabLst>
                <a:tab pos="285115" algn="l"/>
              </a:tabLst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050" b="1" u="none" spc="40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u="none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</a:t>
            </a:r>
            <a:r>
              <a:rPr sz="3050" u="none" spc="40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u="none" dirty="0"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latin typeface="Times New Roman"/>
                <a:cs typeface="Times New Roman"/>
              </a:rPr>
              <a:t>2</a:t>
            </a:r>
            <a:r>
              <a:rPr sz="3050" u="none" dirty="0">
                <a:latin typeface="Times New Roman"/>
                <a:cs typeface="Times New Roman"/>
              </a:rPr>
              <a:t>…</a:t>
            </a:r>
            <a:r>
              <a:rPr sz="3050" b="1" i="1" u="none" dirty="0">
                <a:latin typeface="Times New Roman"/>
                <a:cs typeface="Times New Roman"/>
              </a:rPr>
              <a:t>X</a:t>
            </a:r>
            <a:r>
              <a:rPr sz="3075" b="1" i="1" u="none" baseline="-27100" dirty="0">
                <a:latin typeface="Times New Roman"/>
                <a:cs typeface="Times New Roman"/>
              </a:rPr>
              <a:t>n</a:t>
            </a:r>
            <a:r>
              <a:rPr sz="3075" b="1" i="1" u="none" spc="37" baseline="-2710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</a:t>
            </a:r>
            <a:r>
              <a:rPr sz="3050" u="none" spc="3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P</a:t>
            </a:r>
            <a:r>
              <a:rPr sz="3050" u="none" dirty="0">
                <a:latin typeface="Times New Roman"/>
                <a:cs typeface="Times New Roman"/>
              </a:rPr>
              <a:t>,</a:t>
            </a:r>
            <a:r>
              <a:rPr sz="3050" u="none" spc="25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050" b="1" u="none" spc="4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přidej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First</a:t>
            </a:r>
            <a:r>
              <a:rPr sz="3050" u="none" dirty="0">
                <a:latin typeface="Times New Roman"/>
                <a:cs typeface="Times New Roman"/>
              </a:rPr>
              <a:t>(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u="none" baseline="-271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u="none" dirty="0">
                <a:latin typeface="Times New Roman"/>
                <a:cs typeface="Times New Roman"/>
              </a:rPr>
              <a:t>)</a:t>
            </a:r>
            <a:r>
              <a:rPr sz="3050" u="none" spc="5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do</a:t>
            </a:r>
            <a:r>
              <a:rPr sz="3050" u="none" spc="20" dirty="0">
                <a:latin typeface="Times New Roman"/>
                <a:cs typeface="Times New Roman"/>
              </a:rPr>
              <a:t> </a:t>
            </a:r>
            <a:r>
              <a:rPr sz="3050" i="1" u="none" spc="-10" dirty="0">
                <a:latin typeface="Times New Roman"/>
                <a:cs typeface="Times New Roman"/>
              </a:rPr>
              <a:t>First</a:t>
            </a:r>
            <a:r>
              <a:rPr sz="3050" u="none" spc="-10" dirty="0">
                <a:latin typeface="Times New Roman"/>
                <a:cs typeface="Times New Roman"/>
              </a:rPr>
              <a:t>(</a:t>
            </a:r>
            <a:r>
              <a:rPr sz="30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u="none" spc="-10" dirty="0"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385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0" dirty="0"/>
              <a:t> </a:t>
            </a:r>
            <a:r>
              <a:rPr sz="4850" i="1" spc="-10" dirty="0">
                <a:latin typeface="Times New Roman"/>
                <a:cs typeface="Times New Roman"/>
              </a:rPr>
              <a:t>First</a:t>
            </a:r>
            <a:r>
              <a:rPr sz="4850" spc="-10" dirty="0"/>
              <a:t>(</a:t>
            </a:r>
            <a:r>
              <a:rPr sz="4850" i="1" spc="-10" dirty="0">
                <a:latin typeface="Times New Roman"/>
                <a:cs typeface="Times New Roman"/>
              </a:rPr>
              <a:t>X</a:t>
            </a:r>
            <a:r>
              <a:rPr sz="4850" spc="-10" dirty="0"/>
              <a:t>)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5157" y="5100827"/>
            <a:ext cx="8648700" cy="43180"/>
          </a:xfrm>
          <a:custGeom>
            <a:avLst/>
            <a:gdLst/>
            <a:ahLst/>
            <a:cxnLst/>
            <a:rect l="l" t="t" r="r" b="b"/>
            <a:pathLst>
              <a:path w="8648700" h="43179">
                <a:moveTo>
                  <a:pt x="8648699" y="42671"/>
                </a:moveTo>
                <a:lnTo>
                  <a:pt x="8648699" y="0"/>
                </a:lnTo>
                <a:lnTo>
                  <a:pt x="0" y="0"/>
                </a:lnTo>
                <a:lnTo>
                  <a:pt x="0" y="42671"/>
                </a:lnTo>
                <a:lnTo>
                  <a:pt x="864869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22593" y="5332488"/>
            <a:ext cx="1682750" cy="1556385"/>
          </a:xfrm>
          <a:custGeom>
            <a:avLst/>
            <a:gdLst/>
            <a:ahLst/>
            <a:cxnLst/>
            <a:rect l="l" t="t" r="r" b="b"/>
            <a:pathLst>
              <a:path w="1682750" h="1556384">
                <a:moveTo>
                  <a:pt x="274320" y="228600"/>
                </a:moveTo>
                <a:lnTo>
                  <a:pt x="0" y="294132"/>
                </a:lnTo>
                <a:lnTo>
                  <a:pt x="195072" y="456222"/>
                </a:lnTo>
                <a:lnTo>
                  <a:pt x="216408" y="473964"/>
                </a:lnTo>
                <a:lnTo>
                  <a:pt x="235813" y="391718"/>
                </a:lnTo>
                <a:lnTo>
                  <a:pt x="242316" y="393192"/>
                </a:lnTo>
                <a:lnTo>
                  <a:pt x="260604" y="310896"/>
                </a:lnTo>
                <a:lnTo>
                  <a:pt x="255143" y="309829"/>
                </a:lnTo>
                <a:lnTo>
                  <a:pt x="274320" y="228600"/>
                </a:lnTo>
                <a:close/>
              </a:path>
              <a:path w="1682750" h="1556384">
                <a:moveTo>
                  <a:pt x="423672" y="345948"/>
                </a:moveTo>
                <a:lnTo>
                  <a:pt x="388620" y="338328"/>
                </a:lnTo>
                <a:lnTo>
                  <a:pt x="341376" y="329184"/>
                </a:lnTo>
                <a:lnTo>
                  <a:pt x="324612" y="411480"/>
                </a:lnTo>
                <a:lnTo>
                  <a:pt x="371856" y="420624"/>
                </a:lnTo>
                <a:lnTo>
                  <a:pt x="406908" y="428244"/>
                </a:lnTo>
                <a:lnTo>
                  <a:pt x="423672" y="345948"/>
                </a:lnTo>
                <a:close/>
              </a:path>
              <a:path w="1682750" h="1556384">
                <a:moveTo>
                  <a:pt x="588264" y="381000"/>
                </a:moveTo>
                <a:lnTo>
                  <a:pt x="550164" y="373380"/>
                </a:lnTo>
                <a:lnTo>
                  <a:pt x="505968" y="364236"/>
                </a:lnTo>
                <a:lnTo>
                  <a:pt x="489204" y="446532"/>
                </a:lnTo>
                <a:lnTo>
                  <a:pt x="533400" y="455676"/>
                </a:lnTo>
                <a:lnTo>
                  <a:pt x="571500" y="463296"/>
                </a:lnTo>
                <a:lnTo>
                  <a:pt x="588264" y="381000"/>
                </a:lnTo>
                <a:close/>
              </a:path>
              <a:path w="1682750" h="1556384">
                <a:moveTo>
                  <a:pt x="752856" y="417576"/>
                </a:moveTo>
                <a:lnTo>
                  <a:pt x="670560" y="399288"/>
                </a:lnTo>
                <a:lnTo>
                  <a:pt x="652272" y="481584"/>
                </a:lnTo>
                <a:lnTo>
                  <a:pt x="734568" y="499872"/>
                </a:lnTo>
                <a:lnTo>
                  <a:pt x="752856" y="417576"/>
                </a:lnTo>
                <a:close/>
              </a:path>
              <a:path w="1682750" h="1556384">
                <a:moveTo>
                  <a:pt x="917448" y="457200"/>
                </a:moveTo>
                <a:lnTo>
                  <a:pt x="890016" y="451104"/>
                </a:lnTo>
                <a:lnTo>
                  <a:pt x="835152" y="437388"/>
                </a:lnTo>
                <a:lnTo>
                  <a:pt x="815340" y="518160"/>
                </a:lnTo>
                <a:lnTo>
                  <a:pt x="870204" y="531876"/>
                </a:lnTo>
                <a:lnTo>
                  <a:pt x="896112" y="537972"/>
                </a:lnTo>
                <a:lnTo>
                  <a:pt x="917448" y="457200"/>
                </a:lnTo>
                <a:close/>
              </a:path>
              <a:path w="1682750" h="1556384">
                <a:moveTo>
                  <a:pt x="1007364" y="124968"/>
                </a:moveTo>
                <a:lnTo>
                  <a:pt x="755904" y="0"/>
                </a:lnTo>
                <a:lnTo>
                  <a:pt x="755904" y="83820"/>
                </a:lnTo>
                <a:lnTo>
                  <a:pt x="83820" y="83820"/>
                </a:lnTo>
                <a:lnTo>
                  <a:pt x="83820" y="167640"/>
                </a:lnTo>
                <a:lnTo>
                  <a:pt x="755904" y="167640"/>
                </a:lnTo>
                <a:lnTo>
                  <a:pt x="755904" y="251460"/>
                </a:lnTo>
                <a:lnTo>
                  <a:pt x="798576" y="229984"/>
                </a:lnTo>
                <a:lnTo>
                  <a:pt x="1007364" y="124968"/>
                </a:lnTo>
                <a:close/>
              </a:path>
              <a:path w="1682750" h="1556384">
                <a:moveTo>
                  <a:pt x="1080516" y="501396"/>
                </a:moveTo>
                <a:lnTo>
                  <a:pt x="1056132" y="493776"/>
                </a:lnTo>
                <a:lnTo>
                  <a:pt x="1001268" y="478536"/>
                </a:lnTo>
                <a:lnTo>
                  <a:pt x="998220" y="478536"/>
                </a:lnTo>
                <a:lnTo>
                  <a:pt x="976884" y="559308"/>
                </a:lnTo>
                <a:lnTo>
                  <a:pt x="979932" y="559308"/>
                </a:lnTo>
                <a:lnTo>
                  <a:pt x="1033272" y="574548"/>
                </a:lnTo>
                <a:lnTo>
                  <a:pt x="1057656" y="582168"/>
                </a:lnTo>
                <a:lnTo>
                  <a:pt x="1080516" y="501396"/>
                </a:lnTo>
                <a:close/>
              </a:path>
              <a:path w="1682750" h="1556384">
                <a:moveTo>
                  <a:pt x="1243584" y="553212"/>
                </a:moveTo>
                <a:lnTo>
                  <a:pt x="1210056" y="541020"/>
                </a:lnTo>
                <a:lnTo>
                  <a:pt x="1162812" y="525780"/>
                </a:lnTo>
                <a:lnTo>
                  <a:pt x="1136904" y="605028"/>
                </a:lnTo>
                <a:lnTo>
                  <a:pt x="1182624" y="620268"/>
                </a:lnTo>
                <a:lnTo>
                  <a:pt x="1214628" y="632460"/>
                </a:lnTo>
                <a:lnTo>
                  <a:pt x="1243584" y="553212"/>
                </a:lnTo>
                <a:close/>
              </a:path>
              <a:path w="1682750" h="1556384">
                <a:moveTo>
                  <a:pt x="1402080" y="617220"/>
                </a:moveTo>
                <a:lnTo>
                  <a:pt x="1389888" y="611124"/>
                </a:lnTo>
                <a:lnTo>
                  <a:pt x="1325880" y="583692"/>
                </a:lnTo>
                <a:lnTo>
                  <a:pt x="1322832" y="582168"/>
                </a:lnTo>
                <a:lnTo>
                  <a:pt x="1292352" y="659892"/>
                </a:lnTo>
                <a:lnTo>
                  <a:pt x="1293876" y="661416"/>
                </a:lnTo>
                <a:lnTo>
                  <a:pt x="1315212" y="670560"/>
                </a:lnTo>
                <a:lnTo>
                  <a:pt x="1333500" y="678180"/>
                </a:lnTo>
                <a:lnTo>
                  <a:pt x="1353312" y="687324"/>
                </a:lnTo>
                <a:lnTo>
                  <a:pt x="1367028" y="693420"/>
                </a:lnTo>
                <a:lnTo>
                  <a:pt x="1402080" y="617220"/>
                </a:lnTo>
                <a:close/>
              </a:path>
              <a:path w="1682750" h="1556384">
                <a:moveTo>
                  <a:pt x="1554480" y="716280"/>
                </a:moveTo>
                <a:lnTo>
                  <a:pt x="1551432" y="714756"/>
                </a:lnTo>
                <a:lnTo>
                  <a:pt x="1539240" y="702564"/>
                </a:lnTo>
                <a:lnTo>
                  <a:pt x="1511808" y="681228"/>
                </a:lnTo>
                <a:lnTo>
                  <a:pt x="1481328" y="659892"/>
                </a:lnTo>
                <a:lnTo>
                  <a:pt x="1435608" y="729996"/>
                </a:lnTo>
                <a:lnTo>
                  <a:pt x="1459992" y="748284"/>
                </a:lnTo>
                <a:lnTo>
                  <a:pt x="1472184" y="755904"/>
                </a:lnTo>
                <a:lnTo>
                  <a:pt x="1482852" y="765048"/>
                </a:lnTo>
                <a:lnTo>
                  <a:pt x="1491996" y="774192"/>
                </a:lnTo>
                <a:lnTo>
                  <a:pt x="1495044" y="775716"/>
                </a:lnTo>
                <a:lnTo>
                  <a:pt x="1554480" y="716280"/>
                </a:lnTo>
                <a:close/>
              </a:path>
              <a:path w="1682750" h="1556384">
                <a:moveTo>
                  <a:pt x="1636776" y="1475232"/>
                </a:moveTo>
                <a:lnTo>
                  <a:pt x="1552956" y="1464564"/>
                </a:lnTo>
                <a:lnTo>
                  <a:pt x="1551432" y="1481328"/>
                </a:lnTo>
                <a:lnTo>
                  <a:pt x="1548384" y="1502664"/>
                </a:lnTo>
                <a:lnTo>
                  <a:pt x="1548384" y="1556004"/>
                </a:lnTo>
                <a:lnTo>
                  <a:pt x="1632204" y="1549908"/>
                </a:lnTo>
                <a:lnTo>
                  <a:pt x="1632204" y="1508760"/>
                </a:lnTo>
                <a:lnTo>
                  <a:pt x="1635252" y="1490472"/>
                </a:lnTo>
                <a:lnTo>
                  <a:pt x="1636776" y="1475232"/>
                </a:lnTo>
                <a:close/>
              </a:path>
              <a:path w="1682750" h="1556384">
                <a:moveTo>
                  <a:pt x="1652016" y="873252"/>
                </a:moveTo>
                <a:lnTo>
                  <a:pt x="1644396" y="851916"/>
                </a:lnTo>
                <a:lnTo>
                  <a:pt x="1630680" y="822960"/>
                </a:lnTo>
                <a:lnTo>
                  <a:pt x="1615440" y="794004"/>
                </a:lnTo>
                <a:lnTo>
                  <a:pt x="1612392" y="789432"/>
                </a:lnTo>
                <a:lnTo>
                  <a:pt x="1540764" y="833628"/>
                </a:lnTo>
                <a:lnTo>
                  <a:pt x="1554480" y="856488"/>
                </a:lnTo>
                <a:lnTo>
                  <a:pt x="1565148" y="880872"/>
                </a:lnTo>
                <a:lnTo>
                  <a:pt x="1572768" y="902208"/>
                </a:lnTo>
                <a:lnTo>
                  <a:pt x="1652016" y="873252"/>
                </a:lnTo>
                <a:close/>
              </a:path>
              <a:path w="1682750" h="1556384">
                <a:moveTo>
                  <a:pt x="1662684" y="1310640"/>
                </a:moveTo>
                <a:lnTo>
                  <a:pt x="1580388" y="1296924"/>
                </a:lnTo>
                <a:lnTo>
                  <a:pt x="1578864" y="1307592"/>
                </a:lnTo>
                <a:lnTo>
                  <a:pt x="1566672" y="1379220"/>
                </a:lnTo>
                <a:lnTo>
                  <a:pt x="1648968" y="1392936"/>
                </a:lnTo>
                <a:lnTo>
                  <a:pt x="1652016" y="1376172"/>
                </a:lnTo>
                <a:lnTo>
                  <a:pt x="1662684" y="1310640"/>
                </a:lnTo>
                <a:close/>
              </a:path>
              <a:path w="1682750" h="1556384">
                <a:moveTo>
                  <a:pt x="1682496" y="1139952"/>
                </a:moveTo>
                <a:lnTo>
                  <a:pt x="1598676" y="1133856"/>
                </a:lnTo>
                <a:lnTo>
                  <a:pt x="1597152" y="1161288"/>
                </a:lnTo>
                <a:lnTo>
                  <a:pt x="1594104" y="1191768"/>
                </a:lnTo>
                <a:lnTo>
                  <a:pt x="1591056" y="1216152"/>
                </a:lnTo>
                <a:lnTo>
                  <a:pt x="1674876" y="1225296"/>
                </a:lnTo>
                <a:lnTo>
                  <a:pt x="1677924" y="1200912"/>
                </a:lnTo>
                <a:lnTo>
                  <a:pt x="1679448" y="1168908"/>
                </a:lnTo>
                <a:lnTo>
                  <a:pt x="1682496" y="1139952"/>
                </a:lnTo>
                <a:close/>
              </a:path>
              <a:path w="1682750" h="1556384">
                <a:moveTo>
                  <a:pt x="1682496" y="1040892"/>
                </a:moveTo>
                <a:lnTo>
                  <a:pt x="1676400" y="976884"/>
                </a:lnTo>
                <a:lnTo>
                  <a:pt x="1673352" y="961644"/>
                </a:lnTo>
                <a:lnTo>
                  <a:pt x="1591056" y="976884"/>
                </a:lnTo>
                <a:lnTo>
                  <a:pt x="1592580" y="986028"/>
                </a:lnTo>
                <a:lnTo>
                  <a:pt x="1598676" y="1042416"/>
                </a:lnTo>
                <a:lnTo>
                  <a:pt x="1598676" y="1054608"/>
                </a:lnTo>
                <a:lnTo>
                  <a:pt x="1673352" y="1051890"/>
                </a:lnTo>
                <a:lnTo>
                  <a:pt x="1676400" y="1051775"/>
                </a:lnTo>
                <a:lnTo>
                  <a:pt x="1679448" y="1051661"/>
                </a:lnTo>
                <a:lnTo>
                  <a:pt x="1682496" y="1051560"/>
                </a:lnTo>
                <a:lnTo>
                  <a:pt x="1682496" y="1040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79750" y="5146037"/>
            <a:ext cx="19119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93898" y="5269992"/>
            <a:ext cx="2057400" cy="1300480"/>
            <a:chOff x="5493898" y="5269992"/>
            <a:chExt cx="2057400" cy="1300480"/>
          </a:xfrm>
        </p:grpSpPr>
        <p:sp>
          <p:nvSpPr>
            <p:cNvPr id="12" name="object 12"/>
            <p:cNvSpPr/>
            <p:nvPr/>
          </p:nvSpPr>
          <p:spPr>
            <a:xfrm>
              <a:off x="5515234" y="604570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93898" y="6024372"/>
              <a:ext cx="547370" cy="546100"/>
            </a:xfrm>
            <a:custGeom>
              <a:avLst/>
              <a:gdLst/>
              <a:ahLst/>
              <a:cxnLst/>
              <a:rect l="l" t="t" r="r" b="b"/>
              <a:pathLst>
                <a:path w="547370" h="546100">
                  <a:moveTo>
                    <a:pt x="547116" y="545592"/>
                  </a:moveTo>
                  <a:lnTo>
                    <a:pt x="5471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7116" y="545592"/>
                  </a:lnTo>
                  <a:close/>
                </a:path>
                <a:path w="54737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737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737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737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737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87318" y="6045707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443" y="504443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444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65982" y="602437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5780" y="42672"/>
                  </a:lnTo>
                  <a:lnTo>
                    <a:pt x="525780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5780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5780" y="42672"/>
                  </a:lnTo>
                  <a:close/>
                </a:path>
                <a:path w="546100" h="546100">
                  <a:moveTo>
                    <a:pt x="525780" y="504444"/>
                  </a:moveTo>
                  <a:lnTo>
                    <a:pt x="525780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5780" y="504444"/>
                  </a:lnTo>
                  <a:close/>
                </a:path>
                <a:path w="546100" h="546100">
                  <a:moveTo>
                    <a:pt x="525780" y="545592"/>
                  </a:moveTo>
                  <a:lnTo>
                    <a:pt x="525780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57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9678" y="5289803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8342" y="5269992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04444" y="41148"/>
                  </a:lnTo>
                  <a:lnTo>
                    <a:pt x="504444" y="19812"/>
                  </a:lnTo>
                  <a:lnTo>
                    <a:pt x="524256" y="41148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461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4256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1148"/>
                  </a:moveTo>
                  <a:lnTo>
                    <a:pt x="504444" y="19812"/>
                  </a:lnTo>
                  <a:lnTo>
                    <a:pt x="504444" y="41148"/>
                  </a:lnTo>
                  <a:lnTo>
                    <a:pt x="524256" y="41148"/>
                  </a:lnTo>
                  <a:close/>
                </a:path>
                <a:path w="546100" h="546100">
                  <a:moveTo>
                    <a:pt x="524256" y="502920"/>
                  </a:moveTo>
                  <a:lnTo>
                    <a:pt x="524256" y="41148"/>
                  </a:lnTo>
                  <a:lnTo>
                    <a:pt x="504444" y="41148"/>
                  </a:lnTo>
                  <a:lnTo>
                    <a:pt x="504444" y="502920"/>
                  </a:lnTo>
                  <a:lnTo>
                    <a:pt x="524256" y="502920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2920"/>
                  </a:lnTo>
                  <a:lnTo>
                    <a:pt x="504444" y="524256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7042" y="6045707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7545" y="5772912"/>
              <a:ext cx="1793875" cy="797560"/>
            </a:xfrm>
            <a:custGeom>
              <a:avLst/>
              <a:gdLst/>
              <a:ahLst/>
              <a:cxnLst/>
              <a:rect l="l" t="t" r="r" b="b"/>
              <a:pathLst>
                <a:path w="1793875" h="797559">
                  <a:moveTo>
                    <a:pt x="1793748" y="251472"/>
                  </a:moveTo>
                  <a:lnTo>
                    <a:pt x="1752600" y="251472"/>
                  </a:lnTo>
                  <a:lnTo>
                    <a:pt x="1752600" y="294144"/>
                  </a:lnTo>
                  <a:lnTo>
                    <a:pt x="1752600" y="755916"/>
                  </a:lnTo>
                  <a:lnTo>
                    <a:pt x="1290828" y="755916"/>
                  </a:lnTo>
                  <a:lnTo>
                    <a:pt x="1290828" y="294144"/>
                  </a:lnTo>
                  <a:lnTo>
                    <a:pt x="1752600" y="294144"/>
                  </a:lnTo>
                  <a:lnTo>
                    <a:pt x="1752600" y="251472"/>
                  </a:lnTo>
                  <a:lnTo>
                    <a:pt x="1519504" y="251472"/>
                  </a:lnTo>
                  <a:lnTo>
                    <a:pt x="518160" y="0"/>
                  </a:lnTo>
                  <a:lnTo>
                    <a:pt x="513461" y="21120"/>
                  </a:lnTo>
                  <a:lnTo>
                    <a:pt x="504444" y="3048"/>
                  </a:lnTo>
                  <a:lnTo>
                    <a:pt x="0" y="254508"/>
                  </a:lnTo>
                  <a:lnTo>
                    <a:pt x="19812" y="291084"/>
                  </a:lnTo>
                  <a:lnTo>
                    <a:pt x="507060" y="47459"/>
                  </a:lnTo>
                  <a:lnTo>
                    <a:pt x="664464" y="284988"/>
                  </a:lnTo>
                  <a:lnTo>
                    <a:pt x="699516" y="260604"/>
                  </a:lnTo>
                  <a:lnTo>
                    <a:pt x="562025" y="54394"/>
                  </a:lnTo>
                  <a:lnTo>
                    <a:pt x="1351584" y="251472"/>
                  </a:lnTo>
                  <a:lnTo>
                    <a:pt x="1248156" y="251472"/>
                  </a:lnTo>
                  <a:lnTo>
                    <a:pt x="1248156" y="797064"/>
                  </a:lnTo>
                  <a:lnTo>
                    <a:pt x="1269492" y="797064"/>
                  </a:lnTo>
                  <a:lnTo>
                    <a:pt x="1290828" y="797064"/>
                  </a:lnTo>
                  <a:lnTo>
                    <a:pt x="1752600" y="797064"/>
                  </a:lnTo>
                  <a:lnTo>
                    <a:pt x="1772412" y="797064"/>
                  </a:lnTo>
                  <a:lnTo>
                    <a:pt x="1793748" y="797064"/>
                  </a:lnTo>
                  <a:lnTo>
                    <a:pt x="1793748" y="251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32003" y="5111595"/>
            <a:ext cx="1987550" cy="13696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725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  <a:tabLst>
                <a:tab pos="709930" algn="l"/>
              </a:tabLst>
            </a:pP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75" b="1" spc="-82" baseline="-20325" dirty="0">
                <a:latin typeface="Times New Roman"/>
                <a:cs typeface="Times New Roman"/>
              </a:rPr>
              <a:t> </a:t>
            </a:r>
            <a:r>
              <a:rPr sz="3900" b="1" baseline="8547" dirty="0">
                <a:latin typeface="Times New Roman"/>
                <a:cs typeface="Times New Roman"/>
              </a:rPr>
              <a:t>…</a:t>
            </a:r>
            <a:r>
              <a:rPr sz="3900" b="1" spc="-367" baseline="8547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1120" y="5062217"/>
            <a:ext cx="4223385" cy="194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5"/>
              </a:spcBef>
              <a:tabLst>
                <a:tab pos="3857625" algn="l"/>
              </a:tabLst>
            </a:pPr>
            <a:r>
              <a:rPr sz="3050" b="1" dirty="0">
                <a:latin typeface="Times New Roman"/>
                <a:cs typeface="Times New Roman"/>
              </a:rPr>
              <a:t>1)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každé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T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2)</a:t>
            </a:r>
            <a:endParaRPr sz="3050">
              <a:latin typeface="Times New Roman"/>
              <a:cs typeface="Times New Roman"/>
            </a:endParaRPr>
          </a:p>
          <a:p>
            <a:pPr marL="441959" marR="1379220">
              <a:lnSpc>
                <a:spcPts val="3720"/>
              </a:lnSpc>
              <a:spcBef>
                <a:spcPts val="70"/>
              </a:spcBef>
            </a:pPr>
            <a:r>
              <a:rPr sz="3050" b="1" i="1" dirty="0">
                <a:latin typeface="Times New Roman"/>
                <a:cs typeface="Times New Roman"/>
              </a:rPr>
              <a:t>First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:=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{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spc="-20" dirty="0">
                <a:latin typeface="Times New Roman"/>
                <a:cs typeface="Times New Roman"/>
              </a:rPr>
              <a:t>}</a:t>
            </a:r>
            <a:r>
              <a:rPr sz="3050" spc="-20" dirty="0">
                <a:latin typeface="Times New Roman"/>
                <a:cs typeface="Times New Roman"/>
              </a:rPr>
              <a:t>, </a:t>
            </a:r>
            <a:r>
              <a:rPr sz="3050" dirty="0">
                <a:latin typeface="Times New Roman"/>
                <a:cs typeface="Times New Roman"/>
              </a:rPr>
              <a:t>protože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="1" baseline="25745" dirty="0">
                <a:latin typeface="Times New Roman"/>
                <a:cs typeface="Times New Roman"/>
              </a:rPr>
              <a:t>0</a:t>
            </a:r>
            <a:r>
              <a:rPr sz="3075" b="1" spc="434" baseline="2574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66694" y="7011923"/>
            <a:ext cx="421005" cy="251460"/>
          </a:xfrm>
          <a:custGeom>
            <a:avLst/>
            <a:gdLst/>
            <a:ahLst/>
            <a:cxnLst/>
            <a:rect l="l" t="t" r="r" b="b"/>
            <a:pathLst>
              <a:path w="421004" h="251459">
                <a:moveTo>
                  <a:pt x="210312" y="167640"/>
                </a:moveTo>
                <a:lnTo>
                  <a:pt x="210312" y="83820"/>
                </a:lnTo>
                <a:lnTo>
                  <a:pt x="0" y="83820"/>
                </a:lnTo>
                <a:lnTo>
                  <a:pt x="0" y="167640"/>
                </a:lnTo>
                <a:lnTo>
                  <a:pt x="210312" y="167640"/>
                </a:lnTo>
                <a:close/>
              </a:path>
              <a:path w="421004" h="251459">
                <a:moveTo>
                  <a:pt x="420624" y="124968"/>
                </a:moveTo>
                <a:lnTo>
                  <a:pt x="169164" y="0"/>
                </a:lnTo>
                <a:lnTo>
                  <a:pt x="169164" y="83820"/>
                </a:lnTo>
                <a:lnTo>
                  <a:pt x="210312" y="83820"/>
                </a:lnTo>
                <a:lnTo>
                  <a:pt x="210312" y="230761"/>
                </a:lnTo>
                <a:lnTo>
                  <a:pt x="420624" y="124968"/>
                </a:lnTo>
                <a:close/>
              </a:path>
              <a:path w="421004" h="251459">
                <a:moveTo>
                  <a:pt x="210312" y="230761"/>
                </a:moveTo>
                <a:lnTo>
                  <a:pt x="210312" y="167640"/>
                </a:lnTo>
                <a:lnTo>
                  <a:pt x="169164" y="167640"/>
                </a:lnTo>
                <a:lnTo>
                  <a:pt x="169164" y="251460"/>
                </a:lnTo>
                <a:lnTo>
                  <a:pt x="210312" y="230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074798" y="6864096"/>
            <a:ext cx="546100" cy="546100"/>
            <a:chOff x="5074798" y="6864096"/>
            <a:chExt cx="546100" cy="546100"/>
          </a:xfrm>
        </p:grpSpPr>
        <p:sp>
          <p:nvSpPr>
            <p:cNvPr id="24" name="object 24"/>
            <p:cNvSpPr/>
            <p:nvPr/>
          </p:nvSpPr>
          <p:spPr>
            <a:xfrm>
              <a:off x="5096134" y="6885432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502919" y="504443"/>
                  </a:moveTo>
                  <a:lnTo>
                    <a:pt x="50291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02919" y="50444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4798" y="6864096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545592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21336"/>
                  </a:lnTo>
                  <a:lnTo>
                    <a:pt x="524256" y="42672"/>
                  </a:lnTo>
                  <a:lnTo>
                    <a:pt x="524256" y="545592"/>
                  </a:lnTo>
                  <a:lnTo>
                    <a:pt x="545592" y="545592"/>
                  </a:lnTo>
                  <a:close/>
                </a:path>
                <a:path w="54610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4610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04444" y="545592"/>
                  </a:lnTo>
                  <a:lnTo>
                    <a:pt x="504444" y="525780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546100" h="546100">
                  <a:moveTo>
                    <a:pt x="524256" y="42672"/>
                  </a:moveTo>
                  <a:lnTo>
                    <a:pt x="504444" y="21336"/>
                  </a:lnTo>
                  <a:lnTo>
                    <a:pt x="504444" y="42672"/>
                  </a:lnTo>
                  <a:lnTo>
                    <a:pt x="524256" y="42672"/>
                  </a:lnTo>
                  <a:close/>
                </a:path>
                <a:path w="546100" h="546100">
                  <a:moveTo>
                    <a:pt x="524256" y="504444"/>
                  </a:moveTo>
                  <a:lnTo>
                    <a:pt x="524256" y="42672"/>
                  </a:lnTo>
                  <a:lnTo>
                    <a:pt x="504444" y="42672"/>
                  </a:lnTo>
                  <a:lnTo>
                    <a:pt x="504444" y="504444"/>
                  </a:lnTo>
                  <a:lnTo>
                    <a:pt x="524256" y="504444"/>
                  </a:lnTo>
                  <a:close/>
                </a:path>
                <a:path w="546100" h="546100">
                  <a:moveTo>
                    <a:pt x="524256" y="545592"/>
                  </a:moveTo>
                  <a:lnTo>
                    <a:pt x="524256" y="504444"/>
                  </a:lnTo>
                  <a:lnTo>
                    <a:pt x="504444" y="525780"/>
                  </a:lnTo>
                  <a:lnTo>
                    <a:pt x="504444" y="545592"/>
                  </a:lnTo>
                  <a:lnTo>
                    <a:pt x="52425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16535" y="6775193"/>
            <a:ext cx="31026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50850" algn="l"/>
              </a:tabLst>
            </a:pPr>
            <a:r>
              <a:rPr sz="4275" b="1" i="1" spc="-75" baseline="-4873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275" b="1" i="1" baseline="-487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i="1" baseline="-20634" dirty="0">
                <a:latin typeface="Times New Roman"/>
                <a:cs typeface="Times New Roman"/>
              </a:rPr>
              <a:t>…</a:t>
            </a:r>
            <a:r>
              <a:rPr sz="5250" b="1" i="1" spc="540" baseline="-20634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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850" b="1" i="1" spc="-10" dirty="0">
                <a:latin typeface="Times New Roman"/>
                <a:cs typeface="Times New Roman"/>
              </a:rPr>
              <a:t>First</a:t>
            </a:r>
            <a:r>
              <a:rPr sz="2850" b="1" spc="-10" dirty="0">
                <a:latin typeface="Times New Roman"/>
                <a:cs typeface="Times New Roman"/>
              </a:rPr>
              <a:t>(</a:t>
            </a:r>
            <a:r>
              <a:rPr sz="28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spc="-15" baseline="-2631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36698" y="6528816"/>
            <a:ext cx="1461770" cy="378460"/>
            <a:chOff x="5036698" y="6528816"/>
            <a:chExt cx="1461770" cy="378460"/>
          </a:xfrm>
        </p:grpSpPr>
        <p:sp>
          <p:nvSpPr>
            <p:cNvPr id="28" name="object 28"/>
            <p:cNvSpPr/>
            <p:nvPr/>
          </p:nvSpPr>
          <p:spPr>
            <a:xfrm>
              <a:off x="5096134" y="6550151"/>
              <a:ext cx="1343025" cy="335280"/>
            </a:xfrm>
            <a:custGeom>
              <a:avLst/>
              <a:gdLst/>
              <a:ahLst/>
              <a:cxnLst/>
              <a:rect l="l" t="t" r="r" b="b"/>
              <a:pathLst>
                <a:path w="1343025" h="335279">
                  <a:moveTo>
                    <a:pt x="1342643" y="335279"/>
                  </a:moveTo>
                  <a:lnTo>
                    <a:pt x="925067" y="0"/>
                  </a:lnTo>
                  <a:lnTo>
                    <a:pt x="417575" y="0"/>
                  </a:lnTo>
                  <a:lnTo>
                    <a:pt x="0" y="335279"/>
                  </a:lnTo>
                  <a:lnTo>
                    <a:pt x="1342643" y="335279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6698" y="6528816"/>
              <a:ext cx="1461770" cy="378460"/>
            </a:xfrm>
            <a:custGeom>
              <a:avLst/>
              <a:gdLst/>
              <a:ahLst/>
              <a:cxnLst/>
              <a:rect l="l" t="t" r="r" b="b"/>
              <a:pathLst>
                <a:path w="1461770" h="378459">
                  <a:moveTo>
                    <a:pt x="1461516" y="377952"/>
                  </a:moveTo>
                  <a:lnTo>
                    <a:pt x="992124" y="0"/>
                  </a:lnTo>
                  <a:lnTo>
                    <a:pt x="469392" y="0"/>
                  </a:lnTo>
                  <a:lnTo>
                    <a:pt x="0" y="377952"/>
                  </a:lnTo>
                  <a:lnTo>
                    <a:pt x="59436" y="377952"/>
                  </a:lnTo>
                  <a:lnTo>
                    <a:pt x="59436" y="335280"/>
                  </a:lnTo>
                  <a:lnTo>
                    <a:pt x="119037" y="335280"/>
                  </a:lnTo>
                  <a:lnTo>
                    <a:pt x="477012" y="47598"/>
                  </a:lnTo>
                  <a:lnTo>
                    <a:pt x="477012" y="41148"/>
                  </a:lnTo>
                  <a:lnTo>
                    <a:pt x="490728" y="36576"/>
                  </a:lnTo>
                  <a:lnTo>
                    <a:pt x="490728" y="41148"/>
                  </a:lnTo>
                  <a:lnTo>
                    <a:pt x="970788" y="41148"/>
                  </a:lnTo>
                  <a:lnTo>
                    <a:pt x="970788" y="36576"/>
                  </a:lnTo>
                  <a:lnTo>
                    <a:pt x="984504" y="41148"/>
                  </a:lnTo>
                  <a:lnTo>
                    <a:pt x="984504" y="47598"/>
                  </a:lnTo>
                  <a:lnTo>
                    <a:pt x="1342478" y="335280"/>
                  </a:lnTo>
                  <a:lnTo>
                    <a:pt x="1402080" y="335280"/>
                  </a:lnTo>
                  <a:lnTo>
                    <a:pt x="1402080" y="377952"/>
                  </a:lnTo>
                  <a:lnTo>
                    <a:pt x="1461516" y="377952"/>
                  </a:lnTo>
                  <a:close/>
                </a:path>
                <a:path w="1461770" h="378459">
                  <a:moveTo>
                    <a:pt x="119037" y="335280"/>
                  </a:moveTo>
                  <a:lnTo>
                    <a:pt x="59436" y="335280"/>
                  </a:lnTo>
                  <a:lnTo>
                    <a:pt x="71628" y="373380"/>
                  </a:lnTo>
                  <a:lnTo>
                    <a:pt x="119037" y="335280"/>
                  </a:lnTo>
                  <a:close/>
                </a:path>
                <a:path w="1461770" h="378459">
                  <a:moveTo>
                    <a:pt x="1402080" y="377952"/>
                  </a:moveTo>
                  <a:lnTo>
                    <a:pt x="1402080" y="335280"/>
                  </a:lnTo>
                  <a:lnTo>
                    <a:pt x="1389888" y="373380"/>
                  </a:lnTo>
                  <a:lnTo>
                    <a:pt x="1342478" y="335280"/>
                  </a:lnTo>
                  <a:lnTo>
                    <a:pt x="119037" y="335280"/>
                  </a:lnTo>
                  <a:lnTo>
                    <a:pt x="71628" y="373380"/>
                  </a:lnTo>
                  <a:lnTo>
                    <a:pt x="59436" y="335280"/>
                  </a:lnTo>
                  <a:lnTo>
                    <a:pt x="59436" y="377952"/>
                  </a:lnTo>
                  <a:lnTo>
                    <a:pt x="1402080" y="377952"/>
                  </a:lnTo>
                  <a:close/>
                </a:path>
                <a:path w="1461770" h="378459">
                  <a:moveTo>
                    <a:pt x="490728" y="36576"/>
                  </a:moveTo>
                  <a:lnTo>
                    <a:pt x="477012" y="41148"/>
                  </a:lnTo>
                  <a:lnTo>
                    <a:pt x="485038" y="41148"/>
                  </a:lnTo>
                  <a:lnTo>
                    <a:pt x="490728" y="36576"/>
                  </a:lnTo>
                  <a:close/>
                </a:path>
                <a:path w="1461770" h="378459">
                  <a:moveTo>
                    <a:pt x="485038" y="41148"/>
                  </a:moveTo>
                  <a:lnTo>
                    <a:pt x="477012" y="41148"/>
                  </a:lnTo>
                  <a:lnTo>
                    <a:pt x="477012" y="47598"/>
                  </a:lnTo>
                  <a:lnTo>
                    <a:pt x="485038" y="41148"/>
                  </a:lnTo>
                  <a:close/>
                </a:path>
                <a:path w="1461770" h="378459">
                  <a:moveTo>
                    <a:pt x="490728" y="41148"/>
                  </a:moveTo>
                  <a:lnTo>
                    <a:pt x="490728" y="36576"/>
                  </a:lnTo>
                  <a:lnTo>
                    <a:pt x="485038" y="41148"/>
                  </a:lnTo>
                  <a:lnTo>
                    <a:pt x="490728" y="41148"/>
                  </a:lnTo>
                  <a:close/>
                </a:path>
                <a:path w="1461770" h="378459">
                  <a:moveTo>
                    <a:pt x="984504" y="41148"/>
                  </a:moveTo>
                  <a:lnTo>
                    <a:pt x="970788" y="36576"/>
                  </a:lnTo>
                  <a:lnTo>
                    <a:pt x="976477" y="41148"/>
                  </a:lnTo>
                  <a:lnTo>
                    <a:pt x="984504" y="41148"/>
                  </a:lnTo>
                  <a:close/>
                </a:path>
                <a:path w="1461770" h="378459">
                  <a:moveTo>
                    <a:pt x="976477" y="41148"/>
                  </a:moveTo>
                  <a:lnTo>
                    <a:pt x="970788" y="36576"/>
                  </a:lnTo>
                  <a:lnTo>
                    <a:pt x="970788" y="41148"/>
                  </a:lnTo>
                  <a:lnTo>
                    <a:pt x="976477" y="41148"/>
                  </a:lnTo>
                  <a:close/>
                </a:path>
                <a:path w="1461770" h="378459">
                  <a:moveTo>
                    <a:pt x="984504" y="47598"/>
                  </a:moveTo>
                  <a:lnTo>
                    <a:pt x="984504" y="41148"/>
                  </a:lnTo>
                  <a:lnTo>
                    <a:pt x="976477" y="41148"/>
                  </a:lnTo>
                  <a:lnTo>
                    <a:pt x="984504" y="47598"/>
                  </a:lnTo>
                  <a:close/>
                </a:path>
                <a:path w="1461770" h="378459">
                  <a:moveTo>
                    <a:pt x="1402080" y="335280"/>
                  </a:moveTo>
                  <a:lnTo>
                    <a:pt x="1342478" y="335280"/>
                  </a:lnTo>
                  <a:lnTo>
                    <a:pt x="1389888" y="373380"/>
                  </a:lnTo>
                  <a:lnTo>
                    <a:pt x="1402080" y="335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7/57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01670" y="1188211"/>
            <a:ext cx="1838960" cy="7296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105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55" dirty="0">
                <a:latin typeface="Times New Roman"/>
                <a:cs typeface="Times New Roman"/>
              </a:rPr>
              <a:t> </a:t>
            </a:r>
            <a:r>
              <a:rPr sz="2600" b="1" u="none" spc="-25" dirty="0">
                <a:latin typeface="Times New Roman"/>
                <a:cs typeface="Times New Roman"/>
              </a:rPr>
              <a:t>{</a:t>
            </a:r>
            <a:r>
              <a:rPr sz="2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00" b="1" u="none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-120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65" dirty="0">
                <a:latin typeface="Times New Roman"/>
                <a:cs typeface="Times New Roman"/>
              </a:rPr>
              <a:t> </a:t>
            </a:r>
            <a:r>
              <a:rPr sz="2600" b="1" u="none" spc="-25" dirty="0">
                <a:latin typeface="Times New Roman"/>
                <a:cs typeface="Times New Roman"/>
              </a:rPr>
              <a:t>{</a:t>
            </a:r>
            <a:r>
              <a:rPr sz="2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600" b="1" u="none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8977" y="2583179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5261" y="6893052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9324" y="5836409"/>
            <a:ext cx="29356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&lt;st-list&gt;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600" b="1" u="none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40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7323" y="5862317"/>
            <a:ext cx="477329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86025" algn="l"/>
              </a:tabLst>
            </a:pPr>
            <a:r>
              <a:rPr sz="2400" b="1" dirty="0">
                <a:latin typeface="Times New Roman"/>
                <a:cs typeface="Times New Roman"/>
              </a:rPr>
              <a:t>přidej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400" u="none" spc="-10" dirty="0">
                <a:latin typeface="Times New Roman"/>
                <a:cs typeface="Times New Roman"/>
              </a:rPr>
              <a:t>)</a:t>
            </a:r>
            <a:r>
              <a:rPr sz="2400" u="none" dirty="0">
                <a:latin typeface="Times New Roman"/>
                <a:cs typeface="Times New Roman"/>
              </a:rPr>
              <a:t>	</a:t>
            </a:r>
            <a:r>
              <a:rPr sz="2400" b="1" u="none" dirty="0">
                <a:latin typeface="Times New Roman"/>
                <a:cs typeface="Times New Roman"/>
              </a:rPr>
              <a:t>do</a:t>
            </a:r>
            <a:r>
              <a:rPr sz="2400" b="1" u="none" spc="30" dirty="0">
                <a:latin typeface="Times New Roman"/>
                <a:cs typeface="Times New Roman"/>
              </a:rPr>
              <a:t> </a:t>
            </a:r>
            <a:r>
              <a:rPr sz="2400" i="1" u="none" dirty="0">
                <a:latin typeface="Times New Roman"/>
                <a:cs typeface="Times New Roman"/>
              </a:rPr>
              <a:t>First</a:t>
            </a:r>
            <a:r>
              <a:rPr sz="2400" u="none" dirty="0">
                <a:latin typeface="Times New Roman"/>
                <a:cs typeface="Times New Roman"/>
              </a:rPr>
              <a:t>(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u="none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24" y="6138161"/>
            <a:ext cx="87661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&lt;st-list&gt;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b="1" spc="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…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přidej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Times New Roman"/>
                <a:cs typeface="Times New Roman"/>
              </a:rPr>
              <a:t>do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329" y="6438389"/>
            <a:ext cx="3511550" cy="8229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115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1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26034">
              <a:lnSpc>
                <a:spcPts val="3115"/>
              </a:lnSpc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b="1" u="none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…</a:t>
            </a:r>
            <a:r>
              <a:rPr sz="2600" b="1" u="none" spc="60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30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7323" y="6438389"/>
            <a:ext cx="5102860" cy="821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4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3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35" dirty="0">
                <a:latin typeface="Times New Roman"/>
                <a:cs typeface="Times New Roman"/>
              </a:rPr>
              <a:t> 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26034">
              <a:lnSpc>
                <a:spcPts val="3110"/>
              </a:lnSpc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90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do</a:t>
            </a:r>
            <a:r>
              <a:rPr sz="2600" b="1" u="none" spc="8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3040" y="7133332"/>
            <a:ext cx="32981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1039" y="7133332"/>
            <a:ext cx="13468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{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b="1" u="none" spc="-1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225" y="1188211"/>
            <a:ext cx="61474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02764" algn="l"/>
                <a:tab pos="3622675" algn="l"/>
                <a:tab pos="520319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10" dirty="0">
                <a:latin typeface="Times New Roman"/>
                <a:cs typeface="Times New Roman"/>
              </a:rPr>
              <a:t>{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600" b="1" u="none" spc="-10" dirty="0">
                <a:latin typeface="Times New Roman"/>
                <a:cs typeface="Times New Roman"/>
              </a:rPr>
              <a:t>}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20" dirty="0">
                <a:latin typeface="Times New Roman"/>
                <a:cs typeface="Times New Roman"/>
              </a:rPr>
              <a:t>{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220" y="1489963"/>
            <a:ext cx="62585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802764" algn="l"/>
                <a:tab pos="3622675" algn="l"/>
                <a:tab pos="520319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20" dirty="0">
                <a:latin typeface="Times New Roman"/>
                <a:cs typeface="Times New Roman"/>
              </a:rPr>
              <a:t>{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10" dirty="0">
                <a:latin typeface="Times New Roman"/>
                <a:cs typeface="Times New Roman"/>
              </a:rPr>
              <a:t>{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600" b="1" u="none" spc="-1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9579" y="1791715"/>
            <a:ext cx="48609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592580" algn="l"/>
                <a:tab pos="3034665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20" dirty="0">
                <a:latin typeface="Times New Roman"/>
                <a:cs typeface="Times New Roman"/>
              </a:rPr>
              <a:t>{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i="1" u="none" dirty="0">
                <a:latin typeface="Times New Roman"/>
                <a:cs typeface="Times New Roman"/>
              </a:rPr>
              <a:t>First</a:t>
            </a:r>
            <a:r>
              <a:rPr sz="2600" u="none" dirty="0">
                <a:latin typeface="Times New Roman"/>
                <a:cs typeface="Times New Roman"/>
              </a:rPr>
              <a:t>(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-130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65" dirty="0">
                <a:latin typeface="Times New Roman"/>
                <a:cs typeface="Times New Roman"/>
              </a:rPr>
              <a:t> </a:t>
            </a:r>
            <a:r>
              <a:rPr sz="2600" b="1" u="none" spc="-25" dirty="0">
                <a:latin typeface="Times New Roman"/>
                <a:cs typeface="Times New Roman"/>
              </a:rPr>
              <a:t>{</a:t>
            </a:r>
            <a:r>
              <a:rPr sz="2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00" b="1" u="none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9579" y="2094991"/>
            <a:ext cx="48609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592580" algn="l"/>
                <a:tab pos="3034665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20" dirty="0">
                <a:latin typeface="Times New Roman"/>
                <a:cs typeface="Times New Roman"/>
              </a:rPr>
              <a:t>{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add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i="1" u="none" dirty="0">
                <a:latin typeface="Times New Roman"/>
                <a:cs typeface="Times New Roman"/>
              </a:rPr>
              <a:t>First</a:t>
            </a:r>
            <a:r>
              <a:rPr sz="2600" u="none" dirty="0">
                <a:latin typeface="Times New Roman"/>
                <a:cs typeface="Times New Roman"/>
              </a:rPr>
              <a:t>(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;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-130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65" dirty="0">
                <a:latin typeface="Times New Roman"/>
                <a:cs typeface="Times New Roman"/>
              </a:rPr>
              <a:t> </a:t>
            </a:r>
            <a:r>
              <a:rPr sz="2600" b="1" u="none" spc="-25" dirty="0">
                <a:latin typeface="Times New Roman"/>
                <a:cs typeface="Times New Roman"/>
              </a:rPr>
              <a:t>{</a:t>
            </a:r>
            <a:r>
              <a:rPr sz="2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;</a:t>
            </a:r>
            <a:r>
              <a:rPr sz="2600" b="1" u="none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220" y="1791715"/>
            <a:ext cx="3213735" cy="117030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40"/>
              </a:spcBef>
              <a:tabLst>
                <a:tab pos="1802764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10" dirty="0">
                <a:latin typeface="Times New Roman"/>
                <a:cs typeface="Times New Roman"/>
              </a:rPr>
              <a:t>{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b="1" u="none" spc="-1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  <a:tabLst>
                <a:tab pos="1802764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:=</a:t>
            </a:r>
            <a:r>
              <a:rPr sz="2600" b="1" u="none" spc="30" dirty="0">
                <a:latin typeface="Times New Roman"/>
                <a:cs typeface="Times New Roman"/>
              </a:rPr>
              <a:t> </a:t>
            </a:r>
            <a:r>
              <a:rPr sz="2600" b="1" u="none" spc="-10" dirty="0">
                <a:latin typeface="Times New Roman"/>
                <a:cs typeface="Times New Roman"/>
              </a:rPr>
              <a:t>{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b="1" u="none" spc="-1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335"/>
              </a:spcBef>
              <a:tabLst>
                <a:tab pos="2057400" algn="l"/>
              </a:tabLst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2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1043" y="2532378"/>
            <a:ext cx="47732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32685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do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1042" y="2834130"/>
            <a:ext cx="47732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32685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do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040" y="2835654"/>
            <a:ext cx="3266440" cy="7283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 marR="5080">
              <a:lnSpc>
                <a:spcPct val="75800"/>
              </a:lnSpc>
              <a:spcBef>
                <a:spcPts val="894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600" b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600" b="1" u="none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30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 </a:t>
            </a:r>
            <a:r>
              <a:rPr sz="2600" b="1" u="none" dirty="0">
                <a:latin typeface="Times New Roman"/>
                <a:cs typeface="Times New Roman"/>
              </a:rPr>
              <a:t>Celkově:</a:t>
            </a:r>
            <a:r>
              <a:rPr sz="2600" b="1" u="none" spc="10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8977" y="3590544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53040" y="3541266"/>
            <a:ext cx="29051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254250" algn="l"/>
              </a:tabLst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&lt;it-list&gt;</a:t>
            </a:r>
            <a:r>
              <a:rPr sz="2600" b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1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1039" y="3135882"/>
            <a:ext cx="1972310" cy="831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600" b="1" u="none" spc="-20" dirty="0">
                <a:latin typeface="Times New Roman"/>
                <a:cs typeface="Times New Roman"/>
              </a:rPr>
              <a:t>} </a:t>
            </a:r>
            <a:r>
              <a:rPr sz="2600" b="1" u="none" dirty="0">
                <a:latin typeface="Times New Roman"/>
                <a:cs typeface="Times New Roman"/>
              </a:rPr>
              <a:t>přidej</a:t>
            </a:r>
            <a:r>
              <a:rPr sz="2600" b="1" u="none" spc="65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3040" y="3843018"/>
            <a:ext cx="28778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&lt;it-list&gt;</a:t>
            </a:r>
            <a:r>
              <a:rPr sz="2600" b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00" b="1" u="none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…</a:t>
            </a:r>
            <a:r>
              <a:rPr sz="2600" b="1" u="none" spc="5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2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1150" y="3539742"/>
            <a:ext cx="2464435" cy="7296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600" b="1" dirty="0">
                <a:latin typeface="Times New Roman"/>
                <a:cs typeface="Times New Roman"/>
              </a:rPr>
              <a:t>do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3040" y="4143246"/>
            <a:ext cx="33775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1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1039" y="3841494"/>
            <a:ext cx="1945005" cy="7296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600" b="1" u="none" spc="-3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8977" y="4597907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53040" y="4548630"/>
            <a:ext cx="335470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03830" algn="l"/>
              </a:tabLst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b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none" spc="-50" dirty="0">
                <a:latin typeface="Times New Roman"/>
                <a:cs typeface="Times New Roman"/>
              </a:rPr>
              <a:t>…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1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31042" y="4547106"/>
            <a:ext cx="46621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32685" algn="l"/>
              </a:tabLst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r>
              <a:rPr sz="2600" u="none" dirty="0">
                <a:latin typeface="Times New Roman"/>
                <a:cs typeface="Times New Roman"/>
              </a:rPr>
              <a:t>	</a:t>
            </a:r>
            <a:r>
              <a:rPr sz="2600" b="1" u="none" dirty="0">
                <a:latin typeface="Times New Roman"/>
                <a:cs typeface="Times New Roman"/>
              </a:rPr>
              <a:t>do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31043" y="4848857"/>
            <a:ext cx="4678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400" b="1" u="none" dirty="0">
                <a:latin typeface="Times New Roman"/>
                <a:cs typeface="Times New Roman"/>
              </a:rPr>
              <a:t>do</a:t>
            </a:r>
            <a:r>
              <a:rPr sz="2400" b="1" u="none" spc="135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3040" y="4850382"/>
            <a:ext cx="3316604" cy="7296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b="1" u="none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…</a:t>
            </a:r>
            <a:r>
              <a:rPr sz="2600" b="1" u="none" spc="65" dirty="0">
                <a:latin typeface="Times New Roman"/>
                <a:cs typeface="Times New Roman"/>
              </a:rPr>
              <a:t> 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3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  <a:tabLst>
                <a:tab pos="2650490" algn="l"/>
              </a:tabLst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b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b="1" u="none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u="none" spc="-50" dirty="0">
                <a:latin typeface="Times New Roman"/>
                <a:cs typeface="Times New Roman"/>
              </a:rPr>
              <a:t>…</a:t>
            </a:r>
            <a:r>
              <a:rPr sz="2600" b="1" u="none" dirty="0">
                <a:latin typeface="Times New Roman"/>
                <a:cs typeface="Times New Roman"/>
              </a:rPr>
              <a:t>	</a:t>
            </a:r>
            <a:r>
              <a:rPr sz="2600" u="none" dirty="0">
                <a:latin typeface="Symbol"/>
                <a:cs typeface="Symbol"/>
              </a:rPr>
              <a:t></a:t>
            </a:r>
            <a:r>
              <a:rPr sz="2600" u="none" spc="15" dirty="0">
                <a:latin typeface="Times New Roman"/>
                <a:cs typeface="Times New Roman"/>
              </a:rPr>
              <a:t> </a:t>
            </a:r>
            <a:r>
              <a:rPr sz="2600" i="1" u="none" spc="-25" dirty="0">
                <a:latin typeface="Times New Roman"/>
                <a:cs typeface="Times New Roman"/>
              </a:rPr>
              <a:t>P</a:t>
            </a:r>
            <a:r>
              <a:rPr sz="2600" b="1" u="none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3040" y="5453885"/>
            <a:ext cx="3154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Celkově: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First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31039" y="5150610"/>
            <a:ext cx="4662170" cy="7315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přidej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u="none" dirty="0">
                <a:latin typeface="Times New Roman"/>
                <a:cs typeface="Times New Roman"/>
              </a:rPr>
              <a:t>)</a:t>
            </a:r>
            <a:r>
              <a:rPr sz="2600" u="none" spc="-280" dirty="0">
                <a:latin typeface="Times New Roman"/>
                <a:cs typeface="Times New Roman"/>
              </a:rPr>
              <a:t> </a:t>
            </a:r>
            <a:r>
              <a:rPr sz="2600" b="1" u="none" dirty="0">
                <a:latin typeface="Times New Roman"/>
                <a:cs typeface="Times New Roman"/>
              </a:rPr>
              <a:t>do</a:t>
            </a:r>
            <a:r>
              <a:rPr sz="2600" b="1" u="none" spc="50" dirty="0">
                <a:latin typeface="Times New Roman"/>
                <a:cs typeface="Times New Roman"/>
              </a:rPr>
              <a:t> </a:t>
            </a:r>
            <a:r>
              <a:rPr sz="2600" i="1" u="none" spc="-10" dirty="0">
                <a:latin typeface="Times New Roman"/>
                <a:cs typeface="Times New Roman"/>
              </a:rPr>
              <a:t>First</a:t>
            </a:r>
            <a:r>
              <a:rPr sz="2600" u="none" spc="-10" dirty="0">
                <a:latin typeface="Times New Roman"/>
                <a:cs typeface="Times New Roman"/>
              </a:rPr>
              <a:t>(</a:t>
            </a:r>
            <a:r>
              <a:rPr sz="26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600" u="none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55"/>
              </a:lnSpc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55" dirty="0">
                <a:latin typeface="Times New Roman"/>
                <a:cs typeface="Times New Roman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600" b="1" u="none" dirty="0">
                <a:latin typeface="Times New Roman"/>
                <a:cs typeface="Times New Roman"/>
              </a:rPr>
              <a:t>,</a:t>
            </a:r>
            <a:r>
              <a:rPr sz="2600" b="1" u="none" spc="40" dirty="0">
                <a:latin typeface="Times New Roman"/>
                <a:cs typeface="Times New Roman"/>
              </a:rPr>
              <a:t> </a:t>
            </a:r>
            <a:r>
              <a:rPr sz="2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600" b="1" u="none" spc="-2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35261" y="5885688"/>
            <a:ext cx="8481060" cy="41275"/>
          </a:xfrm>
          <a:custGeom>
            <a:avLst/>
            <a:gdLst/>
            <a:ahLst/>
            <a:cxnLst/>
            <a:rect l="l" t="t" r="r" b="b"/>
            <a:pathLst>
              <a:path w="8481060" h="41275">
                <a:moveTo>
                  <a:pt x="8481059" y="41147"/>
                </a:moveTo>
                <a:lnTo>
                  <a:pt x="8481059" y="0"/>
                </a:lnTo>
                <a:lnTo>
                  <a:pt x="0" y="0"/>
                </a:lnTo>
                <a:lnTo>
                  <a:pt x="0" y="41147"/>
                </a:lnTo>
                <a:lnTo>
                  <a:pt x="848105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315856" y="366"/>
            <a:ext cx="6061710" cy="12420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77470" algn="ctr">
              <a:lnSpc>
                <a:spcPct val="100000"/>
              </a:lnSpc>
              <a:spcBef>
                <a:spcPts val="350"/>
              </a:spcBef>
            </a:pPr>
            <a:r>
              <a:rPr sz="2600" spc="-20" dirty="0"/>
              <a:t>8/57</a:t>
            </a:r>
            <a:endParaRPr sz="2600"/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4850" i="1" dirty="0">
                <a:latin typeface="Times New Roman"/>
                <a:cs typeface="Times New Roman"/>
              </a:rPr>
              <a:t>First</a:t>
            </a:r>
            <a:r>
              <a:rPr sz="4850" dirty="0"/>
              <a:t>(</a:t>
            </a:r>
            <a:r>
              <a:rPr sz="4850" i="1" dirty="0">
                <a:latin typeface="Times New Roman"/>
                <a:cs typeface="Times New Roman"/>
              </a:rPr>
              <a:t>X</a:t>
            </a:r>
            <a:r>
              <a:rPr sz="4850" dirty="0"/>
              <a:t>)</a:t>
            </a:r>
            <a:r>
              <a:rPr sz="4850" spc="-95" dirty="0"/>
              <a:t> </a:t>
            </a:r>
            <a:r>
              <a:rPr sz="4850" dirty="0"/>
              <a:t>pro</a:t>
            </a:r>
            <a:r>
              <a:rPr sz="4850" spc="-85" dirty="0"/>
              <a:t> </a:t>
            </a:r>
            <a:r>
              <a:rPr sz="4850" dirty="0"/>
              <a:t>JPJ:</a:t>
            </a:r>
            <a:r>
              <a:rPr sz="4850" spc="-90" dirty="0"/>
              <a:t> </a:t>
            </a:r>
            <a:r>
              <a:rPr sz="4850" spc="-10" dirty="0"/>
              <a:t>Příklad</a:t>
            </a:r>
            <a:endParaRPr sz="4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6252" y="478027"/>
            <a:ext cx="58197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Konstrukce</a:t>
            </a:r>
            <a:r>
              <a:rPr sz="4850" spc="-165" dirty="0"/>
              <a:t> </a:t>
            </a:r>
            <a:r>
              <a:rPr sz="4850" spc="-25" dirty="0"/>
              <a:t>LL-</a:t>
            </a:r>
            <a:r>
              <a:rPr sz="4850" spc="-10" dirty="0"/>
              <a:t>tabulky</a:t>
            </a:r>
            <a:endParaRPr sz="4850"/>
          </a:p>
        </p:txBody>
      </p:sp>
      <p:grpSp>
        <p:nvGrpSpPr>
          <p:cNvPr id="6" name="object 6"/>
          <p:cNvGrpSpPr/>
          <p:nvPr/>
        </p:nvGrpSpPr>
        <p:grpSpPr>
          <a:xfrm>
            <a:off x="2057278" y="1328928"/>
            <a:ext cx="3221990" cy="565785"/>
            <a:chOff x="2057278" y="1328928"/>
            <a:chExt cx="3221990" cy="565785"/>
          </a:xfrm>
        </p:grpSpPr>
        <p:sp>
          <p:nvSpPr>
            <p:cNvPr id="7" name="object 7"/>
            <p:cNvSpPr/>
            <p:nvPr/>
          </p:nvSpPr>
          <p:spPr>
            <a:xfrm>
              <a:off x="2057278" y="1328928"/>
              <a:ext cx="1039494" cy="565785"/>
            </a:xfrm>
            <a:custGeom>
              <a:avLst/>
              <a:gdLst/>
              <a:ahLst/>
              <a:cxnLst/>
              <a:rect l="l" t="t" r="r" b="b"/>
              <a:pathLst>
                <a:path w="1039494" h="565785">
                  <a:moveTo>
                    <a:pt x="1039368" y="565404"/>
                  </a:moveTo>
                  <a:lnTo>
                    <a:pt x="1039368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5240" y="5654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4" y="30480"/>
                  </a:lnTo>
                  <a:lnTo>
                    <a:pt x="1007364" y="15240"/>
                  </a:lnTo>
                  <a:lnTo>
                    <a:pt x="1024128" y="30480"/>
                  </a:lnTo>
                  <a:lnTo>
                    <a:pt x="1024128" y="565404"/>
                  </a:lnTo>
                  <a:lnTo>
                    <a:pt x="1039368" y="565404"/>
                  </a:lnTo>
                  <a:close/>
                </a:path>
                <a:path w="1039494" h="56578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578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5785">
                  <a:moveTo>
                    <a:pt x="1024128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5404"/>
                  </a:lnTo>
                  <a:lnTo>
                    <a:pt x="1007364" y="565404"/>
                  </a:lnTo>
                  <a:lnTo>
                    <a:pt x="1007364" y="550164"/>
                  </a:lnTo>
                  <a:lnTo>
                    <a:pt x="1024128" y="534924"/>
                  </a:lnTo>
                  <a:close/>
                </a:path>
                <a:path w="1039494" h="565785">
                  <a:moveTo>
                    <a:pt x="32004" y="565404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5404"/>
                  </a:lnTo>
                  <a:lnTo>
                    <a:pt x="32004" y="565404"/>
                  </a:lnTo>
                  <a:close/>
                </a:path>
                <a:path w="1039494" h="565785">
                  <a:moveTo>
                    <a:pt x="1024128" y="30480"/>
                  </a:moveTo>
                  <a:lnTo>
                    <a:pt x="1007364" y="15240"/>
                  </a:lnTo>
                  <a:lnTo>
                    <a:pt x="1007364" y="30480"/>
                  </a:lnTo>
                  <a:lnTo>
                    <a:pt x="1024128" y="30480"/>
                  </a:lnTo>
                  <a:close/>
                </a:path>
                <a:path w="1039494" h="565785">
                  <a:moveTo>
                    <a:pt x="1024128" y="534924"/>
                  </a:moveTo>
                  <a:lnTo>
                    <a:pt x="1024128" y="30480"/>
                  </a:lnTo>
                  <a:lnTo>
                    <a:pt x="1007364" y="30480"/>
                  </a:lnTo>
                  <a:lnTo>
                    <a:pt x="1007364" y="534924"/>
                  </a:lnTo>
                  <a:lnTo>
                    <a:pt x="1024128" y="534924"/>
                  </a:lnTo>
                  <a:close/>
                </a:path>
                <a:path w="1039494" h="565785">
                  <a:moveTo>
                    <a:pt x="1024128" y="565404"/>
                  </a:moveTo>
                  <a:lnTo>
                    <a:pt x="1024128" y="534924"/>
                  </a:lnTo>
                  <a:lnTo>
                    <a:pt x="1007364" y="550164"/>
                  </a:lnTo>
                  <a:lnTo>
                    <a:pt x="1007364" y="565404"/>
                  </a:lnTo>
                  <a:lnTo>
                    <a:pt x="1024128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1406" y="1344168"/>
              <a:ext cx="1175385" cy="535305"/>
            </a:xfrm>
            <a:custGeom>
              <a:avLst/>
              <a:gdLst/>
              <a:ahLst/>
              <a:cxnLst/>
              <a:rect l="l" t="t" r="r" b="b"/>
              <a:pathLst>
                <a:path w="1175385" h="535305">
                  <a:moveTo>
                    <a:pt x="1175003" y="53492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175003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64637" y="1328940"/>
              <a:ext cx="2214880" cy="565785"/>
            </a:xfrm>
            <a:custGeom>
              <a:avLst/>
              <a:gdLst/>
              <a:ahLst/>
              <a:cxnLst/>
              <a:rect l="l" t="t" r="r" b="b"/>
              <a:pathLst>
                <a:path w="2214879" h="565785">
                  <a:moveTo>
                    <a:pt x="2214372" y="0"/>
                  </a:moveTo>
                  <a:lnTo>
                    <a:pt x="2183892" y="0"/>
                  </a:lnTo>
                  <a:lnTo>
                    <a:pt x="2183892" y="30480"/>
                  </a:lnTo>
                  <a:lnTo>
                    <a:pt x="2183892" y="534924"/>
                  </a:lnTo>
                  <a:lnTo>
                    <a:pt x="1207008" y="534924"/>
                  </a:lnTo>
                  <a:lnTo>
                    <a:pt x="1207008" y="30480"/>
                  </a:lnTo>
                  <a:lnTo>
                    <a:pt x="2183892" y="30480"/>
                  </a:lnTo>
                  <a:lnTo>
                    <a:pt x="2183892" y="0"/>
                  </a:lnTo>
                  <a:lnTo>
                    <a:pt x="1207008" y="0"/>
                  </a:lnTo>
                  <a:lnTo>
                    <a:pt x="1175004" y="0"/>
                  </a:lnTo>
                  <a:lnTo>
                    <a:pt x="1175004" y="30480"/>
                  </a:lnTo>
                  <a:lnTo>
                    <a:pt x="1175004" y="534924"/>
                  </a:lnTo>
                  <a:lnTo>
                    <a:pt x="32004" y="534924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6764" y="565404"/>
                  </a:lnTo>
                  <a:lnTo>
                    <a:pt x="32004" y="565404"/>
                  </a:lnTo>
                  <a:lnTo>
                    <a:pt x="2214372" y="565404"/>
                  </a:lnTo>
                  <a:lnTo>
                    <a:pt x="2214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37776" y="1371091"/>
            <a:ext cx="24593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146175" algn="l"/>
                <a:tab pos="219456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9917" y="1860804"/>
            <a:ext cx="1039494" cy="1559560"/>
            <a:chOff x="1049917" y="1860804"/>
            <a:chExt cx="1039494" cy="1559560"/>
          </a:xfrm>
        </p:grpSpPr>
        <p:sp>
          <p:nvSpPr>
            <p:cNvPr id="12" name="object 12"/>
            <p:cNvSpPr/>
            <p:nvPr/>
          </p:nvSpPr>
          <p:spPr>
            <a:xfrm>
              <a:off x="1049917" y="2852928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1007360" y="32004"/>
                  </a:lnTo>
                  <a:lnTo>
                    <a:pt x="1007360" y="16764"/>
                  </a:lnTo>
                  <a:lnTo>
                    <a:pt x="1022600" y="32004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1039494" h="567054">
                  <a:moveTo>
                    <a:pt x="32004" y="53644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36448"/>
                  </a:lnTo>
                  <a:lnTo>
                    <a:pt x="32004" y="536448"/>
                  </a:lnTo>
                  <a:close/>
                </a:path>
                <a:path w="1039494" h="567054">
                  <a:moveTo>
                    <a:pt x="1022600" y="536448"/>
                  </a:moveTo>
                  <a:lnTo>
                    <a:pt x="15240" y="536448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1688"/>
                  </a:lnTo>
                  <a:lnTo>
                    <a:pt x="1022600" y="536448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5240" y="536448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2600" y="32004"/>
                  </a:moveTo>
                  <a:lnTo>
                    <a:pt x="1007360" y="16764"/>
                  </a:lnTo>
                  <a:lnTo>
                    <a:pt x="1007360" y="32004"/>
                  </a:lnTo>
                  <a:lnTo>
                    <a:pt x="1022600" y="32004"/>
                  </a:lnTo>
                  <a:close/>
                </a:path>
                <a:path w="1039494" h="567054">
                  <a:moveTo>
                    <a:pt x="1022600" y="536448"/>
                  </a:moveTo>
                  <a:lnTo>
                    <a:pt x="1022600" y="32004"/>
                  </a:lnTo>
                  <a:lnTo>
                    <a:pt x="1007360" y="32004"/>
                  </a:lnTo>
                  <a:lnTo>
                    <a:pt x="1007360" y="536448"/>
                  </a:lnTo>
                  <a:lnTo>
                    <a:pt x="1022600" y="536448"/>
                  </a:lnTo>
                  <a:close/>
                </a:path>
                <a:path w="1039494" h="567054">
                  <a:moveTo>
                    <a:pt x="1022600" y="566928"/>
                  </a:moveTo>
                  <a:lnTo>
                    <a:pt x="1022600" y="536448"/>
                  </a:lnTo>
                  <a:lnTo>
                    <a:pt x="1007360" y="551688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157" y="1876043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5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17" y="1860804"/>
              <a:ext cx="1039494" cy="565785"/>
            </a:xfrm>
            <a:custGeom>
              <a:avLst/>
              <a:gdLst/>
              <a:ahLst/>
              <a:cxnLst/>
              <a:rect l="l" t="t" r="r" b="b"/>
              <a:pathLst>
                <a:path w="1039494" h="565785">
                  <a:moveTo>
                    <a:pt x="1039364" y="565404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5240" y="5654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0" y="30480"/>
                  </a:lnTo>
                  <a:lnTo>
                    <a:pt x="1007360" y="15240"/>
                  </a:lnTo>
                  <a:lnTo>
                    <a:pt x="1022600" y="30480"/>
                  </a:lnTo>
                  <a:lnTo>
                    <a:pt x="1022600" y="565404"/>
                  </a:lnTo>
                  <a:lnTo>
                    <a:pt x="1039364" y="565404"/>
                  </a:lnTo>
                  <a:close/>
                </a:path>
                <a:path w="1039494" h="56578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578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5785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5404"/>
                  </a:lnTo>
                  <a:lnTo>
                    <a:pt x="1007360" y="565404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5785">
                  <a:moveTo>
                    <a:pt x="32004" y="565404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5404"/>
                  </a:lnTo>
                  <a:lnTo>
                    <a:pt x="32004" y="565404"/>
                  </a:lnTo>
                  <a:close/>
                </a:path>
                <a:path w="1039494" h="565785">
                  <a:moveTo>
                    <a:pt x="1022600" y="30480"/>
                  </a:moveTo>
                  <a:lnTo>
                    <a:pt x="1007360" y="15240"/>
                  </a:lnTo>
                  <a:lnTo>
                    <a:pt x="1007360" y="30480"/>
                  </a:lnTo>
                  <a:lnTo>
                    <a:pt x="1022600" y="30480"/>
                  </a:lnTo>
                  <a:close/>
                </a:path>
                <a:path w="1039494" h="565785">
                  <a:moveTo>
                    <a:pt x="1022600" y="534924"/>
                  </a:moveTo>
                  <a:lnTo>
                    <a:pt x="1022600" y="30480"/>
                  </a:lnTo>
                  <a:lnTo>
                    <a:pt x="1007360" y="30480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5785">
                  <a:moveTo>
                    <a:pt x="1022600" y="565404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5404"/>
                  </a:lnTo>
                  <a:lnTo>
                    <a:pt x="1022600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5157" y="2351531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5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9917" y="2336292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5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7360" y="30480"/>
                  </a:lnTo>
                  <a:lnTo>
                    <a:pt x="1007360" y="15240"/>
                  </a:lnTo>
                  <a:lnTo>
                    <a:pt x="1022600" y="30480"/>
                  </a:lnTo>
                  <a:lnTo>
                    <a:pt x="1022600" y="566928"/>
                  </a:lnTo>
                  <a:lnTo>
                    <a:pt x="1039364" y="566928"/>
                  </a:lnTo>
                  <a:close/>
                </a:path>
                <a:path w="1039494" h="56705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039494" h="567055">
                  <a:moveTo>
                    <a:pt x="32004" y="53492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039494" h="567055">
                  <a:moveTo>
                    <a:pt x="1022600" y="534924"/>
                  </a:moveTo>
                  <a:lnTo>
                    <a:pt x="15240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007360" y="566928"/>
                  </a:lnTo>
                  <a:lnTo>
                    <a:pt x="1007360" y="550164"/>
                  </a:lnTo>
                  <a:lnTo>
                    <a:pt x="1022600" y="534924"/>
                  </a:lnTo>
                  <a:close/>
                </a:path>
                <a:path w="1039494" h="567055">
                  <a:moveTo>
                    <a:pt x="32004" y="566928"/>
                  </a:moveTo>
                  <a:lnTo>
                    <a:pt x="32004" y="550164"/>
                  </a:lnTo>
                  <a:lnTo>
                    <a:pt x="15240" y="534924"/>
                  </a:lnTo>
                  <a:lnTo>
                    <a:pt x="15240" y="566928"/>
                  </a:lnTo>
                  <a:lnTo>
                    <a:pt x="32004" y="566928"/>
                  </a:lnTo>
                  <a:close/>
                </a:path>
                <a:path w="1039494" h="567055">
                  <a:moveTo>
                    <a:pt x="1022600" y="30480"/>
                  </a:moveTo>
                  <a:lnTo>
                    <a:pt x="1007360" y="15240"/>
                  </a:lnTo>
                  <a:lnTo>
                    <a:pt x="1007360" y="30480"/>
                  </a:lnTo>
                  <a:lnTo>
                    <a:pt x="1022600" y="30480"/>
                  </a:lnTo>
                  <a:close/>
                </a:path>
                <a:path w="1039494" h="567055">
                  <a:moveTo>
                    <a:pt x="1022600" y="534924"/>
                  </a:moveTo>
                  <a:lnTo>
                    <a:pt x="1022600" y="30480"/>
                  </a:lnTo>
                  <a:lnTo>
                    <a:pt x="1007360" y="30480"/>
                  </a:lnTo>
                  <a:lnTo>
                    <a:pt x="1007360" y="534924"/>
                  </a:lnTo>
                  <a:lnTo>
                    <a:pt x="1022600" y="534924"/>
                  </a:lnTo>
                  <a:close/>
                </a:path>
                <a:path w="1039494" h="567055">
                  <a:moveTo>
                    <a:pt x="1022600" y="566928"/>
                  </a:moveTo>
                  <a:lnTo>
                    <a:pt x="1022600" y="534924"/>
                  </a:lnTo>
                  <a:lnTo>
                    <a:pt x="1007360" y="550164"/>
                  </a:lnTo>
                  <a:lnTo>
                    <a:pt x="1007360" y="566928"/>
                  </a:lnTo>
                  <a:lnTo>
                    <a:pt x="1022600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74376" y="2427662"/>
            <a:ext cx="82041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278" y="1860804"/>
            <a:ext cx="3221990" cy="1556385"/>
            <a:chOff x="2057278" y="1860804"/>
            <a:chExt cx="3221990" cy="1556385"/>
          </a:xfrm>
        </p:grpSpPr>
        <p:sp>
          <p:nvSpPr>
            <p:cNvPr id="19" name="object 19"/>
            <p:cNvSpPr/>
            <p:nvPr/>
          </p:nvSpPr>
          <p:spPr>
            <a:xfrm>
              <a:off x="2072518" y="2542032"/>
              <a:ext cx="1009015" cy="127000"/>
            </a:xfrm>
            <a:custGeom>
              <a:avLst/>
              <a:gdLst/>
              <a:ahLst/>
              <a:cxnLst/>
              <a:rect l="l" t="t" r="r" b="b"/>
              <a:pathLst>
                <a:path w="1009014" h="127000">
                  <a:moveTo>
                    <a:pt x="903732" y="83820"/>
                  </a:moveTo>
                  <a:lnTo>
                    <a:pt x="903732" y="42672"/>
                  </a:lnTo>
                  <a:lnTo>
                    <a:pt x="0" y="41148"/>
                  </a:lnTo>
                  <a:lnTo>
                    <a:pt x="0" y="82296"/>
                  </a:lnTo>
                  <a:lnTo>
                    <a:pt x="882396" y="83784"/>
                  </a:lnTo>
                  <a:lnTo>
                    <a:pt x="903732" y="83820"/>
                  </a:lnTo>
                  <a:close/>
                </a:path>
                <a:path w="1009014" h="127000">
                  <a:moveTo>
                    <a:pt x="1008888" y="62484"/>
                  </a:moveTo>
                  <a:lnTo>
                    <a:pt x="882396" y="0"/>
                  </a:lnTo>
                  <a:lnTo>
                    <a:pt x="882396" y="42636"/>
                  </a:lnTo>
                  <a:lnTo>
                    <a:pt x="903732" y="42672"/>
                  </a:lnTo>
                  <a:lnTo>
                    <a:pt x="903732" y="115695"/>
                  </a:lnTo>
                  <a:lnTo>
                    <a:pt x="1008888" y="62484"/>
                  </a:lnTo>
                  <a:close/>
                </a:path>
                <a:path w="1009014" h="127000">
                  <a:moveTo>
                    <a:pt x="903732" y="115695"/>
                  </a:moveTo>
                  <a:lnTo>
                    <a:pt x="903732" y="83820"/>
                  </a:lnTo>
                  <a:lnTo>
                    <a:pt x="882396" y="83784"/>
                  </a:lnTo>
                  <a:lnTo>
                    <a:pt x="882396" y="126492"/>
                  </a:lnTo>
                  <a:lnTo>
                    <a:pt x="903732" y="1156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1406" y="1876043"/>
              <a:ext cx="1175385" cy="1525905"/>
            </a:xfrm>
            <a:custGeom>
              <a:avLst/>
              <a:gdLst/>
              <a:ahLst/>
              <a:cxnLst/>
              <a:rect l="l" t="t" r="r" b="b"/>
              <a:pathLst>
                <a:path w="1175385" h="1525904">
                  <a:moveTo>
                    <a:pt x="1175003" y="152552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1525523"/>
                  </a:lnTo>
                  <a:lnTo>
                    <a:pt x="1175003" y="15255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4642" y="1860804"/>
              <a:ext cx="1207135" cy="1556385"/>
            </a:xfrm>
            <a:custGeom>
              <a:avLst/>
              <a:gdLst/>
              <a:ahLst/>
              <a:cxnLst/>
              <a:rect l="l" t="t" r="r" b="b"/>
              <a:pathLst>
                <a:path w="1207135" h="1556385">
                  <a:moveTo>
                    <a:pt x="1207008" y="155600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1556004"/>
                  </a:lnTo>
                  <a:lnTo>
                    <a:pt x="16764" y="15560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15240"/>
                  </a:lnTo>
                  <a:lnTo>
                    <a:pt x="1191768" y="30480"/>
                  </a:lnTo>
                  <a:lnTo>
                    <a:pt x="1191768" y="1556004"/>
                  </a:lnTo>
                  <a:lnTo>
                    <a:pt x="1207008" y="1556004"/>
                  </a:lnTo>
                  <a:close/>
                </a:path>
                <a:path w="1207135" h="1556385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1207135" h="1556385">
                  <a:moveTo>
                    <a:pt x="32004" y="15240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1524000"/>
                  </a:lnTo>
                  <a:lnTo>
                    <a:pt x="32004" y="1524000"/>
                  </a:lnTo>
                  <a:close/>
                </a:path>
                <a:path w="1207135" h="1556385">
                  <a:moveTo>
                    <a:pt x="1191768" y="1524000"/>
                  </a:moveTo>
                  <a:lnTo>
                    <a:pt x="16764" y="1524000"/>
                  </a:lnTo>
                  <a:lnTo>
                    <a:pt x="32004" y="1540764"/>
                  </a:lnTo>
                  <a:lnTo>
                    <a:pt x="32004" y="1556004"/>
                  </a:lnTo>
                  <a:lnTo>
                    <a:pt x="1175004" y="1556004"/>
                  </a:lnTo>
                  <a:lnTo>
                    <a:pt x="1175004" y="1540764"/>
                  </a:lnTo>
                  <a:lnTo>
                    <a:pt x="1191768" y="1524000"/>
                  </a:lnTo>
                  <a:close/>
                </a:path>
                <a:path w="1207135" h="1556385">
                  <a:moveTo>
                    <a:pt x="32004" y="1556004"/>
                  </a:moveTo>
                  <a:lnTo>
                    <a:pt x="32004" y="1540764"/>
                  </a:lnTo>
                  <a:lnTo>
                    <a:pt x="16764" y="1524000"/>
                  </a:lnTo>
                  <a:lnTo>
                    <a:pt x="16764" y="1556004"/>
                  </a:lnTo>
                  <a:lnTo>
                    <a:pt x="32004" y="1556004"/>
                  </a:lnTo>
                  <a:close/>
                </a:path>
                <a:path w="1207135" h="1556385">
                  <a:moveTo>
                    <a:pt x="1191768" y="30480"/>
                  </a:moveTo>
                  <a:lnTo>
                    <a:pt x="1175004" y="15240"/>
                  </a:lnTo>
                  <a:lnTo>
                    <a:pt x="1175004" y="30480"/>
                  </a:lnTo>
                  <a:lnTo>
                    <a:pt x="1191768" y="30480"/>
                  </a:lnTo>
                  <a:close/>
                </a:path>
                <a:path w="1207135" h="1556385">
                  <a:moveTo>
                    <a:pt x="1191768" y="1524000"/>
                  </a:moveTo>
                  <a:lnTo>
                    <a:pt x="1191768" y="30480"/>
                  </a:lnTo>
                  <a:lnTo>
                    <a:pt x="1175004" y="30480"/>
                  </a:lnTo>
                  <a:lnTo>
                    <a:pt x="1175004" y="1524000"/>
                  </a:lnTo>
                  <a:lnTo>
                    <a:pt x="1191768" y="1524000"/>
                  </a:lnTo>
                  <a:close/>
                </a:path>
                <a:path w="1207135" h="1556385">
                  <a:moveTo>
                    <a:pt x="1191768" y="1556004"/>
                  </a:moveTo>
                  <a:lnTo>
                    <a:pt x="1191768" y="1524000"/>
                  </a:lnTo>
                  <a:lnTo>
                    <a:pt x="1175004" y="1540764"/>
                  </a:lnTo>
                  <a:lnTo>
                    <a:pt x="1175004" y="1556004"/>
                  </a:lnTo>
                  <a:lnTo>
                    <a:pt x="1191768" y="155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72517" y="2351531"/>
              <a:ext cx="3191510" cy="532130"/>
            </a:xfrm>
            <a:custGeom>
              <a:avLst/>
              <a:gdLst/>
              <a:ahLst/>
              <a:cxnLst/>
              <a:rect l="l" t="t" r="r" b="b"/>
              <a:pathLst>
                <a:path w="3191510" h="532130">
                  <a:moveTo>
                    <a:pt x="3191255" y="531875"/>
                  </a:moveTo>
                  <a:lnTo>
                    <a:pt x="3191255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3191255" y="5318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7273" y="1860816"/>
              <a:ext cx="3221990" cy="1556385"/>
            </a:xfrm>
            <a:custGeom>
              <a:avLst/>
              <a:gdLst/>
              <a:ahLst/>
              <a:cxnLst/>
              <a:rect l="l" t="t" r="r" b="b"/>
              <a:pathLst>
                <a:path w="3221990" h="1556385">
                  <a:moveTo>
                    <a:pt x="3221736" y="0"/>
                  </a:moveTo>
                  <a:lnTo>
                    <a:pt x="3191256" y="0"/>
                  </a:lnTo>
                  <a:lnTo>
                    <a:pt x="3191256" y="30480"/>
                  </a:lnTo>
                  <a:lnTo>
                    <a:pt x="3191256" y="475488"/>
                  </a:lnTo>
                  <a:lnTo>
                    <a:pt x="3191256" y="505968"/>
                  </a:lnTo>
                  <a:lnTo>
                    <a:pt x="3191256" y="1007364"/>
                  </a:lnTo>
                  <a:lnTo>
                    <a:pt x="3191256" y="1037844"/>
                  </a:lnTo>
                  <a:lnTo>
                    <a:pt x="3191256" y="1524000"/>
                  </a:lnTo>
                  <a:lnTo>
                    <a:pt x="32004" y="1524000"/>
                  </a:lnTo>
                  <a:lnTo>
                    <a:pt x="32004" y="1037844"/>
                  </a:lnTo>
                  <a:lnTo>
                    <a:pt x="3191256" y="1037844"/>
                  </a:lnTo>
                  <a:lnTo>
                    <a:pt x="3191256" y="1007364"/>
                  </a:lnTo>
                  <a:lnTo>
                    <a:pt x="32004" y="1007364"/>
                  </a:lnTo>
                  <a:lnTo>
                    <a:pt x="32004" y="505968"/>
                  </a:lnTo>
                  <a:lnTo>
                    <a:pt x="3191256" y="505968"/>
                  </a:lnTo>
                  <a:lnTo>
                    <a:pt x="3191256" y="475488"/>
                  </a:lnTo>
                  <a:lnTo>
                    <a:pt x="32004" y="475488"/>
                  </a:lnTo>
                  <a:lnTo>
                    <a:pt x="32004" y="30480"/>
                  </a:lnTo>
                  <a:lnTo>
                    <a:pt x="3191256" y="30480"/>
                  </a:lnTo>
                  <a:lnTo>
                    <a:pt x="3191256" y="0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0" y="1037844"/>
                  </a:lnTo>
                  <a:lnTo>
                    <a:pt x="0" y="1556004"/>
                  </a:lnTo>
                  <a:lnTo>
                    <a:pt x="15240" y="1556004"/>
                  </a:lnTo>
                  <a:lnTo>
                    <a:pt x="32004" y="1556004"/>
                  </a:lnTo>
                  <a:lnTo>
                    <a:pt x="3191256" y="1556004"/>
                  </a:lnTo>
                  <a:lnTo>
                    <a:pt x="3206496" y="1556004"/>
                  </a:lnTo>
                  <a:lnTo>
                    <a:pt x="3221736" y="1556004"/>
                  </a:lnTo>
                  <a:lnTo>
                    <a:pt x="3221736" y="1037844"/>
                  </a:lnTo>
                  <a:lnTo>
                    <a:pt x="3221736" y="475488"/>
                  </a:lnTo>
                  <a:lnTo>
                    <a:pt x="3221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1406" y="2337815"/>
              <a:ext cx="1175385" cy="567055"/>
            </a:xfrm>
            <a:custGeom>
              <a:avLst/>
              <a:gdLst/>
              <a:ahLst/>
              <a:cxnLst/>
              <a:rect l="l" t="t" r="r" b="b"/>
              <a:pathLst>
                <a:path w="1175385" h="567055">
                  <a:moveTo>
                    <a:pt x="1175003" y="566927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175003" y="5669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9402" y="2305812"/>
              <a:ext cx="1237615" cy="629920"/>
            </a:xfrm>
            <a:custGeom>
              <a:avLst/>
              <a:gdLst/>
              <a:ahLst/>
              <a:cxnLst/>
              <a:rect l="l" t="t" r="r" b="b"/>
              <a:pathLst>
                <a:path w="1237614" h="629919">
                  <a:moveTo>
                    <a:pt x="1237488" y="629412"/>
                  </a:moveTo>
                  <a:lnTo>
                    <a:pt x="1237488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32004" y="629412"/>
                  </a:lnTo>
                  <a:lnTo>
                    <a:pt x="32004" y="64008"/>
                  </a:lnTo>
                  <a:lnTo>
                    <a:pt x="62484" y="32004"/>
                  </a:lnTo>
                  <a:lnTo>
                    <a:pt x="62484" y="64008"/>
                  </a:lnTo>
                  <a:lnTo>
                    <a:pt x="1175004" y="64008"/>
                  </a:lnTo>
                  <a:lnTo>
                    <a:pt x="1175004" y="32004"/>
                  </a:lnTo>
                  <a:lnTo>
                    <a:pt x="1207008" y="64008"/>
                  </a:lnTo>
                  <a:lnTo>
                    <a:pt x="1207008" y="629412"/>
                  </a:lnTo>
                  <a:lnTo>
                    <a:pt x="1237488" y="629412"/>
                  </a:lnTo>
                  <a:close/>
                </a:path>
                <a:path w="1237614" h="629919">
                  <a:moveTo>
                    <a:pt x="62484" y="64008"/>
                  </a:moveTo>
                  <a:lnTo>
                    <a:pt x="62484" y="32004"/>
                  </a:lnTo>
                  <a:lnTo>
                    <a:pt x="32004" y="64008"/>
                  </a:lnTo>
                  <a:lnTo>
                    <a:pt x="62484" y="64008"/>
                  </a:lnTo>
                  <a:close/>
                </a:path>
                <a:path w="1237614" h="629919">
                  <a:moveTo>
                    <a:pt x="62484" y="566928"/>
                  </a:moveTo>
                  <a:lnTo>
                    <a:pt x="62484" y="64008"/>
                  </a:lnTo>
                  <a:lnTo>
                    <a:pt x="32004" y="64008"/>
                  </a:lnTo>
                  <a:lnTo>
                    <a:pt x="32004" y="566928"/>
                  </a:lnTo>
                  <a:lnTo>
                    <a:pt x="62484" y="566928"/>
                  </a:lnTo>
                  <a:close/>
                </a:path>
                <a:path w="1237614" h="629919">
                  <a:moveTo>
                    <a:pt x="1207008" y="566928"/>
                  </a:moveTo>
                  <a:lnTo>
                    <a:pt x="32004" y="566928"/>
                  </a:lnTo>
                  <a:lnTo>
                    <a:pt x="62484" y="598932"/>
                  </a:lnTo>
                  <a:lnTo>
                    <a:pt x="62484" y="629412"/>
                  </a:lnTo>
                  <a:lnTo>
                    <a:pt x="1175004" y="629412"/>
                  </a:lnTo>
                  <a:lnTo>
                    <a:pt x="1175004" y="598932"/>
                  </a:lnTo>
                  <a:lnTo>
                    <a:pt x="1207008" y="566928"/>
                  </a:lnTo>
                  <a:close/>
                </a:path>
                <a:path w="1237614" h="629919">
                  <a:moveTo>
                    <a:pt x="62484" y="629412"/>
                  </a:moveTo>
                  <a:lnTo>
                    <a:pt x="62484" y="598932"/>
                  </a:lnTo>
                  <a:lnTo>
                    <a:pt x="32004" y="566928"/>
                  </a:lnTo>
                  <a:lnTo>
                    <a:pt x="32004" y="629412"/>
                  </a:lnTo>
                  <a:lnTo>
                    <a:pt x="62484" y="629412"/>
                  </a:lnTo>
                  <a:close/>
                </a:path>
                <a:path w="1237614" h="629919">
                  <a:moveTo>
                    <a:pt x="1207008" y="64008"/>
                  </a:moveTo>
                  <a:lnTo>
                    <a:pt x="1175004" y="32004"/>
                  </a:lnTo>
                  <a:lnTo>
                    <a:pt x="1175004" y="64008"/>
                  </a:lnTo>
                  <a:lnTo>
                    <a:pt x="1207008" y="64008"/>
                  </a:lnTo>
                  <a:close/>
                </a:path>
                <a:path w="1237614" h="629919">
                  <a:moveTo>
                    <a:pt x="1207008" y="566928"/>
                  </a:moveTo>
                  <a:lnTo>
                    <a:pt x="1207008" y="64008"/>
                  </a:lnTo>
                  <a:lnTo>
                    <a:pt x="1175004" y="64008"/>
                  </a:lnTo>
                  <a:lnTo>
                    <a:pt x="1175004" y="566928"/>
                  </a:lnTo>
                  <a:lnTo>
                    <a:pt x="1207008" y="566928"/>
                  </a:lnTo>
                  <a:close/>
                </a:path>
                <a:path w="1237614" h="629919">
                  <a:moveTo>
                    <a:pt x="1207008" y="629412"/>
                  </a:moveTo>
                  <a:lnTo>
                    <a:pt x="1207008" y="566928"/>
                  </a:lnTo>
                  <a:lnTo>
                    <a:pt x="1175004" y="598932"/>
                  </a:lnTo>
                  <a:lnTo>
                    <a:pt x="1175004" y="629412"/>
                  </a:lnTo>
                  <a:lnTo>
                    <a:pt x="1207008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08336" y="2366262"/>
            <a:ext cx="10185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8889" y="1177911"/>
            <a:ext cx="337185" cy="21450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65"/>
              </a:spcBef>
            </a:pPr>
            <a:r>
              <a:rPr sz="3500" spc="-50" dirty="0">
                <a:latin typeface="Symbol"/>
                <a:cs typeface="Symbol"/>
              </a:rPr>
              <a:t></a:t>
            </a:r>
            <a:endParaRPr sz="3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3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326258" y="1911096"/>
            <a:ext cx="5331460" cy="1445260"/>
            <a:chOff x="5326258" y="1911096"/>
            <a:chExt cx="4744720" cy="1445260"/>
          </a:xfrm>
        </p:grpSpPr>
        <p:sp>
          <p:nvSpPr>
            <p:cNvPr id="29" name="object 29"/>
            <p:cNvSpPr/>
            <p:nvPr/>
          </p:nvSpPr>
          <p:spPr>
            <a:xfrm>
              <a:off x="5347593" y="1932432"/>
              <a:ext cx="4701540" cy="1402080"/>
            </a:xfrm>
            <a:custGeom>
              <a:avLst/>
              <a:gdLst/>
              <a:ahLst/>
              <a:cxnLst/>
              <a:rect l="l" t="t" r="r" b="b"/>
              <a:pathLst>
                <a:path w="4701540" h="1402079">
                  <a:moveTo>
                    <a:pt x="4701539" y="1402079"/>
                  </a:moveTo>
                  <a:lnTo>
                    <a:pt x="4701539" y="0"/>
                  </a:lnTo>
                  <a:lnTo>
                    <a:pt x="0" y="0"/>
                  </a:lnTo>
                  <a:lnTo>
                    <a:pt x="0" y="1402079"/>
                  </a:lnTo>
                  <a:lnTo>
                    <a:pt x="4701539" y="14020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26258" y="1911096"/>
              <a:ext cx="4744720" cy="1445260"/>
            </a:xfrm>
            <a:custGeom>
              <a:avLst/>
              <a:gdLst/>
              <a:ahLst/>
              <a:cxnLst/>
              <a:rect l="l" t="t" r="r" b="b"/>
              <a:pathLst>
                <a:path w="4744720" h="1445260">
                  <a:moveTo>
                    <a:pt x="4744212" y="1444752"/>
                  </a:moveTo>
                  <a:lnTo>
                    <a:pt x="4744212" y="0"/>
                  </a:lnTo>
                  <a:lnTo>
                    <a:pt x="0" y="0"/>
                  </a:lnTo>
                  <a:lnTo>
                    <a:pt x="0" y="1444752"/>
                  </a:lnTo>
                  <a:lnTo>
                    <a:pt x="21336" y="144475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701540" y="41148"/>
                  </a:lnTo>
                  <a:lnTo>
                    <a:pt x="4701540" y="21336"/>
                  </a:lnTo>
                  <a:lnTo>
                    <a:pt x="4722876" y="41148"/>
                  </a:lnTo>
                  <a:lnTo>
                    <a:pt x="4722876" y="1444752"/>
                  </a:lnTo>
                  <a:lnTo>
                    <a:pt x="4744212" y="1444752"/>
                  </a:lnTo>
                  <a:close/>
                </a:path>
                <a:path w="4744720" h="144526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744720" h="1445260">
                  <a:moveTo>
                    <a:pt x="42672" y="14020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402080"/>
                  </a:lnTo>
                  <a:lnTo>
                    <a:pt x="42672" y="1402080"/>
                  </a:lnTo>
                  <a:close/>
                </a:path>
                <a:path w="4744720" h="1445260">
                  <a:moveTo>
                    <a:pt x="4722876" y="1402080"/>
                  </a:moveTo>
                  <a:lnTo>
                    <a:pt x="21336" y="1402080"/>
                  </a:lnTo>
                  <a:lnTo>
                    <a:pt x="42672" y="1423416"/>
                  </a:lnTo>
                  <a:lnTo>
                    <a:pt x="42672" y="1444752"/>
                  </a:lnTo>
                  <a:lnTo>
                    <a:pt x="4701540" y="1444752"/>
                  </a:lnTo>
                  <a:lnTo>
                    <a:pt x="4701540" y="1423416"/>
                  </a:lnTo>
                  <a:lnTo>
                    <a:pt x="4722876" y="1402080"/>
                  </a:lnTo>
                  <a:close/>
                </a:path>
                <a:path w="4744720" h="1445260">
                  <a:moveTo>
                    <a:pt x="42672" y="1444752"/>
                  </a:moveTo>
                  <a:lnTo>
                    <a:pt x="42672" y="1423416"/>
                  </a:lnTo>
                  <a:lnTo>
                    <a:pt x="21336" y="1402080"/>
                  </a:lnTo>
                  <a:lnTo>
                    <a:pt x="21336" y="1444752"/>
                  </a:lnTo>
                  <a:lnTo>
                    <a:pt x="42672" y="1444752"/>
                  </a:lnTo>
                  <a:close/>
                </a:path>
                <a:path w="4744720" h="1445260">
                  <a:moveTo>
                    <a:pt x="4722876" y="41148"/>
                  </a:moveTo>
                  <a:lnTo>
                    <a:pt x="4701540" y="21336"/>
                  </a:lnTo>
                  <a:lnTo>
                    <a:pt x="4701540" y="41148"/>
                  </a:lnTo>
                  <a:lnTo>
                    <a:pt x="4722876" y="41148"/>
                  </a:lnTo>
                  <a:close/>
                </a:path>
                <a:path w="4744720" h="1445260">
                  <a:moveTo>
                    <a:pt x="4722876" y="1402080"/>
                  </a:moveTo>
                  <a:lnTo>
                    <a:pt x="4722876" y="41148"/>
                  </a:lnTo>
                  <a:lnTo>
                    <a:pt x="4701540" y="41148"/>
                  </a:lnTo>
                  <a:lnTo>
                    <a:pt x="4701540" y="1402080"/>
                  </a:lnTo>
                  <a:lnTo>
                    <a:pt x="4722876" y="1402080"/>
                  </a:lnTo>
                  <a:close/>
                </a:path>
                <a:path w="4744720" h="1445260">
                  <a:moveTo>
                    <a:pt x="4722876" y="1444752"/>
                  </a:moveTo>
                  <a:lnTo>
                    <a:pt x="4722876" y="1402080"/>
                  </a:lnTo>
                  <a:lnTo>
                    <a:pt x="4701540" y="1423416"/>
                  </a:lnTo>
                  <a:lnTo>
                    <a:pt x="4701540" y="1444752"/>
                  </a:lnTo>
                  <a:lnTo>
                    <a:pt x="4722876" y="1444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10083" y="1957831"/>
            <a:ext cx="5283317" cy="1283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 indent="1270">
              <a:lnSpc>
                <a:spcPct val="100000"/>
              </a:lnSpc>
              <a:spcBef>
                <a:spcPts val="110"/>
              </a:spcBef>
            </a:pPr>
            <a:r>
              <a:rPr sz="2750" b="1" dirty="0">
                <a:latin typeface="Symbol"/>
                <a:cs typeface="Symbol"/>
              </a:rPr>
              <a:t></a:t>
            </a:r>
            <a:r>
              <a:rPr sz="2750" b="1" dirty="0">
                <a:latin typeface="Times New Roman"/>
                <a:cs typeface="Times New Roman"/>
              </a:rPr>
              <a:t>(</a:t>
            </a:r>
            <a:r>
              <a:rPr sz="2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750" b="1" dirty="0">
                <a:latin typeface="Times New Roman"/>
                <a:cs typeface="Times New Roman"/>
              </a:rPr>
              <a:t>,</a:t>
            </a:r>
            <a:r>
              <a:rPr sz="2750" b="1" spc="-20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50" b="1" dirty="0">
                <a:latin typeface="Times New Roman"/>
                <a:cs typeface="Times New Roman"/>
              </a:rPr>
              <a:t>)</a:t>
            </a:r>
            <a:r>
              <a:rPr sz="2750" b="1" spc="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=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75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latin typeface="Symbol"/>
                <a:cs typeface="Symbol"/>
              </a:rPr>
              <a:t>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2700" b="1" baseline="-20061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2750" b="1" i="1" dirty="0">
                <a:latin typeface="Times New Roman"/>
                <a:cs typeface="Times New Roman"/>
              </a:rPr>
              <a:t>X</a:t>
            </a:r>
            <a:r>
              <a:rPr sz="2700" b="1" baseline="-20061" dirty="0">
                <a:latin typeface="Times New Roman"/>
                <a:cs typeface="Times New Roman"/>
              </a:rPr>
              <a:t>2</a:t>
            </a:r>
            <a:r>
              <a:rPr sz="2750" b="1" dirty="0">
                <a:latin typeface="Times New Roman"/>
                <a:cs typeface="Times New Roman"/>
              </a:rPr>
              <a:t>…</a:t>
            </a:r>
            <a:r>
              <a:rPr sz="2750" b="1" i="1" dirty="0">
                <a:latin typeface="Times New Roman"/>
                <a:cs typeface="Times New Roman"/>
              </a:rPr>
              <a:t>X</a:t>
            </a:r>
            <a:r>
              <a:rPr sz="2700" b="1" i="1" baseline="-20061" dirty="0">
                <a:latin typeface="Times New Roman"/>
                <a:cs typeface="Times New Roman"/>
              </a:rPr>
              <a:t>n</a:t>
            </a:r>
            <a:r>
              <a:rPr sz="2700" b="1" i="1" spc="-15" baseline="-20061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Symbol"/>
                <a:cs typeface="Symbol"/>
              </a:rPr>
              <a:t></a:t>
            </a:r>
            <a:r>
              <a:rPr sz="2750" b="1" spc="5" dirty="0">
                <a:latin typeface="Times New Roman"/>
                <a:cs typeface="Times New Roman"/>
              </a:rPr>
              <a:t> </a:t>
            </a:r>
            <a:r>
              <a:rPr sz="2750" b="1" i="1" spc="-50" dirty="0">
                <a:latin typeface="Times New Roman"/>
                <a:cs typeface="Times New Roman"/>
              </a:rPr>
              <a:t>P</a:t>
            </a:r>
            <a:br>
              <a:rPr lang="cs-CZ" sz="2750" b="1" i="1" spc="-50" dirty="0">
                <a:latin typeface="Times New Roman"/>
                <a:cs typeface="Times New Roman"/>
              </a:rPr>
            </a:br>
            <a:r>
              <a:rPr sz="2750" dirty="0" err="1">
                <a:latin typeface="Times New Roman"/>
                <a:cs typeface="Times New Roman"/>
              </a:rPr>
              <a:t>pokud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5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latin typeface="Symbol"/>
                <a:cs typeface="Symbol"/>
              </a:rPr>
              <a:t></a:t>
            </a:r>
            <a:r>
              <a:rPr sz="2750" b="1" spc="-10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First</a:t>
            </a:r>
            <a:r>
              <a:rPr sz="2750" b="1" dirty="0">
                <a:latin typeface="Times New Roman"/>
                <a:cs typeface="Times New Roman"/>
              </a:rPr>
              <a:t>(</a:t>
            </a:r>
            <a:r>
              <a:rPr sz="2750" b="1" i="1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2700" b="1" baseline="-20061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2750" b="1" dirty="0">
                <a:latin typeface="Times New Roman"/>
                <a:cs typeface="Times New Roman"/>
              </a:rPr>
              <a:t>)</a:t>
            </a:r>
            <a:r>
              <a:rPr sz="2750" dirty="0">
                <a:latin typeface="Times New Roman"/>
                <a:cs typeface="Times New Roman"/>
              </a:rPr>
              <a:t>;</a:t>
            </a:r>
            <a:br>
              <a:rPr lang="cs-CZ" sz="2750" spc="-15" dirty="0">
                <a:latin typeface="Times New Roman"/>
                <a:cs typeface="Times New Roman"/>
              </a:rPr>
            </a:br>
            <a:r>
              <a:rPr sz="2750" dirty="0" err="1">
                <a:latin typeface="Times New Roman"/>
                <a:cs typeface="Times New Roman"/>
              </a:rPr>
              <a:t>jinak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Symbol"/>
                <a:cs typeface="Symbol"/>
              </a:rPr>
              <a:t></a:t>
            </a:r>
            <a:r>
              <a:rPr sz="2750" b="1" spc="-20" dirty="0">
                <a:latin typeface="Times New Roman"/>
                <a:cs typeface="Times New Roman"/>
              </a:rPr>
              <a:t>(</a:t>
            </a:r>
            <a:r>
              <a:rPr sz="27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750" b="1" spc="-20" dirty="0">
                <a:latin typeface="Times New Roman"/>
                <a:cs typeface="Times New Roman"/>
              </a:rPr>
              <a:t>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50" b="1" dirty="0">
                <a:latin typeface="Times New Roman"/>
                <a:cs typeface="Times New Roman"/>
              </a:rPr>
              <a:t>)</a:t>
            </a:r>
            <a:r>
              <a:rPr sz="2750" b="1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je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prázdné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Symbol"/>
                <a:cs typeface="Symbol"/>
              </a:rPr>
              <a:t>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CHYBA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42694" y="2234183"/>
            <a:ext cx="1188720" cy="492759"/>
          </a:xfrm>
          <a:custGeom>
            <a:avLst/>
            <a:gdLst/>
            <a:ahLst/>
            <a:cxnLst/>
            <a:rect l="l" t="t" r="r" b="b"/>
            <a:pathLst>
              <a:path w="1188720" h="492760">
                <a:moveTo>
                  <a:pt x="965736" y="157560"/>
                </a:moveTo>
                <a:lnTo>
                  <a:pt x="937529" y="78067"/>
                </a:lnTo>
                <a:lnTo>
                  <a:pt x="0" y="413004"/>
                </a:lnTo>
                <a:lnTo>
                  <a:pt x="27432" y="492252"/>
                </a:lnTo>
                <a:lnTo>
                  <a:pt x="965736" y="157560"/>
                </a:lnTo>
                <a:close/>
              </a:path>
              <a:path w="1188720" h="492760">
                <a:moveTo>
                  <a:pt x="1188720" y="33528"/>
                </a:moveTo>
                <a:lnTo>
                  <a:pt x="909828" y="0"/>
                </a:lnTo>
                <a:lnTo>
                  <a:pt x="937529" y="78067"/>
                </a:lnTo>
                <a:lnTo>
                  <a:pt x="976884" y="64008"/>
                </a:lnTo>
                <a:lnTo>
                  <a:pt x="1005840" y="143256"/>
                </a:lnTo>
                <a:lnTo>
                  <a:pt x="1005840" y="223551"/>
                </a:lnTo>
                <a:lnTo>
                  <a:pt x="1188720" y="33528"/>
                </a:lnTo>
                <a:close/>
              </a:path>
              <a:path w="1188720" h="492760">
                <a:moveTo>
                  <a:pt x="1005840" y="143256"/>
                </a:moveTo>
                <a:lnTo>
                  <a:pt x="976884" y="64008"/>
                </a:lnTo>
                <a:lnTo>
                  <a:pt x="937529" y="78067"/>
                </a:lnTo>
                <a:lnTo>
                  <a:pt x="965736" y="157560"/>
                </a:lnTo>
                <a:lnTo>
                  <a:pt x="1005840" y="143256"/>
                </a:lnTo>
                <a:close/>
              </a:path>
              <a:path w="1188720" h="492760">
                <a:moveTo>
                  <a:pt x="1005840" y="223551"/>
                </a:moveTo>
                <a:lnTo>
                  <a:pt x="1005840" y="143256"/>
                </a:lnTo>
                <a:lnTo>
                  <a:pt x="965736" y="157560"/>
                </a:lnTo>
                <a:lnTo>
                  <a:pt x="993648" y="236220"/>
                </a:lnTo>
                <a:lnTo>
                  <a:pt x="1005840" y="2235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48701" y="6677657"/>
            <a:ext cx="258826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0855" marR="5080" indent="-47879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Zbytek</a:t>
            </a:r>
            <a:r>
              <a:rPr sz="26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vytvoříme analogicky.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8474" y="5597141"/>
            <a:ext cx="627380" cy="172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20"/>
              </a:spcBef>
            </a:pPr>
            <a:r>
              <a:rPr sz="2400" b="1" spc="-20" dirty="0">
                <a:latin typeface="Times New Roman"/>
                <a:cs typeface="Times New Roman"/>
              </a:rPr>
              <a:t>{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400" b="1" u="none" spc="-2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20"/>
              </a:lnSpc>
            </a:pP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400" b="1" u="none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sz="2400" b="1" spc="-25" dirty="0">
                <a:latin typeface="Times New Roman"/>
                <a:cs typeface="Times New Roman"/>
              </a:rPr>
              <a:t>{</a:t>
            </a:r>
            <a:r>
              <a:rPr sz="24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00" b="1" u="none" spc="-2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sz="2400" b="1" spc="-10" dirty="0">
                <a:latin typeface="Times New Roman"/>
                <a:cs typeface="Times New Roman"/>
              </a:rPr>
              <a:t>{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2400" b="1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400" b="1" spc="-20" dirty="0">
                <a:latin typeface="Times New Roman"/>
                <a:cs typeface="Times New Roman"/>
              </a:rPr>
              <a:t>{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400" b="1" u="none" spc="-2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43912" y="3611117"/>
            <a:ext cx="3190875" cy="420370"/>
          </a:xfrm>
          <a:prstGeom prst="rect">
            <a:avLst/>
          </a:prstGeom>
          <a:ln w="426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780"/>
              </a:lnSpc>
            </a:pPr>
            <a:r>
              <a:rPr sz="2400" b="1" dirty="0">
                <a:latin typeface="Times New Roman"/>
                <a:cs typeface="Times New Roman"/>
              </a:rPr>
              <a:t>Prav. </a:t>
            </a:r>
            <a:r>
              <a:rPr sz="2400" b="1" i="1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40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2400" b="1" spc="-15" baseline="-20833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2400" b="1" i="1" spc="-10" dirty="0">
                <a:latin typeface="Times New Roman"/>
                <a:cs typeface="Times New Roman"/>
              </a:rPr>
              <a:t>X</a:t>
            </a:r>
            <a:r>
              <a:rPr sz="2400" b="1" spc="-15" baseline="-20833" dirty="0">
                <a:latin typeface="Times New Roman"/>
                <a:cs typeface="Times New Roman"/>
              </a:rPr>
              <a:t>2</a:t>
            </a:r>
            <a:r>
              <a:rPr sz="2400" b="1" spc="-10" dirty="0">
                <a:latin typeface="Times New Roman"/>
                <a:cs typeface="Times New Roman"/>
              </a:rPr>
              <a:t>…</a:t>
            </a:r>
            <a:r>
              <a:rPr sz="2400" b="1" i="1" spc="-10" dirty="0">
                <a:latin typeface="Times New Roman"/>
                <a:cs typeface="Times New Roman"/>
              </a:rPr>
              <a:t>X</a:t>
            </a:r>
            <a:r>
              <a:rPr sz="2400" b="1" i="1" spc="-15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34405" y="3611117"/>
            <a:ext cx="2099310" cy="420370"/>
          </a:xfrm>
          <a:prstGeom prst="rect">
            <a:avLst/>
          </a:prstGeom>
          <a:ln w="411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9539">
              <a:lnSpc>
                <a:spcPts val="2765"/>
              </a:lnSpc>
            </a:pPr>
            <a:r>
              <a:rPr sz="2400" b="1" i="1" spc="-10" dirty="0">
                <a:latin typeface="Times New Roman"/>
                <a:cs typeface="Times New Roman"/>
              </a:rPr>
              <a:t>First</a:t>
            </a:r>
            <a:r>
              <a:rPr sz="2400" b="1" spc="-10" dirty="0"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X</a:t>
            </a:r>
            <a:r>
              <a:rPr sz="2400" b="1" spc="-15" baseline="-20833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3697" y="4093464"/>
            <a:ext cx="3694429" cy="43180"/>
          </a:xfrm>
          <a:custGeom>
            <a:avLst/>
            <a:gdLst/>
            <a:ahLst/>
            <a:cxnLst/>
            <a:rect l="l" t="t" r="r" b="b"/>
            <a:pathLst>
              <a:path w="3694429" h="43179">
                <a:moveTo>
                  <a:pt x="3694175" y="42671"/>
                </a:moveTo>
                <a:lnTo>
                  <a:pt x="3694175" y="0"/>
                </a:lnTo>
                <a:lnTo>
                  <a:pt x="0" y="0"/>
                </a:lnTo>
                <a:lnTo>
                  <a:pt x="0" y="42671"/>
                </a:lnTo>
                <a:lnTo>
                  <a:pt x="3694175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3697" y="4618482"/>
            <a:ext cx="1343660" cy="2015489"/>
          </a:xfrm>
          <a:prstGeom prst="rect">
            <a:avLst/>
          </a:prstGeom>
          <a:ln w="411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2805"/>
              </a:lnSpc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endParaRPr sz="2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6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endParaRPr sz="2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5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endParaRPr sz="26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45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2353" y="4114800"/>
            <a:ext cx="3716020" cy="2540635"/>
          </a:xfrm>
          <a:custGeom>
            <a:avLst/>
            <a:gdLst/>
            <a:ahLst/>
            <a:cxnLst/>
            <a:rect l="l" t="t" r="r" b="b"/>
            <a:pathLst>
              <a:path w="3716020" h="2540634">
                <a:moveTo>
                  <a:pt x="3715512" y="483108"/>
                </a:moveTo>
                <a:lnTo>
                  <a:pt x="1385316" y="483108"/>
                </a:lnTo>
                <a:lnTo>
                  <a:pt x="1385316" y="0"/>
                </a:lnTo>
                <a:lnTo>
                  <a:pt x="1344168" y="0"/>
                </a:lnTo>
                <a:lnTo>
                  <a:pt x="1344168" y="483108"/>
                </a:lnTo>
                <a:lnTo>
                  <a:pt x="1344168" y="524256"/>
                </a:lnTo>
                <a:lnTo>
                  <a:pt x="1344168" y="2497836"/>
                </a:lnTo>
                <a:lnTo>
                  <a:pt x="42672" y="2497836"/>
                </a:lnTo>
                <a:lnTo>
                  <a:pt x="42672" y="524256"/>
                </a:lnTo>
                <a:lnTo>
                  <a:pt x="1344168" y="524256"/>
                </a:lnTo>
                <a:lnTo>
                  <a:pt x="1344168" y="483108"/>
                </a:lnTo>
                <a:lnTo>
                  <a:pt x="42672" y="483108"/>
                </a:lnTo>
                <a:lnTo>
                  <a:pt x="42672" y="0"/>
                </a:lnTo>
                <a:lnTo>
                  <a:pt x="0" y="0"/>
                </a:lnTo>
                <a:lnTo>
                  <a:pt x="0" y="2519172"/>
                </a:lnTo>
                <a:lnTo>
                  <a:pt x="21336" y="2519172"/>
                </a:lnTo>
                <a:lnTo>
                  <a:pt x="21336" y="2540508"/>
                </a:lnTo>
                <a:lnTo>
                  <a:pt x="2372868" y="2540508"/>
                </a:lnTo>
                <a:lnTo>
                  <a:pt x="2372868" y="2497836"/>
                </a:lnTo>
                <a:lnTo>
                  <a:pt x="1385316" y="2497836"/>
                </a:lnTo>
                <a:lnTo>
                  <a:pt x="1385316" y="524256"/>
                </a:lnTo>
                <a:lnTo>
                  <a:pt x="3715512" y="524256"/>
                </a:lnTo>
                <a:lnTo>
                  <a:pt x="3715512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001143" y="3935982"/>
            <a:ext cx="402399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7970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1: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&lt;prog&gt;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begin</a:t>
            </a:r>
            <a:r>
              <a:rPr sz="2400" b="1" spc="2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…{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</a:t>
            </a:r>
            <a:r>
              <a:rPr sz="2400" b="1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01143" y="4269738"/>
            <a:ext cx="514731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2:</a:t>
            </a:r>
            <a:r>
              <a:rPr sz="2400" b="1" spc="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&lt;st-list&gt;</a:t>
            </a:r>
            <a:r>
              <a:rPr sz="2400" b="1" spc="3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&lt;stat&gt;</a:t>
            </a:r>
            <a:r>
              <a:rPr sz="2400" b="1" dirty="0">
                <a:latin typeface="Times New Roman"/>
                <a:cs typeface="Times New Roman"/>
              </a:rPr>
              <a:t>…{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2400" b="1" u="none" dirty="0">
                <a:latin typeface="Times New Roman"/>
                <a:cs typeface="Times New Roman"/>
              </a:rPr>
              <a:t>,</a:t>
            </a:r>
            <a:r>
              <a:rPr sz="2400" b="1" u="none" spc="10" dirty="0"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b="1" u="none" dirty="0">
                <a:latin typeface="Times New Roman"/>
                <a:cs typeface="Times New Roman"/>
              </a:rPr>
              <a:t>,</a:t>
            </a:r>
            <a:r>
              <a:rPr sz="2400" b="1" u="none" spc="35" dirty="0">
                <a:latin typeface="Times New Roman"/>
                <a:cs typeface="Times New Roman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b="1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01143" y="4601970"/>
            <a:ext cx="37846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4990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3:</a:t>
            </a:r>
            <a:r>
              <a:rPr sz="2400" b="1" spc="1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&lt;st-list&gt;</a:t>
            </a:r>
            <a:r>
              <a:rPr sz="2400" b="1" spc="3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end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{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</a:t>
            </a:r>
            <a:r>
              <a:rPr sz="2400" b="1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1143" y="4934202"/>
            <a:ext cx="3987800" cy="727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25"/>
              </a:spcBef>
              <a:tabLst>
                <a:tab pos="1537970" algn="l"/>
                <a:tab pos="3049905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4: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read</a:t>
            </a:r>
            <a:r>
              <a:rPr sz="2400" b="1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…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{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sz="2400" b="1" u="none" spc="-10" dirty="0">
                <a:latin typeface="Times New Roman"/>
                <a:cs typeface="Times New Roman"/>
              </a:rPr>
              <a:t>} </a:t>
            </a:r>
            <a:r>
              <a:rPr sz="2400" b="1" u="none" dirty="0">
                <a:solidFill>
                  <a:srgbClr val="FF65FF"/>
                </a:solidFill>
                <a:latin typeface="Times New Roman"/>
                <a:cs typeface="Times New Roman"/>
              </a:rPr>
              <a:t>5:</a:t>
            </a:r>
            <a:r>
              <a:rPr sz="2400" b="1" u="none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b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u="none" dirty="0">
                <a:latin typeface="Symbol"/>
                <a:cs typeface="Symbol"/>
              </a:rPr>
              <a:t></a:t>
            </a:r>
            <a:r>
              <a:rPr sz="2400" u="none" spc="15" dirty="0">
                <a:latin typeface="Times New Roman"/>
                <a:cs typeface="Times New Roman"/>
              </a:rPr>
              <a:t> </a:t>
            </a:r>
            <a:r>
              <a:rPr sz="2400" b="1" u="none" dirty="0">
                <a:solidFill>
                  <a:srgbClr val="329932"/>
                </a:solidFill>
                <a:latin typeface="Times New Roman"/>
                <a:cs typeface="Times New Roman"/>
              </a:rPr>
              <a:t>write</a:t>
            </a:r>
            <a:r>
              <a:rPr sz="2400" b="1" u="none" spc="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b="1" u="none" dirty="0">
                <a:latin typeface="Times New Roman"/>
                <a:cs typeface="Times New Roman"/>
              </a:rPr>
              <a:t>…</a:t>
            </a:r>
            <a:r>
              <a:rPr sz="2400" b="1" u="none" spc="-95" dirty="0">
                <a:latin typeface="Times New Roman"/>
                <a:cs typeface="Times New Roman"/>
              </a:rPr>
              <a:t> </a:t>
            </a:r>
            <a:r>
              <a:rPr sz="2400" b="1" u="none" spc="-10" dirty="0">
                <a:latin typeface="Times New Roman"/>
                <a:cs typeface="Times New Roman"/>
              </a:rPr>
              <a:t>{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2400" b="1" u="none" spc="-1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01143" y="5598666"/>
            <a:ext cx="25736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7970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6: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&lt;stat&gt;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id</a:t>
            </a:r>
            <a:r>
              <a:rPr sz="2400" b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01143" y="5930897"/>
            <a:ext cx="2393950" cy="727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25"/>
              </a:spcBef>
              <a:tabLst>
                <a:tab pos="1537970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7: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9932"/>
                </a:solidFill>
                <a:latin typeface="Times New Roman"/>
                <a:cs typeface="Times New Roman"/>
              </a:rPr>
              <a:t>,</a:t>
            </a:r>
            <a:r>
              <a:rPr sz="2400" b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… </a:t>
            </a: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8: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&lt;it-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list&gt;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01143" y="6596885"/>
            <a:ext cx="229108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7970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9: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47219" y="6929117"/>
            <a:ext cx="234251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91639" algn="l"/>
              </a:tabLst>
            </a:pPr>
            <a:r>
              <a:rPr sz="2400" b="1" dirty="0">
                <a:solidFill>
                  <a:srgbClr val="FF65FF"/>
                </a:solidFill>
                <a:latin typeface="Times New Roman"/>
                <a:cs typeface="Times New Roman"/>
              </a:rPr>
              <a:t>10:</a:t>
            </a:r>
            <a:r>
              <a:rPr sz="2400" b="1" spc="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&lt;item&gt;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9220" y="3550410"/>
            <a:ext cx="36322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Vytvořme:</a:t>
            </a:r>
            <a:r>
              <a:rPr sz="3050" b="1" spc="-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LL</a:t>
            </a:r>
            <a:r>
              <a:rPr sz="3050" spc="-15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tabulku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7100" y="4114800"/>
            <a:ext cx="588010" cy="504190"/>
          </a:xfrm>
          <a:prstGeom prst="rect">
            <a:avLst/>
          </a:prstGeom>
          <a:ln w="4267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05"/>
              </a:spcBef>
            </a:pP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23265" y="4114800"/>
            <a:ext cx="43180" cy="2519680"/>
          </a:xfrm>
          <a:custGeom>
            <a:avLst/>
            <a:gdLst/>
            <a:ahLst/>
            <a:cxnLst/>
            <a:rect l="l" t="t" r="r" b="b"/>
            <a:pathLst>
              <a:path w="43180" h="2519679">
                <a:moveTo>
                  <a:pt x="42671" y="2519171"/>
                </a:moveTo>
                <a:lnTo>
                  <a:pt x="42671" y="0"/>
                </a:lnTo>
                <a:lnTo>
                  <a:pt x="0" y="0"/>
                </a:lnTo>
                <a:lnTo>
                  <a:pt x="0" y="2519171"/>
                </a:lnTo>
                <a:lnTo>
                  <a:pt x="42671" y="2519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744602" y="4114800"/>
            <a:ext cx="588645" cy="504190"/>
          </a:xfrm>
          <a:prstGeom prst="rect">
            <a:avLst/>
          </a:prstGeom>
          <a:ln w="4267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305"/>
              </a:spcBef>
            </a:pP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32865" y="4114800"/>
            <a:ext cx="588010" cy="504190"/>
          </a:xfrm>
          <a:prstGeom prst="rect">
            <a:avLst/>
          </a:prstGeom>
          <a:ln w="4114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05"/>
              </a:spcBef>
            </a:pP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85804" y="3967986"/>
            <a:ext cx="47370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76957" y="5143512"/>
            <a:ext cx="419100" cy="546100"/>
          </a:xfrm>
          <a:custGeom>
            <a:avLst/>
            <a:gdLst/>
            <a:ahLst/>
            <a:cxnLst/>
            <a:rect l="l" t="t" r="r" b="b"/>
            <a:pathLst>
              <a:path w="419100" h="546100">
                <a:moveTo>
                  <a:pt x="335280" y="41148"/>
                </a:moveTo>
                <a:lnTo>
                  <a:pt x="126492" y="41148"/>
                </a:lnTo>
                <a:lnTo>
                  <a:pt x="126492" y="0"/>
                </a:lnTo>
                <a:lnTo>
                  <a:pt x="0" y="62484"/>
                </a:lnTo>
                <a:lnTo>
                  <a:pt x="105156" y="115684"/>
                </a:lnTo>
                <a:lnTo>
                  <a:pt x="126492" y="126492"/>
                </a:lnTo>
                <a:lnTo>
                  <a:pt x="126492" y="83820"/>
                </a:lnTo>
                <a:lnTo>
                  <a:pt x="335280" y="83820"/>
                </a:lnTo>
                <a:lnTo>
                  <a:pt x="335280" y="41148"/>
                </a:lnTo>
                <a:close/>
              </a:path>
              <a:path w="419100" h="546100">
                <a:moveTo>
                  <a:pt x="419100" y="461772"/>
                </a:moveTo>
                <a:lnTo>
                  <a:pt x="126492" y="461772"/>
                </a:lnTo>
                <a:lnTo>
                  <a:pt x="126492" y="419100"/>
                </a:lnTo>
                <a:lnTo>
                  <a:pt x="0" y="483108"/>
                </a:lnTo>
                <a:lnTo>
                  <a:pt x="105156" y="535051"/>
                </a:lnTo>
                <a:lnTo>
                  <a:pt x="126492" y="545592"/>
                </a:lnTo>
                <a:lnTo>
                  <a:pt x="126492" y="502920"/>
                </a:lnTo>
                <a:lnTo>
                  <a:pt x="419100" y="502920"/>
                </a:lnTo>
                <a:lnTo>
                  <a:pt x="419100" y="46177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591690" y="3610355"/>
            <a:ext cx="5562600" cy="3799840"/>
            <a:chOff x="4591690" y="3610355"/>
            <a:chExt cx="5562600" cy="3799840"/>
          </a:xfrm>
        </p:grpSpPr>
        <p:sp>
          <p:nvSpPr>
            <p:cNvPr id="57" name="object 57"/>
            <p:cNvSpPr/>
            <p:nvPr/>
          </p:nvSpPr>
          <p:spPr>
            <a:xfrm>
              <a:off x="4823333" y="3610355"/>
              <a:ext cx="5331460" cy="3799840"/>
            </a:xfrm>
            <a:custGeom>
              <a:avLst/>
              <a:gdLst/>
              <a:ahLst/>
              <a:cxnLst/>
              <a:rect l="l" t="t" r="r" b="b"/>
              <a:pathLst>
                <a:path w="5331459" h="3799840">
                  <a:moveTo>
                    <a:pt x="5330952" y="0"/>
                  </a:moveTo>
                  <a:lnTo>
                    <a:pt x="5289804" y="0"/>
                  </a:lnTo>
                  <a:lnTo>
                    <a:pt x="5289804" y="3758184"/>
                  </a:lnTo>
                  <a:lnTo>
                    <a:pt x="3232404" y="3758184"/>
                  </a:lnTo>
                  <a:lnTo>
                    <a:pt x="3232404" y="0"/>
                  </a:lnTo>
                  <a:lnTo>
                    <a:pt x="3189732" y="0"/>
                  </a:lnTo>
                  <a:lnTo>
                    <a:pt x="3189732" y="3758184"/>
                  </a:lnTo>
                  <a:lnTo>
                    <a:pt x="41148" y="3758184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3779520"/>
                  </a:lnTo>
                  <a:lnTo>
                    <a:pt x="19812" y="3779520"/>
                  </a:lnTo>
                  <a:lnTo>
                    <a:pt x="19812" y="3799332"/>
                  </a:lnTo>
                  <a:lnTo>
                    <a:pt x="5309616" y="3799332"/>
                  </a:lnTo>
                  <a:lnTo>
                    <a:pt x="5309616" y="3779520"/>
                  </a:lnTo>
                  <a:lnTo>
                    <a:pt x="5330952" y="3779520"/>
                  </a:lnTo>
                  <a:lnTo>
                    <a:pt x="5330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685" y="4524768"/>
              <a:ext cx="439420" cy="1289685"/>
            </a:xfrm>
            <a:custGeom>
              <a:avLst/>
              <a:gdLst/>
              <a:ahLst/>
              <a:cxnLst/>
              <a:rect l="l" t="t" r="r" b="b"/>
              <a:pathLst>
                <a:path w="439420" h="1289685">
                  <a:moveTo>
                    <a:pt x="425196" y="1248156"/>
                  </a:moveTo>
                  <a:lnTo>
                    <a:pt x="210959" y="1195285"/>
                  </a:lnTo>
                  <a:lnTo>
                    <a:pt x="220980" y="1155192"/>
                  </a:lnTo>
                  <a:lnTo>
                    <a:pt x="83820" y="1185672"/>
                  </a:lnTo>
                  <a:lnTo>
                    <a:pt x="181356" y="1269263"/>
                  </a:lnTo>
                  <a:lnTo>
                    <a:pt x="190500" y="1277112"/>
                  </a:lnTo>
                  <a:lnTo>
                    <a:pt x="200723" y="1236192"/>
                  </a:lnTo>
                  <a:lnTo>
                    <a:pt x="414528" y="1289304"/>
                  </a:lnTo>
                  <a:lnTo>
                    <a:pt x="425196" y="1248156"/>
                  </a:lnTo>
                  <a:close/>
                </a:path>
                <a:path w="439420" h="1289685">
                  <a:moveTo>
                    <a:pt x="438912" y="19812"/>
                  </a:moveTo>
                  <a:lnTo>
                    <a:pt x="402336" y="0"/>
                  </a:lnTo>
                  <a:lnTo>
                    <a:pt x="43243" y="645464"/>
                  </a:lnTo>
                  <a:lnTo>
                    <a:pt x="6096" y="624840"/>
                  </a:lnTo>
                  <a:lnTo>
                    <a:pt x="0" y="765048"/>
                  </a:lnTo>
                  <a:lnTo>
                    <a:pt x="33528" y="742099"/>
                  </a:lnTo>
                  <a:lnTo>
                    <a:pt x="115824" y="685800"/>
                  </a:lnTo>
                  <a:lnTo>
                    <a:pt x="80225" y="666026"/>
                  </a:lnTo>
                  <a:lnTo>
                    <a:pt x="438912" y="19812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409328" y="4981445"/>
            <a:ext cx="180340" cy="847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600" b="1" spc="-50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16312" y="4740654"/>
            <a:ext cx="1826260" cy="1781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8265">
              <a:lnSpc>
                <a:spcPts val="2590"/>
              </a:lnSpc>
              <a:spcBef>
                <a:spcPts val="12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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90"/>
              </a:lnSpc>
            </a:pPr>
            <a:r>
              <a:rPr sz="2400" b="1" i="1" spc="-10" dirty="0">
                <a:latin typeface="Times New Roman"/>
                <a:cs typeface="Times New Roman"/>
              </a:rPr>
              <a:t>First</a:t>
            </a:r>
            <a:r>
              <a:rPr sz="2400" b="1" spc="-10" dirty="0">
                <a:latin typeface="Times New Roman"/>
                <a:cs typeface="Times New Roman"/>
              </a:rPr>
              <a:t>(&lt;</a:t>
            </a:r>
            <a:r>
              <a:rPr sz="24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stat&gt;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44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First</a:t>
            </a:r>
            <a:r>
              <a:rPr sz="2400" b="1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id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241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First</a:t>
            </a:r>
            <a:r>
              <a:rPr sz="2400" b="1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id</a:t>
            </a:r>
            <a:r>
              <a:rPr sz="2400" b="1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60782" y="6318504"/>
            <a:ext cx="335280" cy="127000"/>
          </a:xfrm>
          <a:custGeom>
            <a:avLst/>
            <a:gdLst/>
            <a:ahLst/>
            <a:cxnLst/>
            <a:rect l="l" t="t" r="r" b="b"/>
            <a:pathLst>
              <a:path w="335280" h="127000">
                <a:moveTo>
                  <a:pt x="126492" y="42672"/>
                </a:moveTo>
                <a:lnTo>
                  <a:pt x="126492" y="0"/>
                </a:lnTo>
                <a:lnTo>
                  <a:pt x="0" y="64008"/>
                </a:lnTo>
                <a:lnTo>
                  <a:pt x="105156" y="115952"/>
                </a:lnTo>
                <a:lnTo>
                  <a:pt x="105156" y="42672"/>
                </a:lnTo>
                <a:lnTo>
                  <a:pt x="126492" y="42672"/>
                </a:lnTo>
                <a:close/>
              </a:path>
              <a:path w="335280" h="127000">
                <a:moveTo>
                  <a:pt x="335280" y="83820"/>
                </a:moveTo>
                <a:lnTo>
                  <a:pt x="335280" y="42672"/>
                </a:lnTo>
                <a:lnTo>
                  <a:pt x="105156" y="42672"/>
                </a:lnTo>
                <a:lnTo>
                  <a:pt x="105156" y="83820"/>
                </a:lnTo>
                <a:lnTo>
                  <a:pt x="335280" y="83820"/>
                </a:lnTo>
                <a:close/>
              </a:path>
              <a:path w="335280" h="127000">
                <a:moveTo>
                  <a:pt x="126492" y="126492"/>
                </a:moveTo>
                <a:lnTo>
                  <a:pt x="126492" y="83820"/>
                </a:lnTo>
                <a:lnTo>
                  <a:pt x="105156" y="83820"/>
                </a:lnTo>
                <a:lnTo>
                  <a:pt x="105156" y="115952"/>
                </a:lnTo>
                <a:lnTo>
                  <a:pt x="126492" y="12649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25508" y="6156449"/>
            <a:ext cx="3479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75510" y="6466332"/>
            <a:ext cx="355600" cy="597535"/>
          </a:xfrm>
          <a:custGeom>
            <a:avLst/>
            <a:gdLst/>
            <a:ahLst/>
            <a:cxnLst/>
            <a:rect l="l" t="t" r="r" b="b"/>
            <a:pathLst>
              <a:path w="355600" h="597534">
                <a:moveTo>
                  <a:pt x="117348" y="77724"/>
                </a:moveTo>
                <a:lnTo>
                  <a:pt x="0" y="0"/>
                </a:lnTo>
                <a:lnTo>
                  <a:pt x="7620" y="140208"/>
                </a:lnTo>
                <a:lnTo>
                  <a:pt x="33528" y="125454"/>
                </a:lnTo>
                <a:lnTo>
                  <a:pt x="33528" y="100584"/>
                </a:lnTo>
                <a:lnTo>
                  <a:pt x="70104" y="80772"/>
                </a:lnTo>
                <a:lnTo>
                  <a:pt x="80442" y="98739"/>
                </a:lnTo>
                <a:lnTo>
                  <a:pt x="117348" y="77724"/>
                </a:lnTo>
                <a:close/>
              </a:path>
              <a:path w="355600" h="597534">
                <a:moveTo>
                  <a:pt x="80442" y="98739"/>
                </a:moveTo>
                <a:lnTo>
                  <a:pt x="70104" y="80772"/>
                </a:lnTo>
                <a:lnTo>
                  <a:pt x="33528" y="100584"/>
                </a:lnTo>
                <a:lnTo>
                  <a:pt x="44281" y="119331"/>
                </a:lnTo>
                <a:lnTo>
                  <a:pt x="80442" y="98739"/>
                </a:lnTo>
                <a:close/>
              </a:path>
              <a:path w="355600" h="597534">
                <a:moveTo>
                  <a:pt x="44281" y="119331"/>
                </a:moveTo>
                <a:lnTo>
                  <a:pt x="33528" y="100584"/>
                </a:lnTo>
                <a:lnTo>
                  <a:pt x="33528" y="125454"/>
                </a:lnTo>
                <a:lnTo>
                  <a:pt x="44281" y="119331"/>
                </a:lnTo>
                <a:close/>
              </a:path>
              <a:path w="355600" h="597534">
                <a:moveTo>
                  <a:pt x="355092" y="576072"/>
                </a:moveTo>
                <a:lnTo>
                  <a:pt x="80442" y="98739"/>
                </a:lnTo>
                <a:lnTo>
                  <a:pt x="44281" y="119331"/>
                </a:lnTo>
                <a:lnTo>
                  <a:pt x="318516" y="597408"/>
                </a:lnTo>
                <a:lnTo>
                  <a:pt x="355092" y="576072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9/57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8502</Words>
  <Application>Microsoft Office PowerPoint</Application>
  <PresentationFormat>Vlastní</PresentationFormat>
  <Paragraphs>1431</Paragraphs>
  <Slides>57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2" baseType="lpstr">
      <vt:lpstr>Cambria Math</vt:lpstr>
      <vt:lpstr>Courier New</vt:lpstr>
      <vt:lpstr>Symbol</vt:lpstr>
      <vt:lpstr>Times New Roman</vt:lpstr>
      <vt:lpstr>Office Theme</vt:lpstr>
      <vt:lpstr>1/57</vt:lpstr>
      <vt:lpstr>SA shora dolů: Úvod</vt:lpstr>
      <vt:lpstr>Výběr pravidla pomocí tabulky</vt:lpstr>
      <vt:lpstr>Množina First</vt:lpstr>
      <vt:lpstr>LL gramatika bez -pravidel</vt:lpstr>
      <vt:lpstr>Jednoduchý programovací jazyk (JPJ)</vt:lpstr>
      <vt:lpstr>Algoritmus: First(X)</vt:lpstr>
      <vt:lpstr>8/57 First(X) pro JPJ: Příklad</vt:lpstr>
      <vt:lpstr>Konstrukce LL-tabulky</vt:lpstr>
      <vt:lpstr>SA založená na LL-tabulce: Příklad</vt:lpstr>
      <vt:lpstr>LL gramatiky: Úspěšné transformace</vt:lpstr>
      <vt:lpstr>Faktorizace (vytýkání)</vt:lpstr>
      <vt:lpstr>Odstranění levé rekurze</vt:lpstr>
      <vt:lpstr>LL-gramatiky s -pravidly: Úvod</vt:lpstr>
      <vt:lpstr>Gramatika pro aritmetické výrazy</vt:lpstr>
      <vt:lpstr>Množina Empty</vt:lpstr>
      <vt:lpstr>Algoritmus: Empty(X)</vt:lpstr>
      <vt:lpstr>Předchozí algoritmus: Ilustrace</vt:lpstr>
      <vt:lpstr>Empty(X) pro Gexpr3: Příklad</vt:lpstr>
      <vt:lpstr>Algoritmus: First(X)</vt:lpstr>
      <vt:lpstr>Předchozí algoritmus: Ilustrace</vt:lpstr>
      <vt:lpstr>First(X) for Gexpr3: Příklad</vt:lpstr>
      <vt:lpstr>First(X) &amp; Empty(X) pro Gexpr3: Celkově</vt:lpstr>
      <vt:lpstr>Algoritmus: First(X1X2…Xn)</vt:lpstr>
      <vt:lpstr>First(X1X2…Xn): Příklad</vt:lpstr>
      <vt:lpstr>Algoritmus: Empty(X1X2…Xn)</vt:lpstr>
      <vt:lpstr>Empty(X1X2…Xn): Příklad</vt:lpstr>
      <vt:lpstr>Množina Follow</vt:lpstr>
      <vt:lpstr>Algoritmus: Follow(A)</vt:lpstr>
      <vt:lpstr>Předchozí algoritmus: Ilustrace</vt:lpstr>
      <vt:lpstr>31/57 Follow(X) pro Gexpr3: Příklad 1/3</vt:lpstr>
      <vt:lpstr>32/57 Follow(X) pro Gexpr3: Příklad 2/3</vt:lpstr>
      <vt:lpstr>Follow(X) pro Gexpr3: Příklad 3/3</vt:lpstr>
      <vt:lpstr>Množina Predict</vt:lpstr>
      <vt:lpstr>Množina Predict(A  X1X2...Xn): Ilustrace</vt:lpstr>
      <vt:lpstr>Predict(A  x) pro Gexpr3: Příklad 1/2</vt:lpstr>
      <vt:lpstr>Predict(A  x) pro Gexpr3: Příklad 2/2</vt:lpstr>
      <vt:lpstr>Konstrukce LL-tabulky</vt:lpstr>
      <vt:lpstr>SA založená na LL-tabulce: Příklad</vt:lpstr>
      <vt:lpstr>LL gramatiky s -pravidly: Definice</vt:lpstr>
      <vt:lpstr>Implementace LL Analyzátoru</vt:lpstr>
      <vt:lpstr>Rekurzívní sestup: Příklad 1/4</vt:lpstr>
      <vt:lpstr>Rekurzívní sestup: Příklad 2/4</vt:lpstr>
      <vt:lpstr>Rekurzívní sestup: Příklad 3/4</vt:lpstr>
      <vt:lpstr>Rekurzívní sestup: Příklad 4/4</vt:lpstr>
      <vt:lpstr>Rekurzívní sestup: Ilustrace pro i*i$</vt:lpstr>
      <vt:lpstr>Prediktivní syntaktická analýza</vt:lpstr>
      <vt:lpstr>Prediktivní SA: Algoritmus</vt:lpstr>
      <vt:lpstr>Prediktivní SA: Příklad</vt:lpstr>
      <vt:lpstr>Zotavení z chyb: Úvod</vt:lpstr>
      <vt:lpstr>Hartmannova metoda: Zotavení z chyb</vt:lpstr>
      <vt:lpstr>Zotavení z chyb: Ilustrace 1/2</vt:lpstr>
      <vt:lpstr>Zotavení z chyb: Ilustrace 2/2</vt:lpstr>
      <vt:lpstr>Context(X) pro prediktivní SA: Varianta I</vt:lpstr>
      <vt:lpstr>Varianta I: Příklad</vt:lpstr>
      <vt:lpstr>Context(X) pro prediktivní SA: Varianta II</vt:lpstr>
      <vt:lpstr>Varianta II: Příklad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Ifj07-cz.SA.Top-Down.ppt [Compatibility Mode]</dc:title>
  <dc:creator>krivka</dc:creator>
  <cp:lastModifiedBy>Kalina Jan (260259)</cp:lastModifiedBy>
  <cp:revision>1</cp:revision>
  <dcterms:created xsi:type="dcterms:W3CDTF">2024-09-27T16:52:31Z</dcterms:created>
  <dcterms:modified xsi:type="dcterms:W3CDTF">2024-09-28T08:38:16Z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2016-09-14T00:00:00Z</vt:filetime>
  </property>
  <property fmtid="{D5CDD505-2E9C-101B-9397-08002B2CF9AE}" pid="3" name="Creator">
    <vt:lpwstr>PDFCreator 2.3.2.6</vt:lpwstr>
  </property>
  <property fmtid="{D5CDD505-2E9C-101B-9397-08002B2CF9AE}" pid="4" name="LastSaved">
    <vt:filetime>2024-09-27T00:00:00Z</vt:filetime>
  </property>
  <property fmtid="{D5CDD505-2E9C-101B-9397-08002B2CF9AE}" pid="5" name="Producer">
    <vt:lpwstr>PDFCreator 2.3.2.6</vt:lpwstr>
  </property>
</Properties>
</file>