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72B19-24C6-4574-8EAD-9BCA29937750}" v="59" dt="2024-12-10T15:15:49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408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ýža Pavel (257111)" userId="69c328d9-86cf-4a3a-bcdc-042fee11177f" providerId="ADAL" clId="{74172B19-24C6-4574-8EAD-9BCA29937750}"/>
    <pc:docChg chg="undo custSel addSld delSld modSld sldOrd">
      <pc:chgData name="Hýža Pavel (257111)" userId="69c328d9-86cf-4a3a-bcdc-042fee11177f" providerId="ADAL" clId="{74172B19-24C6-4574-8EAD-9BCA29937750}" dt="2024-12-10T15:18:16.849" v="6607" actId="20577"/>
      <pc:docMkLst>
        <pc:docMk/>
      </pc:docMkLst>
      <pc:sldChg chg="del">
        <pc:chgData name="Hýža Pavel (257111)" userId="69c328d9-86cf-4a3a-bcdc-042fee11177f" providerId="ADAL" clId="{74172B19-24C6-4574-8EAD-9BCA29937750}" dt="2024-12-10T12:36:04.392" v="213" actId="47"/>
        <pc:sldMkLst>
          <pc:docMk/>
          <pc:sldMk cId="990684553" sldId="257"/>
        </pc:sldMkLst>
      </pc:sldChg>
      <pc:sldChg chg="addSp delSp modSp mod">
        <pc:chgData name="Hýža Pavel (257111)" userId="69c328d9-86cf-4a3a-bcdc-042fee11177f" providerId="ADAL" clId="{74172B19-24C6-4574-8EAD-9BCA29937750}" dt="2024-12-10T12:39:54.464" v="237" actId="1076"/>
        <pc:sldMkLst>
          <pc:docMk/>
          <pc:sldMk cId="3884466951" sldId="260"/>
        </pc:sldMkLst>
        <pc:spChg chg="mod">
          <ac:chgData name="Hýža Pavel (257111)" userId="69c328d9-86cf-4a3a-bcdc-042fee11177f" providerId="ADAL" clId="{74172B19-24C6-4574-8EAD-9BCA29937750}" dt="2024-12-10T12:18:37.137" v="13" actId="113"/>
          <ac:spMkLst>
            <pc:docMk/>
            <pc:sldMk cId="3884466951" sldId="260"/>
            <ac:spMk id="2" creationId="{652CD06E-EB43-4697-A9C1-290232C3BAD6}"/>
          </ac:spMkLst>
        </pc:spChg>
        <pc:spChg chg="mod">
          <ac:chgData name="Hýža Pavel (257111)" userId="69c328d9-86cf-4a3a-bcdc-042fee11177f" providerId="ADAL" clId="{74172B19-24C6-4574-8EAD-9BCA29937750}" dt="2024-12-10T12:19:46.771" v="21" actId="27636"/>
          <ac:spMkLst>
            <pc:docMk/>
            <pc:sldMk cId="3884466951" sldId="260"/>
            <ac:spMk id="3" creationId="{1FBBDE4E-FFA3-44D5-BA0B-7575E2214B7C}"/>
          </ac:spMkLst>
        </pc:spChg>
        <pc:spChg chg="mod">
          <ac:chgData name="Hýža Pavel (257111)" userId="69c328d9-86cf-4a3a-bcdc-042fee11177f" providerId="ADAL" clId="{74172B19-24C6-4574-8EAD-9BCA29937750}" dt="2024-12-10T12:17:58.599" v="7" actId="14100"/>
          <ac:spMkLst>
            <pc:docMk/>
            <pc:sldMk cId="3884466951" sldId="260"/>
            <ac:spMk id="6" creationId="{6B6AD123-8B8E-9CB5-BCB5-8790045828D3}"/>
          </ac:spMkLst>
        </pc:spChg>
        <pc:spChg chg="mod">
          <ac:chgData name="Hýža Pavel (257111)" userId="69c328d9-86cf-4a3a-bcdc-042fee11177f" providerId="ADAL" clId="{74172B19-24C6-4574-8EAD-9BCA29937750}" dt="2024-12-10T12:18:01.707" v="8" actId="1076"/>
          <ac:spMkLst>
            <pc:docMk/>
            <pc:sldMk cId="3884466951" sldId="260"/>
            <ac:spMk id="7" creationId="{4CCC7526-4FD4-271B-1E81-B5B4C388A473}"/>
          </ac:spMkLst>
        </pc:spChg>
        <pc:spChg chg="add del mod ord">
          <ac:chgData name="Hýža Pavel (257111)" userId="69c328d9-86cf-4a3a-bcdc-042fee11177f" providerId="ADAL" clId="{74172B19-24C6-4574-8EAD-9BCA29937750}" dt="2024-12-10T12:31:46.995" v="143" actId="478"/>
          <ac:spMkLst>
            <pc:docMk/>
            <pc:sldMk cId="3884466951" sldId="260"/>
            <ac:spMk id="16" creationId="{9FC55AFD-EE1A-CFC9-5DA9-A2AAC5695743}"/>
          </ac:spMkLst>
        </pc:spChg>
        <pc:spChg chg="add mod">
          <ac:chgData name="Hýža Pavel (257111)" userId="69c328d9-86cf-4a3a-bcdc-042fee11177f" providerId="ADAL" clId="{74172B19-24C6-4574-8EAD-9BCA29937750}" dt="2024-12-10T12:35:08.937" v="183" actId="14100"/>
          <ac:spMkLst>
            <pc:docMk/>
            <pc:sldMk cId="3884466951" sldId="260"/>
            <ac:spMk id="17" creationId="{760FF873-F09A-22D8-B396-451A002278A5}"/>
          </ac:spMkLst>
        </pc:spChg>
        <pc:spChg chg="mod">
          <ac:chgData name="Hýža Pavel (257111)" userId="69c328d9-86cf-4a3a-bcdc-042fee11177f" providerId="ADAL" clId="{74172B19-24C6-4574-8EAD-9BCA29937750}" dt="2024-12-10T12:39:25.282" v="235"/>
          <ac:spMkLst>
            <pc:docMk/>
            <pc:sldMk cId="3884466951" sldId="260"/>
            <ac:spMk id="21" creationId="{E5A92FE9-DB05-4D0D-AF5A-BE8664B9FFB4}"/>
          </ac:spMkLst>
        </pc:spChg>
        <pc:spChg chg="mod">
          <ac:chgData name="Hýža Pavel (257111)" userId="69c328d9-86cf-4a3a-bcdc-042fee11177f" providerId="ADAL" clId="{74172B19-24C6-4574-8EAD-9BCA29937750}" dt="2024-12-10T12:39:10.966" v="233"/>
          <ac:spMkLst>
            <pc:docMk/>
            <pc:sldMk cId="3884466951" sldId="260"/>
            <ac:spMk id="24" creationId="{68B85E55-A2A1-4682-B891-F201358A92D5}"/>
          </ac:spMkLst>
        </pc:spChg>
        <pc:spChg chg="mod">
          <ac:chgData name="Hýža Pavel (257111)" userId="69c328d9-86cf-4a3a-bcdc-042fee11177f" providerId="ADAL" clId="{74172B19-24C6-4574-8EAD-9BCA29937750}" dt="2024-12-10T12:39:10.966" v="233"/>
          <ac:spMkLst>
            <pc:docMk/>
            <pc:sldMk cId="3884466951" sldId="260"/>
            <ac:spMk id="25" creationId="{45EF6EDB-9B5D-49E9-96FA-1AE08BF95E57}"/>
          </ac:spMkLst>
        </pc:spChg>
        <pc:spChg chg="mod">
          <ac:chgData name="Hýža Pavel (257111)" userId="69c328d9-86cf-4a3a-bcdc-042fee11177f" providerId="ADAL" clId="{74172B19-24C6-4574-8EAD-9BCA29937750}" dt="2024-12-10T12:39:10.966" v="233"/>
          <ac:spMkLst>
            <pc:docMk/>
            <pc:sldMk cId="3884466951" sldId="260"/>
            <ac:spMk id="26" creationId="{38338226-D6E2-4EEE-B271-DB4BD096DBA1}"/>
          </ac:spMkLst>
        </pc:spChg>
        <pc:spChg chg="mod">
          <ac:chgData name="Hýža Pavel (257111)" userId="69c328d9-86cf-4a3a-bcdc-042fee11177f" providerId="ADAL" clId="{74172B19-24C6-4574-8EAD-9BCA29937750}" dt="2024-12-10T12:39:10.966" v="233"/>
          <ac:spMkLst>
            <pc:docMk/>
            <pc:sldMk cId="3884466951" sldId="260"/>
            <ac:spMk id="27" creationId="{4878FB48-17B3-4A11-8025-DE0945CD4E71}"/>
          </ac:spMkLst>
        </pc:spChg>
        <pc:spChg chg="mod">
          <ac:chgData name="Hýža Pavel (257111)" userId="69c328d9-86cf-4a3a-bcdc-042fee11177f" providerId="ADAL" clId="{74172B19-24C6-4574-8EAD-9BCA29937750}" dt="2024-12-10T12:39:10.966" v="233"/>
          <ac:spMkLst>
            <pc:docMk/>
            <pc:sldMk cId="3884466951" sldId="260"/>
            <ac:spMk id="28" creationId="{4150A21C-DD6D-4D3C-9E95-7A3CA263BEB9}"/>
          </ac:spMkLst>
        </pc:spChg>
        <pc:spChg chg="mod">
          <ac:chgData name="Hýža Pavel (257111)" userId="69c328d9-86cf-4a3a-bcdc-042fee11177f" providerId="ADAL" clId="{74172B19-24C6-4574-8EAD-9BCA29937750}" dt="2024-12-10T12:39:10.966" v="233"/>
          <ac:spMkLst>
            <pc:docMk/>
            <pc:sldMk cId="3884466951" sldId="260"/>
            <ac:spMk id="29" creationId="{7505BF04-104D-4180-A284-42FCD6B04DD6}"/>
          </ac:spMkLst>
        </pc:spChg>
        <pc:grpChg chg="mod">
          <ac:chgData name="Hýža Pavel (257111)" userId="69c328d9-86cf-4a3a-bcdc-042fee11177f" providerId="ADAL" clId="{74172B19-24C6-4574-8EAD-9BCA29937750}" dt="2024-12-10T12:39:54.464" v="237" actId="1076"/>
          <ac:grpSpMkLst>
            <pc:docMk/>
            <pc:sldMk cId="3884466951" sldId="260"/>
            <ac:grpSpMk id="23" creationId="{53D9B26A-5143-49A7-BA98-D871D5BD719A}"/>
          </ac:grpSpMkLst>
        </pc:grpChg>
        <pc:picChg chg="add mod">
          <ac:chgData name="Hýža Pavel (257111)" userId="69c328d9-86cf-4a3a-bcdc-042fee11177f" providerId="ADAL" clId="{74172B19-24C6-4574-8EAD-9BCA29937750}" dt="2024-12-10T12:28:29.389" v="119" actId="1076"/>
          <ac:picMkLst>
            <pc:docMk/>
            <pc:sldMk cId="3884466951" sldId="260"/>
            <ac:picMk id="9" creationId="{6299B540-E6EE-4033-C7D4-6038A0D2454E}"/>
          </ac:picMkLst>
        </pc:picChg>
        <pc:picChg chg="add del mod">
          <ac:chgData name="Hýža Pavel (257111)" userId="69c328d9-86cf-4a3a-bcdc-042fee11177f" providerId="ADAL" clId="{74172B19-24C6-4574-8EAD-9BCA29937750}" dt="2024-12-10T12:21:40.213" v="38" actId="478"/>
          <ac:picMkLst>
            <pc:docMk/>
            <pc:sldMk cId="3884466951" sldId="260"/>
            <ac:picMk id="11" creationId="{E3C884A5-7CCF-F31E-659B-768464C12B6F}"/>
          </ac:picMkLst>
        </pc:picChg>
        <pc:picChg chg="add mod modCrop">
          <ac:chgData name="Hýža Pavel (257111)" userId="69c328d9-86cf-4a3a-bcdc-042fee11177f" providerId="ADAL" clId="{74172B19-24C6-4574-8EAD-9BCA29937750}" dt="2024-12-10T12:38:10.597" v="232" actId="1076"/>
          <ac:picMkLst>
            <pc:docMk/>
            <pc:sldMk cId="3884466951" sldId="260"/>
            <ac:picMk id="12" creationId="{0D9E6D47-669C-3914-2C98-1F10E2A0AEF4}"/>
          </ac:picMkLst>
        </pc:picChg>
        <pc:picChg chg="add mod">
          <ac:chgData name="Hýža Pavel (257111)" userId="69c328d9-86cf-4a3a-bcdc-042fee11177f" providerId="ADAL" clId="{74172B19-24C6-4574-8EAD-9BCA29937750}" dt="2024-12-10T12:32:44.553" v="158" actId="14100"/>
          <ac:picMkLst>
            <pc:docMk/>
            <pc:sldMk cId="3884466951" sldId="260"/>
            <ac:picMk id="13" creationId="{84C22AF3-3BCA-CE0E-769C-CD57931E87AF}"/>
          </ac:picMkLst>
        </pc:picChg>
        <pc:picChg chg="add del mod">
          <ac:chgData name="Hýža Pavel (257111)" userId="69c328d9-86cf-4a3a-bcdc-042fee11177f" providerId="ADAL" clId="{74172B19-24C6-4574-8EAD-9BCA29937750}" dt="2024-12-10T12:28:26.441" v="116" actId="478"/>
          <ac:picMkLst>
            <pc:docMk/>
            <pc:sldMk cId="3884466951" sldId="260"/>
            <ac:picMk id="14" creationId="{4E79EE23-2BC0-74C6-AC48-6227AE76E8C4}"/>
          </ac:picMkLst>
        </pc:picChg>
        <pc:picChg chg="add del mod">
          <ac:chgData name="Hýža Pavel (257111)" userId="69c328d9-86cf-4a3a-bcdc-042fee11177f" providerId="ADAL" clId="{74172B19-24C6-4574-8EAD-9BCA29937750}" dt="2024-12-10T12:29:10.805" v="121" actId="478"/>
          <ac:picMkLst>
            <pc:docMk/>
            <pc:sldMk cId="3884466951" sldId="260"/>
            <ac:picMk id="15" creationId="{02442F63-4769-3642-ACD6-7DE9DE4AC9B2}"/>
          </ac:picMkLst>
        </pc:picChg>
        <pc:picChg chg="add del mod">
          <ac:chgData name="Hýža Pavel (257111)" userId="69c328d9-86cf-4a3a-bcdc-042fee11177f" providerId="ADAL" clId="{74172B19-24C6-4574-8EAD-9BCA29937750}" dt="2024-12-10T12:20:21.452" v="25" actId="478"/>
          <ac:picMkLst>
            <pc:docMk/>
            <pc:sldMk cId="3884466951" sldId="260"/>
            <ac:picMk id="1026" creationId="{7EDF0468-913E-F6D1-8530-14631D424B81}"/>
          </ac:picMkLst>
        </pc:picChg>
        <pc:picChg chg="add del mod">
          <ac:chgData name="Hýža Pavel (257111)" userId="69c328d9-86cf-4a3a-bcdc-042fee11177f" providerId="ADAL" clId="{74172B19-24C6-4574-8EAD-9BCA29937750}" dt="2024-12-10T12:31:45.357" v="142" actId="478"/>
          <ac:picMkLst>
            <pc:docMk/>
            <pc:sldMk cId="3884466951" sldId="260"/>
            <ac:picMk id="1028" creationId="{91346B6E-32DD-3F8D-EBDE-7CF917E00356}"/>
          </ac:picMkLst>
        </pc:picChg>
        <pc:picChg chg="add mod">
          <ac:chgData name="Hýža Pavel (257111)" userId="69c328d9-86cf-4a3a-bcdc-042fee11177f" providerId="ADAL" clId="{74172B19-24C6-4574-8EAD-9BCA29937750}" dt="2024-12-10T12:33:07.421" v="164" actId="14100"/>
          <ac:picMkLst>
            <pc:docMk/>
            <pc:sldMk cId="3884466951" sldId="260"/>
            <ac:picMk id="1030" creationId="{54824825-C24B-E663-C13D-12659869D871}"/>
          </ac:picMkLst>
        </pc:picChg>
      </pc:sldChg>
      <pc:sldChg chg="modSp add del mod">
        <pc:chgData name="Hýža Pavel (257111)" userId="69c328d9-86cf-4a3a-bcdc-042fee11177f" providerId="ADAL" clId="{74172B19-24C6-4574-8EAD-9BCA29937750}" dt="2024-12-10T12:19:03.682" v="14" actId="47"/>
        <pc:sldMkLst>
          <pc:docMk/>
          <pc:sldMk cId="1273482833" sldId="261"/>
        </pc:sldMkLst>
        <pc:spChg chg="mod">
          <ac:chgData name="Hýža Pavel (257111)" userId="69c328d9-86cf-4a3a-bcdc-042fee11177f" providerId="ADAL" clId="{74172B19-24C6-4574-8EAD-9BCA29937750}" dt="2024-12-10T12:16:57.674" v="5" actId="1076"/>
          <ac:spMkLst>
            <pc:docMk/>
            <pc:sldMk cId="1273482833" sldId="261"/>
            <ac:spMk id="2" creationId="{75F98AF1-E121-B719-6F98-A44FE1C8471E}"/>
          </ac:spMkLst>
        </pc:spChg>
      </pc:sldChg>
      <pc:sldChg chg="addSp modSp add mod">
        <pc:chgData name="Hýža Pavel (257111)" userId="69c328d9-86cf-4a3a-bcdc-042fee11177f" providerId="ADAL" clId="{74172B19-24C6-4574-8EAD-9BCA29937750}" dt="2024-12-10T15:18:16.849" v="6607" actId="20577"/>
        <pc:sldMkLst>
          <pc:docMk/>
          <pc:sldMk cId="2978708635" sldId="261"/>
        </pc:sldMkLst>
        <pc:spChg chg="mod">
          <ac:chgData name="Hýža Pavel (257111)" userId="69c328d9-86cf-4a3a-bcdc-042fee11177f" providerId="ADAL" clId="{74172B19-24C6-4574-8EAD-9BCA29937750}" dt="2024-12-10T12:27:53.388" v="112" actId="1076"/>
          <ac:spMkLst>
            <pc:docMk/>
            <pc:sldMk cId="2978708635" sldId="261"/>
            <ac:spMk id="2" creationId="{8D5A3D3B-6B0E-DEA7-0D3D-2969542EB674}"/>
          </ac:spMkLst>
        </pc:spChg>
        <pc:spChg chg="mod">
          <ac:chgData name="Hýža Pavel (257111)" userId="69c328d9-86cf-4a3a-bcdc-042fee11177f" providerId="ADAL" clId="{74172B19-24C6-4574-8EAD-9BCA29937750}" dt="2024-12-10T12:37:14.191" v="230" actId="20577"/>
          <ac:spMkLst>
            <pc:docMk/>
            <pc:sldMk cId="2978708635" sldId="261"/>
            <ac:spMk id="3" creationId="{0694B5CB-9B82-3B24-768D-0358C38BB896}"/>
          </ac:spMkLst>
        </pc:spChg>
        <pc:spChg chg="add mod">
          <ac:chgData name="Hýža Pavel (257111)" userId="69c328d9-86cf-4a3a-bcdc-042fee11177f" providerId="ADAL" clId="{74172B19-24C6-4574-8EAD-9BCA29937750}" dt="2024-12-10T15:18:16.849" v="6607" actId="20577"/>
          <ac:spMkLst>
            <pc:docMk/>
            <pc:sldMk cId="2978708635" sldId="261"/>
            <ac:spMk id="4" creationId="{37BC1C69-ABE0-B216-B927-414B68D38CEB}"/>
          </ac:spMkLst>
        </pc:spChg>
      </pc:sldChg>
      <pc:sldChg chg="addSp delSp modSp add mod">
        <pc:chgData name="Hýža Pavel (257111)" userId="69c328d9-86cf-4a3a-bcdc-042fee11177f" providerId="ADAL" clId="{74172B19-24C6-4574-8EAD-9BCA29937750}" dt="2024-12-10T13:31:39.891" v="2626" actId="1076"/>
        <pc:sldMkLst>
          <pc:docMk/>
          <pc:sldMk cId="3310816437" sldId="262"/>
        </pc:sldMkLst>
        <pc:spChg chg="mod">
          <ac:chgData name="Hýža Pavel (257111)" userId="69c328d9-86cf-4a3a-bcdc-042fee11177f" providerId="ADAL" clId="{74172B19-24C6-4574-8EAD-9BCA29937750}" dt="2024-12-10T12:35:32.454" v="202" actId="20577"/>
          <ac:spMkLst>
            <pc:docMk/>
            <pc:sldMk cId="3310816437" sldId="262"/>
            <ac:spMk id="2" creationId="{B25DE395-07B4-F366-B815-E8FE913ED994}"/>
          </ac:spMkLst>
        </pc:spChg>
        <pc:spChg chg="del">
          <ac:chgData name="Hýža Pavel (257111)" userId="69c328d9-86cf-4a3a-bcdc-042fee11177f" providerId="ADAL" clId="{74172B19-24C6-4574-8EAD-9BCA29937750}" dt="2024-12-10T12:35:51.380" v="209" actId="478"/>
          <ac:spMkLst>
            <pc:docMk/>
            <pc:sldMk cId="3310816437" sldId="262"/>
            <ac:spMk id="3" creationId="{A73FB790-EAF0-F0CA-F64C-34B1FBDB26C1}"/>
          </ac:spMkLst>
        </pc:spChg>
        <pc:spChg chg="add del mod">
          <ac:chgData name="Hýža Pavel (257111)" userId="69c328d9-86cf-4a3a-bcdc-042fee11177f" providerId="ADAL" clId="{74172B19-24C6-4574-8EAD-9BCA29937750}" dt="2024-12-10T12:35:53.565" v="210" actId="478"/>
          <ac:spMkLst>
            <pc:docMk/>
            <pc:sldMk cId="3310816437" sldId="262"/>
            <ac:spMk id="5" creationId="{EDCB49C4-319A-D4F5-2EF6-8A5101A24F69}"/>
          </ac:spMkLst>
        </pc:spChg>
        <pc:spChg chg="del">
          <ac:chgData name="Hýža Pavel (257111)" userId="69c328d9-86cf-4a3a-bcdc-042fee11177f" providerId="ADAL" clId="{74172B19-24C6-4574-8EAD-9BCA29937750}" dt="2024-12-10T12:35:49.903" v="208" actId="478"/>
          <ac:spMkLst>
            <pc:docMk/>
            <pc:sldMk cId="3310816437" sldId="262"/>
            <ac:spMk id="6" creationId="{46B277CD-8957-ED7B-8BED-51E201E5772C}"/>
          </ac:spMkLst>
        </pc:spChg>
        <pc:spChg chg="del">
          <ac:chgData name="Hýža Pavel (257111)" userId="69c328d9-86cf-4a3a-bcdc-042fee11177f" providerId="ADAL" clId="{74172B19-24C6-4574-8EAD-9BCA29937750}" dt="2024-12-10T12:35:48.631" v="207" actId="478"/>
          <ac:spMkLst>
            <pc:docMk/>
            <pc:sldMk cId="3310816437" sldId="262"/>
            <ac:spMk id="7" creationId="{A0B8B39F-4ECC-8EB1-CCEC-0FA63490843F}"/>
          </ac:spMkLst>
        </pc:spChg>
        <pc:spChg chg="add mod">
          <ac:chgData name="Hýža Pavel (257111)" userId="69c328d9-86cf-4a3a-bcdc-042fee11177f" providerId="ADAL" clId="{74172B19-24C6-4574-8EAD-9BCA29937750}" dt="2024-12-10T13:31:07.950" v="2620" actId="948"/>
          <ac:spMkLst>
            <pc:docMk/>
            <pc:sldMk cId="3310816437" sldId="262"/>
            <ac:spMk id="8" creationId="{A94C27BB-02BF-B786-E503-17587ED18FCE}"/>
          </ac:spMkLst>
        </pc:spChg>
        <pc:spChg chg="mod">
          <ac:chgData name="Hýža Pavel (257111)" userId="69c328d9-86cf-4a3a-bcdc-042fee11177f" providerId="ADAL" clId="{74172B19-24C6-4574-8EAD-9BCA29937750}" dt="2024-12-10T12:35:59.315" v="212" actId="20577"/>
          <ac:spMkLst>
            <pc:docMk/>
            <pc:sldMk cId="3310816437" sldId="262"/>
            <ac:spMk id="17" creationId="{266E7013-A3E8-CC2C-AB1C-73C888BFE71B}"/>
          </ac:spMkLst>
        </pc:spChg>
        <pc:spChg chg="add del mod">
          <ac:chgData name="Hýža Pavel (257111)" userId="69c328d9-86cf-4a3a-bcdc-042fee11177f" providerId="ADAL" clId="{74172B19-24C6-4574-8EAD-9BCA29937750}" dt="2024-12-10T12:53:10.009" v="613" actId="478"/>
          <ac:spMkLst>
            <pc:docMk/>
            <pc:sldMk cId="3310816437" sldId="262"/>
            <ac:spMk id="20" creationId="{2EA2B447-B40A-44E2-0CD1-6E98EAD90D88}"/>
          </ac:spMkLst>
        </pc:spChg>
        <pc:spChg chg="add del mod">
          <ac:chgData name="Hýža Pavel (257111)" userId="69c328d9-86cf-4a3a-bcdc-042fee11177f" providerId="ADAL" clId="{74172B19-24C6-4574-8EAD-9BCA29937750}" dt="2024-12-10T12:53:58.330" v="664" actId="478"/>
          <ac:spMkLst>
            <pc:docMk/>
            <pc:sldMk cId="3310816437" sldId="262"/>
            <ac:spMk id="22" creationId="{E37400F9-9750-BDBB-3C63-514F4F6B3CB3}"/>
          </ac:spMkLst>
        </pc:spChg>
        <pc:spChg chg="add mod">
          <ac:chgData name="Hýža Pavel (257111)" userId="69c328d9-86cf-4a3a-bcdc-042fee11177f" providerId="ADAL" clId="{74172B19-24C6-4574-8EAD-9BCA29937750}" dt="2024-12-10T13:31:39.891" v="2626" actId="1076"/>
          <ac:spMkLst>
            <pc:docMk/>
            <pc:sldMk cId="3310816437" sldId="262"/>
            <ac:spMk id="30" creationId="{641448D8-2D1F-E572-C80E-1533B79DCEA3}"/>
          </ac:spMkLst>
        </pc:spChg>
        <pc:spChg chg="add mod">
          <ac:chgData name="Hýža Pavel (257111)" userId="69c328d9-86cf-4a3a-bcdc-042fee11177f" providerId="ADAL" clId="{74172B19-24C6-4574-8EAD-9BCA29937750}" dt="2024-12-10T13:31:20.440" v="2623" actId="1076"/>
          <ac:spMkLst>
            <pc:docMk/>
            <pc:sldMk cId="3310816437" sldId="262"/>
            <ac:spMk id="31" creationId="{15268667-D1A6-AAC9-0D78-F8E4A5C84E23}"/>
          </ac:spMkLst>
        </pc:spChg>
        <pc:spChg chg="add mod">
          <ac:chgData name="Hýža Pavel (257111)" userId="69c328d9-86cf-4a3a-bcdc-042fee11177f" providerId="ADAL" clId="{74172B19-24C6-4574-8EAD-9BCA29937750}" dt="2024-12-10T13:05:00.534" v="1430" actId="1076"/>
          <ac:spMkLst>
            <pc:docMk/>
            <pc:sldMk cId="3310816437" sldId="262"/>
            <ac:spMk id="32" creationId="{8569371E-133B-68E1-97F6-FA004C2AC474}"/>
          </ac:spMkLst>
        </pc:spChg>
        <pc:picChg chg="del">
          <ac:chgData name="Hýža Pavel (257111)" userId="69c328d9-86cf-4a3a-bcdc-042fee11177f" providerId="ADAL" clId="{74172B19-24C6-4574-8EAD-9BCA29937750}" dt="2024-12-10T12:35:44.092" v="206" actId="478"/>
          <ac:picMkLst>
            <pc:docMk/>
            <pc:sldMk cId="3310816437" sldId="262"/>
            <ac:picMk id="9" creationId="{1964D1F9-2299-E71F-8761-A9F9BBA2AE2A}"/>
          </ac:picMkLst>
        </pc:picChg>
        <pc:picChg chg="add del mod">
          <ac:chgData name="Hýža Pavel (257111)" userId="69c328d9-86cf-4a3a-bcdc-042fee11177f" providerId="ADAL" clId="{74172B19-24C6-4574-8EAD-9BCA29937750}" dt="2024-12-10T12:46:34.096" v="566" actId="478"/>
          <ac:picMkLst>
            <pc:docMk/>
            <pc:sldMk cId="3310816437" sldId="262"/>
            <ac:picMk id="10" creationId="{3F707DA1-9DF5-3EF1-4EB0-F3DEB999E639}"/>
          </ac:picMkLst>
        </pc:picChg>
        <pc:picChg chg="del">
          <ac:chgData name="Hýža Pavel (257111)" userId="69c328d9-86cf-4a3a-bcdc-042fee11177f" providerId="ADAL" clId="{74172B19-24C6-4574-8EAD-9BCA29937750}" dt="2024-12-10T12:35:41.246" v="203" actId="478"/>
          <ac:picMkLst>
            <pc:docMk/>
            <pc:sldMk cId="3310816437" sldId="262"/>
            <ac:picMk id="12" creationId="{A4E9EBF8-CA19-C070-AC93-EA08944FC9AA}"/>
          </ac:picMkLst>
        </pc:picChg>
        <pc:picChg chg="del">
          <ac:chgData name="Hýža Pavel (257111)" userId="69c328d9-86cf-4a3a-bcdc-042fee11177f" providerId="ADAL" clId="{74172B19-24C6-4574-8EAD-9BCA29937750}" dt="2024-12-10T12:35:41.678" v="204" actId="478"/>
          <ac:picMkLst>
            <pc:docMk/>
            <pc:sldMk cId="3310816437" sldId="262"/>
            <ac:picMk id="13" creationId="{AF545231-E1C1-CD9A-08AD-F15D77A404D3}"/>
          </ac:picMkLst>
        </pc:picChg>
        <pc:picChg chg="add mod modCrop">
          <ac:chgData name="Hýža Pavel (257111)" userId="69c328d9-86cf-4a3a-bcdc-042fee11177f" providerId="ADAL" clId="{74172B19-24C6-4574-8EAD-9BCA29937750}" dt="2024-12-10T12:48:44.768" v="584" actId="1076"/>
          <ac:picMkLst>
            <pc:docMk/>
            <pc:sldMk cId="3310816437" sldId="262"/>
            <ac:picMk id="14" creationId="{89260B9D-F60C-D1DA-83E3-2AD9B016E281}"/>
          </ac:picMkLst>
        </pc:picChg>
        <pc:picChg chg="add mod modCrop">
          <ac:chgData name="Hýža Pavel (257111)" userId="69c328d9-86cf-4a3a-bcdc-042fee11177f" providerId="ADAL" clId="{74172B19-24C6-4574-8EAD-9BCA29937750}" dt="2024-12-10T13:04:53.105" v="1429" actId="1076"/>
          <ac:picMkLst>
            <pc:docMk/>
            <pc:sldMk cId="3310816437" sldId="262"/>
            <ac:picMk id="16" creationId="{4DD811C7-6970-E45C-CCEB-D2401540C0A3}"/>
          </ac:picMkLst>
        </pc:picChg>
        <pc:picChg chg="add mod modCrop">
          <ac:chgData name="Hýža Pavel (257111)" userId="69c328d9-86cf-4a3a-bcdc-042fee11177f" providerId="ADAL" clId="{74172B19-24C6-4574-8EAD-9BCA29937750}" dt="2024-12-10T12:52:17.814" v="611" actId="1076"/>
          <ac:picMkLst>
            <pc:docMk/>
            <pc:sldMk cId="3310816437" sldId="262"/>
            <ac:picMk id="19" creationId="{2541DBD5-23B1-E4F7-5E69-0EED845657D2}"/>
          </ac:picMkLst>
        </pc:picChg>
        <pc:picChg chg="del">
          <ac:chgData name="Hýža Pavel (257111)" userId="69c328d9-86cf-4a3a-bcdc-042fee11177f" providerId="ADAL" clId="{74172B19-24C6-4574-8EAD-9BCA29937750}" dt="2024-12-10T12:35:42.305" v="205" actId="478"/>
          <ac:picMkLst>
            <pc:docMk/>
            <pc:sldMk cId="3310816437" sldId="262"/>
            <ac:picMk id="1030" creationId="{4C55E068-781D-CFC8-8A40-7FEB5F7CA732}"/>
          </ac:picMkLst>
        </pc:picChg>
      </pc:sldChg>
      <pc:sldChg chg="addSp delSp modSp add mod">
        <pc:chgData name="Hýža Pavel (257111)" userId="69c328d9-86cf-4a3a-bcdc-042fee11177f" providerId="ADAL" clId="{74172B19-24C6-4574-8EAD-9BCA29937750}" dt="2024-12-10T13:42:23.393" v="3576" actId="14100"/>
        <pc:sldMkLst>
          <pc:docMk/>
          <pc:sldMk cId="3535951059" sldId="263"/>
        </pc:sldMkLst>
        <pc:spChg chg="mod">
          <ac:chgData name="Hýža Pavel (257111)" userId="69c328d9-86cf-4a3a-bcdc-042fee11177f" providerId="ADAL" clId="{74172B19-24C6-4574-8EAD-9BCA29937750}" dt="2024-12-10T13:22:26.473" v="2041" actId="14100"/>
          <ac:spMkLst>
            <pc:docMk/>
            <pc:sldMk cId="3535951059" sldId="263"/>
            <ac:spMk id="2" creationId="{884ECDC1-AB04-90EB-49C1-73DC861F03F1}"/>
          </ac:spMkLst>
        </pc:spChg>
        <pc:spChg chg="add mod">
          <ac:chgData name="Hýža Pavel (257111)" userId="69c328d9-86cf-4a3a-bcdc-042fee11177f" providerId="ADAL" clId="{74172B19-24C6-4574-8EAD-9BCA29937750}" dt="2024-12-10T12:57:54.216" v="887" actId="1076"/>
          <ac:spMkLst>
            <pc:docMk/>
            <pc:sldMk cId="3535951059" sldId="263"/>
            <ac:spMk id="3" creationId="{24465619-8F28-0446-62D7-8A765C93B954}"/>
          </ac:spMkLst>
        </pc:spChg>
        <pc:spChg chg="add mod">
          <ac:chgData name="Hýža Pavel (257111)" userId="69c328d9-86cf-4a3a-bcdc-042fee11177f" providerId="ADAL" clId="{74172B19-24C6-4574-8EAD-9BCA29937750}" dt="2024-12-10T13:05:21.840" v="1473" actId="20577"/>
          <ac:spMkLst>
            <pc:docMk/>
            <pc:sldMk cId="3535951059" sldId="263"/>
            <ac:spMk id="5" creationId="{B8B49FA7-E840-5621-5F81-0A3CFB767A8D}"/>
          </ac:spMkLst>
        </pc:spChg>
        <pc:spChg chg="mod">
          <ac:chgData name="Hýža Pavel (257111)" userId="69c328d9-86cf-4a3a-bcdc-042fee11177f" providerId="ADAL" clId="{74172B19-24C6-4574-8EAD-9BCA29937750}" dt="2024-12-10T13:30:13.728" v="2614" actId="948"/>
          <ac:spMkLst>
            <pc:docMk/>
            <pc:sldMk cId="3535951059" sldId="263"/>
            <ac:spMk id="8" creationId="{A0234FC2-E751-2CB8-CBAF-B87FF93BCF54}"/>
          </ac:spMkLst>
        </pc:spChg>
        <pc:spChg chg="mod">
          <ac:chgData name="Hýža Pavel (257111)" userId="69c328d9-86cf-4a3a-bcdc-042fee11177f" providerId="ADAL" clId="{74172B19-24C6-4574-8EAD-9BCA29937750}" dt="2024-12-10T12:56:46.712" v="856" actId="20577"/>
          <ac:spMkLst>
            <pc:docMk/>
            <pc:sldMk cId="3535951059" sldId="263"/>
            <ac:spMk id="17" creationId="{79E8C16C-C650-30D7-0E9A-BE73F8191492}"/>
          </ac:spMkLst>
        </pc:spChg>
        <pc:spChg chg="mod">
          <ac:chgData name="Hýža Pavel (257111)" userId="69c328d9-86cf-4a3a-bcdc-042fee11177f" providerId="ADAL" clId="{74172B19-24C6-4574-8EAD-9BCA29937750}" dt="2024-12-10T13:42:23.393" v="3576" actId="14100"/>
          <ac:spMkLst>
            <pc:docMk/>
            <pc:sldMk cId="3535951059" sldId="263"/>
            <ac:spMk id="30" creationId="{1AFEAB26-5ADB-FB19-D638-1C1EA53B9DB3}"/>
          </ac:spMkLst>
        </pc:spChg>
        <pc:spChg chg="mod">
          <ac:chgData name="Hýža Pavel (257111)" userId="69c328d9-86cf-4a3a-bcdc-042fee11177f" providerId="ADAL" clId="{74172B19-24C6-4574-8EAD-9BCA29937750}" dt="2024-12-10T13:30:23.196" v="2615" actId="948"/>
          <ac:spMkLst>
            <pc:docMk/>
            <pc:sldMk cId="3535951059" sldId="263"/>
            <ac:spMk id="31" creationId="{A15247B4-B088-D7C3-3A09-F21FBCBB4776}"/>
          </ac:spMkLst>
        </pc:spChg>
        <pc:picChg chg="add mod">
          <ac:chgData name="Hýža Pavel (257111)" userId="69c328d9-86cf-4a3a-bcdc-042fee11177f" providerId="ADAL" clId="{74172B19-24C6-4574-8EAD-9BCA29937750}" dt="2024-12-10T13:22:17.726" v="2038" actId="1582"/>
          <ac:picMkLst>
            <pc:docMk/>
            <pc:sldMk cId="3535951059" sldId="263"/>
            <ac:picMk id="4" creationId="{84F6ED9B-A37F-073A-7F8F-6B665A5C0D66}"/>
          </ac:picMkLst>
        </pc:picChg>
        <pc:picChg chg="del">
          <ac:chgData name="Hýža Pavel (257111)" userId="69c328d9-86cf-4a3a-bcdc-042fee11177f" providerId="ADAL" clId="{74172B19-24C6-4574-8EAD-9BCA29937750}" dt="2024-12-10T12:56:34.341" v="839" actId="478"/>
          <ac:picMkLst>
            <pc:docMk/>
            <pc:sldMk cId="3535951059" sldId="263"/>
            <ac:picMk id="14" creationId="{CBD92E30-660E-F8C1-A596-3A1D50C6629C}"/>
          </ac:picMkLst>
        </pc:picChg>
        <pc:picChg chg="del">
          <ac:chgData name="Hýža Pavel (257111)" userId="69c328d9-86cf-4a3a-bcdc-042fee11177f" providerId="ADAL" clId="{74172B19-24C6-4574-8EAD-9BCA29937750}" dt="2024-12-10T12:56:34.658" v="840" actId="478"/>
          <ac:picMkLst>
            <pc:docMk/>
            <pc:sldMk cId="3535951059" sldId="263"/>
            <ac:picMk id="16" creationId="{C17B2D63-7111-C662-1908-C048049082E1}"/>
          </ac:picMkLst>
        </pc:picChg>
        <pc:picChg chg="del">
          <ac:chgData name="Hýža Pavel (257111)" userId="69c328d9-86cf-4a3a-bcdc-042fee11177f" providerId="ADAL" clId="{74172B19-24C6-4574-8EAD-9BCA29937750}" dt="2024-12-10T12:56:33.892" v="838" actId="478"/>
          <ac:picMkLst>
            <pc:docMk/>
            <pc:sldMk cId="3535951059" sldId="263"/>
            <ac:picMk id="19" creationId="{5054B424-D438-FEAA-B2D3-1BAC62F4FCA9}"/>
          </ac:picMkLst>
        </pc:picChg>
      </pc:sldChg>
      <pc:sldChg chg="delSp modSp add mod">
        <pc:chgData name="Hýža Pavel (257111)" userId="69c328d9-86cf-4a3a-bcdc-042fee11177f" providerId="ADAL" clId="{74172B19-24C6-4574-8EAD-9BCA29937750}" dt="2024-12-10T13:29:54.851" v="2612" actId="948"/>
        <pc:sldMkLst>
          <pc:docMk/>
          <pc:sldMk cId="1306041934" sldId="264"/>
        </pc:sldMkLst>
        <pc:spChg chg="mod">
          <ac:chgData name="Hýža Pavel (257111)" userId="69c328d9-86cf-4a3a-bcdc-042fee11177f" providerId="ADAL" clId="{74172B19-24C6-4574-8EAD-9BCA29937750}" dt="2024-12-10T13:06:29.748" v="1500" actId="20577"/>
          <ac:spMkLst>
            <pc:docMk/>
            <pc:sldMk cId="1306041934" sldId="264"/>
            <ac:spMk id="2" creationId="{1CB9ED41-9B5D-1D05-5CEA-2DB4FC6D1BD9}"/>
          </ac:spMkLst>
        </pc:spChg>
        <pc:spChg chg="del">
          <ac:chgData name="Hýža Pavel (257111)" userId="69c328d9-86cf-4a3a-bcdc-042fee11177f" providerId="ADAL" clId="{74172B19-24C6-4574-8EAD-9BCA29937750}" dt="2024-12-10T13:06:35.711" v="1501" actId="478"/>
          <ac:spMkLst>
            <pc:docMk/>
            <pc:sldMk cId="1306041934" sldId="264"/>
            <ac:spMk id="3" creationId="{D4E29130-B142-C871-8E8E-EFA3F8C52538}"/>
          </ac:spMkLst>
        </pc:spChg>
        <pc:spChg chg="del">
          <ac:chgData name="Hýža Pavel (257111)" userId="69c328d9-86cf-4a3a-bcdc-042fee11177f" providerId="ADAL" clId="{74172B19-24C6-4574-8EAD-9BCA29937750}" dt="2024-12-10T13:16:03.019" v="1635" actId="478"/>
          <ac:spMkLst>
            <pc:docMk/>
            <pc:sldMk cId="1306041934" sldId="264"/>
            <ac:spMk id="5" creationId="{215E0643-FAB7-89C2-EEB5-68A6F18C1DD3}"/>
          </ac:spMkLst>
        </pc:spChg>
        <pc:spChg chg="mod">
          <ac:chgData name="Hýža Pavel (257111)" userId="69c328d9-86cf-4a3a-bcdc-042fee11177f" providerId="ADAL" clId="{74172B19-24C6-4574-8EAD-9BCA29937750}" dt="2024-12-10T13:29:54.851" v="2612" actId="948"/>
          <ac:spMkLst>
            <pc:docMk/>
            <pc:sldMk cId="1306041934" sldId="264"/>
            <ac:spMk id="8" creationId="{2F598D89-8BBF-F086-C377-B7D7A1267B93}"/>
          </ac:spMkLst>
        </pc:spChg>
        <pc:spChg chg="mod">
          <ac:chgData name="Hýža Pavel (257111)" userId="69c328d9-86cf-4a3a-bcdc-042fee11177f" providerId="ADAL" clId="{74172B19-24C6-4574-8EAD-9BCA29937750}" dt="2024-12-10T13:06:19.133" v="1476" actId="20577"/>
          <ac:spMkLst>
            <pc:docMk/>
            <pc:sldMk cId="1306041934" sldId="264"/>
            <ac:spMk id="17" creationId="{2D688017-A475-509E-93B2-CCF0A731A332}"/>
          </ac:spMkLst>
        </pc:spChg>
        <pc:spChg chg="del">
          <ac:chgData name="Hýža Pavel (257111)" userId="69c328d9-86cf-4a3a-bcdc-042fee11177f" providerId="ADAL" clId="{74172B19-24C6-4574-8EAD-9BCA29937750}" dt="2024-12-10T13:15:56.945" v="1633" actId="478"/>
          <ac:spMkLst>
            <pc:docMk/>
            <pc:sldMk cId="1306041934" sldId="264"/>
            <ac:spMk id="30" creationId="{3443C68B-0AE8-A29D-8E7F-B99A30EE4D6B}"/>
          </ac:spMkLst>
        </pc:spChg>
        <pc:spChg chg="del">
          <ac:chgData name="Hýža Pavel (257111)" userId="69c328d9-86cf-4a3a-bcdc-042fee11177f" providerId="ADAL" clId="{74172B19-24C6-4574-8EAD-9BCA29937750}" dt="2024-12-10T13:16:00.343" v="1634" actId="478"/>
          <ac:spMkLst>
            <pc:docMk/>
            <pc:sldMk cId="1306041934" sldId="264"/>
            <ac:spMk id="31" creationId="{22C4CD2D-F024-D2C2-3ACA-CDD43590BDFC}"/>
          </ac:spMkLst>
        </pc:spChg>
        <pc:picChg chg="del">
          <ac:chgData name="Hýža Pavel (257111)" userId="69c328d9-86cf-4a3a-bcdc-042fee11177f" providerId="ADAL" clId="{74172B19-24C6-4574-8EAD-9BCA29937750}" dt="2024-12-10T13:14:09.433" v="1502" actId="478"/>
          <ac:picMkLst>
            <pc:docMk/>
            <pc:sldMk cId="1306041934" sldId="264"/>
            <ac:picMk id="4" creationId="{52AA805B-5ACD-7796-2864-897305F24D50}"/>
          </ac:picMkLst>
        </pc:picChg>
      </pc:sldChg>
      <pc:sldChg chg="addSp modSp add mod">
        <pc:chgData name="Hýža Pavel (257111)" userId="69c328d9-86cf-4a3a-bcdc-042fee11177f" providerId="ADAL" clId="{74172B19-24C6-4574-8EAD-9BCA29937750}" dt="2024-12-10T13:29:45.235" v="2611" actId="948"/>
        <pc:sldMkLst>
          <pc:docMk/>
          <pc:sldMk cId="2693357530" sldId="265"/>
        </pc:sldMkLst>
        <pc:spChg chg="mod">
          <ac:chgData name="Hýža Pavel (257111)" userId="69c328d9-86cf-4a3a-bcdc-042fee11177f" providerId="ADAL" clId="{74172B19-24C6-4574-8EAD-9BCA29937750}" dt="2024-12-10T13:17:56.528" v="1684" actId="20577"/>
          <ac:spMkLst>
            <pc:docMk/>
            <pc:sldMk cId="2693357530" sldId="265"/>
            <ac:spMk id="2" creationId="{77EF9E21-F66D-1386-CC05-73083FFDCA16}"/>
          </ac:spMkLst>
        </pc:spChg>
        <pc:spChg chg="add mod">
          <ac:chgData name="Hýža Pavel (257111)" userId="69c328d9-86cf-4a3a-bcdc-042fee11177f" providerId="ADAL" clId="{74172B19-24C6-4574-8EAD-9BCA29937750}" dt="2024-12-10T13:22:54.325" v="2089" actId="20577"/>
          <ac:spMkLst>
            <pc:docMk/>
            <pc:sldMk cId="2693357530" sldId="265"/>
            <ac:spMk id="4" creationId="{427F8C2F-461B-6938-16C2-049939233539}"/>
          </ac:spMkLst>
        </pc:spChg>
        <pc:spChg chg="mod">
          <ac:chgData name="Hýža Pavel (257111)" userId="69c328d9-86cf-4a3a-bcdc-042fee11177f" providerId="ADAL" clId="{74172B19-24C6-4574-8EAD-9BCA29937750}" dt="2024-12-10T13:29:45.235" v="2611" actId="948"/>
          <ac:spMkLst>
            <pc:docMk/>
            <pc:sldMk cId="2693357530" sldId="265"/>
            <ac:spMk id="8" creationId="{25C67BC4-33AE-4E8A-772D-74B2A957D7A1}"/>
          </ac:spMkLst>
        </pc:spChg>
        <pc:spChg chg="mod">
          <ac:chgData name="Hýža Pavel (257111)" userId="69c328d9-86cf-4a3a-bcdc-042fee11177f" providerId="ADAL" clId="{74172B19-24C6-4574-8EAD-9BCA29937750}" dt="2024-12-10T13:17:18.071" v="1640" actId="20577"/>
          <ac:spMkLst>
            <pc:docMk/>
            <pc:sldMk cId="2693357530" sldId="265"/>
            <ac:spMk id="17" creationId="{7251B422-F080-E18C-E35F-887EA4DC6FB3}"/>
          </ac:spMkLst>
        </pc:spChg>
        <pc:picChg chg="add mod modCrop">
          <ac:chgData name="Hýža Pavel (257111)" userId="69c328d9-86cf-4a3a-bcdc-042fee11177f" providerId="ADAL" clId="{74172B19-24C6-4574-8EAD-9BCA29937750}" dt="2024-12-10T13:22:06.119" v="2036" actId="208"/>
          <ac:picMkLst>
            <pc:docMk/>
            <pc:sldMk cId="2693357530" sldId="265"/>
            <ac:picMk id="3" creationId="{FB5A5251-FF43-5A82-CBB6-23C276F2622E}"/>
          </ac:picMkLst>
        </pc:picChg>
      </pc:sldChg>
      <pc:sldChg chg="addSp delSp modSp add mod">
        <pc:chgData name="Hýža Pavel (257111)" userId="69c328d9-86cf-4a3a-bcdc-042fee11177f" providerId="ADAL" clId="{74172B19-24C6-4574-8EAD-9BCA29937750}" dt="2024-12-10T15:14:53.948" v="6547" actId="1076"/>
        <pc:sldMkLst>
          <pc:docMk/>
          <pc:sldMk cId="3681340940" sldId="266"/>
        </pc:sldMkLst>
        <pc:spChg chg="mod">
          <ac:chgData name="Hýža Pavel (257111)" userId="69c328d9-86cf-4a3a-bcdc-042fee11177f" providerId="ADAL" clId="{74172B19-24C6-4574-8EAD-9BCA29937750}" dt="2024-12-10T13:25:05.986" v="2151" actId="20577"/>
          <ac:spMkLst>
            <pc:docMk/>
            <pc:sldMk cId="3681340940" sldId="266"/>
            <ac:spMk id="2" creationId="{41A5FA94-00B0-8C84-219B-A4AF7FD880AB}"/>
          </ac:spMkLst>
        </pc:spChg>
        <pc:spChg chg="del">
          <ac:chgData name="Hýža Pavel (257111)" userId="69c328d9-86cf-4a3a-bcdc-042fee11177f" providerId="ADAL" clId="{74172B19-24C6-4574-8EAD-9BCA29937750}" dt="2024-12-10T13:28:05.013" v="2607" actId="478"/>
          <ac:spMkLst>
            <pc:docMk/>
            <pc:sldMk cId="3681340940" sldId="266"/>
            <ac:spMk id="4" creationId="{5FEA1736-1C33-F666-1D88-0A9D4B50DBE9}"/>
          </ac:spMkLst>
        </pc:spChg>
        <pc:spChg chg="add mod">
          <ac:chgData name="Hýža Pavel (257111)" userId="69c328d9-86cf-4a3a-bcdc-042fee11177f" providerId="ADAL" clId="{74172B19-24C6-4574-8EAD-9BCA29937750}" dt="2024-12-10T15:14:51.876" v="6546" actId="1076"/>
          <ac:spMkLst>
            <pc:docMk/>
            <pc:sldMk cId="3681340940" sldId="266"/>
            <ac:spMk id="7" creationId="{FED7D86C-BAEE-9966-0AA0-EB46B30A3DC1}"/>
          </ac:spMkLst>
        </pc:spChg>
        <pc:spChg chg="mod">
          <ac:chgData name="Hýža Pavel (257111)" userId="69c328d9-86cf-4a3a-bcdc-042fee11177f" providerId="ADAL" clId="{74172B19-24C6-4574-8EAD-9BCA29937750}" dt="2024-12-10T13:30:02.918" v="2613" actId="948"/>
          <ac:spMkLst>
            <pc:docMk/>
            <pc:sldMk cId="3681340940" sldId="266"/>
            <ac:spMk id="8" creationId="{BBC49B89-2FBF-7BC5-55BD-60FA2AC5953D}"/>
          </ac:spMkLst>
        </pc:spChg>
        <pc:spChg chg="mod">
          <ac:chgData name="Hýža Pavel (257111)" userId="69c328d9-86cf-4a3a-bcdc-042fee11177f" providerId="ADAL" clId="{74172B19-24C6-4574-8EAD-9BCA29937750}" dt="2024-12-10T13:28:09.492" v="2609" actId="20577"/>
          <ac:spMkLst>
            <pc:docMk/>
            <pc:sldMk cId="3681340940" sldId="266"/>
            <ac:spMk id="17" creationId="{0F62E809-9BB7-72A6-F3B2-78C95FA1ABDC}"/>
          </ac:spMkLst>
        </pc:spChg>
        <pc:picChg chg="del">
          <ac:chgData name="Hýža Pavel (257111)" userId="69c328d9-86cf-4a3a-bcdc-042fee11177f" providerId="ADAL" clId="{74172B19-24C6-4574-8EAD-9BCA29937750}" dt="2024-12-10T13:24:32.392" v="2120" actId="478"/>
          <ac:picMkLst>
            <pc:docMk/>
            <pc:sldMk cId="3681340940" sldId="266"/>
            <ac:picMk id="3" creationId="{9B3B0293-A54B-580E-616C-ED767DCF955F}"/>
          </ac:picMkLst>
        </pc:picChg>
        <pc:picChg chg="add mod modCrop">
          <ac:chgData name="Hýža Pavel (257111)" userId="69c328d9-86cf-4a3a-bcdc-042fee11177f" providerId="ADAL" clId="{74172B19-24C6-4574-8EAD-9BCA29937750}" dt="2024-12-10T15:14:53.948" v="6547" actId="1076"/>
          <ac:picMkLst>
            <pc:docMk/>
            <pc:sldMk cId="3681340940" sldId="266"/>
            <ac:picMk id="6" creationId="{3B048903-34FD-0567-A6EC-E559C67558F7}"/>
          </ac:picMkLst>
        </pc:picChg>
      </pc:sldChg>
      <pc:sldChg chg="modSp add mod">
        <pc:chgData name="Hýža Pavel (257111)" userId="69c328d9-86cf-4a3a-bcdc-042fee11177f" providerId="ADAL" clId="{74172B19-24C6-4574-8EAD-9BCA29937750}" dt="2024-12-10T15:13:44.953" v="6543" actId="14100"/>
        <pc:sldMkLst>
          <pc:docMk/>
          <pc:sldMk cId="1137675827" sldId="267"/>
        </pc:sldMkLst>
        <pc:spChg chg="mod">
          <ac:chgData name="Hýža Pavel (257111)" userId="69c328d9-86cf-4a3a-bcdc-042fee11177f" providerId="ADAL" clId="{74172B19-24C6-4574-8EAD-9BCA29937750}" dt="2024-12-10T13:31:53.609" v="2633" actId="20577"/>
          <ac:spMkLst>
            <pc:docMk/>
            <pc:sldMk cId="1137675827" sldId="267"/>
            <ac:spMk id="2" creationId="{7257C20F-FF95-AE3F-BC2B-6851F8562FF0}"/>
          </ac:spMkLst>
        </pc:spChg>
        <pc:spChg chg="mod">
          <ac:chgData name="Hýža Pavel (257111)" userId="69c328d9-86cf-4a3a-bcdc-042fee11177f" providerId="ADAL" clId="{74172B19-24C6-4574-8EAD-9BCA29937750}" dt="2024-12-10T15:13:44.953" v="6543" actId="14100"/>
          <ac:spMkLst>
            <pc:docMk/>
            <pc:sldMk cId="1137675827" sldId="267"/>
            <ac:spMk id="8" creationId="{C30929B7-5433-ADD1-8980-2377F7E91A61}"/>
          </ac:spMkLst>
        </pc:spChg>
        <pc:spChg chg="mod">
          <ac:chgData name="Hýža Pavel (257111)" userId="69c328d9-86cf-4a3a-bcdc-042fee11177f" providerId="ADAL" clId="{74172B19-24C6-4574-8EAD-9BCA29937750}" dt="2024-12-10T13:31:57.416" v="2635" actId="20577"/>
          <ac:spMkLst>
            <pc:docMk/>
            <pc:sldMk cId="1137675827" sldId="267"/>
            <ac:spMk id="17" creationId="{D0A95194-A99C-F97C-D022-BBC1AB36D0FA}"/>
          </ac:spMkLst>
        </pc:spChg>
      </pc:sldChg>
      <pc:sldChg chg="addSp modSp add mod">
        <pc:chgData name="Hýža Pavel (257111)" userId="69c328d9-86cf-4a3a-bcdc-042fee11177f" providerId="ADAL" clId="{74172B19-24C6-4574-8EAD-9BCA29937750}" dt="2024-12-10T15:15:56.104" v="6573" actId="20577"/>
        <pc:sldMkLst>
          <pc:docMk/>
          <pc:sldMk cId="29191848" sldId="268"/>
        </pc:sldMkLst>
        <pc:spChg chg="mod">
          <ac:chgData name="Hýža Pavel (257111)" userId="69c328d9-86cf-4a3a-bcdc-042fee11177f" providerId="ADAL" clId="{74172B19-24C6-4574-8EAD-9BCA29937750}" dt="2024-12-10T13:35:21.215" v="3047" actId="20577"/>
          <ac:spMkLst>
            <pc:docMk/>
            <pc:sldMk cId="29191848" sldId="268"/>
            <ac:spMk id="2" creationId="{7E7317F6-B4E8-C109-D6AE-3894B5FFCA15}"/>
          </ac:spMkLst>
        </pc:spChg>
        <pc:spChg chg="add mod">
          <ac:chgData name="Hýža Pavel (257111)" userId="69c328d9-86cf-4a3a-bcdc-042fee11177f" providerId="ADAL" clId="{74172B19-24C6-4574-8EAD-9BCA29937750}" dt="2024-12-10T13:43:12.173" v="3606" actId="1076"/>
          <ac:spMkLst>
            <pc:docMk/>
            <pc:sldMk cId="29191848" sldId="268"/>
            <ac:spMk id="3" creationId="{ED068D33-81FA-7192-6B40-74270D8CD583}"/>
          </ac:spMkLst>
        </pc:spChg>
        <pc:spChg chg="add mod">
          <ac:chgData name="Hýža Pavel (257111)" userId="69c328d9-86cf-4a3a-bcdc-042fee11177f" providerId="ADAL" clId="{74172B19-24C6-4574-8EAD-9BCA29937750}" dt="2024-12-10T13:43:25.536" v="3608" actId="1076"/>
          <ac:spMkLst>
            <pc:docMk/>
            <pc:sldMk cId="29191848" sldId="268"/>
            <ac:spMk id="4" creationId="{3159A684-81C2-841E-C04C-A76C34B37EDB}"/>
          </ac:spMkLst>
        </pc:spChg>
        <pc:spChg chg="add mod">
          <ac:chgData name="Hýža Pavel (257111)" userId="69c328d9-86cf-4a3a-bcdc-042fee11177f" providerId="ADAL" clId="{74172B19-24C6-4574-8EAD-9BCA29937750}" dt="2024-12-10T13:46:07.291" v="3618" actId="20577"/>
          <ac:spMkLst>
            <pc:docMk/>
            <pc:sldMk cId="29191848" sldId="268"/>
            <ac:spMk id="5" creationId="{8D74E518-608B-6AE1-5134-77D49788316A}"/>
          </ac:spMkLst>
        </pc:spChg>
        <pc:spChg chg="add mod">
          <ac:chgData name="Hýža Pavel (257111)" userId="69c328d9-86cf-4a3a-bcdc-042fee11177f" providerId="ADAL" clId="{74172B19-24C6-4574-8EAD-9BCA29937750}" dt="2024-12-10T13:47:24.406" v="3773" actId="14100"/>
          <ac:spMkLst>
            <pc:docMk/>
            <pc:sldMk cId="29191848" sldId="268"/>
            <ac:spMk id="6" creationId="{179429B2-3D9F-B1B7-2C16-330620763823}"/>
          </ac:spMkLst>
        </pc:spChg>
        <pc:spChg chg="mod">
          <ac:chgData name="Hýža Pavel (257111)" userId="69c328d9-86cf-4a3a-bcdc-042fee11177f" providerId="ADAL" clId="{74172B19-24C6-4574-8EAD-9BCA29937750}" dt="2024-12-10T13:43:07.314" v="3605" actId="20577"/>
          <ac:spMkLst>
            <pc:docMk/>
            <pc:sldMk cId="29191848" sldId="268"/>
            <ac:spMk id="8" creationId="{8D5BE147-DB8D-BD67-7550-DE3A94EB9E88}"/>
          </ac:spMkLst>
        </pc:spChg>
        <pc:spChg chg="add mod">
          <ac:chgData name="Hýža Pavel (257111)" userId="69c328d9-86cf-4a3a-bcdc-042fee11177f" providerId="ADAL" clId="{74172B19-24C6-4574-8EAD-9BCA29937750}" dt="2024-12-10T15:15:56.104" v="6573" actId="20577"/>
          <ac:spMkLst>
            <pc:docMk/>
            <pc:sldMk cId="29191848" sldId="268"/>
            <ac:spMk id="10" creationId="{C8283570-9618-49D6-7580-FAE25E6888A6}"/>
          </ac:spMkLst>
        </pc:spChg>
        <pc:spChg chg="mod">
          <ac:chgData name="Hýža Pavel (257111)" userId="69c328d9-86cf-4a3a-bcdc-042fee11177f" providerId="ADAL" clId="{74172B19-24C6-4574-8EAD-9BCA29937750}" dt="2024-12-10T13:48:05.086" v="3775" actId="20577"/>
          <ac:spMkLst>
            <pc:docMk/>
            <pc:sldMk cId="29191848" sldId="268"/>
            <ac:spMk id="17" creationId="{6240939C-3E63-7260-A4BC-C0B7D36262B3}"/>
          </ac:spMkLst>
        </pc:spChg>
        <pc:picChg chg="add mod">
          <ac:chgData name="Hýža Pavel (257111)" userId="69c328d9-86cf-4a3a-bcdc-042fee11177f" providerId="ADAL" clId="{74172B19-24C6-4574-8EAD-9BCA29937750}" dt="2024-12-10T15:15:40.746" v="6553" actId="208"/>
          <ac:picMkLst>
            <pc:docMk/>
            <pc:sldMk cId="29191848" sldId="268"/>
            <ac:picMk id="9" creationId="{C6AED1D9-00F7-0A05-0F34-E29E12A792C0}"/>
          </ac:picMkLst>
        </pc:picChg>
      </pc:sldChg>
      <pc:sldChg chg="delSp modSp add mod">
        <pc:chgData name="Hýža Pavel (257111)" userId="69c328d9-86cf-4a3a-bcdc-042fee11177f" providerId="ADAL" clId="{74172B19-24C6-4574-8EAD-9BCA29937750}" dt="2024-12-10T15:16:08.749" v="6574" actId="255"/>
        <pc:sldMkLst>
          <pc:docMk/>
          <pc:sldMk cId="3600915833" sldId="269"/>
        </pc:sldMkLst>
        <pc:spChg chg="mod">
          <ac:chgData name="Hýža Pavel (257111)" userId="69c328d9-86cf-4a3a-bcdc-042fee11177f" providerId="ADAL" clId="{74172B19-24C6-4574-8EAD-9BCA29937750}" dt="2024-12-10T13:48:31.501" v="3789" actId="20577"/>
          <ac:spMkLst>
            <pc:docMk/>
            <pc:sldMk cId="3600915833" sldId="269"/>
            <ac:spMk id="2" creationId="{6D3B2C95-9423-E9C5-C33B-356B0EDF91F6}"/>
          </ac:spMkLst>
        </pc:spChg>
        <pc:spChg chg="del">
          <ac:chgData name="Hýža Pavel (257111)" userId="69c328d9-86cf-4a3a-bcdc-042fee11177f" providerId="ADAL" clId="{74172B19-24C6-4574-8EAD-9BCA29937750}" dt="2024-12-10T13:51:14.012" v="4118" actId="478"/>
          <ac:spMkLst>
            <pc:docMk/>
            <pc:sldMk cId="3600915833" sldId="269"/>
            <ac:spMk id="3" creationId="{32DDC0EE-D456-FC94-7817-18670F1B03C1}"/>
          </ac:spMkLst>
        </pc:spChg>
        <pc:spChg chg="del">
          <ac:chgData name="Hýža Pavel (257111)" userId="69c328d9-86cf-4a3a-bcdc-042fee11177f" providerId="ADAL" clId="{74172B19-24C6-4574-8EAD-9BCA29937750}" dt="2024-12-10T13:51:15.093" v="4119" actId="478"/>
          <ac:spMkLst>
            <pc:docMk/>
            <pc:sldMk cId="3600915833" sldId="269"/>
            <ac:spMk id="4" creationId="{90EAAFBE-3652-219B-678B-60DD0B291F87}"/>
          </ac:spMkLst>
        </pc:spChg>
        <pc:spChg chg="del mod">
          <ac:chgData name="Hýža Pavel (257111)" userId="69c328d9-86cf-4a3a-bcdc-042fee11177f" providerId="ADAL" clId="{74172B19-24C6-4574-8EAD-9BCA29937750}" dt="2024-12-10T13:51:15.979" v="4121" actId="478"/>
          <ac:spMkLst>
            <pc:docMk/>
            <pc:sldMk cId="3600915833" sldId="269"/>
            <ac:spMk id="5" creationId="{5C477043-11C2-C73B-AF68-78B26C9A069B}"/>
          </ac:spMkLst>
        </pc:spChg>
        <pc:spChg chg="del">
          <ac:chgData name="Hýža Pavel (257111)" userId="69c328d9-86cf-4a3a-bcdc-042fee11177f" providerId="ADAL" clId="{74172B19-24C6-4574-8EAD-9BCA29937750}" dt="2024-12-10T13:51:17.955" v="4122" actId="478"/>
          <ac:spMkLst>
            <pc:docMk/>
            <pc:sldMk cId="3600915833" sldId="269"/>
            <ac:spMk id="6" creationId="{7FC21DB3-2F7B-938F-4F48-021D0F6B1523}"/>
          </ac:spMkLst>
        </pc:spChg>
        <pc:spChg chg="mod">
          <ac:chgData name="Hýža Pavel (257111)" userId="69c328d9-86cf-4a3a-bcdc-042fee11177f" providerId="ADAL" clId="{74172B19-24C6-4574-8EAD-9BCA29937750}" dt="2024-12-10T15:16:08.749" v="6574" actId="255"/>
          <ac:spMkLst>
            <pc:docMk/>
            <pc:sldMk cId="3600915833" sldId="269"/>
            <ac:spMk id="8" creationId="{F49C9657-DF69-FE3A-8982-B3288F6170DA}"/>
          </ac:spMkLst>
        </pc:spChg>
        <pc:spChg chg="mod">
          <ac:chgData name="Hýža Pavel (257111)" userId="69c328d9-86cf-4a3a-bcdc-042fee11177f" providerId="ADAL" clId="{74172B19-24C6-4574-8EAD-9BCA29937750}" dt="2024-12-10T14:00:29.483" v="4126" actId="20577"/>
          <ac:spMkLst>
            <pc:docMk/>
            <pc:sldMk cId="3600915833" sldId="269"/>
            <ac:spMk id="17" creationId="{9FD6EB78-FE9E-7CF2-336A-4968C12890AE}"/>
          </ac:spMkLst>
        </pc:spChg>
      </pc:sldChg>
      <pc:sldChg chg="modSp add mod">
        <pc:chgData name="Hýža Pavel (257111)" userId="69c328d9-86cf-4a3a-bcdc-042fee11177f" providerId="ADAL" clId="{74172B19-24C6-4574-8EAD-9BCA29937750}" dt="2024-12-10T14:09:33.770" v="4800" actId="1076"/>
        <pc:sldMkLst>
          <pc:docMk/>
          <pc:sldMk cId="908179168" sldId="270"/>
        </pc:sldMkLst>
        <pc:spChg chg="mod">
          <ac:chgData name="Hýža Pavel (257111)" userId="69c328d9-86cf-4a3a-bcdc-042fee11177f" providerId="ADAL" clId="{74172B19-24C6-4574-8EAD-9BCA29937750}" dt="2024-12-10T14:05:40.604" v="4158" actId="20577"/>
          <ac:spMkLst>
            <pc:docMk/>
            <pc:sldMk cId="908179168" sldId="270"/>
            <ac:spMk id="2" creationId="{2780B44A-B76C-5326-474A-12187E6F7473}"/>
          </ac:spMkLst>
        </pc:spChg>
        <pc:spChg chg="mod">
          <ac:chgData name="Hýža Pavel (257111)" userId="69c328d9-86cf-4a3a-bcdc-042fee11177f" providerId="ADAL" clId="{74172B19-24C6-4574-8EAD-9BCA29937750}" dt="2024-12-10T14:09:33.770" v="4800" actId="1076"/>
          <ac:spMkLst>
            <pc:docMk/>
            <pc:sldMk cId="908179168" sldId="270"/>
            <ac:spMk id="8" creationId="{AC0F2F6A-3FB7-C9CD-1A41-CA6E1F2F80E0}"/>
          </ac:spMkLst>
        </pc:spChg>
        <pc:spChg chg="mod">
          <ac:chgData name="Hýža Pavel (257111)" userId="69c328d9-86cf-4a3a-bcdc-042fee11177f" providerId="ADAL" clId="{74172B19-24C6-4574-8EAD-9BCA29937750}" dt="2024-12-10T14:05:46.741" v="4162" actId="20577"/>
          <ac:spMkLst>
            <pc:docMk/>
            <pc:sldMk cId="908179168" sldId="270"/>
            <ac:spMk id="17" creationId="{2B0969AA-E382-C891-28DB-F8545494660B}"/>
          </ac:spMkLst>
        </pc:spChg>
      </pc:sldChg>
      <pc:sldChg chg="modSp add mod">
        <pc:chgData name="Hýža Pavel (257111)" userId="69c328d9-86cf-4a3a-bcdc-042fee11177f" providerId="ADAL" clId="{74172B19-24C6-4574-8EAD-9BCA29937750}" dt="2024-12-10T14:16:38.143" v="5676" actId="20577"/>
        <pc:sldMkLst>
          <pc:docMk/>
          <pc:sldMk cId="3671298328" sldId="271"/>
        </pc:sldMkLst>
        <pc:spChg chg="mod">
          <ac:chgData name="Hýža Pavel (257111)" userId="69c328d9-86cf-4a3a-bcdc-042fee11177f" providerId="ADAL" clId="{74172B19-24C6-4574-8EAD-9BCA29937750}" dt="2024-12-10T14:10:07.064" v="4815" actId="20577"/>
          <ac:spMkLst>
            <pc:docMk/>
            <pc:sldMk cId="3671298328" sldId="271"/>
            <ac:spMk id="2" creationId="{AD95205B-5335-BFFA-AF2B-02E8920CDDBA}"/>
          </ac:spMkLst>
        </pc:spChg>
        <pc:spChg chg="mod">
          <ac:chgData name="Hýža Pavel (257111)" userId="69c328d9-86cf-4a3a-bcdc-042fee11177f" providerId="ADAL" clId="{74172B19-24C6-4574-8EAD-9BCA29937750}" dt="2024-12-10T14:16:20.238" v="5674" actId="14100"/>
          <ac:spMkLst>
            <pc:docMk/>
            <pc:sldMk cId="3671298328" sldId="271"/>
            <ac:spMk id="8" creationId="{0DB35FE5-00C6-523A-EEAC-A33037D618A1}"/>
          </ac:spMkLst>
        </pc:spChg>
        <pc:spChg chg="mod">
          <ac:chgData name="Hýža Pavel (257111)" userId="69c328d9-86cf-4a3a-bcdc-042fee11177f" providerId="ADAL" clId="{74172B19-24C6-4574-8EAD-9BCA29937750}" dt="2024-12-10T14:16:38.143" v="5676" actId="20577"/>
          <ac:spMkLst>
            <pc:docMk/>
            <pc:sldMk cId="3671298328" sldId="271"/>
            <ac:spMk id="17" creationId="{F7D84F02-CA7E-1339-6CEC-41C8A4AF4CE5}"/>
          </ac:spMkLst>
        </pc:spChg>
      </pc:sldChg>
      <pc:sldChg chg="addSp modSp add mod">
        <pc:chgData name="Hýža Pavel (257111)" userId="69c328d9-86cf-4a3a-bcdc-042fee11177f" providerId="ADAL" clId="{74172B19-24C6-4574-8EAD-9BCA29937750}" dt="2024-12-10T15:17:55.868" v="6601" actId="20577"/>
        <pc:sldMkLst>
          <pc:docMk/>
          <pc:sldMk cId="365816788" sldId="272"/>
        </pc:sldMkLst>
        <pc:spChg chg="mod">
          <ac:chgData name="Hýža Pavel (257111)" userId="69c328d9-86cf-4a3a-bcdc-042fee11177f" providerId="ADAL" clId="{74172B19-24C6-4574-8EAD-9BCA29937750}" dt="2024-12-10T14:16:55.214" v="5682" actId="20577"/>
          <ac:spMkLst>
            <pc:docMk/>
            <pc:sldMk cId="365816788" sldId="272"/>
            <ac:spMk id="2" creationId="{2B45AED9-69EA-214E-306E-2C40D9743EF0}"/>
          </ac:spMkLst>
        </pc:spChg>
        <pc:spChg chg="add mod">
          <ac:chgData name="Hýža Pavel (257111)" userId="69c328d9-86cf-4a3a-bcdc-042fee11177f" providerId="ADAL" clId="{74172B19-24C6-4574-8EAD-9BCA29937750}" dt="2024-12-10T14:17:26.749" v="5696" actId="20577"/>
          <ac:spMkLst>
            <pc:docMk/>
            <pc:sldMk cId="365816788" sldId="272"/>
            <ac:spMk id="3" creationId="{876C3FEB-B156-9520-7E54-D89C513E4F7D}"/>
          </ac:spMkLst>
        </pc:spChg>
        <pc:spChg chg="add mod">
          <ac:chgData name="Hýža Pavel (257111)" userId="69c328d9-86cf-4a3a-bcdc-042fee11177f" providerId="ADAL" clId="{74172B19-24C6-4574-8EAD-9BCA29937750}" dt="2024-12-10T14:19:28.932" v="5908" actId="20577"/>
          <ac:spMkLst>
            <pc:docMk/>
            <pc:sldMk cId="365816788" sldId="272"/>
            <ac:spMk id="4" creationId="{3D8BD333-FB80-F464-498D-72AAACDB3902}"/>
          </ac:spMkLst>
        </pc:spChg>
        <pc:spChg chg="add mod">
          <ac:chgData name="Hýža Pavel (257111)" userId="69c328d9-86cf-4a3a-bcdc-042fee11177f" providerId="ADAL" clId="{74172B19-24C6-4574-8EAD-9BCA29937750}" dt="2024-12-10T14:22:36.250" v="6183" actId="20577"/>
          <ac:spMkLst>
            <pc:docMk/>
            <pc:sldMk cId="365816788" sldId="272"/>
            <ac:spMk id="5" creationId="{E5FCC927-936E-2C08-41C3-0E923ADC15FA}"/>
          </ac:spMkLst>
        </pc:spChg>
        <pc:spChg chg="add mod">
          <ac:chgData name="Hýža Pavel (257111)" userId="69c328d9-86cf-4a3a-bcdc-042fee11177f" providerId="ADAL" clId="{74172B19-24C6-4574-8EAD-9BCA29937750}" dt="2024-12-10T15:17:47.751" v="6597" actId="14100"/>
          <ac:spMkLst>
            <pc:docMk/>
            <pc:sldMk cId="365816788" sldId="272"/>
            <ac:spMk id="6" creationId="{4C241311-9AC8-D918-3939-8A7AD8C8923E}"/>
          </ac:spMkLst>
        </pc:spChg>
        <pc:spChg chg="mod">
          <ac:chgData name="Hýža Pavel (257111)" userId="69c328d9-86cf-4a3a-bcdc-042fee11177f" providerId="ADAL" clId="{74172B19-24C6-4574-8EAD-9BCA29937750}" dt="2024-12-10T14:18:14.344" v="5870" actId="20577"/>
          <ac:spMkLst>
            <pc:docMk/>
            <pc:sldMk cId="365816788" sldId="272"/>
            <ac:spMk id="8" creationId="{4EC19C60-CDB3-65EF-48BD-80FAB2EC8E94}"/>
          </ac:spMkLst>
        </pc:spChg>
        <pc:spChg chg="mod">
          <ac:chgData name="Hýža Pavel (257111)" userId="69c328d9-86cf-4a3a-bcdc-042fee11177f" providerId="ADAL" clId="{74172B19-24C6-4574-8EAD-9BCA29937750}" dt="2024-12-10T15:17:55.868" v="6601" actId="20577"/>
          <ac:spMkLst>
            <pc:docMk/>
            <pc:sldMk cId="365816788" sldId="272"/>
            <ac:spMk id="17" creationId="{F61D4888-E3C5-5D83-230B-E22E25C37FEA}"/>
          </ac:spMkLst>
        </pc:spChg>
      </pc:sldChg>
      <pc:sldChg chg="modSp add del mod">
        <pc:chgData name="Hýža Pavel (257111)" userId="69c328d9-86cf-4a3a-bcdc-042fee11177f" providerId="ADAL" clId="{74172B19-24C6-4574-8EAD-9BCA29937750}" dt="2024-12-10T14:25:04.320" v="6494" actId="2696"/>
        <pc:sldMkLst>
          <pc:docMk/>
          <pc:sldMk cId="1116419997" sldId="273"/>
        </pc:sldMkLst>
        <pc:spChg chg="mod">
          <ac:chgData name="Hýža Pavel (257111)" userId="69c328d9-86cf-4a3a-bcdc-042fee11177f" providerId="ADAL" clId="{74172B19-24C6-4574-8EAD-9BCA29937750}" dt="2024-12-10T14:18:30.777" v="5880" actId="20577"/>
          <ac:spMkLst>
            <pc:docMk/>
            <pc:sldMk cId="1116419997" sldId="273"/>
            <ac:spMk id="2" creationId="{2314FDB7-D4B8-B558-D871-BCDF6BAAD64A}"/>
          </ac:spMkLst>
        </pc:spChg>
      </pc:sldChg>
      <pc:sldChg chg="delSp modSp add mod ord">
        <pc:chgData name="Hýža Pavel (257111)" userId="69c328d9-86cf-4a3a-bcdc-042fee11177f" providerId="ADAL" clId="{74172B19-24C6-4574-8EAD-9BCA29937750}" dt="2024-12-10T15:18:01.284" v="6603" actId="20577"/>
        <pc:sldMkLst>
          <pc:docMk/>
          <pc:sldMk cId="1495089174" sldId="273"/>
        </pc:sldMkLst>
        <pc:spChg chg="mod">
          <ac:chgData name="Hýža Pavel (257111)" userId="69c328d9-86cf-4a3a-bcdc-042fee11177f" providerId="ADAL" clId="{74172B19-24C6-4574-8EAD-9BCA29937750}" dt="2024-12-10T15:17:21.059" v="6590" actId="20577"/>
          <ac:spMkLst>
            <pc:docMk/>
            <pc:sldMk cId="1495089174" sldId="273"/>
            <ac:spMk id="2" creationId="{595DFB7B-9CBE-DE3F-844B-91C782D2D33F}"/>
          </ac:spMkLst>
        </pc:spChg>
        <pc:spChg chg="del mod">
          <ac:chgData name="Hýža Pavel (257111)" userId="69c328d9-86cf-4a3a-bcdc-042fee11177f" providerId="ADAL" clId="{74172B19-24C6-4574-8EAD-9BCA29937750}" dt="2024-12-10T15:17:30.608" v="6596" actId="478"/>
          <ac:spMkLst>
            <pc:docMk/>
            <pc:sldMk cId="1495089174" sldId="273"/>
            <ac:spMk id="3" creationId="{9889B70F-0B54-A72D-E093-EC5D74C2611F}"/>
          </ac:spMkLst>
        </pc:spChg>
        <pc:spChg chg="del">
          <ac:chgData name="Hýža Pavel (257111)" userId="69c328d9-86cf-4a3a-bcdc-042fee11177f" providerId="ADAL" clId="{74172B19-24C6-4574-8EAD-9BCA29937750}" dt="2024-12-10T15:17:29.305" v="6594" actId="478"/>
          <ac:spMkLst>
            <pc:docMk/>
            <pc:sldMk cId="1495089174" sldId="273"/>
            <ac:spMk id="4" creationId="{92F7ED99-A5FF-06AB-387F-F8CBBFDD305B}"/>
          </ac:spMkLst>
        </pc:spChg>
        <pc:spChg chg="del">
          <ac:chgData name="Hýža Pavel (257111)" userId="69c328d9-86cf-4a3a-bcdc-042fee11177f" providerId="ADAL" clId="{74172B19-24C6-4574-8EAD-9BCA29937750}" dt="2024-12-10T15:17:27.980" v="6593" actId="478"/>
          <ac:spMkLst>
            <pc:docMk/>
            <pc:sldMk cId="1495089174" sldId="273"/>
            <ac:spMk id="5" creationId="{BEF392E7-5916-4F5F-3C3F-BE73983D8D5E}"/>
          </ac:spMkLst>
        </pc:spChg>
        <pc:spChg chg="del">
          <ac:chgData name="Hýža Pavel (257111)" userId="69c328d9-86cf-4a3a-bcdc-042fee11177f" providerId="ADAL" clId="{74172B19-24C6-4574-8EAD-9BCA29937750}" dt="2024-12-10T15:17:26.591" v="6592" actId="478"/>
          <ac:spMkLst>
            <pc:docMk/>
            <pc:sldMk cId="1495089174" sldId="273"/>
            <ac:spMk id="6" creationId="{6797B78F-29BA-4BAB-B9A1-A4524FF672C2}"/>
          </ac:spMkLst>
        </pc:spChg>
        <pc:spChg chg="del">
          <ac:chgData name="Hýža Pavel (257111)" userId="69c328d9-86cf-4a3a-bcdc-042fee11177f" providerId="ADAL" clId="{74172B19-24C6-4574-8EAD-9BCA29937750}" dt="2024-12-10T15:17:25.005" v="6591" actId="478"/>
          <ac:spMkLst>
            <pc:docMk/>
            <pc:sldMk cId="1495089174" sldId="273"/>
            <ac:spMk id="8" creationId="{6FFB8AC2-B252-64D3-415F-57AF40FB7588}"/>
          </ac:spMkLst>
        </pc:spChg>
        <pc:spChg chg="mod">
          <ac:chgData name="Hýža Pavel (257111)" userId="69c328d9-86cf-4a3a-bcdc-042fee11177f" providerId="ADAL" clId="{74172B19-24C6-4574-8EAD-9BCA29937750}" dt="2024-12-10T15:18:01.284" v="6603" actId="20577"/>
          <ac:spMkLst>
            <pc:docMk/>
            <pc:sldMk cId="1495089174" sldId="273"/>
            <ac:spMk id="17" creationId="{F0E38C76-7B14-ADBB-6DA0-81B0920EE4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E6EEE9-13F6-40ED-914F-030423CFA684}" type="datetime1">
              <a:rPr lang="cs-CZ" smtClean="0"/>
              <a:t>11.12.2024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A0FF-EF07-4E0E-80BD-A4A950917DEB}" type="datetime1">
              <a:rPr lang="cs-CZ" smtClean="0"/>
              <a:pPr/>
              <a:t>11.12.2024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cs-CZ" noProof="0" smtClean="0"/>
              <a:t>‹#›</a:t>
            </a:fld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74FA7-2DE3-50EA-94E0-68BB332A0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C13197F7-D44F-5D46-A836-DE68660F2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997E8B92-FBF1-1227-3D83-267A99FA0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95F3B8-5AB1-66A7-6F1E-BA1BE9068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85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A7751-8E09-DE5A-829F-E39DB5A68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DFD26B5D-0997-1F8E-CEB7-C0DED3979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9288FB37-3E83-B7F8-ABB8-F05E11D2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B2ED1B5-D23E-6A10-E313-D823CFB1D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575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BDB41-30D2-CC6A-9D0E-B4DB4473B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1F69C8B3-C891-0D3A-7C11-ABD4D1CC76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F7BB110A-D2CE-06DF-C3E9-3D77E530A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6F42A6E-2DBF-221D-A970-739E40390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7744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6655D-DE29-C199-1F5C-5E7349CB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7CDDF5F6-EFC0-1253-78F0-EBBFCD0B4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0063EF50-A253-F096-6F91-449B61BC3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5E718E1-57C1-60B7-D005-B0D43F0B8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1729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2875-7CDD-91A7-2C10-079D974DC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EBF0134C-5B0C-66D4-21B3-5656B594D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C8CA50AE-DC93-9332-C90C-68609C04B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04DE89-1194-7A8F-5E36-8B4995B8D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0904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21531-DD3C-7708-62CB-A3D7569B5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DC597558-A907-8573-DBEB-23C05DA39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BBA72D33-37B4-822A-269C-DFC4B3A87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992A183-1F89-92ED-1904-29A083CC1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40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83B7-3858-671A-AD09-4A463DD4A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B78D8A36-FFF6-F289-B502-9299D8384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387A7264-D184-40B7-7FC2-7BC36BE20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1B58A16-2663-84D6-5D89-0717FED27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421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EA90A-C6F9-5F7F-080D-0495001E7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DE07715F-658A-3B9F-D246-74F0AB066F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DE0BEBEC-5920-7625-47BA-4B812E3FA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43A29D0-E30B-CFB2-7EA1-45EF9944A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4687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4D1C3-D33F-7D3E-66B0-64CF3F294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DCCD4303-9C97-4ABA-F17A-9F1A75B4E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1BC63EA2-2BBD-74F0-34F7-9B17A0C7B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D62B810-72C1-47E5-2D5D-3C5884F0DB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760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ABF46-10FE-C87C-7711-B4761A158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C4FF4FC5-1367-A745-566A-CE6137367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DCE64753-09C7-5D75-E8DE-A3C3288A2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61AE13D-119A-0D22-8903-278A1FD5F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443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7B777-30EA-803C-FBD3-AD811F96D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0C76453A-4027-7DC4-CAEA-7A56F65DF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6D57F4BA-15E8-339E-23A4-B805CDD2A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AEA913-FADD-BBB8-C9A6-3B7DA582C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71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42AAB-22CA-5B92-6688-483A61129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>
            <a:extLst>
              <a:ext uri="{FF2B5EF4-FFF2-40B4-BE49-F238E27FC236}">
                <a16:creationId xmlns:a16="http://schemas.microsoft.com/office/drawing/2014/main" id="{4B29634E-E8AC-5FF3-02FF-68D090218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FEBEF435-0238-4D12-05AA-F95A1294D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75085E2-98E3-8AB7-92D1-1F0A0A7ABD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cs-CZ" smtClean="0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971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Skupina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Volný tvar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Volný tvar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Volný tvar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Volný tvar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Volný tvar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Volný tvar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předlohy.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D98C28-7DEC-43D9-8601-2D4C06850B51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78D9B-6714-4654-967A-E79185789298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917A8-AC1A-444B-905A-471CB0B73F79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22321B-B6DD-4E4E-B2A5-688E132E8A8A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A3307-4A46-41E9-95F8-0CBE37C70E02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 pol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5" name="Textové pol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B2D76-19DE-478D-A320-9D9232EFBE8B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0" name="Zástupný symbol pro text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cs-CZ" noProof="0"/>
              <a:t>Po kliknutí můžete upravovat styly textu v předloze.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E15691-34F9-4AE5-9546-8F4B050C86F5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F329B-A157-4BA9-A189-338EFB535797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0BE08D-2835-468F-93BB-0928345C14EF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24728-3C75-436D-95D4-3874B80D513D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56C4E6-9333-4361-A139-9F6F20E35490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9CC11A-1B54-4625-AE23-447B0CC1E862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B5197D-11BF-4951-9572-EF67D37DA544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2804A1-EDC6-4754-893F-30621D5AEA77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4DBCD-B653-4FFA-A8AD-C1BC242B1353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FC98D5-B4FC-495D-B23B-164271D3A03E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cs-CZ" noProof="0"/>
              <a:t>Kliknutím lze upravit styl.</a:t>
            </a:r>
            <a:endParaRPr lang="cs-CZ" noProof="0" dirty="0"/>
          </a:p>
        </p:txBody>
      </p:sp>
      <p:sp>
        <p:nvSpPr>
          <p:cNvPr id="14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Kliknutím na ikonu přidáte obrázek.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Po kliknutí můžete upravovat styly textu v předloze.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5B759E-BE3E-4EF7-9E86-D3820324A279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Volný tvar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Volný tvar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Volný tvar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Volný tvar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Volný tvar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Volný tvar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 dirty="0"/>
              <a:t>Kliknutím můžete upravit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FA503AAB-3BD9-436A-99AD-4BB56AFCFF24}" type="datetime1">
              <a:rPr lang="cs-CZ" noProof="0" smtClean="0"/>
              <a:t>11.12.2024</a:t>
            </a:fld>
            <a:endParaRPr lang="cs-CZ" noProof="0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cs-CZ" noProof="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Prezentace k projektu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3444705"/>
            <a:ext cx="2485032" cy="1756687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cs-CZ" dirty="0"/>
              <a:t>Jan Kalina</a:t>
            </a:r>
          </a:p>
          <a:p>
            <a:pPr algn="l" rtl="0"/>
            <a:r>
              <a:rPr lang="cs-CZ" dirty="0"/>
              <a:t>David Krejčí</a:t>
            </a:r>
          </a:p>
          <a:p>
            <a:pPr algn="l" rtl="0"/>
            <a:r>
              <a:rPr lang="cs-CZ" dirty="0"/>
              <a:t>Lukáš Farkašovský</a:t>
            </a:r>
          </a:p>
          <a:p>
            <a:pPr algn="l" rtl="0"/>
            <a:r>
              <a:rPr lang="cs-CZ" dirty="0"/>
              <a:t>Pavel Hýža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6B6AD123-8B8E-9CB5-BCB5-8790045828D3}"/>
              </a:ext>
            </a:extLst>
          </p:cNvPr>
          <p:cNvSpPr txBox="1">
            <a:spLocks/>
          </p:cNvSpPr>
          <p:nvPr/>
        </p:nvSpPr>
        <p:spPr>
          <a:xfrm>
            <a:off x="1018190" y="1983180"/>
            <a:ext cx="8174971" cy="54884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cs-CZ" sz="2800" dirty="0"/>
              <a:t>Implementace překladače imperativního jazyka IFJ</a:t>
            </a:r>
            <a:r>
              <a:rPr lang="cs-CZ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CCC7526-4FD4-271B-1E81-B5B4C388A473}"/>
              </a:ext>
            </a:extLst>
          </p:cNvPr>
          <p:cNvSpPr txBox="1">
            <a:spLocks/>
          </p:cNvSpPr>
          <p:nvPr/>
        </p:nvSpPr>
        <p:spPr>
          <a:xfrm>
            <a:off x="1018189" y="2581070"/>
            <a:ext cx="8174971" cy="6647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Tým: </a:t>
            </a:r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xkalinj00</a:t>
            </a:r>
            <a:endParaRPr lang="cs-CZ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rázek 8" descr="Obsah obrázku text, Písmo, symbol, snímek obrazovky&#10;&#10;Popis byl vytvořen automaticky">
            <a:extLst>
              <a:ext uri="{FF2B5EF4-FFF2-40B4-BE49-F238E27FC236}">
                <a16:creationId xmlns:a16="http://schemas.microsoft.com/office/drawing/2014/main" id="{6299B540-E6EE-4033-C7D4-6038A0D24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2" y="5360463"/>
            <a:ext cx="5270648" cy="1169955"/>
          </a:xfrm>
          <a:prstGeom prst="rect">
            <a:avLst/>
          </a:prstGeom>
        </p:spPr>
      </p:pic>
      <p:pic>
        <p:nvPicPr>
          <p:cNvPr id="12" name="Obrázek 11" descr="Obsah obrázku Grafika, klipart, kruh, kreslené&#10;&#10;Popis byl vytvořen automaticky">
            <a:extLst>
              <a:ext uri="{FF2B5EF4-FFF2-40B4-BE49-F238E27FC236}">
                <a16:creationId xmlns:a16="http://schemas.microsoft.com/office/drawing/2014/main" id="{0D9E6D47-669C-3914-2C98-1F10E2A0AE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822" r="22418"/>
          <a:stretch/>
        </p:blipFill>
        <p:spPr>
          <a:xfrm>
            <a:off x="4195373" y="3056352"/>
            <a:ext cx="1820602" cy="1836620"/>
          </a:xfrm>
          <a:prstGeom prst="rect">
            <a:avLst/>
          </a:prstGeom>
        </p:spPr>
      </p:pic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84C22AF3-3BCA-CE0E-769C-CD57931E8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0182" y="3056352"/>
            <a:ext cx="1870285" cy="1836620"/>
          </a:xfrm>
          <a:prstGeom prst="rect">
            <a:avLst/>
          </a:prstGeom>
        </p:spPr>
      </p:pic>
      <p:pic>
        <p:nvPicPr>
          <p:cNvPr id="1030" name="Picture 6" descr="logo github Download png">
            <a:extLst>
              <a:ext uri="{FF2B5EF4-FFF2-40B4-BE49-F238E27FC236}">
                <a16:creationId xmlns:a16="http://schemas.microsoft.com/office/drawing/2014/main" id="{54824825-C24B-E663-C13D-12659869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03" y="3056352"/>
            <a:ext cx="1837297" cy="1837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ovéPole 16">
            <a:extLst>
              <a:ext uri="{FF2B5EF4-FFF2-40B4-BE49-F238E27FC236}">
                <a16:creationId xmlns:a16="http://schemas.microsoft.com/office/drawing/2014/main" id="{760FF873-F09A-22D8-B396-451A002278A5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01/13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59CB6D5-D0B3-EEE4-70BA-ED6E8E765482}"/>
              </a:ext>
            </a:extLst>
          </p:cNvPr>
          <p:cNvSpPr txBox="1"/>
          <p:nvPr/>
        </p:nvSpPr>
        <p:spPr>
          <a:xfrm>
            <a:off x="5755842" y="5568251"/>
            <a:ext cx="491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Zdroj: Discord Icon [Online]. Dostupné z:</a:t>
            </a:r>
            <a:br>
              <a:rPr lang="cs-CZ" sz="1000" dirty="0"/>
            </a:br>
            <a:r>
              <a:rPr lang="cs-CZ" sz="1000" dirty="0"/>
              <a:t>https://logodownload.org/wp-content/uploads/2017/11/discord-logo-1-1.png</a:t>
            </a:r>
            <a:br>
              <a:rPr lang="cs-CZ" sz="1000" dirty="0"/>
            </a:br>
            <a:r>
              <a:rPr lang="cs-CZ" sz="1000" dirty="0"/>
              <a:t>Zdroj: Visual Studio Code [Online]. Dostupné z:</a:t>
            </a:r>
            <a:br>
              <a:rPr lang="cs-CZ" sz="1000" dirty="0"/>
            </a:br>
            <a:r>
              <a:rPr lang="cs-CZ" sz="1000" dirty="0"/>
              <a:t>https://miro.medium.com/v2/resize:fit:1200/0*9xZylvsis4sqQOzb.png</a:t>
            </a:r>
          </a:p>
          <a:p>
            <a:r>
              <a:rPr lang="cs-CZ" sz="1000" dirty="0"/>
              <a:t>Zdroj: GitHub [Online]. Dostupné z:</a:t>
            </a:r>
            <a:br>
              <a:rPr lang="cs-CZ" sz="1000" dirty="0"/>
            </a:br>
            <a:r>
              <a:rPr lang="cs-CZ" sz="1000" dirty="0"/>
              <a:t>https://th.bing.com/th/id/OIP.D_Gm8IGCvkqmOgtU2hueVwHaHS?rs=1&amp;pid=ImgDetMain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A60B06-F819-0B21-4B83-328FF22D2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1CE0AD51-4ED0-EF42-4F1F-CD63F4440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FDA4C7F3-2101-46D4-8403-2102D3A6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849CEDB6-3271-1848-7D20-DAEBE86D3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40994ECC-543E-E300-6238-B1785F4FF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90ACAC8B-B320-B00D-8450-9E3DA4ACE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60CF3030-C565-D22F-8414-751BB84CF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4BD06589-9AAF-9562-9E95-F2C07F7EB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D0FDD753-F5A8-B883-3207-6F2B7106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780B44A-B76C-5326-474A-12187E6F7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10959496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Sémantický analyzátor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2B0969AA-E382-C891-28DB-F8545494660B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10/13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C0F2F6A-3FB7-C9CD-1A41-CA6E1F2F80E0}"/>
              </a:ext>
            </a:extLst>
          </p:cNvPr>
          <p:cNvSpPr txBox="1"/>
          <p:nvPr/>
        </p:nvSpPr>
        <p:spPr>
          <a:xfrm>
            <a:off x="1018191" y="1170240"/>
            <a:ext cx="9021157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4 fáze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Během </a:t>
            </a:r>
            <a:r>
              <a:rPr lang="cs-CZ" sz="2200" dirty="0" err="1">
                <a:latin typeface="Arial" panose="020B0604020202020204" pitchFamily="34" charset="0"/>
                <a:cs typeface="Arial" panose="020B0604020202020204" pitchFamily="34" charset="0"/>
              </a:rPr>
              <a:t>parsingu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: přidávání položek do rámců, kontrola nedefinovaných a vícekrát definovaných proměnných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Po </a:t>
            </a:r>
            <a:r>
              <a:rPr lang="cs-CZ" sz="2200" dirty="0" err="1">
                <a:latin typeface="Arial" panose="020B0604020202020204" pitchFamily="34" charset="0"/>
                <a:cs typeface="Arial" panose="020B0604020202020204" pitchFamily="34" charset="0"/>
              </a:rPr>
              <a:t>parsingu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: kontrola přítomnosti funkce 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, správnost prologu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Kontrola těl funkcí, jejich příkazů a výrazů, rekurzivní průchod stromem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Prohledání všech rámců programu, kontrola využití proměnných a neměnnosti konstant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Naše rozšíření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Příkaz 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 se vyskytuje v každé větvi těla dané funkce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Detekce mrtvého kódu za příkazem 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Implicitní konverze při přiřazení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Vyhodnocování výrazů se známou hodnotou při překladu</a:t>
            </a:r>
          </a:p>
        </p:txBody>
      </p:sp>
    </p:spTree>
    <p:extLst>
      <p:ext uri="{BB962C8B-B14F-4D97-AF65-F5344CB8AC3E}">
        <p14:creationId xmlns:p14="http://schemas.microsoft.com/office/powerpoint/2010/main" val="908179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CDC1F-5A08-7063-97C5-6A33030E2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3D7AA443-5B9B-DF21-F241-9C4222858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C716FFDB-E533-40C7-335A-6AF5E98A3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1545F408-3002-05AB-C8AF-020402CB9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DB4E5FD7-51AC-49A1-3F1F-E476CBB71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B4E66157-DB84-1AEC-1700-BCE473500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85FACE4C-3B78-5E9C-D530-F7AC560ED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9A9A3BD6-E163-CA68-1FFF-609C41F5F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74C5A8B0-762D-1EFF-5AEE-893ED73EA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AD95205B-5335-BFFA-AF2B-02E8920CD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10959496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Generátor kódu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F7D84F02-CA7E-1339-6CEC-41C8A4AF4CE5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11/13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DB35FE5-00C6-523A-EEAC-A33037D618A1}"/>
              </a:ext>
            </a:extLst>
          </p:cNvPr>
          <p:cNvSpPr txBox="1"/>
          <p:nvPr/>
        </p:nvSpPr>
        <p:spPr>
          <a:xfrm>
            <a:off x="1018190" y="1170240"/>
            <a:ext cx="1008002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Prochází AST podobně jako sémantický analyzátor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Zajištění unikátních identifikátorů – proměnným v mezikódu je přidáván</a:t>
            </a:r>
            <a:b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sufix s číslem jejich rámce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Při zanoření do cyklu se nejprve definují všechny jeho proměnné, až poté</a:t>
            </a:r>
            <a:b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se generuje podmínka s tělem cyklu, a to již bez definic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Vyhodnocování výrazů – výsledná hodnota předána na vrchol zásobníku, všechny operace dále používají zásobníkovou verzi, pokud je to možné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Optimalizace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Vkládání sekvencí instrukcí vestavěných funkcí přímo do těla volající funkce, snížení počtu volání funkcí a výpočetního času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Instrukce </a:t>
            </a:r>
            <a:r>
              <a:rPr lang="cs-CZ" sz="2200" dirty="0">
                <a:latin typeface="Courier New" panose="02070309020205020404" pitchFamily="49" charset="0"/>
                <a:ea typeface="JetBrainsMono NFM" panose="02000009000000000000" pitchFamily="49" charset="0"/>
                <a:cs typeface="Courier New" panose="02070309020205020404" pitchFamily="49" charset="0"/>
              </a:rPr>
              <a:t>PUSHS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POPS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 se předávají do optimalizačního bufferu, který</a:t>
            </a:r>
            <a:b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se je pokusí nahradit instrukcí 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, redukce instrukcí o cca 15 %</a:t>
            </a:r>
          </a:p>
        </p:txBody>
      </p:sp>
    </p:spTree>
    <p:extLst>
      <p:ext uri="{BB962C8B-B14F-4D97-AF65-F5344CB8AC3E}">
        <p14:creationId xmlns:p14="http://schemas.microsoft.com/office/powerpoint/2010/main" val="3671298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FC015-4AF0-9EDA-E3F2-CEDC1C08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2EF17C15-7019-4484-864B-459061F3F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FDBB6215-5111-B672-BA23-8F93897AF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12F40FB8-1424-32D9-99F6-B00CCC99E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936B0375-0D5B-EF2D-F075-82526C430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A5662080-581A-E68E-E4CF-230EC89F3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B6A195A8-AA71-CC4D-BEBB-5ED4B823A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ECD5B08E-3D93-5121-2233-8C2A80E5C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657594C7-4375-4582-4DCB-926734387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95DFB7B-9CBE-DE3F-844B-91C782D2D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10959496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Diagram překladače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F0E38C76-7B14-ADBB-6DA0-81B0920EE4DB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12/13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ECF6B-400F-2BA1-8A75-F84C35213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44" y="1250149"/>
            <a:ext cx="10700312" cy="4709142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89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9AA62-7891-A32B-38DB-9F6852977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E7B87D8F-1A68-8E93-94CF-8B90BDAE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53903DA7-0CA8-470E-A1A0-67FECC2D7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A3F2F936-0E8B-9ECF-A39A-6CF7099D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9AED0230-6D79-DCB3-A7BE-7397F645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FB293A58-64F1-5BE6-F03E-D0897467D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E2D7F968-646C-0FF8-E0E8-98908BB5F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477D301C-FBB6-19D8-60F1-3557E214C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4FBC1B7F-1508-6835-6C08-D5BA3E8D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B45AED9-69EA-214E-306E-2C40D9743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10959496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Závěr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F61D4888-E3C5-5D83-230B-E22E25C37FEA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13/13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EC19C60-CDB3-65EF-48BD-80FAB2EC8E94}"/>
              </a:ext>
            </a:extLst>
          </p:cNvPr>
          <p:cNvSpPr txBox="1"/>
          <p:nvPr/>
        </p:nvSpPr>
        <p:spPr>
          <a:xfrm>
            <a:off x="1018190" y="1751591"/>
            <a:ext cx="10080021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Vlastní testy pro každou oddělenou část překladače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Integrační testy pro chod překladače jako celku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876C3FEB-B156-9520-7E54-D89C513E4F7D}"/>
              </a:ext>
            </a:extLst>
          </p:cNvPr>
          <p:cNvSpPr txBox="1">
            <a:spLocks/>
          </p:cNvSpPr>
          <p:nvPr/>
        </p:nvSpPr>
        <p:spPr>
          <a:xfrm>
            <a:off x="1013429" y="1222118"/>
            <a:ext cx="4420084" cy="5294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cs-CZ" sz="3200" b="1" dirty="0"/>
              <a:t>Testování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D8BD333-FB80-F464-498D-72AAACDB3902}"/>
              </a:ext>
            </a:extLst>
          </p:cNvPr>
          <p:cNvSpPr txBox="1">
            <a:spLocks/>
          </p:cNvSpPr>
          <p:nvPr/>
        </p:nvSpPr>
        <p:spPr>
          <a:xfrm>
            <a:off x="1013429" y="2780957"/>
            <a:ext cx="4420084" cy="5294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cs-CZ" sz="3200" b="1" dirty="0"/>
              <a:t>Vlastní rozšíření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E5FCC927-936E-2C08-41C3-0E923ADC15FA}"/>
              </a:ext>
            </a:extLst>
          </p:cNvPr>
          <p:cNvSpPr txBox="1"/>
          <p:nvPr/>
        </p:nvSpPr>
        <p:spPr>
          <a:xfrm>
            <a:off x="1013429" y="3313309"/>
            <a:ext cx="442008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Vlastní sémantické kontroly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Optimalizace mezikódu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Dynamická tabulka symbolů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Možnost využívat znaky mimo základní ASCII v komentářích nebo řetězcích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Kontrola meze přetečení datových typů integer a double během konstrukce AST 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4C241311-9AC8-D918-3939-8A7AD8C8923E}"/>
              </a:ext>
            </a:extLst>
          </p:cNvPr>
          <p:cNvSpPr txBox="1"/>
          <p:nvPr/>
        </p:nvSpPr>
        <p:spPr>
          <a:xfrm>
            <a:off x="5551244" y="3313309"/>
            <a:ext cx="598987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Přes 150 unit testů GoogleTest framework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C++ program pro generování množin</a:t>
            </a:r>
            <a:b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FOLLOW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cs-CZ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Možnost generování detailní</a:t>
            </a:r>
            <a:b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cs-CZ" sz="2200" dirty="0" err="1">
                <a:latin typeface="Consolas" panose="020B0609020204030204" pitchFamily="49" charset="0"/>
                <a:cs typeface="Arial" panose="020B0604020202020204" pitchFamily="34" charset="0"/>
              </a:rPr>
              <a:t>Doxygen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 dokumentace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Propagace chybových stavů parserem v rámci lex. a syntax. analýzy při návratu z rekurze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cs-CZ" sz="2200" dirty="0" err="1">
                <a:latin typeface="Arial" panose="020B0604020202020204" pitchFamily="34" charset="0"/>
                <a:cs typeface="Arial" panose="020B0604020202020204" pitchFamily="34" charset="0"/>
              </a:rPr>
              <a:t>Godlike</a:t>
            </a:r>
            <a:r>
              <a:rPr lang="cs-CZ" sz="2200" dirty="0">
                <a:latin typeface="Arial" panose="020B0604020202020204" pitchFamily="34" charset="0"/>
                <a:cs typeface="Arial" panose="020B0604020202020204" pitchFamily="34" charset="0"/>
              </a:rPr>
              <a:t> Makefile“</a:t>
            </a:r>
          </a:p>
        </p:txBody>
      </p:sp>
    </p:spTree>
    <p:extLst>
      <p:ext uri="{BB962C8B-B14F-4D97-AF65-F5344CB8AC3E}">
        <p14:creationId xmlns:p14="http://schemas.microsoft.com/office/powerpoint/2010/main" val="365816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A79CD-F795-0C4C-D323-FBB0CF16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CE1C76CD-3517-E06B-FA46-43205903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BE4ADEF-B52D-2485-02F8-F8F33F2F0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5F119F0C-9419-7931-6BC7-BB440F04B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538CD9FE-7CDA-C7D6-48B6-FA34B50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B223F78A-01AF-C702-353D-CEDAAC14C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8729EDCF-8258-B294-AEA3-C5593753D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998CBF4A-73A1-7FC3-504E-8011CF492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7C8C3BE8-7597-C2D2-C0B8-13930DCC9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25DE395-07B4-F366-B815-E8FE913ED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8174971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Lexikální analýza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266E7013-A3E8-CC2C-AB1C-73C888BFE71B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02/13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94C27BB-02BF-B786-E503-17587ED18FCE}"/>
              </a:ext>
            </a:extLst>
          </p:cNvPr>
          <p:cNvSpPr txBox="1"/>
          <p:nvPr/>
        </p:nvSpPr>
        <p:spPr>
          <a:xfrm>
            <a:off x="1018192" y="1335747"/>
            <a:ext cx="684327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„Scanner“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Třídění vstupních znaků do 7 námi definovaných skupin: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Písmena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Číslice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Bílé znaky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Jednoduché operátory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Složité operátory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‚EOF‘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Mimo jazyk IFJ24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Efektivnější stavová logika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Možnost využití znaků mimo základní tabulku ASCII: komentáře, </a:t>
            </a:r>
            <a:r>
              <a:rPr lang="cs-C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[]u8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89260B9D-F60C-D1DA-83E3-2AD9B016E2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1" t="747" r="1714" b="991"/>
          <a:stretch/>
        </p:blipFill>
        <p:spPr>
          <a:xfrm>
            <a:off x="9247969" y="244581"/>
            <a:ext cx="2695549" cy="540033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4DD811C7-6970-E45C-CCEB-D2401540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95" t="1681" r="1757" b="1967"/>
          <a:stretch/>
        </p:blipFill>
        <p:spPr>
          <a:xfrm>
            <a:off x="6019448" y="2232326"/>
            <a:ext cx="2981739" cy="1582227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2541DBD5-23B1-E4F7-5E69-0EED845657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001" t="12975" r="4943" b="7596"/>
          <a:stretch/>
        </p:blipFill>
        <p:spPr>
          <a:xfrm>
            <a:off x="8465018" y="250111"/>
            <a:ext cx="650899" cy="31028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0" name="Nadpis 1">
            <a:extLst>
              <a:ext uri="{FF2B5EF4-FFF2-40B4-BE49-F238E27FC236}">
                <a16:creationId xmlns:a16="http://schemas.microsoft.com/office/drawing/2014/main" id="{641448D8-2D1F-E572-C80E-1533B79DCEA3}"/>
              </a:ext>
            </a:extLst>
          </p:cNvPr>
          <p:cNvSpPr txBox="1">
            <a:spLocks/>
          </p:cNvSpPr>
          <p:nvPr/>
        </p:nvSpPr>
        <p:spPr>
          <a:xfrm>
            <a:off x="1018190" y="5350756"/>
            <a:ext cx="8097728" cy="5294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cs-CZ" sz="3200" b="1" dirty="0"/>
              <a:t>Dynamický řetězec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5268667-D1A6-AAC9-0D78-F8E4A5C84E23}"/>
              </a:ext>
            </a:extLst>
          </p:cNvPr>
          <p:cNvSpPr txBox="1"/>
          <p:nvPr/>
        </p:nvSpPr>
        <p:spPr>
          <a:xfrm>
            <a:off x="1018191" y="5880230"/>
            <a:ext cx="9484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Uchování obsahu tokenů identifikátorů, znakových řetězců, číselných tokenů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Automatické zvětšování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8569371E-133B-68E1-97F6-FA004C2AC474}"/>
              </a:ext>
            </a:extLst>
          </p:cNvPr>
          <p:cNvSpPr txBox="1"/>
          <p:nvPr/>
        </p:nvSpPr>
        <p:spPr>
          <a:xfrm>
            <a:off x="5869495" y="3805484"/>
            <a:ext cx="3286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Tabulka rozdělení znaků pro lexikální analýzu</a:t>
            </a:r>
          </a:p>
        </p:txBody>
      </p:sp>
    </p:spTree>
    <p:extLst>
      <p:ext uri="{BB962C8B-B14F-4D97-AF65-F5344CB8AC3E}">
        <p14:creationId xmlns:p14="http://schemas.microsoft.com/office/powerpoint/2010/main" val="3310816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2A5DB-77EA-EAF3-B93C-EBC6AC007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4CDAEDF7-80FE-F160-6083-1C146C623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E00EA8FC-2652-CFDB-098E-C022E40B2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67186EF8-028F-8185-DA11-4D108120E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B722734B-D9B4-D757-E322-990E0F764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1350D09F-AA11-40E5-4859-2C45BD9C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D0B97D70-B783-373B-BFC4-727178439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2D72ECDB-828C-E07D-5C39-0D38DB89D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0AE4D71C-76CA-EF05-EAB1-195730752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84ECDC1-AB04-90EB-49C1-73DC861F0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6074123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Tabulka symbolů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79E8C16C-C650-30D7-0E9A-BE73F8191492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03/13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A0234FC2-E751-2CB8-CBAF-B87FF93BCF54}"/>
              </a:ext>
            </a:extLst>
          </p:cNvPr>
          <p:cNvSpPr txBox="1"/>
          <p:nvPr/>
        </p:nvSpPr>
        <p:spPr>
          <a:xfrm>
            <a:off x="1018191" y="1335746"/>
            <a:ext cx="43257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Hashovací funkce – algoritmus djb2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Indexové konflikty – řešeny lineárním průchodem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Dynamická implementace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Libovolně rozsáhlé programy, vysoká paměťová efektivita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Každý rámec v parsovaném kódu – jedna tabulka symbolů</a:t>
            </a:r>
          </a:p>
        </p:txBody>
      </p:sp>
      <p:sp>
        <p:nvSpPr>
          <p:cNvPr id="30" name="Nadpis 1">
            <a:extLst>
              <a:ext uri="{FF2B5EF4-FFF2-40B4-BE49-F238E27FC236}">
                <a16:creationId xmlns:a16="http://schemas.microsoft.com/office/drawing/2014/main" id="{1AFEAB26-5ADB-FB19-D638-1C1EA53B9DB3}"/>
              </a:ext>
            </a:extLst>
          </p:cNvPr>
          <p:cNvSpPr txBox="1">
            <a:spLocks/>
          </p:cNvSpPr>
          <p:nvPr/>
        </p:nvSpPr>
        <p:spPr>
          <a:xfrm>
            <a:off x="1018190" y="4841187"/>
            <a:ext cx="4420084" cy="5294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cs-CZ" sz="3200" b="1" dirty="0"/>
              <a:t>Zásobník rámců</a:t>
            </a: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A15247B4-B088-D7C3-3A09-F21FBCBB4776}"/>
              </a:ext>
            </a:extLst>
          </p:cNvPr>
          <p:cNvSpPr txBox="1"/>
          <p:nvPr/>
        </p:nvSpPr>
        <p:spPr>
          <a:xfrm>
            <a:off x="1018191" y="5288349"/>
            <a:ext cx="6933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Uchování tabulek symbolů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Implementace – lineárně vázaný seznam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Při vynoření je odebrán rámec ze zásobníku, ale zůstává v poli rámců pro využití během sémantické analýzy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24465619-8F28-0446-62D7-8A765C93B954}"/>
              </a:ext>
            </a:extLst>
          </p:cNvPr>
          <p:cNvSpPr txBox="1"/>
          <p:nvPr/>
        </p:nvSpPr>
        <p:spPr>
          <a:xfrm>
            <a:off x="7092313" y="567479"/>
            <a:ext cx="190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trp-IZP</a:t>
            </a:r>
          </a:p>
        </p:txBody>
      </p:sp>
      <p:pic>
        <p:nvPicPr>
          <p:cNvPr id="4" name="Obrázek 3" descr="Obsah obrázku text, diagram, Plán, Technický výkres&#10;&#10;Popis byl vytvořen automaticky">
            <a:extLst>
              <a:ext uri="{FF2B5EF4-FFF2-40B4-BE49-F238E27FC236}">
                <a16:creationId xmlns:a16="http://schemas.microsoft.com/office/drawing/2014/main" id="{84F6ED9B-A37F-073A-7F8F-6B665A5C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226" y="1194103"/>
            <a:ext cx="6029897" cy="4430033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B8B49FA7-E840-5621-5F81-0A3CFB767A8D}"/>
              </a:ext>
            </a:extLst>
          </p:cNvPr>
          <p:cNvSpPr txBox="1"/>
          <p:nvPr/>
        </p:nvSpPr>
        <p:spPr>
          <a:xfrm>
            <a:off x="7737253" y="5659920"/>
            <a:ext cx="3286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Diagram struktury tabulky symbolů</a:t>
            </a:r>
          </a:p>
        </p:txBody>
      </p:sp>
    </p:spTree>
    <p:extLst>
      <p:ext uri="{BB962C8B-B14F-4D97-AF65-F5344CB8AC3E}">
        <p14:creationId xmlns:p14="http://schemas.microsoft.com/office/powerpoint/2010/main" val="353595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74D4D-763E-FEAC-FA2F-1FC6EA4E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5026745B-0F7B-6537-7137-005C647D5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0F312D35-A042-5D1F-42C7-81C3D215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7E8C005A-C269-E4CE-03DE-5E206B879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18C5B6D6-D613-A6FA-7BD6-AFEE056E7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A92DA162-B780-8B1A-6C52-8D5629EB5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6F1CDB4B-FEEF-F448-9128-BC0F597B4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A81DC5A0-B4C3-BF8E-7033-2B8687321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3180D1F9-D626-4591-8793-C0E060002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CB9ED41-9B5D-1D05-5CEA-2DB4FC6D1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8174971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Syntaktický analyzátor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2D688017-A475-509E-93B2-CCF0A731A332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04/13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F598D89-8BBF-F086-C377-B7D7A1267B93}"/>
              </a:ext>
            </a:extLst>
          </p:cNvPr>
          <p:cNvSpPr txBox="1"/>
          <p:nvPr/>
        </p:nvSpPr>
        <p:spPr>
          <a:xfrm>
            <a:off x="1018191" y="1335746"/>
            <a:ext cx="7021404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„Parser“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Abstraktní syntaktický strom (AST)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5 submodulů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LL tabulka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LL </a:t>
            </a:r>
            <a:r>
              <a:rPr lang="cs-CZ" sz="3200" dirty="0" err="1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  <a:endParaRPr 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Precedenční tabulka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Precedenční parser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3200" dirty="0">
                <a:latin typeface="Arial" panose="020B0604020202020204" pitchFamily="34" charset="0"/>
                <a:cs typeface="Arial" panose="020B0604020202020204" pitchFamily="34" charset="0"/>
              </a:rPr>
              <a:t>Parser common</a:t>
            </a:r>
          </a:p>
        </p:txBody>
      </p:sp>
    </p:spTree>
    <p:extLst>
      <p:ext uri="{BB962C8B-B14F-4D97-AF65-F5344CB8AC3E}">
        <p14:creationId xmlns:p14="http://schemas.microsoft.com/office/powerpoint/2010/main" val="1306041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9007B-D9FF-CD52-3854-ADA573E99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B9C79229-AD00-F47E-8F06-C91AFAD36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8A6739FA-32F9-2B5B-72B3-38C66E4E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184C4D25-2798-E517-914B-C7F393DDD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7E3E7120-548A-1869-C2E0-90474E636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BB23CE00-AD7C-2523-FF0B-84B891248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CC6B01CC-729D-9591-BE57-01C1D6448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AAD523A0-2093-30C8-7AE0-793AE629F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11130DDD-53FA-FF72-1E0F-7E4EEC4C6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7EF9E21-F66D-1386-CC05-73083FFDC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10959496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AST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7251B422-F080-E18C-E35F-887EA4DC6FB3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05/13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5C67BC4-33AE-4E8A-772D-74B2A957D7A1}"/>
              </a:ext>
            </a:extLst>
          </p:cNvPr>
          <p:cNvSpPr txBox="1"/>
          <p:nvPr/>
        </p:nvSpPr>
        <p:spPr>
          <a:xfrm>
            <a:off x="1018191" y="1335745"/>
            <a:ext cx="4857143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Namísto jednoho univerzálního uzlu máme minimální počet různých uzlů kvůli přehlednosti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Konstrukce – zdola nahoru, během parsingu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Zajištění vysoké volnosti při konstrukci AST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Struktury některých uzlů obsahují ukazatel na </a:t>
            </a:r>
            <a:r>
              <a:rPr lang="cs-CZ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cs-CZ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Možnost propojovat uzly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Program pro vizualizaci AST</a:t>
            </a:r>
          </a:p>
        </p:txBody>
      </p:sp>
      <p:pic>
        <p:nvPicPr>
          <p:cNvPr id="3" name="Obrázek 2" descr="Obsah obrázku text, snímek obrazovky, diagram, design&#10;&#10;Popis byl vytvořen automaticky">
            <a:extLst>
              <a:ext uri="{FF2B5EF4-FFF2-40B4-BE49-F238E27FC236}">
                <a16:creationId xmlns:a16="http://schemas.microsoft.com/office/drawing/2014/main" id="{FB5A5251-FF43-5A82-CBB6-23C276F262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4" b="43396"/>
          <a:stretch/>
        </p:blipFill>
        <p:spPr bwMode="auto">
          <a:xfrm>
            <a:off x="6101389" y="428808"/>
            <a:ext cx="5757009" cy="5060627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27F8C2F-461B-6938-16C2-049939233539}"/>
              </a:ext>
            </a:extLst>
          </p:cNvPr>
          <p:cNvSpPr txBox="1"/>
          <p:nvPr/>
        </p:nvSpPr>
        <p:spPr>
          <a:xfrm>
            <a:off x="7264864" y="5591699"/>
            <a:ext cx="3286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Příklad výstupu programu pro vizualizaci AST</a:t>
            </a:r>
          </a:p>
        </p:txBody>
      </p:sp>
    </p:spTree>
    <p:extLst>
      <p:ext uri="{BB962C8B-B14F-4D97-AF65-F5344CB8AC3E}">
        <p14:creationId xmlns:p14="http://schemas.microsoft.com/office/powerpoint/2010/main" val="269335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29ECF6-2CE7-3D4C-DFAC-5C0CB662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EE1539B0-D802-9263-1105-600475473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4C391353-0C59-6CF0-B30E-5EEC697A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AA4E0EAF-BE1F-3AB8-B170-A1CEEBCE2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72A6983D-744B-8FBB-C1A1-DE2C8E1B0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65D916C5-7791-0ED1-0CF1-1F0FC8A79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92BB5EE0-3420-2CD8-40D2-851A93FCB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956C11CF-1A30-6C68-B91A-606814889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5831E199-1B6C-A2F2-D722-21C6F71CF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41A5FA94-00B0-8C84-219B-A4AF7FD88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10959496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LL gramatika a LL tabulka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0F62E809-9BB7-72A6-F3B2-78C95FA1ABDC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06/13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BC49B89-2FBF-7BC5-55BD-60FA2AC5953D}"/>
              </a:ext>
            </a:extLst>
          </p:cNvPr>
          <p:cNvSpPr txBox="1"/>
          <p:nvPr/>
        </p:nvSpPr>
        <p:spPr>
          <a:xfrm>
            <a:off x="1018192" y="1335745"/>
            <a:ext cx="63913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Neterminály pro hlavní konstrukce jazyka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Dělení na menší, například kvůli levé rekurzi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C++ program pro automatické generování některých množin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Nepoužití řešení pomocí dvourozměrného pole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Implementace vlastní struktury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Klíč (terminál)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400" dirty="0">
                <a:latin typeface="Arial" panose="020B0604020202020204" pitchFamily="34" charset="0"/>
                <a:cs typeface="Arial" panose="020B0604020202020204" pitchFamily="34" charset="0"/>
              </a:rPr>
              <a:t>Pole LL pravidel – binární vyhledávání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B048903-34FD-0567-A6EC-E559C675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7588"/>
          <a:stretch/>
        </p:blipFill>
        <p:spPr>
          <a:xfrm>
            <a:off x="7377883" y="1444110"/>
            <a:ext cx="4521457" cy="2981403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FED7D86C-BAEE-9966-0AA0-EB46B30A3DC1}"/>
              </a:ext>
            </a:extLst>
          </p:cNvPr>
          <p:cNvSpPr txBox="1"/>
          <p:nvPr/>
        </p:nvSpPr>
        <p:spPr>
          <a:xfrm>
            <a:off x="7990974" y="4600339"/>
            <a:ext cx="3286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Ukázka LL gramatiky</a:t>
            </a:r>
          </a:p>
        </p:txBody>
      </p:sp>
    </p:spTree>
    <p:extLst>
      <p:ext uri="{BB962C8B-B14F-4D97-AF65-F5344CB8AC3E}">
        <p14:creationId xmlns:p14="http://schemas.microsoft.com/office/powerpoint/2010/main" val="3681340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766F9-22DE-6EA4-11FF-0E864556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389C4881-2DA1-531A-F0AB-9543D014A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8FAEE1D7-AF6A-B446-E8D5-907E584E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86B6229E-0820-5141-8D15-84E8B9959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A72A91B2-17E5-2925-8B72-A71CA2A41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A9F37C6E-3D9B-D0FA-D1F2-B581AEB21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DBD79355-2061-3F2F-9FBA-8EC5C69B8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338A1D7A-EE53-ECF3-9AC8-AB08CB16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610E15E4-CB35-F865-C068-397DB0ADD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257C20F-FF95-AE3F-BC2B-6851F8562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10959496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LL parser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0A95194-A99C-F97C-D022-BBC1AB36D0FA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07/13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C30929B7-5433-ADD1-8980-2377F7E91A61}"/>
              </a:ext>
            </a:extLst>
          </p:cNvPr>
          <p:cNvSpPr txBox="1"/>
          <p:nvPr/>
        </p:nvSpPr>
        <p:spPr>
          <a:xfrm>
            <a:off x="1018191" y="1335745"/>
            <a:ext cx="966250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První hlavní submodul Parseru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Syntaktická analýza rekurzivním sestupem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Řízení Scanneru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Pro zpracování výrazů propůjčuje řízení Precedenčnímu parseru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Během syntaktické kontroly plní tabulku symbolů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Kontrola zastínění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Kontrola redefinice identifikátoru v jeho rozsahu platnosti</a:t>
            </a:r>
          </a:p>
        </p:txBody>
      </p:sp>
    </p:spTree>
    <p:extLst>
      <p:ext uri="{BB962C8B-B14F-4D97-AF65-F5344CB8AC3E}">
        <p14:creationId xmlns:p14="http://schemas.microsoft.com/office/powerpoint/2010/main" val="1137675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0F4C20-0CFE-D415-3050-2F1E655F4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C44C9668-53A7-7FFB-6426-AD128A971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ADAE8D63-8D39-DB12-125D-093DF0896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4E75AF90-61E0-FC2A-C4EC-DD6CD8CA8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2DD4AC44-4DD5-05B0-2846-CE082502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CDD89B7F-2530-44C9-6836-CF8DFEFAE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EDDF4107-A3BD-097B-FFBD-8AE223F9F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7D1E13D2-3AB0-3C34-39BE-6D22B875C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199A9634-0C16-2D09-9104-9DD54190D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7E7317F6-B4E8-C109-D6AE-3894B5FFC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10959496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Precedenční parser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6240939C-3E63-7260-A4BC-C0B7D36262B3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08/13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8D5BE147-DB8D-BD67-7550-DE3A94EB9E88}"/>
              </a:ext>
            </a:extLst>
          </p:cNvPr>
          <p:cNvSpPr txBox="1"/>
          <p:nvPr/>
        </p:nvSpPr>
        <p:spPr>
          <a:xfrm>
            <a:off x="1018191" y="1335745"/>
            <a:ext cx="609698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Druhý hlavní submodul parseru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LL parser předává řízení pro zpracování výrazů nebo argumentů v rámci rozšíření </a:t>
            </a:r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FUNEXP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Precedenční tabulka priorit operátorů a tabulka redukčních pravidel tvořených sekvencí symbolů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ED068D33-81FA-7192-6B40-74270D8CD583}"/>
              </a:ext>
            </a:extLst>
          </p:cNvPr>
          <p:cNvSpPr txBox="1">
            <a:spLocks/>
          </p:cNvSpPr>
          <p:nvPr/>
        </p:nvSpPr>
        <p:spPr>
          <a:xfrm>
            <a:off x="1013429" y="3115962"/>
            <a:ext cx="4420084" cy="5294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cs-CZ" sz="3200" b="1" dirty="0"/>
              <a:t>Precedenční zásobník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3159A684-81C2-841E-C04C-A76C34B37EDB}"/>
              </a:ext>
            </a:extLst>
          </p:cNvPr>
          <p:cNvSpPr txBox="1"/>
          <p:nvPr/>
        </p:nvSpPr>
        <p:spPr>
          <a:xfrm>
            <a:off x="1013429" y="3640520"/>
            <a:ext cx="609698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„Zásobník precedenčních zásobníků“ při parsování argumentů volání funkcí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Shoda mezi sekvencí symbolů na vrcholu zásobníku a sekvencí redukčního pravidla – aplikace redukčního pravidla, jinak chyba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8D74E518-608B-6AE1-5134-77D49788316A}"/>
              </a:ext>
            </a:extLst>
          </p:cNvPr>
          <p:cNvSpPr txBox="1">
            <a:spLocks/>
          </p:cNvSpPr>
          <p:nvPr/>
        </p:nvSpPr>
        <p:spPr>
          <a:xfrm>
            <a:off x="1013429" y="5348680"/>
            <a:ext cx="4420084" cy="5294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cs-CZ" sz="3200" b="1" dirty="0"/>
              <a:t>Precedenční tabulka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79429B2-3D9F-B1B7-2C16-330620763823}"/>
              </a:ext>
            </a:extLst>
          </p:cNvPr>
          <p:cNvSpPr txBox="1"/>
          <p:nvPr/>
        </p:nvSpPr>
        <p:spPr>
          <a:xfrm>
            <a:off x="1013428" y="5883756"/>
            <a:ext cx="902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000" dirty="0">
                <a:latin typeface="Arial" panose="020B0604020202020204" pitchFamily="34" charset="0"/>
                <a:cs typeface="Arial" panose="020B0604020202020204" pitchFamily="34" charset="0"/>
              </a:rPr>
              <a:t>Obsahuje také priority symbolů tvořících volání funkcí, ty mohou vystupovat ve výrazech a argumentech volání funkcí v rámci rozšíření </a:t>
            </a:r>
            <a:r>
              <a:rPr lang="cs-CZ" sz="2000" b="1" dirty="0">
                <a:latin typeface="Arial" panose="020B0604020202020204" pitchFamily="34" charset="0"/>
                <a:cs typeface="Arial" panose="020B0604020202020204" pitchFamily="34" charset="0"/>
              </a:rPr>
              <a:t>FUNEXP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6AED1D9-00F7-0A05-0F34-E29E12A7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943" y="844994"/>
            <a:ext cx="3269767" cy="3656649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C8283570-9618-49D6-7580-FAE25E6888A6}"/>
              </a:ext>
            </a:extLst>
          </p:cNvPr>
          <p:cNvSpPr txBox="1"/>
          <p:nvPr/>
        </p:nvSpPr>
        <p:spPr>
          <a:xfrm>
            <a:off x="7990974" y="4600339"/>
            <a:ext cx="3286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>
                <a:latin typeface="Arial" panose="020B0604020202020204" pitchFamily="34" charset="0"/>
                <a:cs typeface="Arial" panose="020B0604020202020204" pitchFamily="34" charset="0"/>
              </a:rPr>
              <a:t>Ukázka redukčních pravidel</a:t>
            </a:r>
          </a:p>
        </p:txBody>
      </p:sp>
    </p:spTree>
    <p:extLst>
      <p:ext uri="{BB962C8B-B14F-4D97-AF65-F5344CB8AC3E}">
        <p14:creationId xmlns:p14="http://schemas.microsoft.com/office/powerpoint/2010/main" val="2919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E994C-E41C-10BF-B426-948E6DD87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Obdélník 20">
            <a:extLst>
              <a:ext uri="{FF2B5EF4-FFF2-40B4-BE49-F238E27FC236}">
                <a16:creationId xmlns:a16="http://schemas.microsoft.com/office/drawing/2014/main" id="{5E9BBD30-12D7-DC18-DD33-534ECC348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dirty="0"/>
          </a:p>
        </p:txBody>
      </p:sp>
      <p:grpSp>
        <p:nvGrpSpPr>
          <p:cNvPr id="23" name="Skupina 22">
            <a:extLst>
              <a:ext uri="{FF2B5EF4-FFF2-40B4-BE49-F238E27FC236}">
                <a16:creationId xmlns:a16="http://schemas.microsoft.com/office/drawing/2014/main" id="{2BC0BBAB-05D5-CCFA-1F72-91823EB5E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Volný tvar 6">
              <a:extLst>
                <a:ext uri="{FF2B5EF4-FFF2-40B4-BE49-F238E27FC236}">
                  <a16:creationId xmlns:a16="http://schemas.microsoft.com/office/drawing/2014/main" id="{6755569B-FF65-4C51-B1B5-79FDCC5EF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5" name="Volný tvar 7">
              <a:extLst>
                <a:ext uri="{FF2B5EF4-FFF2-40B4-BE49-F238E27FC236}">
                  <a16:creationId xmlns:a16="http://schemas.microsoft.com/office/drawing/2014/main" id="{7AB0BEB3-A735-C297-587B-0D2088917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6" name="Volný tvar 12">
              <a:extLst>
                <a:ext uri="{FF2B5EF4-FFF2-40B4-BE49-F238E27FC236}">
                  <a16:creationId xmlns:a16="http://schemas.microsoft.com/office/drawing/2014/main" id="{C246005E-2ADE-C127-A27F-3E105963C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7" name="Volný tvar 13">
              <a:extLst>
                <a:ext uri="{FF2B5EF4-FFF2-40B4-BE49-F238E27FC236}">
                  <a16:creationId xmlns:a16="http://schemas.microsoft.com/office/drawing/2014/main" id="{2030F99C-7B5D-288C-9949-770960C79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8" name="Volný tvar 14">
              <a:extLst>
                <a:ext uri="{FF2B5EF4-FFF2-40B4-BE49-F238E27FC236}">
                  <a16:creationId xmlns:a16="http://schemas.microsoft.com/office/drawing/2014/main" id="{1D741C02-D324-8315-67D3-CA84AE806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Volný tvar 15">
              <a:extLst>
                <a:ext uri="{FF2B5EF4-FFF2-40B4-BE49-F238E27FC236}">
                  <a16:creationId xmlns:a16="http://schemas.microsoft.com/office/drawing/2014/main" id="{F095B39D-A579-6453-8A1E-F8DD940CB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6D3B2C95-9423-E9C5-C33B-356B0EDF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163171"/>
            <a:ext cx="10959496" cy="1058947"/>
          </a:xfrm>
        </p:spPr>
        <p:txBody>
          <a:bodyPr rtlCol="0">
            <a:normAutofit/>
          </a:bodyPr>
          <a:lstStyle/>
          <a:p>
            <a:pPr algn="l"/>
            <a:r>
              <a:rPr lang="cs-CZ" sz="6200" b="1" dirty="0"/>
              <a:t>Parser common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D6EB78-FE9E-7CF2-336A-4968C12890AE}"/>
              </a:ext>
            </a:extLst>
          </p:cNvPr>
          <p:cNvSpPr txBox="1"/>
          <p:nvPr/>
        </p:nvSpPr>
        <p:spPr>
          <a:xfrm>
            <a:off x="10811934" y="6068753"/>
            <a:ext cx="116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latin typeface="Amasis MT Pro Black" panose="020F0502020204030204" pitchFamily="18" charset="-18"/>
              </a:rPr>
              <a:t>09/13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F49C9657-DF69-FE3A-8982-B3288F6170DA}"/>
              </a:ext>
            </a:extLst>
          </p:cNvPr>
          <p:cNvSpPr txBox="1"/>
          <p:nvPr/>
        </p:nvSpPr>
        <p:spPr>
          <a:xfrm>
            <a:off x="1018191" y="1335745"/>
            <a:ext cx="837028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Třetí hlavní submodul Parseru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Minimalizace duplicitního kódu v </a:t>
            </a:r>
            <a:r>
              <a:rPr lang="cs-CZ" sz="2800" dirty="0" err="1">
                <a:latin typeface="Arial" panose="020B0604020202020204" pitchFamily="34" charset="0"/>
                <a:cs typeface="Arial" panose="020B0604020202020204" pitchFamily="34" charset="0"/>
              </a:rPr>
              <a:t>submodulech</a:t>
            </a: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 Parseru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Jednotné zázemí pro LL i precedenční parser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Speciální funkce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parser_errorWatcher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Statické proměnné pro zaznamenání chybových stavů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2800" dirty="0">
                <a:latin typeface="Arial" panose="020B0604020202020204" pitchFamily="34" charset="0"/>
                <a:cs typeface="Arial" panose="020B0604020202020204" pitchFamily="34" charset="0"/>
              </a:rPr>
              <a:t>Propagace chyb zpět rekurzivním sestupem</a:t>
            </a:r>
          </a:p>
        </p:txBody>
      </p:sp>
    </p:spTree>
    <p:extLst>
      <p:ext uri="{BB962C8B-B14F-4D97-AF65-F5344CB8AC3E}">
        <p14:creationId xmlns:p14="http://schemas.microsoft.com/office/powerpoint/2010/main" val="360091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75_TF22644756.potx" id="{F397E5FB-1475-4A2B-A118-C3E33793FB85}" vid="{9CC913D8-D7AD-4BF9-92C5-3F646CD0259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DF1159CDF8274E934FCF40706C6FEE" ma:contentTypeVersion="10" ma:contentTypeDescription="Vytvoří nový dokument" ma:contentTypeScope="" ma:versionID="d6fc4f7901811e76c0cc8ffe2d294292">
  <xsd:schema xmlns:xsd="http://www.w3.org/2001/XMLSchema" xmlns:xs="http://www.w3.org/2001/XMLSchema" xmlns:p="http://schemas.microsoft.com/office/2006/metadata/properties" xmlns:ns3="58a114c2-8735-4035-88f0-459b4aa98a25" targetNamespace="http://schemas.microsoft.com/office/2006/metadata/properties" ma:root="true" ma:fieldsID="2d52318e73bf25b15501da887f6e9594" ns3:_="">
    <xsd:import namespace="58a114c2-8735-4035-88f0-459b4aa98a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114c2-8735-4035-88f0-459b4aa98a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E12C8B-B130-4DAD-9156-8D6226784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114c2-8735-4035-88f0-459b4aa98a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58a114c2-8735-4035-88f0-459b4aa98a25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Paralaxa</Template>
  <TotalTime>319</TotalTime>
  <Words>823</Words>
  <Application>Microsoft Office PowerPoint</Application>
  <PresentationFormat>Širokoúhlá obrazovka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Amasis MT Pro Black</vt:lpstr>
      <vt:lpstr>Arial</vt:lpstr>
      <vt:lpstr>Calibri</vt:lpstr>
      <vt:lpstr>Consolas</vt:lpstr>
      <vt:lpstr>Corbel</vt:lpstr>
      <vt:lpstr>Courier New</vt:lpstr>
      <vt:lpstr>Paralaxa</vt:lpstr>
      <vt:lpstr>Prezentace k projektu</vt:lpstr>
      <vt:lpstr>Lexikální analýza</vt:lpstr>
      <vt:lpstr>Tabulka symbolů</vt:lpstr>
      <vt:lpstr>Syntaktický analyzátor</vt:lpstr>
      <vt:lpstr>AST</vt:lpstr>
      <vt:lpstr>LL gramatika a LL tabulka</vt:lpstr>
      <vt:lpstr>LL parser</vt:lpstr>
      <vt:lpstr>Precedenční parser</vt:lpstr>
      <vt:lpstr>Parser common</vt:lpstr>
      <vt:lpstr>Sémantický analyzátor</vt:lpstr>
      <vt:lpstr>Generátor kódu</vt:lpstr>
      <vt:lpstr>Diagram překladače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Hýža Pavel (257111)</dc:creator>
  <cp:lastModifiedBy>Kalina Jan (260259)</cp:lastModifiedBy>
  <cp:revision>18</cp:revision>
  <dcterms:created xsi:type="dcterms:W3CDTF">2024-12-10T12:09:29Z</dcterms:created>
  <dcterms:modified xsi:type="dcterms:W3CDTF">2024-12-11T08:27:04Z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0x0101004BDF1159CDF8274E934FCF40706C6FEE</vt:lpwstr>
  </property>
</Properties>
</file>