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66" r:id="rId2"/>
    <p:sldId id="259" r:id="rId3"/>
    <p:sldId id="270" r:id="rId4"/>
    <p:sldId id="274" r:id="rId5"/>
    <p:sldId id="276" r:id="rId6"/>
    <p:sldId id="284" r:id="rId7"/>
    <p:sldId id="287" r:id="rId8"/>
    <p:sldId id="294" r:id="rId9"/>
    <p:sldId id="301" r:id="rId10"/>
    <p:sldId id="314" r:id="rId11"/>
    <p:sldId id="320" r:id="rId12"/>
    <p:sldId id="367" r:id="rId13"/>
    <p:sldId id="322" r:id="rId14"/>
    <p:sldId id="325" r:id="rId15"/>
    <p:sldId id="328" r:id="rId16"/>
    <p:sldId id="331" r:id="rId17"/>
    <p:sldId id="336" r:id="rId18"/>
    <p:sldId id="344" r:id="rId19"/>
    <p:sldId id="349" r:id="rId20"/>
    <p:sldId id="361" r:id="rId21"/>
    <p:sldId id="363" r:id="rId22"/>
    <p:sldId id="368" r:id="rId2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555AF-39FD-491B-B5ED-6224C1786A9B}" v="83" dt="2024-09-20T21:12:48.8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8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259555AF-39FD-491B-B5ED-6224C1786A9B}"/>
    <pc:docChg chg="undo custSel addSld delSld modSld">
      <pc:chgData name="Kalina Jan (260259)" userId="a7e6ec75-d3ba-42c7-b540-e3e8914f88d5" providerId="ADAL" clId="{259555AF-39FD-491B-B5ED-6224C1786A9B}" dt="2024-09-20T21:15:15.869" v="796" actId="20577"/>
      <pc:docMkLst>
        <pc:docMk/>
      </pc:docMkLst>
      <pc:sldChg chg="addSp delSp modSp mod">
        <pc:chgData name="Kalina Jan (260259)" userId="a7e6ec75-d3ba-42c7-b540-e3e8914f88d5" providerId="ADAL" clId="{259555AF-39FD-491B-B5ED-6224C1786A9B}" dt="2024-09-20T21:14:49.159" v="778" actId="732"/>
        <pc:sldMkLst>
          <pc:docMk/>
          <pc:sldMk cId="0" sldId="363"/>
        </pc:sldMkLst>
        <pc:spChg chg="add del">
          <ac:chgData name="Kalina Jan (260259)" userId="a7e6ec75-d3ba-42c7-b540-e3e8914f88d5" providerId="ADAL" clId="{259555AF-39FD-491B-B5ED-6224C1786A9B}" dt="2024-09-20T21:14:37.134" v="775" actId="478"/>
          <ac:spMkLst>
            <pc:docMk/>
            <pc:sldMk cId="0" sldId="363"/>
            <ac:spMk id="22" creationId="{C4BA1B7B-806E-5828-6D3E-CE8074F30A08}"/>
          </ac:spMkLst>
        </pc:spChg>
        <pc:picChg chg="mod modCrop">
          <ac:chgData name="Kalina Jan (260259)" userId="a7e6ec75-d3ba-42c7-b540-e3e8914f88d5" providerId="ADAL" clId="{259555AF-39FD-491B-B5ED-6224C1786A9B}" dt="2024-09-20T21:14:49.159" v="778" actId="732"/>
          <ac:picMkLst>
            <pc:docMk/>
            <pc:sldMk cId="0" sldId="363"/>
            <ac:picMk id="21" creationId="{7F069055-F44C-27FD-B380-A514DCE0DFC0}"/>
          </ac:picMkLst>
        </pc:picChg>
      </pc:sldChg>
      <pc:sldChg chg="delSp modSp del mod">
        <pc:chgData name="Kalina Jan (260259)" userId="a7e6ec75-d3ba-42c7-b540-e3e8914f88d5" providerId="ADAL" clId="{259555AF-39FD-491B-B5ED-6224C1786A9B}" dt="2024-09-20T21:11:14.985" v="743" actId="47"/>
        <pc:sldMkLst>
          <pc:docMk/>
          <pc:sldMk cId="104423797" sldId="364"/>
        </pc:sldMkLst>
        <pc:spChg chg="del mod">
          <ac:chgData name="Kalina Jan (260259)" userId="a7e6ec75-d3ba-42c7-b540-e3e8914f88d5" providerId="ADAL" clId="{259555AF-39FD-491B-B5ED-6224C1786A9B}" dt="2024-09-20T21:00:54.342" v="525" actId="478"/>
          <ac:spMkLst>
            <pc:docMk/>
            <pc:sldMk cId="104423797" sldId="364"/>
            <ac:spMk id="62" creationId="{3FB9EA51-F782-7197-5694-F22A3D38DB33}"/>
          </ac:spMkLst>
        </pc:spChg>
        <pc:spChg chg="mod">
          <ac:chgData name="Kalina Jan (260259)" userId="a7e6ec75-d3ba-42c7-b540-e3e8914f88d5" providerId="ADAL" clId="{259555AF-39FD-491B-B5ED-6224C1786A9B}" dt="2024-09-20T21:09:48.167" v="677" actId="1076"/>
          <ac:spMkLst>
            <pc:docMk/>
            <pc:sldMk cId="104423797" sldId="364"/>
            <ac:spMk id="63" creationId="{A6B357D4-BF16-EF2C-5331-BF47E217A19B}"/>
          </ac:spMkLst>
        </pc:spChg>
        <pc:spChg chg="mod">
          <ac:chgData name="Kalina Jan (260259)" userId="a7e6ec75-d3ba-42c7-b540-e3e8914f88d5" providerId="ADAL" clId="{259555AF-39FD-491B-B5ED-6224C1786A9B}" dt="2024-09-20T20:59:42.635" v="506" actId="122"/>
          <ac:spMkLst>
            <pc:docMk/>
            <pc:sldMk cId="104423797" sldId="364"/>
            <ac:spMk id="65" creationId="{1B0ED465-1970-26A2-A8ED-12056049C25B}"/>
          </ac:spMkLst>
        </pc:spChg>
      </pc:sldChg>
      <pc:sldChg chg="del">
        <pc:chgData name="Kalina Jan (260259)" userId="a7e6ec75-d3ba-42c7-b540-e3e8914f88d5" providerId="ADAL" clId="{259555AF-39FD-491B-B5ED-6224C1786A9B}" dt="2024-09-20T21:14:56.517" v="779" actId="47"/>
        <pc:sldMkLst>
          <pc:docMk/>
          <pc:sldMk cId="473124188" sldId="365"/>
        </pc:sldMkLst>
      </pc:sldChg>
      <pc:sldChg chg="addSp delSp modSp add mod">
        <pc:chgData name="Kalina Jan (260259)" userId="a7e6ec75-d3ba-42c7-b540-e3e8914f88d5" providerId="ADAL" clId="{259555AF-39FD-491B-B5ED-6224C1786A9B}" dt="2024-09-20T21:11:12.200" v="742" actId="20577"/>
        <pc:sldMkLst>
          <pc:docMk/>
          <pc:sldMk cId="3974952373" sldId="367"/>
        </pc:sldMkLst>
        <pc:spChg chg="mod">
          <ac:chgData name="Kalina Jan (260259)" userId="a7e6ec75-d3ba-42c7-b540-e3e8914f88d5" providerId="ADAL" clId="{259555AF-39FD-491B-B5ED-6224C1786A9B}" dt="2024-09-20T21:02:08.066" v="537" actId="1582"/>
          <ac:spMkLst>
            <pc:docMk/>
            <pc:sldMk cId="3974952373" sldId="36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259555AF-39FD-491B-B5ED-6224C1786A9B}" dt="2024-09-20T21:02:08.066" v="537" actId="1582"/>
          <ac:spMkLst>
            <pc:docMk/>
            <pc:sldMk cId="3974952373" sldId="36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259555AF-39FD-491B-B5ED-6224C1786A9B}" dt="2024-09-20T21:00:40.820" v="522" actId="1035"/>
          <ac:spMkLst>
            <pc:docMk/>
            <pc:sldMk cId="3974952373" sldId="367"/>
            <ac:spMk id="8" creationId="{00000000-0000-0000-0000-000000000000}"/>
          </ac:spMkLst>
        </pc:spChg>
        <pc:spChg chg="del mod">
          <ac:chgData name="Kalina Jan (260259)" userId="a7e6ec75-d3ba-42c7-b540-e3e8914f88d5" providerId="ADAL" clId="{259555AF-39FD-491B-B5ED-6224C1786A9B}" dt="2024-09-20T21:00:35.131" v="519" actId="478"/>
          <ac:spMkLst>
            <pc:docMk/>
            <pc:sldMk cId="3974952373" sldId="367"/>
            <ac:spMk id="9" creationId="{00000000-0000-0000-0000-000000000000}"/>
          </ac:spMkLst>
        </pc:spChg>
        <pc:spChg chg="add del mod">
          <ac:chgData name="Kalina Jan (260259)" userId="a7e6ec75-d3ba-42c7-b540-e3e8914f88d5" providerId="ADAL" clId="{259555AF-39FD-491B-B5ED-6224C1786A9B}" dt="2024-09-20T21:09:26.124" v="673" actId="478"/>
          <ac:spMkLst>
            <pc:docMk/>
            <pc:sldMk cId="3974952373" sldId="367"/>
            <ac:spMk id="10" creationId="{A7A7C7B1-DD6C-A39C-B022-343DFB9EB7A6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16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17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18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19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20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21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28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32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44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51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57" creationId="{00000000-0000-0000-0000-000000000000}"/>
          </ac:spMkLst>
        </pc:spChg>
        <pc:spChg chg="del">
          <ac:chgData name="Kalina Jan (260259)" userId="a7e6ec75-d3ba-42c7-b540-e3e8914f88d5" providerId="ADAL" clId="{259555AF-39FD-491B-B5ED-6224C1786A9B}" dt="2024-09-20T21:00:36.636" v="520" actId="478"/>
          <ac:spMkLst>
            <pc:docMk/>
            <pc:sldMk cId="3974952373" sldId="367"/>
            <ac:spMk id="61" creationId="{00000000-0000-0000-0000-000000000000}"/>
          </ac:spMkLst>
        </pc:spChg>
        <pc:spChg chg="add mod">
          <ac:chgData name="Kalina Jan (260259)" userId="a7e6ec75-d3ba-42c7-b540-e3e8914f88d5" providerId="ADAL" clId="{259555AF-39FD-491B-B5ED-6224C1786A9B}" dt="2024-09-20T21:03:27.945" v="547" actId="255"/>
          <ac:spMkLst>
            <pc:docMk/>
            <pc:sldMk cId="3974952373" sldId="367"/>
            <ac:spMk id="63" creationId="{207E9A58-A9DF-FFD7-5472-44EADC75E9F1}"/>
          </ac:spMkLst>
        </pc:spChg>
        <pc:spChg chg="add mod">
          <ac:chgData name="Kalina Jan (260259)" userId="a7e6ec75-d3ba-42c7-b540-e3e8914f88d5" providerId="ADAL" clId="{259555AF-39FD-491B-B5ED-6224C1786A9B}" dt="2024-09-20T21:04:13.606" v="556" actId="948"/>
          <ac:spMkLst>
            <pc:docMk/>
            <pc:sldMk cId="3974952373" sldId="367"/>
            <ac:spMk id="65" creationId="{55CDC7B1-7EFE-977C-D9FF-ADBA3A5455C4}"/>
          </ac:spMkLst>
        </pc:spChg>
        <pc:spChg chg="add mod">
          <ac:chgData name="Kalina Jan (260259)" userId="a7e6ec75-d3ba-42c7-b540-e3e8914f88d5" providerId="ADAL" clId="{259555AF-39FD-491B-B5ED-6224C1786A9B}" dt="2024-09-20T21:05:03.114" v="572" actId="114"/>
          <ac:spMkLst>
            <pc:docMk/>
            <pc:sldMk cId="3974952373" sldId="367"/>
            <ac:spMk id="66" creationId="{0EE3F750-E973-FB08-133F-824C1ADF8E7A}"/>
          </ac:spMkLst>
        </pc:spChg>
        <pc:spChg chg="add mod">
          <ac:chgData name="Kalina Jan (260259)" userId="a7e6ec75-d3ba-42c7-b540-e3e8914f88d5" providerId="ADAL" clId="{259555AF-39FD-491B-B5ED-6224C1786A9B}" dt="2024-09-20T21:06:42.839" v="610" actId="1035"/>
          <ac:spMkLst>
            <pc:docMk/>
            <pc:sldMk cId="3974952373" sldId="367"/>
            <ac:spMk id="68" creationId="{64F84CD0-F9C5-BFEE-D022-86538A7C6DCA}"/>
          </ac:spMkLst>
        </pc:spChg>
        <pc:spChg chg="add mod">
          <ac:chgData name="Kalina Jan (260259)" userId="a7e6ec75-d3ba-42c7-b540-e3e8914f88d5" providerId="ADAL" clId="{259555AF-39FD-491B-B5ED-6224C1786A9B}" dt="2024-09-20T21:06:44.464" v="611" actId="1035"/>
          <ac:spMkLst>
            <pc:docMk/>
            <pc:sldMk cId="3974952373" sldId="367"/>
            <ac:spMk id="69" creationId="{53536AF0-5352-6C14-6632-0B3EEF13A44C}"/>
          </ac:spMkLst>
        </pc:spChg>
        <pc:spChg chg="add mod">
          <ac:chgData name="Kalina Jan (260259)" userId="a7e6ec75-d3ba-42c7-b540-e3e8914f88d5" providerId="ADAL" clId="{259555AF-39FD-491B-B5ED-6224C1786A9B}" dt="2024-09-20T21:06:54.018" v="612" actId="1076"/>
          <ac:spMkLst>
            <pc:docMk/>
            <pc:sldMk cId="3974952373" sldId="367"/>
            <ac:spMk id="70" creationId="{93B8606B-1198-545A-D2FF-11D8F6B0DA03}"/>
          </ac:spMkLst>
        </pc:spChg>
        <pc:spChg chg="add mod">
          <ac:chgData name="Kalina Jan (260259)" userId="a7e6ec75-d3ba-42c7-b540-e3e8914f88d5" providerId="ADAL" clId="{259555AF-39FD-491B-B5ED-6224C1786A9B}" dt="2024-09-20T21:11:00.351" v="737" actId="16959"/>
          <ac:spMkLst>
            <pc:docMk/>
            <pc:sldMk cId="3974952373" sldId="367"/>
            <ac:spMk id="71" creationId="{C0C88ED7-FB34-D1EE-3D84-FB0D9FD2D113}"/>
          </ac:spMkLst>
        </pc:spChg>
        <pc:spChg chg="add mod">
          <ac:chgData name="Kalina Jan (260259)" userId="a7e6ec75-d3ba-42c7-b540-e3e8914f88d5" providerId="ADAL" clId="{259555AF-39FD-491B-B5ED-6224C1786A9B}" dt="2024-09-20T21:11:12.200" v="742" actId="20577"/>
          <ac:spMkLst>
            <pc:docMk/>
            <pc:sldMk cId="3974952373" sldId="367"/>
            <ac:spMk id="72" creationId="{1FE97831-854B-C2FE-38C9-3EC8912F77DD}"/>
          </ac:spMkLst>
        </pc:spChg>
        <pc:grpChg chg="del">
          <ac:chgData name="Kalina Jan (260259)" userId="a7e6ec75-d3ba-42c7-b540-e3e8914f88d5" providerId="ADAL" clId="{259555AF-39FD-491B-B5ED-6224C1786A9B}" dt="2024-09-20T21:00:31.539" v="517" actId="478"/>
          <ac:grpSpMkLst>
            <pc:docMk/>
            <pc:sldMk cId="3974952373" sldId="367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259555AF-39FD-491B-B5ED-6224C1786A9B}" dt="2024-09-20T21:00:06.319" v="512" actId="207"/>
          <ac:grpSpMkLst>
            <pc:docMk/>
            <pc:sldMk cId="3974952373" sldId="367"/>
            <ac:grpSpMk id="5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3.315" v="518" actId="478"/>
          <ac:grpSpMkLst>
            <pc:docMk/>
            <pc:sldMk cId="3974952373" sldId="367"/>
            <ac:grpSpMk id="11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7.860" v="521" actId="478"/>
          <ac:grpSpMkLst>
            <pc:docMk/>
            <pc:sldMk cId="3974952373" sldId="367"/>
            <ac:grpSpMk id="22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6.636" v="520" actId="478"/>
          <ac:grpSpMkLst>
            <pc:docMk/>
            <pc:sldMk cId="3974952373" sldId="367"/>
            <ac:grpSpMk id="29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6.636" v="520" actId="478"/>
          <ac:grpSpMkLst>
            <pc:docMk/>
            <pc:sldMk cId="3974952373" sldId="367"/>
            <ac:grpSpMk id="33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6.636" v="520" actId="478"/>
          <ac:grpSpMkLst>
            <pc:docMk/>
            <pc:sldMk cId="3974952373" sldId="367"/>
            <ac:grpSpMk id="45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6.636" v="520" actId="478"/>
          <ac:grpSpMkLst>
            <pc:docMk/>
            <pc:sldMk cId="3974952373" sldId="367"/>
            <ac:grpSpMk id="52" creationId="{00000000-0000-0000-0000-000000000000}"/>
          </ac:grpSpMkLst>
        </pc:grpChg>
        <pc:grpChg chg="del">
          <ac:chgData name="Kalina Jan (260259)" userId="a7e6ec75-d3ba-42c7-b540-e3e8914f88d5" providerId="ADAL" clId="{259555AF-39FD-491B-B5ED-6224C1786A9B}" dt="2024-09-20T21:00:36.636" v="520" actId="478"/>
          <ac:grpSpMkLst>
            <pc:docMk/>
            <pc:sldMk cId="3974952373" sldId="367"/>
            <ac:grpSpMk id="58" creationId="{00000000-0000-0000-0000-000000000000}"/>
          </ac:grpSpMkLst>
        </pc:grpChg>
      </pc:sldChg>
      <pc:sldChg chg="addSp delSp modSp add mod">
        <pc:chgData name="Kalina Jan (260259)" userId="a7e6ec75-d3ba-42c7-b540-e3e8914f88d5" providerId="ADAL" clId="{259555AF-39FD-491B-B5ED-6224C1786A9B}" dt="2024-09-20T21:15:15.869" v="796" actId="20577"/>
        <pc:sldMkLst>
          <pc:docMk/>
          <pc:sldMk cId="4186251615" sldId="368"/>
        </pc:sldMkLst>
        <pc:spChg chg="add del mod">
          <ac:chgData name="Kalina Jan (260259)" userId="a7e6ec75-d3ba-42c7-b540-e3e8914f88d5" providerId="ADAL" clId="{259555AF-39FD-491B-B5ED-6224C1786A9B}" dt="2024-09-20T21:11:57.813" v="751" actId="478"/>
          <ac:spMkLst>
            <pc:docMk/>
            <pc:sldMk cId="4186251615" sldId="368"/>
            <ac:spMk id="3" creationId="{7646C1C0-EE69-88DA-E3BD-B0008CC1E633}"/>
          </ac:spMkLst>
        </pc:spChg>
        <pc:spChg chg="mod">
          <ac:chgData name="Kalina Jan (260259)" userId="a7e6ec75-d3ba-42c7-b540-e3e8914f88d5" providerId="ADAL" clId="{259555AF-39FD-491B-B5ED-6224C1786A9B}" dt="2024-09-20T21:12:24.024" v="758" actId="16959"/>
          <ac:spMkLst>
            <pc:docMk/>
            <pc:sldMk cId="4186251615" sldId="368"/>
            <ac:spMk id="63" creationId="{207E9A58-A9DF-FFD7-5472-44EADC75E9F1}"/>
          </ac:spMkLst>
        </pc:spChg>
        <pc:spChg chg="mod">
          <ac:chgData name="Kalina Jan (260259)" userId="a7e6ec75-d3ba-42c7-b540-e3e8914f88d5" providerId="ADAL" clId="{259555AF-39FD-491B-B5ED-6224C1786A9B}" dt="2024-09-20T21:12:30.108" v="759" actId="20577"/>
          <ac:spMkLst>
            <pc:docMk/>
            <pc:sldMk cId="4186251615" sldId="368"/>
            <ac:spMk id="65" creationId="{55CDC7B1-7EFE-977C-D9FF-ADBA3A5455C4}"/>
          </ac:spMkLst>
        </pc:spChg>
        <pc:spChg chg="mod">
          <ac:chgData name="Kalina Jan (260259)" userId="a7e6ec75-d3ba-42c7-b540-e3e8914f88d5" providerId="ADAL" clId="{259555AF-39FD-491B-B5ED-6224C1786A9B}" dt="2024-09-20T21:15:07.636" v="787" actId="1036"/>
          <ac:spMkLst>
            <pc:docMk/>
            <pc:sldMk cId="4186251615" sldId="368"/>
            <ac:spMk id="66" creationId="{0EE3F750-E973-FB08-133F-824C1ADF8E7A}"/>
          </ac:spMkLst>
        </pc:spChg>
        <pc:spChg chg="mod">
          <ac:chgData name="Kalina Jan (260259)" userId="a7e6ec75-d3ba-42c7-b540-e3e8914f88d5" providerId="ADAL" clId="{259555AF-39FD-491B-B5ED-6224C1786A9B}" dt="2024-09-20T21:15:15.869" v="796" actId="20577"/>
          <ac:spMkLst>
            <pc:docMk/>
            <pc:sldMk cId="4186251615" sldId="368"/>
            <ac:spMk id="68" creationId="{64F84CD0-F9C5-BFEE-D022-86538A7C6DCA}"/>
          </ac:spMkLst>
        </pc:spChg>
        <pc:spChg chg="del">
          <ac:chgData name="Kalina Jan (260259)" userId="a7e6ec75-d3ba-42c7-b540-e3e8914f88d5" providerId="ADAL" clId="{259555AF-39FD-491B-B5ED-6224C1786A9B}" dt="2024-09-20T21:15:04.715" v="780" actId="478"/>
          <ac:spMkLst>
            <pc:docMk/>
            <pc:sldMk cId="4186251615" sldId="368"/>
            <ac:spMk id="69" creationId="{53536AF0-5352-6C14-6632-0B3EEF13A44C}"/>
          </ac:spMkLst>
        </pc:spChg>
        <pc:spChg chg="del">
          <ac:chgData name="Kalina Jan (260259)" userId="a7e6ec75-d3ba-42c7-b540-e3e8914f88d5" providerId="ADAL" clId="{259555AF-39FD-491B-B5ED-6224C1786A9B}" dt="2024-09-20T21:15:04.715" v="780" actId="478"/>
          <ac:spMkLst>
            <pc:docMk/>
            <pc:sldMk cId="4186251615" sldId="368"/>
            <ac:spMk id="70" creationId="{93B8606B-1198-545A-D2FF-11D8F6B0DA03}"/>
          </ac:spMkLst>
        </pc:spChg>
        <pc:spChg chg="del">
          <ac:chgData name="Kalina Jan (260259)" userId="a7e6ec75-d3ba-42c7-b540-e3e8914f88d5" providerId="ADAL" clId="{259555AF-39FD-491B-B5ED-6224C1786A9B}" dt="2024-09-20T21:15:04.715" v="780" actId="478"/>
          <ac:spMkLst>
            <pc:docMk/>
            <pc:sldMk cId="4186251615" sldId="368"/>
            <ac:spMk id="71" creationId="{C0C88ED7-FB34-D1EE-3D84-FB0D9FD2D113}"/>
          </ac:spMkLst>
        </pc:spChg>
        <pc:spChg chg="del">
          <ac:chgData name="Kalina Jan (260259)" userId="a7e6ec75-d3ba-42c7-b540-e3e8914f88d5" providerId="ADAL" clId="{259555AF-39FD-491B-B5ED-6224C1786A9B}" dt="2024-09-20T21:15:04.715" v="780" actId="478"/>
          <ac:spMkLst>
            <pc:docMk/>
            <pc:sldMk cId="4186251615" sldId="368"/>
            <ac:spMk id="72" creationId="{1FE97831-854B-C2FE-38C9-3EC8912F77DD}"/>
          </ac:spMkLst>
        </pc:spChg>
      </pc:sldChg>
    </pc:docChg>
  </pc:docChgLst>
  <pc:docChgLst>
    <pc:chgData name="Kalina Jan (260259)" userId="a7e6ec75-d3ba-42c7-b540-e3e8914f88d5" providerId="ADAL" clId="{2CCDBE88-B2FC-4023-97AE-D1171E98FE21}"/>
    <pc:docChg chg="undo custSel addSld delSld modSld modMainMaster">
      <pc:chgData name="Kalina Jan (260259)" userId="a7e6ec75-d3ba-42c7-b540-e3e8914f88d5" providerId="ADAL" clId="{2CCDBE88-B2FC-4023-97AE-D1171E98FE21}" dt="2024-09-18T17:29:18.325" v="174" actId="1035"/>
      <pc:docMkLst>
        <pc:docMk/>
      </pc:docMkLst>
      <pc:sldChg chg="del">
        <pc:chgData name="Kalina Jan (260259)" userId="a7e6ec75-d3ba-42c7-b540-e3e8914f88d5" providerId="ADAL" clId="{2CCDBE88-B2FC-4023-97AE-D1171E98FE21}" dt="2024-09-18T17:26:37.734" v="127" actId="47"/>
        <pc:sldMkLst>
          <pc:docMk/>
          <pc:sldMk cId="0" sldId="256"/>
        </pc:sldMkLst>
      </pc:sldChg>
      <pc:sldChg chg="del">
        <pc:chgData name="Kalina Jan (260259)" userId="a7e6ec75-d3ba-42c7-b540-e3e8914f88d5" providerId="ADAL" clId="{2CCDBE88-B2FC-4023-97AE-D1171E98FE21}" dt="2024-09-18T17:26:37.734" v="127" actId="47"/>
        <pc:sldMkLst>
          <pc:docMk/>
          <pc:sldMk cId="0" sldId="257"/>
        </pc:sldMkLst>
      </pc:sldChg>
      <pc:sldChg chg="delSp modSp mod">
        <pc:chgData name="Kalina Jan (260259)" userId="a7e6ec75-d3ba-42c7-b540-e3e8914f88d5" providerId="ADAL" clId="{2CCDBE88-B2FC-4023-97AE-D1171E98FE21}" dt="2024-09-18T17:29:18.325" v="174" actId="1035"/>
        <pc:sldMkLst>
          <pc:docMk/>
          <pc:sldMk cId="0" sldId="259"/>
        </pc:sldMkLst>
        <pc:spChg chg="del">
          <ac:chgData name="Kalina Jan (260259)" userId="a7e6ec75-d3ba-42c7-b540-e3e8914f88d5" providerId="ADAL" clId="{2CCDBE88-B2FC-4023-97AE-D1171E98FE21}" dt="2024-09-18T17:26:46.815" v="128" actId="478"/>
          <ac:spMkLst>
            <pc:docMk/>
            <pc:sldMk cId="0" sldId="25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2CCDBE88-B2FC-4023-97AE-D1171E98FE21}" dt="2024-09-18T17:29:18.325" v="174" actId="1035"/>
          <ac:spMkLst>
            <pc:docMk/>
            <pc:sldMk cId="0" sldId="259"/>
            <ac:spMk id="45" creationId="{E1EA391F-24DB-CB3E-5133-EE67344374BA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48.445" v="129" actId="478"/>
        <pc:sldMkLst>
          <pc:docMk/>
          <pc:sldMk cId="0" sldId="270"/>
        </pc:sldMkLst>
        <pc:spChg chg="del">
          <ac:chgData name="Kalina Jan (260259)" userId="a7e6ec75-d3ba-42c7-b540-e3e8914f88d5" providerId="ADAL" clId="{2CCDBE88-B2FC-4023-97AE-D1171E98FE21}" dt="2024-09-18T17:26:48.445" v="129" actId="478"/>
          <ac:spMkLst>
            <pc:docMk/>
            <pc:sldMk cId="0" sldId="270"/>
            <ac:spMk id="55" creationId="{6B222A78-2A29-B412-72FB-009D1CDC93F7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50.375" v="130" actId="478"/>
        <pc:sldMkLst>
          <pc:docMk/>
          <pc:sldMk cId="0" sldId="274"/>
        </pc:sldMkLst>
        <pc:spChg chg="del">
          <ac:chgData name="Kalina Jan (260259)" userId="a7e6ec75-d3ba-42c7-b540-e3e8914f88d5" providerId="ADAL" clId="{2CCDBE88-B2FC-4023-97AE-D1171E98FE21}" dt="2024-09-18T17:26:50.375" v="130" actId="478"/>
          <ac:spMkLst>
            <pc:docMk/>
            <pc:sldMk cId="0" sldId="274"/>
            <ac:spMk id="12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52.390" v="131" actId="478"/>
        <pc:sldMkLst>
          <pc:docMk/>
          <pc:sldMk cId="0" sldId="276"/>
        </pc:sldMkLst>
        <pc:spChg chg="del">
          <ac:chgData name="Kalina Jan (260259)" userId="a7e6ec75-d3ba-42c7-b540-e3e8914f88d5" providerId="ADAL" clId="{2CCDBE88-B2FC-4023-97AE-D1171E98FE21}" dt="2024-09-18T17:26:52.390" v="131" actId="478"/>
          <ac:spMkLst>
            <pc:docMk/>
            <pc:sldMk cId="0" sldId="276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54.975" v="132" actId="478"/>
        <pc:sldMkLst>
          <pc:docMk/>
          <pc:sldMk cId="0" sldId="284"/>
        </pc:sldMkLst>
        <pc:spChg chg="del">
          <ac:chgData name="Kalina Jan (260259)" userId="a7e6ec75-d3ba-42c7-b540-e3e8914f88d5" providerId="ADAL" clId="{2CCDBE88-B2FC-4023-97AE-D1171E98FE21}" dt="2024-09-18T17:26:54.975" v="132" actId="478"/>
          <ac:spMkLst>
            <pc:docMk/>
            <pc:sldMk cId="0" sldId="284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57.225" v="133" actId="478"/>
        <pc:sldMkLst>
          <pc:docMk/>
          <pc:sldMk cId="0" sldId="287"/>
        </pc:sldMkLst>
        <pc:spChg chg="del">
          <ac:chgData name="Kalina Jan (260259)" userId="a7e6ec75-d3ba-42c7-b540-e3e8914f88d5" providerId="ADAL" clId="{2CCDBE88-B2FC-4023-97AE-D1171E98FE21}" dt="2024-09-18T17:26:57.225" v="133" actId="478"/>
          <ac:spMkLst>
            <pc:docMk/>
            <pc:sldMk cId="0" sldId="287"/>
            <ac:spMk id="9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6:59.716" v="134" actId="478"/>
        <pc:sldMkLst>
          <pc:docMk/>
          <pc:sldMk cId="0" sldId="294"/>
        </pc:sldMkLst>
        <pc:spChg chg="del">
          <ac:chgData name="Kalina Jan (260259)" userId="a7e6ec75-d3ba-42c7-b540-e3e8914f88d5" providerId="ADAL" clId="{2CCDBE88-B2FC-4023-97AE-D1171E98FE21}" dt="2024-09-18T17:26:59.716" v="134" actId="478"/>
          <ac:spMkLst>
            <pc:docMk/>
            <pc:sldMk cId="0" sldId="294"/>
            <ac:spMk id="9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02.446" v="135" actId="478"/>
        <pc:sldMkLst>
          <pc:docMk/>
          <pc:sldMk cId="0" sldId="301"/>
        </pc:sldMkLst>
        <pc:spChg chg="del">
          <ac:chgData name="Kalina Jan (260259)" userId="a7e6ec75-d3ba-42c7-b540-e3e8914f88d5" providerId="ADAL" clId="{2CCDBE88-B2FC-4023-97AE-D1171E98FE21}" dt="2024-09-18T17:27:02.446" v="135" actId="478"/>
          <ac:spMkLst>
            <pc:docMk/>
            <pc:sldMk cId="0" sldId="301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04.376" v="136" actId="478"/>
        <pc:sldMkLst>
          <pc:docMk/>
          <pc:sldMk cId="0" sldId="314"/>
        </pc:sldMkLst>
        <pc:spChg chg="del">
          <ac:chgData name="Kalina Jan (260259)" userId="a7e6ec75-d3ba-42c7-b540-e3e8914f88d5" providerId="ADAL" clId="{2CCDBE88-B2FC-4023-97AE-D1171E98FE21}" dt="2024-09-18T17:27:04.376" v="136" actId="478"/>
          <ac:spMkLst>
            <pc:docMk/>
            <pc:sldMk cId="0" sldId="314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06.446" v="137" actId="478"/>
        <pc:sldMkLst>
          <pc:docMk/>
          <pc:sldMk cId="0" sldId="320"/>
        </pc:sldMkLst>
        <pc:spChg chg="del">
          <ac:chgData name="Kalina Jan (260259)" userId="a7e6ec75-d3ba-42c7-b540-e3e8914f88d5" providerId="ADAL" clId="{2CCDBE88-B2FC-4023-97AE-D1171E98FE21}" dt="2024-09-18T17:27:06.446" v="137" actId="478"/>
          <ac:spMkLst>
            <pc:docMk/>
            <pc:sldMk cId="0" sldId="320"/>
            <ac:spMk id="10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11.097" v="139" actId="478"/>
        <pc:sldMkLst>
          <pc:docMk/>
          <pc:sldMk cId="0" sldId="322"/>
        </pc:sldMkLst>
        <pc:spChg chg="del">
          <ac:chgData name="Kalina Jan (260259)" userId="a7e6ec75-d3ba-42c7-b540-e3e8914f88d5" providerId="ADAL" clId="{2CCDBE88-B2FC-4023-97AE-D1171E98FE21}" dt="2024-09-18T17:27:11.097" v="139" actId="478"/>
          <ac:spMkLst>
            <pc:docMk/>
            <pc:sldMk cId="0" sldId="322"/>
            <ac:spMk id="10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13.036" v="140" actId="478"/>
        <pc:sldMkLst>
          <pc:docMk/>
          <pc:sldMk cId="0" sldId="325"/>
        </pc:sldMkLst>
        <pc:spChg chg="del">
          <ac:chgData name="Kalina Jan (260259)" userId="a7e6ec75-d3ba-42c7-b540-e3e8914f88d5" providerId="ADAL" clId="{2CCDBE88-B2FC-4023-97AE-D1171E98FE21}" dt="2024-09-18T17:27:13.036" v="140" actId="478"/>
          <ac:spMkLst>
            <pc:docMk/>
            <pc:sldMk cId="0" sldId="325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14.456" v="141" actId="478"/>
        <pc:sldMkLst>
          <pc:docMk/>
          <pc:sldMk cId="0" sldId="328"/>
        </pc:sldMkLst>
        <pc:spChg chg="del">
          <ac:chgData name="Kalina Jan (260259)" userId="a7e6ec75-d3ba-42c7-b540-e3e8914f88d5" providerId="ADAL" clId="{2CCDBE88-B2FC-4023-97AE-D1171E98FE21}" dt="2024-09-18T17:27:14.456" v="141" actId="478"/>
          <ac:spMkLst>
            <pc:docMk/>
            <pc:sldMk cId="0" sldId="328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18.018" v="142" actId="478"/>
        <pc:sldMkLst>
          <pc:docMk/>
          <pc:sldMk cId="0" sldId="331"/>
        </pc:sldMkLst>
        <pc:spChg chg="del">
          <ac:chgData name="Kalina Jan (260259)" userId="a7e6ec75-d3ba-42c7-b540-e3e8914f88d5" providerId="ADAL" clId="{2CCDBE88-B2FC-4023-97AE-D1171E98FE21}" dt="2024-09-18T17:27:18.018" v="142" actId="478"/>
          <ac:spMkLst>
            <pc:docMk/>
            <pc:sldMk cId="0" sldId="331"/>
            <ac:spMk id="13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19.998" v="143" actId="478"/>
        <pc:sldMkLst>
          <pc:docMk/>
          <pc:sldMk cId="0" sldId="336"/>
        </pc:sldMkLst>
        <pc:spChg chg="del">
          <ac:chgData name="Kalina Jan (260259)" userId="a7e6ec75-d3ba-42c7-b540-e3e8914f88d5" providerId="ADAL" clId="{2CCDBE88-B2FC-4023-97AE-D1171E98FE21}" dt="2024-09-18T17:27:19.998" v="143" actId="478"/>
          <ac:spMkLst>
            <pc:docMk/>
            <pc:sldMk cId="0" sldId="336"/>
            <ac:spMk id="11" creationId="{00000000-0000-0000-0000-000000000000}"/>
          </ac:spMkLst>
        </pc:spChg>
      </pc:sldChg>
      <pc:sldChg chg="delSp mod">
        <pc:chgData name="Kalina Jan (260259)" userId="a7e6ec75-d3ba-42c7-b540-e3e8914f88d5" providerId="ADAL" clId="{2CCDBE88-B2FC-4023-97AE-D1171E98FE21}" dt="2024-09-18T17:27:22.647" v="144" actId="478"/>
        <pc:sldMkLst>
          <pc:docMk/>
          <pc:sldMk cId="0" sldId="344"/>
        </pc:sldMkLst>
        <pc:spChg chg="del">
          <ac:chgData name="Kalina Jan (260259)" userId="a7e6ec75-d3ba-42c7-b540-e3e8914f88d5" providerId="ADAL" clId="{2CCDBE88-B2FC-4023-97AE-D1171E98FE21}" dt="2024-09-18T17:27:22.647" v="144" actId="478"/>
          <ac:spMkLst>
            <pc:docMk/>
            <pc:sldMk cId="0" sldId="344"/>
            <ac:spMk id="9" creationId="{00000000-0000-0000-0000-000000000000}"/>
          </ac:spMkLst>
        </pc:spChg>
      </pc:sldChg>
      <pc:sldChg chg="delSp modSp mod">
        <pc:chgData name="Kalina Jan (260259)" userId="a7e6ec75-d3ba-42c7-b540-e3e8914f88d5" providerId="ADAL" clId="{2CCDBE88-B2FC-4023-97AE-D1171E98FE21}" dt="2024-09-18T17:27:24.649" v="145" actId="478"/>
        <pc:sldMkLst>
          <pc:docMk/>
          <pc:sldMk cId="0" sldId="349"/>
        </pc:sldMkLst>
        <pc:spChg chg="del">
          <ac:chgData name="Kalina Jan (260259)" userId="a7e6ec75-d3ba-42c7-b540-e3e8914f88d5" providerId="ADAL" clId="{2CCDBE88-B2FC-4023-97AE-D1171E98FE21}" dt="2024-09-18T17:27:24.649" v="145" actId="478"/>
          <ac:spMkLst>
            <pc:docMk/>
            <pc:sldMk cId="0" sldId="349"/>
            <ac:spMk id="11" creationId="{00000000-0000-0000-0000-000000000000}"/>
          </ac:spMkLst>
        </pc:spChg>
        <pc:spChg chg="ord">
          <ac:chgData name="Kalina Jan (260259)" userId="a7e6ec75-d3ba-42c7-b540-e3e8914f88d5" providerId="ADAL" clId="{2CCDBE88-B2FC-4023-97AE-D1171E98FE21}" dt="2024-09-18T17:22:09.937" v="11" actId="166"/>
          <ac:spMkLst>
            <pc:docMk/>
            <pc:sldMk cId="0" sldId="349"/>
            <ac:spMk id="14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2CCDBE88-B2FC-4023-97AE-D1171E98FE21}" dt="2024-09-18T17:27:27.830" v="146" actId="478"/>
        <pc:sldMkLst>
          <pc:docMk/>
          <pc:sldMk cId="0" sldId="361"/>
        </pc:sldMkLst>
        <pc:spChg chg="del">
          <ac:chgData name="Kalina Jan (260259)" userId="a7e6ec75-d3ba-42c7-b540-e3e8914f88d5" providerId="ADAL" clId="{2CCDBE88-B2FC-4023-97AE-D1171E98FE21}" dt="2024-09-18T17:27:27.830" v="146" actId="478"/>
          <ac:spMkLst>
            <pc:docMk/>
            <pc:sldMk cId="0" sldId="361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2CCDBE88-B2FC-4023-97AE-D1171E98FE21}" dt="2024-09-18T17:21:48.816" v="10" actId="6549"/>
          <ac:spMkLst>
            <pc:docMk/>
            <pc:sldMk cId="0" sldId="361"/>
            <ac:spMk id="32" creationId="{00000000-0000-0000-0000-000000000000}"/>
          </ac:spMkLst>
        </pc:spChg>
        <pc:picChg chg="add mod">
          <ac:chgData name="Kalina Jan (260259)" userId="a7e6ec75-d3ba-42c7-b540-e3e8914f88d5" providerId="ADAL" clId="{2CCDBE88-B2FC-4023-97AE-D1171E98FE21}" dt="2024-09-18T17:21:38.918" v="8" actId="1036"/>
          <ac:picMkLst>
            <pc:docMk/>
            <pc:sldMk cId="0" sldId="361"/>
            <ac:picMk id="56" creationId="{F6292CF6-079E-43E3-B5D8-FFD61871EDBB}"/>
          </ac:picMkLst>
        </pc:picChg>
      </pc:sldChg>
      <pc:sldChg chg="addSp delSp modSp mod setBg setFolMasterObjs">
        <pc:chgData name="Kalina Jan (260259)" userId="a7e6ec75-d3ba-42c7-b540-e3e8914f88d5" providerId="ADAL" clId="{2CCDBE88-B2FC-4023-97AE-D1171E98FE21}" dt="2024-09-18T17:21:07.009" v="4" actId="27614"/>
        <pc:sldMkLst>
          <pc:docMk/>
          <pc:sldMk cId="0" sldId="363"/>
        </pc:sldMkLst>
        <pc:spChg chg="del">
          <ac:chgData name="Kalina Jan (260259)" userId="a7e6ec75-d3ba-42c7-b540-e3e8914f88d5" providerId="ADAL" clId="{2CCDBE88-B2FC-4023-97AE-D1171E98FE21}" dt="2024-09-18T17:20:37.230" v="0" actId="478"/>
          <ac:spMkLst>
            <pc:docMk/>
            <pc:sldMk cId="0" sldId="363"/>
            <ac:spMk id="8" creationId="{00000000-0000-0000-0000-000000000000}"/>
          </ac:spMkLst>
        </pc:spChg>
        <pc:spChg chg="del">
          <ac:chgData name="Kalina Jan (260259)" userId="a7e6ec75-d3ba-42c7-b540-e3e8914f88d5" providerId="ADAL" clId="{2CCDBE88-B2FC-4023-97AE-D1171E98FE21}" dt="2024-09-18T17:20:39.824" v="1" actId="478"/>
          <ac:spMkLst>
            <pc:docMk/>
            <pc:sldMk cId="0" sldId="363"/>
            <ac:spMk id="9" creationId="{00000000-0000-0000-0000-000000000000}"/>
          </ac:spMkLst>
        </pc:spChg>
        <pc:spChg chg="del">
          <ac:chgData name="Kalina Jan (260259)" userId="a7e6ec75-d3ba-42c7-b540-e3e8914f88d5" providerId="ADAL" clId="{2CCDBE88-B2FC-4023-97AE-D1171E98FE21}" dt="2024-09-18T17:20:37.230" v="0" actId="478"/>
          <ac:spMkLst>
            <pc:docMk/>
            <pc:sldMk cId="0" sldId="363"/>
            <ac:spMk id="14" creationId="{00000000-0000-0000-0000-000000000000}"/>
          </ac:spMkLst>
        </pc:spChg>
        <pc:spChg chg="del">
          <ac:chgData name="Kalina Jan (260259)" userId="a7e6ec75-d3ba-42c7-b540-e3e8914f88d5" providerId="ADAL" clId="{2CCDBE88-B2FC-4023-97AE-D1171E98FE21}" dt="2024-09-18T17:20:37.230" v="0" actId="478"/>
          <ac:spMkLst>
            <pc:docMk/>
            <pc:sldMk cId="0" sldId="363"/>
            <ac:spMk id="15" creationId="{00000000-0000-0000-0000-000000000000}"/>
          </ac:spMkLst>
        </pc:spChg>
        <pc:spChg chg="del">
          <ac:chgData name="Kalina Jan (260259)" userId="a7e6ec75-d3ba-42c7-b540-e3e8914f88d5" providerId="ADAL" clId="{2CCDBE88-B2FC-4023-97AE-D1171E98FE21}" dt="2024-09-18T17:20:37.230" v="0" actId="478"/>
          <ac:spMkLst>
            <pc:docMk/>
            <pc:sldMk cId="0" sldId="363"/>
            <ac:spMk id="16" creationId="{00000000-0000-0000-0000-000000000000}"/>
          </ac:spMkLst>
        </pc:spChg>
        <pc:spChg chg="del">
          <ac:chgData name="Kalina Jan (260259)" userId="a7e6ec75-d3ba-42c7-b540-e3e8914f88d5" providerId="ADAL" clId="{2CCDBE88-B2FC-4023-97AE-D1171E98FE21}" dt="2024-09-18T17:20:37.230" v="0" actId="478"/>
          <ac:spMkLst>
            <pc:docMk/>
            <pc:sldMk cId="0" sldId="363"/>
            <ac:spMk id="17" creationId="{00000000-0000-0000-0000-000000000000}"/>
          </ac:spMkLst>
        </pc:spChg>
        <pc:spChg chg="add del mod">
          <ac:chgData name="Kalina Jan (260259)" userId="a7e6ec75-d3ba-42c7-b540-e3e8914f88d5" providerId="ADAL" clId="{2CCDBE88-B2FC-4023-97AE-D1171E98FE21}" dt="2024-09-18T17:20:39.824" v="1" actId="478"/>
          <ac:spMkLst>
            <pc:docMk/>
            <pc:sldMk cId="0" sldId="363"/>
            <ac:spMk id="19" creationId="{F2E08AF5-98A8-70C5-8664-640A9C877896}"/>
          </ac:spMkLst>
        </pc:spChg>
        <pc:spChg chg="add">
          <ac:chgData name="Kalina Jan (260259)" userId="a7e6ec75-d3ba-42c7-b540-e3e8914f88d5" providerId="ADAL" clId="{2CCDBE88-B2FC-4023-97AE-D1171E98FE21}" dt="2024-09-18T17:21:02.503" v="3" actId="26606"/>
          <ac:spMkLst>
            <pc:docMk/>
            <pc:sldMk cId="0" sldId="363"/>
            <ac:spMk id="26" creationId="{42A4FC2C-047E-45A5-965D-8E1E3BF09BC6}"/>
          </ac:spMkLst>
        </pc:spChg>
        <pc:grpChg chg="del">
          <ac:chgData name="Kalina Jan (260259)" userId="a7e6ec75-d3ba-42c7-b540-e3e8914f88d5" providerId="ADAL" clId="{2CCDBE88-B2FC-4023-97AE-D1171E98FE21}" dt="2024-09-18T17:20:37.230" v="0" actId="478"/>
          <ac:grpSpMkLst>
            <pc:docMk/>
            <pc:sldMk cId="0" sldId="363"/>
            <ac:grpSpMk id="2" creationId="{00000000-0000-0000-0000-000000000000}"/>
          </ac:grpSpMkLst>
        </pc:grpChg>
        <pc:grpChg chg="del">
          <ac:chgData name="Kalina Jan (260259)" userId="a7e6ec75-d3ba-42c7-b540-e3e8914f88d5" providerId="ADAL" clId="{2CCDBE88-B2FC-4023-97AE-D1171E98FE21}" dt="2024-09-18T17:20:37.230" v="0" actId="478"/>
          <ac:grpSpMkLst>
            <pc:docMk/>
            <pc:sldMk cId="0" sldId="363"/>
            <ac:grpSpMk id="5" creationId="{00000000-0000-0000-0000-000000000000}"/>
          </ac:grpSpMkLst>
        </pc:grpChg>
        <pc:grpChg chg="del">
          <ac:chgData name="Kalina Jan (260259)" userId="a7e6ec75-d3ba-42c7-b540-e3e8914f88d5" providerId="ADAL" clId="{2CCDBE88-B2FC-4023-97AE-D1171E98FE21}" dt="2024-09-18T17:20:37.230" v="0" actId="478"/>
          <ac:grpSpMkLst>
            <pc:docMk/>
            <pc:sldMk cId="0" sldId="363"/>
            <ac:grpSpMk id="10" creationId="{00000000-0000-0000-0000-000000000000}"/>
          </ac:grpSpMkLst>
        </pc:grpChg>
        <pc:picChg chg="add mod">
          <ac:chgData name="Kalina Jan (260259)" userId="a7e6ec75-d3ba-42c7-b540-e3e8914f88d5" providerId="ADAL" clId="{2CCDBE88-B2FC-4023-97AE-D1171E98FE21}" dt="2024-09-18T17:21:07.009" v="4" actId="27614"/>
          <ac:picMkLst>
            <pc:docMk/>
            <pc:sldMk cId="0" sldId="363"/>
            <ac:picMk id="21" creationId="{7F069055-F44C-27FD-B380-A514DCE0DFC0}"/>
          </ac:picMkLst>
        </pc:picChg>
      </pc:sldChg>
      <pc:sldChg chg="delSp mod">
        <pc:chgData name="Kalina Jan (260259)" userId="a7e6ec75-d3ba-42c7-b540-e3e8914f88d5" providerId="ADAL" clId="{2CCDBE88-B2FC-4023-97AE-D1171E98FE21}" dt="2024-09-18T17:27:09.237" v="138" actId="478"/>
        <pc:sldMkLst>
          <pc:docMk/>
          <pc:sldMk cId="104423797" sldId="364"/>
        </pc:sldMkLst>
        <pc:spChg chg="del">
          <ac:chgData name="Kalina Jan (260259)" userId="a7e6ec75-d3ba-42c7-b540-e3e8914f88d5" providerId="ADAL" clId="{2CCDBE88-B2FC-4023-97AE-D1171E98FE21}" dt="2024-09-18T17:27:09.237" v="138" actId="478"/>
          <ac:spMkLst>
            <pc:docMk/>
            <pc:sldMk cId="104423797" sldId="364"/>
            <ac:spMk id="10" creationId="{00000000-0000-0000-0000-000000000000}"/>
          </ac:spMkLst>
        </pc:spChg>
      </pc:sldChg>
      <pc:sldChg chg="addSp delSp modSp add mod">
        <pc:chgData name="Kalina Jan (260259)" userId="a7e6ec75-d3ba-42c7-b540-e3e8914f88d5" providerId="ADAL" clId="{2CCDBE88-B2FC-4023-97AE-D1171E98FE21}" dt="2024-09-18T17:29:11.774" v="172" actId="478"/>
        <pc:sldMkLst>
          <pc:docMk/>
          <pc:sldMk cId="0" sldId="366"/>
        </pc:sldMkLst>
        <pc:spChg chg="add mod">
          <ac:chgData name="Kalina Jan (260259)" userId="a7e6ec75-d3ba-42c7-b540-e3e8914f88d5" providerId="ADAL" clId="{2CCDBE88-B2FC-4023-97AE-D1171E98FE21}" dt="2024-09-18T17:24:10.455" v="31" actId="12788"/>
          <ac:spMkLst>
            <pc:docMk/>
            <pc:sldMk cId="0" sldId="366"/>
            <ac:spMk id="2" creationId="{4A3306A4-1991-2C41-B199-0AB65A1DB01D}"/>
          </ac:spMkLst>
        </pc:spChg>
        <pc:spChg chg="add mod">
          <ac:chgData name="Kalina Jan (260259)" userId="a7e6ec75-d3ba-42c7-b540-e3e8914f88d5" providerId="ADAL" clId="{2CCDBE88-B2FC-4023-97AE-D1171E98FE21}" dt="2024-09-18T17:26:33.854" v="126" actId="14100"/>
          <ac:spMkLst>
            <pc:docMk/>
            <pc:sldMk cId="0" sldId="366"/>
            <ac:spMk id="4" creationId="{9F171887-9EF2-972C-1015-263D155BCA31}"/>
          </ac:spMkLst>
        </pc:spChg>
        <pc:spChg chg="del">
          <ac:chgData name="Kalina Jan (260259)" userId="a7e6ec75-d3ba-42c7-b540-e3e8914f88d5" providerId="ADAL" clId="{2CCDBE88-B2FC-4023-97AE-D1171E98FE21}" dt="2024-09-18T17:29:11.774" v="172" actId="478"/>
          <ac:spMkLst>
            <pc:docMk/>
            <pc:sldMk cId="0" sldId="366"/>
            <ac:spMk id="5" creationId="{5A101373-F0B6-DA68-6245-6D8B9D5D3DA7}"/>
          </ac:spMkLst>
        </pc:spChg>
        <pc:spChg chg="mod">
          <ac:chgData name="Kalina Jan (260259)" userId="a7e6ec75-d3ba-42c7-b540-e3e8914f88d5" providerId="ADAL" clId="{2CCDBE88-B2FC-4023-97AE-D1171E98FE21}" dt="2024-09-18T17:26:10.243" v="119" actId="20577"/>
          <ac:spMkLst>
            <pc:docMk/>
            <pc:sldMk cId="0" sldId="36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2CCDBE88-B2FC-4023-97AE-D1171E98FE21}" dt="2024-09-18T17:25:18.120" v="101" actId="20577"/>
          <ac:spMkLst>
            <pc:docMk/>
            <pc:sldMk cId="0" sldId="366"/>
            <ac:spMk id="8" creationId="{B02C8A34-A825-E988-CC8E-783EEE6F20F9}"/>
          </ac:spMkLst>
        </pc:spChg>
        <pc:spChg chg="mod">
          <ac:chgData name="Kalina Jan (260259)" userId="a7e6ec75-d3ba-42c7-b540-e3e8914f88d5" providerId="ADAL" clId="{2CCDBE88-B2FC-4023-97AE-D1171E98FE21}" dt="2024-09-18T17:24:13.901" v="34" actId="20577"/>
          <ac:spMkLst>
            <pc:docMk/>
            <pc:sldMk cId="0" sldId="366"/>
            <ac:spMk id="9" creationId="{D98C9654-9CC2-0DC0-9B62-EDE655390375}"/>
          </ac:spMkLst>
        </pc:spChg>
      </pc:sldChg>
      <pc:sldChg chg="add del">
        <pc:chgData name="Kalina Jan (260259)" userId="a7e6ec75-d3ba-42c7-b540-e3e8914f88d5" providerId="ADAL" clId="{2CCDBE88-B2FC-4023-97AE-D1171E98FE21}" dt="2024-09-18T17:23:24.262" v="15"/>
        <pc:sldMkLst>
          <pc:docMk/>
          <pc:sldMk cId="0" sldId="367"/>
        </pc:sldMkLst>
      </pc:sldChg>
      <pc:sldMasterChg chg="modSp mod modSldLayout">
        <pc:chgData name="Kalina Jan (260259)" userId="a7e6ec75-d3ba-42c7-b540-e3e8914f88d5" providerId="ADAL" clId="{2CCDBE88-B2FC-4023-97AE-D1171E98FE21}" dt="2024-09-18T17:28:59.353" v="171"/>
        <pc:sldMasterMkLst>
          <pc:docMk/>
          <pc:sldMasterMk cId="0" sldId="2147483648"/>
        </pc:sldMasterMkLst>
        <pc:spChg chg="mod">
          <ac:chgData name="Kalina Jan (260259)" userId="a7e6ec75-d3ba-42c7-b540-e3e8914f88d5" providerId="ADAL" clId="{2CCDBE88-B2FC-4023-97AE-D1171E98FE21}" dt="2024-09-18T17:28:45.796" v="161" actId="207"/>
          <ac:spMkLst>
            <pc:docMk/>
            <pc:sldMasterMk cId="0" sldId="2147483648"/>
            <ac:spMk id="6" creationId="{00000000-0000-0000-0000-000000000000}"/>
          </ac:spMkLst>
        </pc:spChg>
        <pc:sldLayoutChg chg="addSp delSp modSp mod">
          <pc:chgData name="Kalina Jan (260259)" userId="a7e6ec75-d3ba-42c7-b540-e3e8914f88d5" providerId="ADAL" clId="{2CCDBE88-B2FC-4023-97AE-D1171E98FE21}" dt="2024-09-18T17:28:50.154" v="163"/>
          <pc:sldLayoutMkLst>
            <pc:docMk/>
            <pc:sldMasterMk cId="0" sldId="2147483648"/>
            <pc:sldLayoutMk cId="0" sldId="2147483661"/>
          </pc:sldLayoutMkLst>
          <pc:spChg chg="del">
            <ac:chgData name="Kalina Jan (260259)" userId="a7e6ec75-d3ba-42c7-b540-e3e8914f88d5" providerId="ADAL" clId="{2CCDBE88-B2FC-4023-97AE-D1171E98FE21}" dt="2024-09-18T17:28:49.973" v="162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2CCDBE88-B2FC-4023-97AE-D1171E98FE21}" dt="2024-09-18T17:28:50.154" v="163"/>
            <ac:spMkLst>
              <pc:docMk/>
              <pc:sldMasterMk cId="0" sldId="2147483648"/>
              <pc:sldLayoutMk cId="0" sldId="2147483661"/>
              <ac:spMk id="7" creationId="{DA99DDB7-9EB5-A950-597F-A36DD6702DCF}"/>
            </ac:spMkLst>
          </pc:spChg>
        </pc:sldLayoutChg>
        <pc:sldLayoutChg chg="addSp delSp modSp mod">
          <pc:chgData name="Kalina Jan (260259)" userId="a7e6ec75-d3ba-42c7-b540-e3e8914f88d5" providerId="ADAL" clId="{2CCDBE88-B2FC-4023-97AE-D1171E98FE21}" dt="2024-09-18T17:28:52.354" v="165"/>
          <pc:sldLayoutMkLst>
            <pc:docMk/>
            <pc:sldMasterMk cId="0" sldId="2147483648"/>
            <pc:sldLayoutMk cId="0" sldId="2147483662"/>
          </pc:sldLayoutMkLst>
          <pc:spChg chg="del">
            <ac:chgData name="Kalina Jan (260259)" userId="a7e6ec75-d3ba-42c7-b540-e3e8914f88d5" providerId="ADAL" clId="{2CCDBE88-B2FC-4023-97AE-D1171E98FE21}" dt="2024-09-18T17:28:52.173" v="164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2CCDBE88-B2FC-4023-97AE-D1171E98FE21}" dt="2024-09-18T17:28:52.354" v="165"/>
            <ac:spMkLst>
              <pc:docMk/>
              <pc:sldMasterMk cId="0" sldId="2147483648"/>
              <pc:sldLayoutMk cId="0" sldId="2147483662"/>
              <ac:spMk id="7" creationId="{F2AD878C-6CA8-E8C8-F54D-CFB43EE80BFD}"/>
            </ac:spMkLst>
          </pc:spChg>
        </pc:sldLayoutChg>
        <pc:sldLayoutChg chg="addSp delSp modSp mod">
          <pc:chgData name="Kalina Jan (260259)" userId="a7e6ec75-d3ba-42c7-b540-e3e8914f88d5" providerId="ADAL" clId="{2CCDBE88-B2FC-4023-97AE-D1171E98FE21}" dt="2024-09-18T17:28:54.673" v="167"/>
          <pc:sldLayoutMkLst>
            <pc:docMk/>
            <pc:sldMasterMk cId="0" sldId="2147483648"/>
            <pc:sldLayoutMk cId="0" sldId="2147483663"/>
          </pc:sldLayoutMkLst>
          <pc:spChg chg="del">
            <ac:chgData name="Kalina Jan (260259)" userId="a7e6ec75-d3ba-42c7-b540-e3e8914f88d5" providerId="ADAL" clId="{2CCDBE88-B2FC-4023-97AE-D1171E98FE21}" dt="2024-09-18T17:28:54.413" v="166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Kalina Jan (260259)" userId="a7e6ec75-d3ba-42c7-b540-e3e8914f88d5" providerId="ADAL" clId="{2CCDBE88-B2FC-4023-97AE-D1171E98FE21}" dt="2024-09-18T17:28:54.673" v="167"/>
            <ac:spMkLst>
              <pc:docMk/>
              <pc:sldMasterMk cId="0" sldId="2147483648"/>
              <pc:sldLayoutMk cId="0" sldId="2147483663"/>
              <ac:spMk id="8" creationId="{C03C1D33-409C-1486-40B6-B3747B19CA9E}"/>
            </ac:spMkLst>
          </pc:spChg>
        </pc:sldLayoutChg>
        <pc:sldLayoutChg chg="addSp delSp modSp mod">
          <pc:chgData name="Kalina Jan (260259)" userId="a7e6ec75-d3ba-42c7-b540-e3e8914f88d5" providerId="ADAL" clId="{2CCDBE88-B2FC-4023-97AE-D1171E98FE21}" dt="2024-09-18T17:28:56.803" v="169"/>
          <pc:sldLayoutMkLst>
            <pc:docMk/>
            <pc:sldMasterMk cId="0" sldId="2147483648"/>
            <pc:sldLayoutMk cId="0" sldId="2147483664"/>
          </pc:sldLayoutMkLst>
          <pc:spChg chg="del">
            <ac:chgData name="Kalina Jan (260259)" userId="a7e6ec75-d3ba-42c7-b540-e3e8914f88d5" providerId="ADAL" clId="{2CCDBE88-B2FC-4023-97AE-D1171E98FE21}" dt="2024-09-18T17:28:56.523" v="168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Kalina Jan (260259)" userId="a7e6ec75-d3ba-42c7-b540-e3e8914f88d5" providerId="ADAL" clId="{2CCDBE88-B2FC-4023-97AE-D1171E98FE21}" dt="2024-09-18T17:28:56.803" v="169"/>
            <ac:spMkLst>
              <pc:docMk/>
              <pc:sldMasterMk cId="0" sldId="2147483648"/>
              <pc:sldLayoutMk cId="0" sldId="2147483664"/>
              <ac:spMk id="6" creationId="{16378B39-B178-35CD-60AD-E3EDFA7CE3CF}"/>
            </ac:spMkLst>
          </pc:spChg>
        </pc:sldLayoutChg>
        <pc:sldLayoutChg chg="addSp delSp modSp mod">
          <pc:chgData name="Kalina Jan (260259)" userId="a7e6ec75-d3ba-42c7-b540-e3e8914f88d5" providerId="ADAL" clId="{2CCDBE88-B2FC-4023-97AE-D1171E98FE21}" dt="2024-09-18T17:28:59.353" v="171"/>
          <pc:sldLayoutMkLst>
            <pc:docMk/>
            <pc:sldMasterMk cId="0" sldId="2147483648"/>
            <pc:sldLayoutMk cId="0" sldId="2147483665"/>
          </pc:sldLayoutMkLst>
          <pc:spChg chg="del">
            <ac:chgData name="Kalina Jan (260259)" userId="a7e6ec75-d3ba-42c7-b540-e3e8914f88d5" providerId="ADAL" clId="{2CCDBE88-B2FC-4023-97AE-D1171E98FE21}" dt="2024-09-18T17:28:59.093" v="17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add mod">
            <ac:chgData name="Kalina Jan (260259)" userId="a7e6ec75-d3ba-42c7-b540-e3e8914f88d5" providerId="ADAL" clId="{2CCDBE88-B2FC-4023-97AE-D1171E98FE21}" dt="2024-09-18T17:28:59.353" v="171"/>
            <ac:spMkLst>
              <pc:docMk/>
              <pc:sldMasterMk cId="0" sldId="2147483648"/>
              <pc:sldLayoutMk cId="0" sldId="2147483665"/>
              <ac:spMk id="5" creationId="{003A40E0-48A8-E28F-6C46-5573645E24D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B362-1B52-4D91-924C-6668CF60260B}" type="datetimeFigureOut">
              <a:rPr lang="cs-CZ" smtClean="0"/>
              <a:t>20.09.2024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3588-0A90-4C12-AA65-5ED76F04C7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66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90404" y="478027"/>
            <a:ext cx="491259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7C72-163E-4FDE-ADF1-067AD10E7757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DA99DDB7-9EB5-A950-597F-A36DD6702D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894A-B22A-4865-93B2-3183450D73AE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F2AD878C-6CA8-E8C8-F54D-CFB43EE80B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52DD-5A15-4748-97BB-523AE3826955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03C1D33-409C-1486-40B6-B3747B19CA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BB0A-9231-420E-8BAF-71C4E12AF425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6378B39-B178-35CD-60AD-E3EDFA7CE3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2668-2041-4373-9760-92E720617F3A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03A40E0-48A8-E28F-6C46-5573645E24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0404" y="478027"/>
            <a:ext cx="491259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220" y="1281175"/>
            <a:ext cx="8672195" cy="509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DCF7-1CF4-4448-8A1C-5773A7C45457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22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034" y="1297793"/>
            <a:ext cx="10075333" cy="2251857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7273" b="1" dirty="0">
                <a:latin typeface="+mj-lt"/>
              </a:rPr>
              <a:t>Abecedy, řetězce a</a:t>
            </a:r>
            <a:br>
              <a:rPr lang="cs-CZ" sz="7273" b="1" dirty="0">
                <a:latin typeface="+mj-lt"/>
              </a:rPr>
            </a:br>
            <a:r>
              <a:rPr lang="cs-CZ" sz="7273" b="1" dirty="0">
                <a:latin typeface="+mj-lt"/>
              </a:rPr>
              <a:t>jazyky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2C8A34-A825-E988-CC8E-783EEE6F20F9}"/>
              </a:ext>
            </a:extLst>
          </p:cNvPr>
          <p:cNvSpPr txBox="1">
            <a:spLocks/>
          </p:cNvSpPr>
          <p:nvPr/>
        </p:nvSpPr>
        <p:spPr>
          <a:xfrm>
            <a:off x="309034" y="6968205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dirty="0">
                <a:solidFill>
                  <a:schemeClr val="bg1">
                    <a:lumMod val="50000"/>
                  </a:schemeClr>
                </a:solidFill>
              </a:rPr>
              <a:t>Formální jazyky a překladače (IFJ): Abecedy, řetězce a jazyky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98C9654-9CC2-0DC0-9B62-EDE655390375}"/>
              </a:ext>
            </a:extLst>
          </p:cNvPr>
          <p:cNvSpPr txBox="1">
            <a:spLocks/>
          </p:cNvSpPr>
          <p:nvPr/>
        </p:nvSpPr>
        <p:spPr>
          <a:xfrm>
            <a:off x="309034" y="3761548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b="1" dirty="0">
                <a:solidFill>
                  <a:schemeClr val="tx1"/>
                </a:solidFill>
              </a:rPr>
              <a:t>IFJ 01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3306A4-1991-2C41-B199-0AB65A1DB01D}"/>
              </a:ext>
            </a:extLst>
          </p:cNvPr>
          <p:cNvSpPr txBox="1"/>
          <p:nvPr/>
        </p:nvSpPr>
        <p:spPr>
          <a:xfrm>
            <a:off x="3032125" y="4431196"/>
            <a:ext cx="4629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Alexander</a:t>
            </a:r>
            <a:r>
              <a:rPr sz="2400" b="1" spc="-16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Meduna</a:t>
            </a:r>
            <a:br>
              <a:rPr lang="cs-CZ"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Roman</a:t>
            </a:r>
            <a:r>
              <a:rPr sz="2400" b="1" spc="-2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Lukáš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171887-9EF2-972C-1015-263D155BCA31}"/>
              </a:ext>
            </a:extLst>
          </p:cNvPr>
          <p:cNvSpPr txBox="1"/>
          <p:nvPr/>
        </p:nvSpPr>
        <p:spPr>
          <a:xfrm>
            <a:off x="8623300" y="17285"/>
            <a:ext cx="2070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lang="cs-CZ"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32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I.</a:t>
            </a:r>
            <a:endParaRPr lang="cs-CZ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628139"/>
            <a:chOff x="1049917" y="1831848"/>
            <a:chExt cx="8595360" cy="1628139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925194"/>
            </a:xfrm>
            <a:custGeom>
              <a:avLst/>
              <a:gdLst/>
              <a:ahLst/>
              <a:cxnLst/>
              <a:rect l="l" t="t" r="r" b="b"/>
              <a:pathLst>
                <a:path w="8564880" h="925195">
                  <a:moveTo>
                    <a:pt x="8564879" y="9250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564879" y="9250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942340"/>
            </a:xfrm>
            <a:custGeom>
              <a:avLst/>
              <a:gdLst/>
              <a:ahLst/>
              <a:cxnLst/>
              <a:rect l="l" t="t" r="r" b="b"/>
              <a:pathLst>
                <a:path w="8595360" h="942339">
                  <a:moveTo>
                    <a:pt x="32003" y="90982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41831"/>
                  </a:lnTo>
                  <a:lnTo>
                    <a:pt x="15239" y="941831"/>
                  </a:lnTo>
                  <a:lnTo>
                    <a:pt x="15239" y="909827"/>
                  </a:lnTo>
                  <a:lnTo>
                    <a:pt x="32003" y="909827"/>
                  </a:lnTo>
                  <a:close/>
                </a:path>
                <a:path w="8595360" h="942339">
                  <a:moveTo>
                    <a:pt x="8580116" y="909827"/>
                  </a:moveTo>
                  <a:lnTo>
                    <a:pt x="15239" y="909827"/>
                  </a:lnTo>
                  <a:lnTo>
                    <a:pt x="32003" y="925067"/>
                  </a:lnTo>
                  <a:lnTo>
                    <a:pt x="32003" y="941831"/>
                  </a:lnTo>
                  <a:lnTo>
                    <a:pt x="8563352" y="941831"/>
                  </a:lnTo>
                  <a:lnTo>
                    <a:pt x="8563352" y="925067"/>
                  </a:lnTo>
                  <a:lnTo>
                    <a:pt x="8580116" y="909827"/>
                  </a:lnTo>
                  <a:close/>
                </a:path>
                <a:path w="8595360" h="942339">
                  <a:moveTo>
                    <a:pt x="32003" y="941831"/>
                  </a:moveTo>
                  <a:lnTo>
                    <a:pt x="32003" y="925067"/>
                  </a:lnTo>
                  <a:lnTo>
                    <a:pt x="15239" y="909827"/>
                  </a:lnTo>
                  <a:lnTo>
                    <a:pt x="15239" y="941831"/>
                  </a:lnTo>
                  <a:lnTo>
                    <a:pt x="32003" y="941831"/>
                  </a:lnTo>
                  <a:close/>
                </a:path>
                <a:path w="8595360" h="942339">
                  <a:moveTo>
                    <a:pt x="8595356" y="94183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09827"/>
                  </a:lnTo>
                  <a:lnTo>
                    <a:pt x="8580116" y="909827"/>
                  </a:lnTo>
                  <a:lnTo>
                    <a:pt x="8580116" y="941831"/>
                  </a:lnTo>
                  <a:lnTo>
                    <a:pt x="8595356" y="941831"/>
                  </a:lnTo>
                  <a:close/>
                </a:path>
                <a:path w="8595360" h="942339">
                  <a:moveTo>
                    <a:pt x="8580116" y="941831"/>
                  </a:moveTo>
                  <a:lnTo>
                    <a:pt x="8580116" y="909827"/>
                  </a:lnTo>
                  <a:lnTo>
                    <a:pt x="8563352" y="925067"/>
                  </a:lnTo>
                  <a:lnTo>
                    <a:pt x="8563352" y="941831"/>
                  </a:lnTo>
                  <a:lnTo>
                    <a:pt x="8580116" y="941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6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Podřetězec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38420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3925" y="5017020"/>
            <a:ext cx="289560" cy="2308860"/>
          </a:xfrm>
          <a:custGeom>
            <a:avLst/>
            <a:gdLst/>
            <a:ahLst/>
            <a:cxnLst/>
            <a:rect l="l" t="t" r="r" b="b"/>
            <a:pathLst>
              <a:path w="289560" h="2308859">
                <a:moveTo>
                  <a:pt x="289560" y="42672"/>
                </a:moveTo>
                <a:lnTo>
                  <a:pt x="288683" y="18288"/>
                </a:lnTo>
                <a:lnTo>
                  <a:pt x="288036" y="0"/>
                </a:lnTo>
                <a:lnTo>
                  <a:pt x="271272" y="1524"/>
                </a:lnTo>
                <a:lnTo>
                  <a:pt x="228600" y="12192"/>
                </a:lnTo>
                <a:lnTo>
                  <a:pt x="190500" y="35052"/>
                </a:lnTo>
                <a:lnTo>
                  <a:pt x="178308" y="44196"/>
                </a:lnTo>
                <a:lnTo>
                  <a:pt x="152400" y="79248"/>
                </a:lnTo>
                <a:lnTo>
                  <a:pt x="134112" y="135636"/>
                </a:lnTo>
                <a:lnTo>
                  <a:pt x="134112" y="1036320"/>
                </a:lnTo>
                <a:lnTo>
                  <a:pt x="132588" y="1046988"/>
                </a:lnTo>
                <a:lnTo>
                  <a:pt x="109728" y="1094232"/>
                </a:lnTo>
                <a:lnTo>
                  <a:pt x="94488" y="1107948"/>
                </a:lnTo>
                <a:lnTo>
                  <a:pt x="85344" y="1115568"/>
                </a:lnTo>
                <a:lnTo>
                  <a:pt x="67056" y="1124712"/>
                </a:lnTo>
                <a:lnTo>
                  <a:pt x="56388" y="1129284"/>
                </a:lnTo>
                <a:lnTo>
                  <a:pt x="45720" y="1130808"/>
                </a:lnTo>
                <a:lnTo>
                  <a:pt x="33528" y="1133856"/>
                </a:lnTo>
                <a:lnTo>
                  <a:pt x="22860" y="1133856"/>
                </a:lnTo>
                <a:lnTo>
                  <a:pt x="19812" y="1133856"/>
                </a:lnTo>
                <a:lnTo>
                  <a:pt x="12217" y="1135468"/>
                </a:lnTo>
                <a:lnTo>
                  <a:pt x="5905" y="1139952"/>
                </a:lnTo>
                <a:lnTo>
                  <a:pt x="1600" y="1146708"/>
                </a:lnTo>
                <a:lnTo>
                  <a:pt x="0" y="1155192"/>
                </a:lnTo>
                <a:lnTo>
                  <a:pt x="1600" y="1162812"/>
                </a:lnTo>
                <a:lnTo>
                  <a:pt x="5905" y="1169289"/>
                </a:lnTo>
                <a:lnTo>
                  <a:pt x="12217" y="1174051"/>
                </a:lnTo>
                <a:lnTo>
                  <a:pt x="19812" y="1176528"/>
                </a:lnTo>
                <a:lnTo>
                  <a:pt x="22860" y="1176528"/>
                </a:lnTo>
                <a:lnTo>
                  <a:pt x="32004" y="1176528"/>
                </a:lnTo>
                <a:lnTo>
                  <a:pt x="74676" y="1188720"/>
                </a:lnTo>
                <a:lnTo>
                  <a:pt x="108204" y="1214628"/>
                </a:lnTo>
                <a:lnTo>
                  <a:pt x="128016" y="1249680"/>
                </a:lnTo>
                <a:lnTo>
                  <a:pt x="134112" y="1271016"/>
                </a:lnTo>
                <a:lnTo>
                  <a:pt x="134112" y="2161032"/>
                </a:lnTo>
                <a:lnTo>
                  <a:pt x="137160" y="2191512"/>
                </a:lnTo>
                <a:lnTo>
                  <a:pt x="153924" y="2232660"/>
                </a:lnTo>
                <a:lnTo>
                  <a:pt x="179832" y="2266188"/>
                </a:lnTo>
                <a:lnTo>
                  <a:pt x="216408" y="2292096"/>
                </a:lnTo>
                <a:lnTo>
                  <a:pt x="274320" y="2308860"/>
                </a:lnTo>
                <a:lnTo>
                  <a:pt x="288036" y="2308860"/>
                </a:lnTo>
                <a:lnTo>
                  <a:pt x="289560" y="2267712"/>
                </a:lnTo>
                <a:lnTo>
                  <a:pt x="275844" y="2266188"/>
                </a:lnTo>
                <a:lnTo>
                  <a:pt x="265176" y="2264664"/>
                </a:lnTo>
                <a:lnTo>
                  <a:pt x="224028" y="2247900"/>
                </a:lnTo>
                <a:lnTo>
                  <a:pt x="216408" y="2241804"/>
                </a:lnTo>
                <a:lnTo>
                  <a:pt x="207264" y="2235708"/>
                </a:lnTo>
                <a:lnTo>
                  <a:pt x="201168" y="2228088"/>
                </a:lnTo>
                <a:lnTo>
                  <a:pt x="193548" y="2218944"/>
                </a:lnTo>
                <a:lnTo>
                  <a:pt x="184404" y="2200656"/>
                </a:lnTo>
                <a:lnTo>
                  <a:pt x="181356" y="2191512"/>
                </a:lnTo>
                <a:lnTo>
                  <a:pt x="178308" y="2180844"/>
                </a:lnTo>
                <a:lnTo>
                  <a:pt x="175260" y="2159508"/>
                </a:lnTo>
                <a:lnTo>
                  <a:pt x="175260" y="1267968"/>
                </a:lnTo>
                <a:lnTo>
                  <a:pt x="173736" y="1254252"/>
                </a:lnTo>
                <a:lnTo>
                  <a:pt x="169164" y="1239012"/>
                </a:lnTo>
                <a:lnTo>
                  <a:pt x="164592" y="1225296"/>
                </a:lnTo>
                <a:lnTo>
                  <a:pt x="156972" y="1213104"/>
                </a:lnTo>
                <a:lnTo>
                  <a:pt x="149352" y="1199388"/>
                </a:lnTo>
                <a:lnTo>
                  <a:pt x="120396" y="1168908"/>
                </a:lnTo>
                <a:lnTo>
                  <a:pt x="100126" y="1154709"/>
                </a:lnTo>
                <a:lnTo>
                  <a:pt x="118872" y="1143000"/>
                </a:lnTo>
                <a:lnTo>
                  <a:pt x="149352" y="1110996"/>
                </a:lnTo>
                <a:lnTo>
                  <a:pt x="169164" y="1072896"/>
                </a:lnTo>
                <a:lnTo>
                  <a:pt x="172212" y="1057656"/>
                </a:lnTo>
                <a:lnTo>
                  <a:pt x="175260" y="1043940"/>
                </a:lnTo>
                <a:lnTo>
                  <a:pt x="175260" y="149352"/>
                </a:lnTo>
                <a:lnTo>
                  <a:pt x="176784" y="137160"/>
                </a:lnTo>
                <a:lnTo>
                  <a:pt x="178308" y="126492"/>
                </a:lnTo>
                <a:lnTo>
                  <a:pt x="181356" y="117348"/>
                </a:lnTo>
                <a:lnTo>
                  <a:pt x="184404" y="106680"/>
                </a:lnTo>
                <a:lnTo>
                  <a:pt x="190500" y="97536"/>
                </a:lnTo>
                <a:lnTo>
                  <a:pt x="195072" y="88392"/>
                </a:lnTo>
                <a:lnTo>
                  <a:pt x="202692" y="80772"/>
                </a:lnTo>
                <a:lnTo>
                  <a:pt x="208788" y="73152"/>
                </a:lnTo>
                <a:lnTo>
                  <a:pt x="217932" y="67056"/>
                </a:lnTo>
                <a:lnTo>
                  <a:pt x="225552" y="60960"/>
                </a:lnTo>
                <a:lnTo>
                  <a:pt x="236220" y="54864"/>
                </a:lnTo>
                <a:lnTo>
                  <a:pt x="245364" y="50292"/>
                </a:lnTo>
                <a:lnTo>
                  <a:pt x="266700" y="44196"/>
                </a:lnTo>
                <a:lnTo>
                  <a:pt x="277368" y="42672"/>
                </a:lnTo>
                <a:lnTo>
                  <a:pt x="289560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815973" y="5017008"/>
            <a:ext cx="2225040" cy="2308860"/>
            <a:chOff x="3815973" y="5017008"/>
            <a:chExt cx="2225040" cy="2308860"/>
          </a:xfrm>
        </p:grpSpPr>
        <p:sp>
          <p:nvSpPr>
            <p:cNvPr id="15" name="object 15"/>
            <p:cNvSpPr/>
            <p:nvPr/>
          </p:nvSpPr>
          <p:spPr>
            <a:xfrm>
              <a:off x="3815973" y="5017008"/>
              <a:ext cx="2056130" cy="18415"/>
            </a:xfrm>
            <a:custGeom>
              <a:avLst/>
              <a:gdLst/>
              <a:ahLst/>
              <a:cxnLst/>
              <a:rect l="l" t="t" r="r" b="b"/>
              <a:pathLst>
                <a:path w="2056129" h="18414">
                  <a:moveTo>
                    <a:pt x="2055875" y="18287"/>
                  </a:moveTo>
                  <a:lnTo>
                    <a:pt x="2055875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2055875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5785" y="5038343"/>
              <a:ext cx="2016760" cy="2268220"/>
            </a:xfrm>
            <a:custGeom>
              <a:avLst/>
              <a:gdLst/>
              <a:ahLst/>
              <a:cxnLst/>
              <a:rect l="l" t="t" r="r" b="b"/>
              <a:pathLst>
                <a:path w="2016760" h="2268220">
                  <a:moveTo>
                    <a:pt x="2016251" y="2267711"/>
                  </a:moveTo>
                  <a:lnTo>
                    <a:pt x="2016251" y="0"/>
                  </a:lnTo>
                  <a:lnTo>
                    <a:pt x="0" y="0"/>
                  </a:lnTo>
                  <a:lnTo>
                    <a:pt x="0" y="2267711"/>
                  </a:lnTo>
                  <a:lnTo>
                    <a:pt x="2016251" y="22677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5973" y="5035296"/>
              <a:ext cx="2056130" cy="2291080"/>
            </a:xfrm>
            <a:custGeom>
              <a:avLst/>
              <a:gdLst/>
              <a:ahLst/>
              <a:cxnLst/>
              <a:rect l="l" t="t" r="r" b="b"/>
              <a:pathLst>
                <a:path w="2056129" h="2291079">
                  <a:moveTo>
                    <a:pt x="2055875" y="2290571"/>
                  </a:moveTo>
                  <a:lnTo>
                    <a:pt x="2055875" y="0"/>
                  </a:lnTo>
                  <a:lnTo>
                    <a:pt x="0" y="0"/>
                  </a:lnTo>
                  <a:lnTo>
                    <a:pt x="0" y="2290571"/>
                  </a:lnTo>
                  <a:lnTo>
                    <a:pt x="19811" y="2290571"/>
                  </a:lnTo>
                  <a:lnTo>
                    <a:pt x="19811" y="24383"/>
                  </a:lnTo>
                  <a:lnTo>
                    <a:pt x="41147" y="3047"/>
                  </a:lnTo>
                  <a:lnTo>
                    <a:pt x="41147" y="24383"/>
                  </a:lnTo>
                  <a:lnTo>
                    <a:pt x="2014727" y="24383"/>
                  </a:lnTo>
                  <a:lnTo>
                    <a:pt x="2014727" y="3047"/>
                  </a:lnTo>
                  <a:lnTo>
                    <a:pt x="2036063" y="24383"/>
                  </a:lnTo>
                  <a:lnTo>
                    <a:pt x="2036063" y="2290571"/>
                  </a:lnTo>
                  <a:lnTo>
                    <a:pt x="2055875" y="2290571"/>
                  </a:lnTo>
                  <a:close/>
                </a:path>
                <a:path w="2056129" h="2291079">
                  <a:moveTo>
                    <a:pt x="41147" y="24383"/>
                  </a:moveTo>
                  <a:lnTo>
                    <a:pt x="41147" y="3047"/>
                  </a:lnTo>
                  <a:lnTo>
                    <a:pt x="19811" y="24383"/>
                  </a:lnTo>
                  <a:lnTo>
                    <a:pt x="41147" y="24383"/>
                  </a:lnTo>
                  <a:close/>
                </a:path>
                <a:path w="2056129" h="2291079">
                  <a:moveTo>
                    <a:pt x="41147" y="2249423"/>
                  </a:moveTo>
                  <a:lnTo>
                    <a:pt x="41147" y="24383"/>
                  </a:lnTo>
                  <a:lnTo>
                    <a:pt x="19811" y="24383"/>
                  </a:lnTo>
                  <a:lnTo>
                    <a:pt x="19811" y="2249423"/>
                  </a:lnTo>
                  <a:lnTo>
                    <a:pt x="41147" y="2249423"/>
                  </a:lnTo>
                  <a:close/>
                </a:path>
                <a:path w="2056129" h="2291079">
                  <a:moveTo>
                    <a:pt x="2036063" y="2249423"/>
                  </a:moveTo>
                  <a:lnTo>
                    <a:pt x="19811" y="2249423"/>
                  </a:lnTo>
                  <a:lnTo>
                    <a:pt x="41147" y="2270759"/>
                  </a:lnTo>
                  <a:lnTo>
                    <a:pt x="41147" y="2290571"/>
                  </a:lnTo>
                  <a:lnTo>
                    <a:pt x="2014727" y="2290571"/>
                  </a:lnTo>
                  <a:lnTo>
                    <a:pt x="2014727" y="2270759"/>
                  </a:lnTo>
                  <a:lnTo>
                    <a:pt x="2036063" y="2249423"/>
                  </a:lnTo>
                  <a:close/>
                </a:path>
                <a:path w="2056129" h="2291079">
                  <a:moveTo>
                    <a:pt x="41147" y="2290571"/>
                  </a:moveTo>
                  <a:lnTo>
                    <a:pt x="41147" y="2270759"/>
                  </a:lnTo>
                  <a:lnTo>
                    <a:pt x="19811" y="2249423"/>
                  </a:lnTo>
                  <a:lnTo>
                    <a:pt x="19811" y="2290571"/>
                  </a:lnTo>
                  <a:lnTo>
                    <a:pt x="41147" y="2290571"/>
                  </a:lnTo>
                  <a:close/>
                </a:path>
                <a:path w="2056129" h="2291079">
                  <a:moveTo>
                    <a:pt x="2036063" y="24383"/>
                  </a:moveTo>
                  <a:lnTo>
                    <a:pt x="2014727" y="3047"/>
                  </a:lnTo>
                  <a:lnTo>
                    <a:pt x="2014727" y="24383"/>
                  </a:lnTo>
                  <a:lnTo>
                    <a:pt x="2036063" y="24383"/>
                  </a:lnTo>
                  <a:close/>
                </a:path>
                <a:path w="2056129" h="2291079">
                  <a:moveTo>
                    <a:pt x="2036063" y="2249423"/>
                  </a:moveTo>
                  <a:lnTo>
                    <a:pt x="2036063" y="24383"/>
                  </a:lnTo>
                  <a:lnTo>
                    <a:pt x="2014727" y="24383"/>
                  </a:lnTo>
                  <a:lnTo>
                    <a:pt x="2014727" y="2249423"/>
                  </a:lnTo>
                  <a:lnTo>
                    <a:pt x="2036063" y="2249423"/>
                  </a:lnTo>
                  <a:close/>
                </a:path>
                <a:path w="2056129" h="2291079">
                  <a:moveTo>
                    <a:pt x="2036063" y="2290571"/>
                  </a:moveTo>
                  <a:lnTo>
                    <a:pt x="2036063" y="2249423"/>
                  </a:lnTo>
                  <a:lnTo>
                    <a:pt x="2014727" y="2270759"/>
                  </a:lnTo>
                  <a:lnTo>
                    <a:pt x="2014727" y="2290571"/>
                  </a:lnTo>
                  <a:lnTo>
                    <a:pt x="2036063" y="2290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8769" y="5457443"/>
              <a:ext cx="1931035" cy="1344295"/>
            </a:xfrm>
            <a:custGeom>
              <a:avLst/>
              <a:gdLst/>
              <a:ahLst/>
              <a:cxnLst/>
              <a:rect l="l" t="t" r="r" b="b"/>
              <a:pathLst>
                <a:path w="1931035" h="1344295">
                  <a:moveTo>
                    <a:pt x="1930907" y="1344167"/>
                  </a:moveTo>
                  <a:lnTo>
                    <a:pt x="1930907" y="0"/>
                  </a:lnTo>
                  <a:lnTo>
                    <a:pt x="0" y="0"/>
                  </a:lnTo>
                  <a:lnTo>
                    <a:pt x="0" y="1344167"/>
                  </a:lnTo>
                  <a:lnTo>
                    <a:pt x="1930907" y="134416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7434" y="5437632"/>
              <a:ext cx="1973580" cy="1385570"/>
            </a:xfrm>
            <a:custGeom>
              <a:avLst/>
              <a:gdLst/>
              <a:ahLst/>
              <a:cxnLst/>
              <a:rect l="l" t="t" r="r" b="b"/>
              <a:pathLst>
                <a:path w="1973579" h="1385570">
                  <a:moveTo>
                    <a:pt x="1973580" y="1385316"/>
                  </a:moveTo>
                  <a:lnTo>
                    <a:pt x="1973580" y="0"/>
                  </a:lnTo>
                  <a:lnTo>
                    <a:pt x="0" y="0"/>
                  </a:lnTo>
                  <a:lnTo>
                    <a:pt x="0" y="1385316"/>
                  </a:lnTo>
                  <a:lnTo>
                    <a:pt x="21336" y="1385316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930908" y="41148"/>
                  </a:lnTo>
                  <a:lnTo>
                    <a:pt x="1930908" y="19812"/>
                  </a:lnTo>
                  <a:lnTo>
                    <a:pt x="1952244" y="41148"/>
                  </a:lnTo>
                  <a:lnTo>
                    <a:pt x="1952244" y="1385316"/>
                  </a:lnTo>
                  <a:lnTo>
                    <a:pt x="1973580" y="1385316"/>
                  </a:lnTo>
                  <a:close/>
                </a:path>
                <a:path w="1973579" h="138557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973579" h="1385570">
                  <a:moveTo>
                    <a:pt x="41148" y="134264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342644"/>
                  </a:lnTo>
                  <a:lnTo>
                    <a:pt x="41148" y="1342644"/>
                  </a:lnTo>
                  <a:close/>
                </a:path>
                <a:path w="1973579" h="1385570">
                  <a:moveTo>
                    <a:pt x="1952244" y="1342644"/>
                  </a:moveTo>
                  <a:lnTo>
                    <a:pt x="21336" y="1342644"/>
                  </a:lnTo>
                  <a:lnTo>
                    <a:pt x="41148" y="1363980"/>
                  </a:lnTo>
                  <a:lnTo>
                    <a:pt x="41148" y="1385316"/>
                  </a:lnTo>
                  <a:lnTo>
                    <a:pt x="1930908" y="1385316"/>
                  </a:lnTo>
                  <a:lnTo>
                    <a:pt x="1930908" y="1363980"/>
                  </a:lnTo>
                  <a:lnTo>
                    <a:pt x="1952244" y="1342644"/>
                  </a:lnTo>
                  <a:close/>
                </a:path>
                <a:path w="1973579" h="1385570">
                  <a:moveTo>
                    <a:pt x="41148" y="1385316"/>
                  </a:moveTo>
                  <a:lnTo>
                    <a:pt x="41148" y="1363980"/>
                  </a:lnTo>
                  <a:lnTo>
                    <a:pt x="21336" y="1342644"/>
                  </a:lnTo>
                  <a:lnTo>
                    <a:pt x="21336" y="1385316"/>
                  </a:lnTo>
                  <a:lnTo>
                    <a:pt x="41148" y="1385316"/>
                  </a:lnTo>
                  <a:close/>
                </a:path>
                <a:path w="1973579" h="1385570">
                  <a:moveTo>
                    <a:pt x="1952244" y="41148"/>
                  </a:moveTo>
                  <a:lnTo>
                    <a:pt x="1930908" y="19812"/>
                  </a:lnTo>
                  <a:lnTo>
                    <a:pt x="1930908" y="41148"/>
                  </a:lnTo>
                  <a:lnTo>
                    <a:pt x="1952244" y="41148"/>
                  </a:lnTo>
                  <a:close/>
                </a:path>
                <a:path w="1973579" h="1385570">
                  <a:moveTo>
                    <a:pt x="1952244" y="1342644"/>
                  </a:moveTo>
                  <a:lnTo>
                    <a:pt x="1952244" y="41148"/>
                  </a:lnTo>
                  <a:lnTo>
                    <a:pt x="1930908" y="41148"/>
                  </a:lnTo>
                  <a:lnTo>
                    <a:pt x="1930908" y="1342644"/>
                  </a:lnTo>
                  <a:lnTo>
                    <a:pt x="1952244" y="1342644"/>
                  </a:lnTo>
                  <a:close/>
                </a:path>
                <a:path w="1973579" h="1385570">
                  <a:moveTo>
                    <a:pt x="1952244" y="1385316"/>
                  </a:moveTo>
                  <a:lnTo>
                    <a:pt x="1952244" y="1342644"/>
                  </a:lnTo>
                  <a:lnTo>
                    <a:pt x="1930908" y="1363980"/>
                  </a:lnTo>
                  <a:lnTo>
                    <a:pt x="1930908" y="1385316"/>
                  </a:lnTo>
                  <a:lnTo>
                    <a:pt x="1952244" y="1385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1561" y="5850125"/>
            <a:ext cx="1852930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84505" marR="5080" indent="-472440">
              <a:lnSpc>
                <a:spcPct val="101299"/>
              </a:lnSpc>
              <a:spcBef>
                <a:spcPts val="85"/>
              </a:spcBef>
            </a:pPr>
            <a:r>
              <a:rPr sz="3050" b="1" spc="-10" dirty="0">
                <a:latin typeface="Times New Roman"/>
                <a:cs typeface="Times New Roman"/>
              </a:rPr>
              <a:t>Podřetězce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1974" y="5437632"/>
            <a:ext cx="274320" cy="1385570"/>
          </a:xfrm>
          <a:custGeom>
            <a:avLst/>
            <a:gdLst/>
            <a:ahLst/>
            <a:cxnLst/>
            <a:rect l="l" t="t" r="r" b="b"/>
            <a:pathLst>
              <a:path w="274320" h="1385570">
                <a:moveTo>
                  <a:pt x="274320" y="691896"/>
                </a:moveTo>
                <a:lnTo>
                  <a:pt x="242316" y="670560"/>
                </a:lnTo>
                <a:lnTo>
                  <a:pt x="220980" y="667512"/>
                </a:lnTo>
                <a:lnTo>
                  <a:pt x="178308" y="647700"/>
                </a:lnTo>
                <a:lnTo>
                  <a:pt x="166116" y="635508"/>
                </a:lnTo>
                <a:lnTo>
                  <a:pt x="160020" y="629412"/>
                </a:lnTo>
                <a:lnTo>
                  <a:pt x="155448" y="623316"/>
                </a:lnTo>
                <a:lnTo>
                  <a:pt x="152400" y="617220"/>
                </a:lnTo>
                <a:lnTo>
                  <a:pt x="150876" y="609600"/>
                </a:lnTo>
                <a:lnTo>
                  <a:pt x="149352" y="603504"/>
                </a:lnTo>
                <a:lnTo>
                  <a:pt x="147828" y="594360"/>
                </a:lnTo>
                <a:lnTo>
                  <a:pt x="147828" y="105156"/>
                </a:lnTo>
                <a:lnTo>
                  <a:pt x="144780" y="92964"/>
                </a:lnTo>
                <a:lnTo>
                  <a:pt x="120396" y="48768"/>
                </a:lnTo>
                <a:lnTo>
                  <a:pt x="80772" y="18288"/>
                </a:lnTo>
                <a:lnTo>
                  <a:pt x="28956" y="1524"/>
                </a:lnTo>
                <a:lnTo>
                  <a:pt x="15240" y="0"/>
                </a:lnTo>
                <a:lnTo>
                  <a:pt x="1524" y="0"/>
                </a:lnTo>
                <a:lnTo>
                  <a:pt x="0" y="41148"/>
                </a:lnTo>
                <a:lnTo>
                  <a:pt x="13716" y="42672"/>
                </a:lnTo>
                <a:lnTo>
                  <a:pt x="35052" y="45720"/>
                </a:lnTo>
                <a:lnTo>
                  <a:pt x="53340" y="51816"/>
                </a:lnTo>
                <a:lnTo>
                  <a:pt x="71628" y="60960"/>
                </a:lnTo>
                <a:lnTo>
                  <a:pt x="77724" y="67056"/>
                </a:lnTo>
                <a:lnTo>
                  <a:pt x="85344" y="71628"/>
                </a:lnTo>
                <a:lnTo>
                  <a:pt x="89916" y="77724"/>
                </a:lnTo>
                <a:lnTo>
                  <a:pt x="96012" y="85344"/>
                </a:lnTo>
                <a:lnTo>
                  <a:pt x="99060" y="91440"/>
                </a:lnTo>
                <a:lnTo>
                  <a:pt x="102108" y="99060"/>
                </a:lnTo>
                <a:lnTo>
                  <a:pt x="105156" y="105156"/>
                </a:lnTo>
                <a:lnTo>
                  <a:pt x="106680" y="112776"/>
                </a:lnTo>
                <a:lnTo>
                  <a:pt x="106680" y="605028"/>
                </a:lnTo>
                <a:lnTo>
                  <a:pt x="118872" y="641604"/>
                </a:lnTo>
                <a:lnTo>
                  <a:pt x="150876" y="679704"/>
                </a:lnTo>
                <a:lnTo>
                  <a:pt x="170307" y="692331"/>
                </a:lnTo>
                <a:lnTo>
                  <a:pt x="173736" y="690372"/>
                </a:lnTo>
                <a:lnTo>
                  <a:pt x="185928" y="684276"/>
                </a:lnTo>
                <a:lnTo>
                  <a:pt x="198120" y="679704"/>
                </a:lnTo>
                <a:lnTo>
                  <a:pt x="225552" y="673608"/>
                </a:lnTo>
                <a:lnTo>
                  <a:pt x="239268" y="672084"/>
                </a:lnTo>
                <a:lnTo>
                  <a:pt x="252984" y="672084"/>
                </a:lnTo>
                <a:lnTo>
                  <a:pt x="252984" y="713232"/>
                </a:lnTo>
                <a:lnTo>
                  <a:pt x="254508" y="713232"/>
                </a:lnTo>
                <a:lnTo>
                  <a:pt x="262104" y="711612"/>
                </a:lnTo>
                <a:lnTo>
                  <a:pt x="268414" y="707136"/>
                </a:lnTo>
                <a:lnTo>
                  <a:pt x="272724" y="700373"/>
                </a:lnTo>
                <a:lnTo>
                  <a:pt x="274320" y="691896"/>
                </a:lnTo>
                <a:close/>
              </a:path>
              <a:path w="274320" h="1385570">
                <a:moveTo>
                  <a:pt x="240792" y="713232"/>
                </a:moveTo>
                <a:lnTo>
                  <a:pt x="237744" y="713232"/>
                </a:lnTo>
                <a:lnTo>
                  <a:pt x="224028" y="710184"/>
                </a:lnTo>
                <a:lnTo>
                  <a:pt x="210312" y="708660"/>
                </a:lnTo>
                <a:lnTo>
                  <a:pt x="196596" y="704088"/>
                </a:lnTo>
                <a:lnTo>
                  <a:pt x="184404" y="699516"/>
                </a:lnTo>
                <a:lnTo>
                  <a:pt x="172212" y="693420"/>
                </a:lnTo>
                <a:lnTo>
                  <a:pt x="170307" y="692331"/>
                </a:lnTo>
                <a:lnTo>
                  <a:pt x="163068" y="696468"/>
                </a:lnTo>
                <a:lnTo>
                  <a:pt x="126492" y="729996"/>
                </a:lnTo>
                <a:lnTo>
                  <a:pt x="106680" y="775716"/>
                </a:lnTo>
                <a:lnTo>
                  <a:pt x="106680" y="1266444"/>
                </a:lnTo>
                <a:lnTo>
                  <a:pt x="102108" y="1289304"/>
                </a:lnTo>
                <a:lnTo>
                  <a:pt x="76200" y="1319784"/>
                </a:lnTo>
                <a:lnTo>
                  <a:pt x="33528" y="1339596"/>
                </a:lnTo>
                <a:lnTo>
                  <a:pt x="12192" y="1342644"/>
                </a:lnTo>
                <a:lnTo>
                  <a:pt x="0" y="1342644"/>
                </a:lnTo>
                <a:lnTo>
                  <a:pt x="1524" y="1385316"/>
                </a:lnTo>
                <a:lnTo>
                  <a:pt x="57912" y="1376172"/>
                </a:lnTo>
                <a:lnTo>
                  <a:pt x="92964" y="1359408"/>
                </a:lnTo>
                <a:lnTo>
                  <a:pt x="129540" y="1324356"/>
                </a:lnTo>
                <a:lnTo>
                  <a:pt x="147828" y="1277112"/>
                </a:lnTo>
                <a:lnTo>
                  <a:pt x="147828" y="784860"/>
                </a:lnTo>
                <a:lnTo>
                  <a:pt x="149352" y="777240"/>
                </a:lnTo>
                <a:lnTo>
                  <a:pt x="152400" y="769620"/>
                </a:lnTo>
                <a:lnTo>
                  <a:pt x="155448" y="763524"/>
                </a:lnTo>
                <a:lnTo>
                  <a:pt x="158496" y="755904"/>
                </a:lnTo>
                <a:lnTo>
                  <a:pt x="164592" y="749808"/>
                </a:lnTo>
                <a:lnTo>
                  <a:pt x="169164" y="743712"/>
                </a:lnTo>
                <a:lnTo>
                  <a:pt x="176784" y="737616"/>
                </a:lnTo>
                <a:lnTo>
                  <a:pt x="182880" y="733044"/>
                </a:lnTo>
                <a:lnTo>
                  <a:pt x="201168" y="723900"/>
                </a:lnTo>
                <a:lnTo>
                  <a:pt x="219456" y="717804"/>
                </a:lnTo>
                <a:lnTo>
                  <a:pt x="230124" y="714756"/>
                </a:lnTo>
                <a:lnTo>
                  <a:pt x="240792" y="713232"/>
                </a:lnTo>
                <a:close/>
              </a:path>
              <a:path w="274320" h="1385570">
                <a:moveTo>
                  <a:pt x="252984" y="713232"/>
                </a:moveTo>
                <a:lnTo>
                  <a:pt x="252984" y="672084"/>
                </a:lnTo>
                <a:lnTo>
                  <a:pt x="239268" y="672084"/>
                </a:lnTo>
                <a:lnTo>
                  <a:pt x="198120" y="679704"/>
                </a:lnTo>
                <a:lnTo>
                  <a:pt x="170307" y="692331"/>
                </a:lnTo>
                <a:lnTo>
                  <a:pt x="172212" y="693420"/>
                </a:lnTo>
                <a:lnTo>
                  <a:pt x="184404" y="699516"/>
                </a:lnTo>
                <a:lnTo>
                  <a:pt x="196596" y="704088"/>
                </a:lnTo>
                <a:lnTo>
                  <a:pt x="210312" y="708660"/>
                </a:lnTo>
                <a:lnTo>
                  <a:pt x="224028" y="710184"/>
                </a:lnTo>
                <a:lnTo>
                  <a:pt x="237744" y="713232"/>
                </a:lnTo>
                <a:lnTo>
                  <a:pt x="252984" y="7132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9220" y="1281175"/>
            <a:ext cx="8672195" cy="41751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0005" marR="138430" indent="54610">
              <a:lnSpc>
                <a:spcPct val="98200"/>
              </a:lnSpc>
              <a:spcBef>
                <a:spcPts val="2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podřetězec</a:t>
            </a:r>
            <a:r>
              <a:rPr sz="35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řetězce</a:t>
            </a:r>
            <a:r>
              <a:rPr sz="35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zxz’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y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jsou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dva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řetězce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nad </a:t>
            </a:r>
            <a:r>
              <a:rPr sz="3300" dirty="0">
                <a:latin typeface="Times New Roman"/>
                <a:cs typeface="Times New Roman"/>
              </a:rPr>
              <a:t>abecedou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.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podřetězec</a:t>
            </a:r>
            <a:r>
              <a:rPr sz="3300" i="1" spc="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y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existují </a:t>
            </a:r>
            <a:r>
              <a:rPr sz="3300" dirty="0">
                <a:latin typeface="Times New Roman"/>
                <a:cs typeface="Times New Roman"/>
              </a:rPr>
              <a:t>řetězce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z</a:t>
            </a:r>
            <a:r>
              <a:rPr sz="3300" i="1" dirty="0">
                <a:latin typeface="Times New Roman"/>
                <a:cs typeface="Times New Roman"/>
              </a:rPr>
              <a:t>,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b="1" i="1" spc="-20" dirty="0">
                <a:latin typeface="Times New Roman"/>
                <a:cs typeface="Times New Roman"/>
              </a:rPr>
              <a:t>z</a:t>
            </a:r>
            <a:r>
              <a:rPr sz="3300" b="1" spc="-20" dirty="0">
                <a:latin typeface="Times New Roman"/>
                <a:cs typeface="Times New Roman"/>
              </a:rPr>
              <a:t>’</a:t>
            </a:r>
            <a:r>
              <a:rPr sz="3300" spc="-2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 abecedou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 přičemž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platí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b="1" i="1" spc="-10" dirty="0">
                <a:latin typeface="Times New Roman"/>
                <a:cs typeface="Times New Roman"/>
              </a:rPr>
              <a:t>zxz</a:t>
            </a:r>
            <a:r>
              <a:rPr sz="3300" b="1" spc="-10" dirty="0">
                <a:latin typeface="Times New Roman"/>
                <a:cs typeface="Times New Roman"/>
              </a:rPr>
              <a:t>’</a:t>
            </a:r>
            <a:r>
              <a:rPr sz="3300" b="1" spc="-2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y.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ts val="3295"/>
              </a:lnSpc>
              <a:spcBef>
                <a:spcPts val="685"/>
              </a:spcBef>
            </a:pPr>
            <a:r>
              <a:rPr sz="2750" b="1" dirty="0">
                <a:latin typeface="Times New Roman"/>
                <a:cs typeface="Times New Roman"/>
              </a:rPr>
              <a:t>Pozn:</a:t>
            </a:r>
            <a:r>
              <a:rPr sz="2750" b="1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Pokud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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</a:t>
            </a:r>
            <a:r>
              <a:rPr sz="2750" dirty="0">
                <a:latin typeface="Symbol"/>
                <a:cs typeface="Symbol"/>
              </a:rPr>
              <a:t>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},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pak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vlastní</a:t>
            </a:r>
            <a:r>
              <a:rPr sz="2750" b="1" i="1" spc="-1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podřetězec</a:t>
            </a:r>
            <a:r>
              <a:rPr sz="2750" b="1" i="1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řetězce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y</a:t>
            </a:r>
            <a:r>
              <a:rPr sz="2750" spc="-25" dirty="0">
                <a:latin typeface="Times New Roman"/>
                <a:cs typeface="Times New Roman"/>
              </a:rPr>
              <a:t>.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ts val="4195"/>
              </a:lnSpc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1010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Všechny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podřetězce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spc="-60" dirty="0">
                <a:latin typeface="Times New Roman"/>
                <a:cs typeface="Times New Roman"/>
              </a:rPr>
              <a:t>0</a:t>
            </a:r>
            <a:endParaRPr sz="3500" dirty="0">
              <a:latin typeface="Times New Roman"/>
              <a:cs typeface="Times New Roman"/>
            </a:endParaRPr>
          </a:p>
          <a:p>
            <a:pPr marR="2230120" algn="ctr">
              <a:lnSpc>
                <a:spcPct val="100000"/>
              </a:lnSpc>
              <a:spcBef>
                <a:spcPts val="180"/>
              </a:spcBef>
            </a:pPr>
            <a:r>
              <a:rPr sz="35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50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5135" y="6787404"/>
            <a:ext cx="922019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0947" y="5577329"/>
            <a:ext cx="3125470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69035" marR="5080" indent="-1156970">
              <a:lnSpc>
                <a:spcPct val="101299"/>
              </a:lnSpc>
              <a:spcBef>
                <a:spcPts val="85"/>
              </a:spcBef>
            </a:pPr>
            <a:r>
              <a:rPr sz="3050" b="1" dirty="0">
                <a:latin typeface="Times New Roman"/>
                <a:cs typeface="Times New Roman"/>
              </a:rPr>
              <a:t>Vlastní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podřetězce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72087" y="5395973"/>
            <a:ext cx="1595120" cy="1403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750"/>
              </a:lnSpc>
              <a:spcBef>
                <a:spcPts val="125"/>
              </a:spcBef>
            </a:pPr>
            <a:r>
              <a:rPr sz="3500" b="1" spc="125" dirty="0">
                <a:solidFill>
                  <a:srgbClr val="3232CC"/>
                </a:solidFill>
                <a:latin typeface="Times New Roman"/>
                <a:cs typeface="Times New Roman"/>
              </a:rPr>
              <a:t>1,</a:t>
            </a:r>
            <a:r>
              <a:rPr sz="35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L="15240">
              <a:lnSpc>
                <a:spcPts val="3304"/>
              </a:lnSpc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r>
              <a:rPr sz="3500" b="1" spc="-43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,</a:t>
            </a:r>
            <a:r>
              <a:rPr sz="35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01</a:t>
            </a:r>
            <a:endParaRPr sz="3500">
              <a:latin typeface="Times New Roman"/>
              <a:cs typeface="Times New Roman"/>
            </a:endParaRPr>
          </a:p>
          <a:p>
            <a:pPr marL="15240">
              <a:lnSpc>
                <a:spcPts val="3754"/>
              </a:lnSpc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101,</a:t>
            </a:r>
            <a:r>
              <a:rPr sz="35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6" name="Zástupný symbol pro číslo snímku 25">
            <a:extLst>
              <a:ext uri="{FF2B5EF4-FFF2-40B4-BE49-F238E27FC236}">
                <a16:creationId xmlns:a16="http://schemas.microsoft.com/office/drawing/2014/main" id="{0E9F0F9A-A935-92E3-3CA1-FB1DDEB648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10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2" name="object 12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157" y="2517648"/>
              <a:ext cx="8564880" cy="280670"/>
            </a:xfrm>
            <a:custGeom>
              <a:avLst/>
              <a:gdLst/>
              <a:ahLst/>
              <a:cxnLst/>
              <a:rect l="l" t="t" r="r" b="b"/>
              <a:pathLst>
                <a:path w="8564880" h="280669">
                  <a:moveTo>
                    <a:pt x="8564879" y="2804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80415"/>
                  </a:lnTo>
                  <a:lnTo>
                    <a:pt x="8564879" y="2804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09" y="2517660"/>
              <a:ext cx="8595360" cy="779145"/>
            </a:xfrm>
            <a:custGeom>
              <a:avLst/>
              <a:gdLst/>
              <a:ahLst/>
              <a:cxnLst/>
              <a:rect l="l" t="t" r="r" b="b"/>
              <a:pathLst>
                <a:path w="8595360" h="779145">
                  <a:moveTo>
                    <a:pt x="8580120" y="736079"/>
                  </a:moveTo>
                  <a:lnTo>
                    <a:pt x="15240" y="736079"/>
                  </a:lnTo>
                  <a:lnTo>
                    <a:pt x="15240" y="778751"/>
                  </a:lnTo>
                  <a:lnTo>
                    <a:pt x="8580120" y="778751"/>
                  </a:lnTo>
                  <a:lnTo>
                    <a:pt x="8580120" y="736079"/>
                  </a:lnTo>
                  <a:close/>
                </a:path>
                <a:path w="8595360" h="779145">
                  <a:moveTo>
                    <a:pt x="8595360" y="0"/>
                  </a:moveTo>
                  <a:lnTo>
                    <a:pt x="8563356" y="0"/>
                  </a:lnTo>
                  <a:lnTo>
                    <a:pt x="8563356" y="263652"/>
                  </a:lnTo>
                  <a:lnTo>
                    <a:pt x="32004" y="263652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295656"/>
                  </a:lnTo>
                  <a:lnTo>
                    <a:pt x="15240" y="295656"/>
                  </a:lnTo>
                  <a:lnTo>
                    <a:pt x="32004" y="295656"/>
                  </a:lnTo>
                  <a:lnTo>
                    <a:pt x="8563356" y="295656"/>
                  </a:lnTo>
                  <a:lnTo>
                    <a:pt x="8580120" y="295656"/>
                  </a:lnTo>
                  <a:lnTo>
                    <a:pt x="8595360" y="295656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65" y="3364992"/>
              <a:ext cx="8689845" cy="1670304"/>
            </a:xfrm>
            <a:prstGeom prst="rect">
              <a:avLst/>
            </a:prstGeom>
          </p:spPr>
        </p:pic>
      </p:grpSp>
      <p:grpSp>
        <p:nvGrpSpPr>
          <p:cNvPr id="2" name="object 2"/>
          <p:cNvGrpSpPr/>
          <p:nvPr/>
        </p:nvGrpSpPr>
        <p:grpSpPr>
          <a:xfrm>
            <a:off x="1049917" y="1748028"/>
            <a:ext cx="8595360" cy="769620"/>
            <a:chOff x="1049917" y="1748028"/>
            <a:chExt cx="8595360" cy="769620"/>
          </a:xfrm>
        </p:grpSpPr>
        <p:sp>
          <p:nvSpPr>
            <p:cNvPr id="3" name="object 3"/>
            <p:cNvSpPr/>
            <p:nvPr/>
          </p:nvSpPr>
          <p:spPr>
            <a:xfrm>
              <a:off x="1065157" y="1763268"/>
              <a:ext cx="8564880" cy="754380"/>
            </a:xfrm>
            <a:custGeom>
              <a:avLst/>
              <a:gdLst/>
              <a:ahLst/>
              <a:cxnLst/>
              <a:rect l="l" t="t" r="r" b="b"/>
              <a:pathLst>
                <a:path w="8564880" h="754380">
                  <a:moveTo>
                    <a:pt x="8564879" y="7543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4379"/>
                  </a:lnTo>
                  <a:lnTo>
                    <a:pt x="8564879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748028"/>
              <a:ext cx="8595360" cy="769620"/>
            </a:xfrm>
            <a:custGeom>
              <a:avLst/>
              <a:gdLst/>
              <a:ahLst/>
              <a:cxnLst/>
              <a:rect l="l" t="t" r="r" b="b"/>
              <a:pathLst>
                <a:path w="8595360" h="769619">
                  <a:moveTo>
                    <a:pt x="8595356" y="7696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769619"/>
                  </a:lnTo>
                  <a:lnTo>
                    <a:pt x="15239" y="769619"/>
                  </a:lnTo>
                  <a:lnTo>
                    <a:pt x="15239" y="32003"/>
                  </a:lnTo>
                  <a:lnTo>
                    <a:pt x="32003" y="15239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5239"/>
                  </a:lnTo>
                  <a:lnTo>
                    <a:pt x="8580116" y="32003"/>
                  </a:lnTo>
                  <a:lnTo>
                    <a:pt x="8580116" y="769619"/>
                  </a:lnTo>
                  <a:lnTo>
                    <a:pt x="8595356" y="769619"/>
                  </a:lnTo>
                  <a:close/>
                </a:path>
                <a:path w="8595360" h="769619">
                  <a:moveTo>
                    <a:pt x="32003" y="32003"/>
                  </a:moveTo>
                  <a:lnTo>
                    <a:pt x="32003" y="15239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769619">
                  <a:moveTo>
                    <a:pt x="32003" y="76961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769619"/>
                  </a:lnTo>
                  <a:lnTo>
                    <a:pt x="32003" y="769619"/>
                  </a:lnTo>
                  <a:close/>
                </a:path>
                <a:path w="8595360" h="769619">
                  <a:moveTo>
                    <a:pt x="8580116" y="32003"/>
                  </a:moveTo>
                  <a:lnTo>
                    <a:pt x="8563352" y="15239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769619">
                  <a:moveTo>
                    <a:pt x="8580116" y="76961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769619"/>
                  </a:lnTo>
                  <a:lnTo>
                    <a:pt x="8580116" y="769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9935" y="478027"/>
            <a:ext cx="17341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Jazyky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816" y="1198879"/>
            <a:ext cx="8272145" cy="1537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ts val="4079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3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3525" b="1" spc="-37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525" baseline="24822" dirty="0">
              <a:latin typeface="Times New Roman"/>
              <a:cs typeface="Times New Roman"/>
            </a:endParaRPr>
          </a:p>
          <a:p>
            <a:pPr marL="26670">
              <a:lnSpc>
                <a:spcPts val="3840"/>
              </a:lnSpc>
            </a:pPr>
            <a:r>
              <a:rPr sz="3300" b="1" dirty="0">
                <a:latin typeface="Times New Roman"/>
                <a:cs typeface="Times New Roman"/>
              </a:rPr>
              <a:t>Definice: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spc="359" baseline="2525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značí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množinu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všech</a:t>
            </a:r>
            <a:r>
              <a:rPr sz="3300" spc="-10" dirty="0">
                <a:latin typeface="Times New Roman"/>
                <a:cs typeface="Times New Roman"/>
              </a:rPr>
              <a:t> řetězců</a:t>
            </a:r>
            <a:endParaRPr sz="3300" dirty="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. Každá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podmnožina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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b="1" spc="-7" baseline="2525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300" i="1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3820" y="2709163"/>
            <a:ext cx="5817870" cy="1069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90"/>
              </a:lnSpc>
              <a:spcBef>
                <a:spcPts val="125"/>
              </a:spcBef>
              <a:tabLst>
                <a:tab pos="4350385" algn="l"/>
              </a:tabLst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472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znační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množinu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75" baseline="24390" dirty="0">
                <a:latin typeface="Times New Roman"/>
                <a:cs typeface="Times New Roman"/>
              </a:rPr>
              <a:t>*</a:t>
            </a:r>
            <a:r>
              <a:rPr sz="3075" spc="412" baseline="243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–</a:t>
            </a:r>
            <a:r>
              <a:rPr sz="3500" spc="-10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{</a:t>
            </a:r>
            <a:r>
              <a:rPr sz="3050" spc="-20" dirty="0">
                <a:latin typeface="Symbol"/>
                <a:cs typeface="Symbol"/>
              </a:rPr>
              <a:t></a:t>
            </a:r>
            <a:r>
              <a:rPr sz="3050" spc="-20" dirty="0">
                <a:latin typeface="Times New Roman"/>
                <a:cs typeface="Times New Roman"/>
              </a:rPr>
              <a:t>}.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ts val="4090"/>
              </a:lnSpc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1</a:t>
            </a:r>
            <a:r>
              <a:rPr sz="3500" spc="-25" dirty="0">
                <a:latin typeface="Times New Roman"/>
                <a:cs typeface="Times New Roman"/>
              </a:rPr>
              <a:t>}: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841" y="4559298"/>
            <a:ext cx="19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0" dirty="0"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7956" y="3969510"/>
            <a:ext cx="30346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3268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8827" y="3885690"/>
            <a:ext cx="12058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2169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4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9028" y="4306314"/>
            <a:ext cx="7258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6890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5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23" name="object 23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5746" y="5035296"/>
              <a:ext cx="8124190" cy="715010"/>
            </a:xfrm>
            <a:custGeom>
              <a:avLst/>
              <a:gdLst/>
              <a:ahLst/>
              <a:cxnLst/>
              <a:rect l="l" t="t" r="r" b="b"/>
              <a:pathLst>
                <a:path w="8124190" h="715010">
                  <a:moveTo>
                    <a:pt x="8123696" y="0"/>
                  </a:moveTo>
                  <a:lnTo>
                    <a:pt x="0" y="0"/>
                  </a:lnTo>
                  <a:lnTo>
                    <a:pt x="1029" y="926"/>
                  </a:lnTo>
                  <a:lnTo>
                    <a:pt x="19570" y="16494"/>
                  </a:lnTo>
                  <a:lnTo>
                    <a:pt x="59972" y="47307"/>
                  </a:lnTo>
                  <a:lnTo>
                    <a:pt x="104731" y="77674"/>
                  </a:lnTo>
                  <a:lnTo>
                    <a:pt x="153765" y="107574"/>
                  </a:lnTo>
                  <a:lnTo>
                    <a:pt x="206989" y="136990"/>
                  </a:lnTo>
                  <a:lnTo>
                    <a:pt x="264320" y="165902"/>
                  </a:lnTo>
                  <a:lnTo>
                    <a:pt x="325675" y="194292"/>
                  </a:lnTo>
                  <a:lnTo>
                    <a:pt x="390970" y="222141"/>
                  </a:lnTo>
                  <a:lnTo>
                    <a:pt x="460122" y="249429"/>
                  </a:lnTo>
                  <a:lnTo>
                    <a:pt x="496119" y="262858"/>
                  </a:lnTo>
                  <a:lnTo>
                    <a:pt x="533048" y="276139"/>
                  </a:lnTo>
                  <a:lnTo>
                    <a:pt x="570900" y="289271"/>
                  </a:lnTo>
                  <a:lnTo>
                    <a:pt x="609664" y="302251"/>
                  </a:lnTo>
                  <a:lnTo>
                    <a:pt x="649330" y="315077"/>
                  </a:lnTo>
                  <a:lnTo>
                    <a:pt x="689887" y="327746"/>
                  </a:lnTo>
                  <a:lnTo>
                    <a:pt x="731325" y="340257"/>
                  </a:lnTo>
                  <a:lnTo>
                    <a:pt x="773633" y="352606"/>
                  </a:lnTo>
                  <a:lnTo>
                    <a:pt x="816801" y="364792"/>
                  </a:lnTo>
                  <a:lnTo>
                    <a:pt x="860819" y="376812"/>
                  </a:lnTo>
                  <a:lnTo>
                    <a:pt x="905676" y="388663"/>
                  </a:lnTo>
                  <a:lnTo>
                    <a:pt x="951362" y="400344"/>
                  </a:lnTo>
                  <a:lnTo>
                    <a:pt x="997866" y="411852"/>
                  </a:lnTo>
                  <a:lnTo>
                    <a:pt x="1045177" y="423185"/>
                  </a:lnTo>
                  <a:lnTo>
                    <a:pt x="1093287" y="434339"/>
                  </a:lnTo>
                  <a:lnTo>
                    <a:pt x="1142183" y="445314"/>
                  </a:lnTo>
                  <a:lnTo>
                    <a:pt x="1191856" y="456107"/>
                  </a:lnTo>
                  <a:lnTo>
                    <a:pt x="1242295" y="466714"/>
                  </a:lnTo>
                  <a:lnTo>
                    <a:pt x="1293489" y="477135"/>
                  </a:lnTo>
                  <a:lnTo>
                    <a:pt x="1345430" y="487366"/>
                  </a:lnTo>
                  <a:lnTo>
                    <a:pt x="1398104" y="497405"/>
                  </a:lnTo>
                  <a:lnTo>
                    <a:pt x="1451504" y="507250"/>
                  </a:lnTo>
                  <a:lnTo>
                    <a:pt x="1505617" y="516898"/>
                  </a:lnTo>
                  <a:lnTo>
                    <a:pt x="1560434" y="526347"/>
                  </a:lnTo>
                  <a:lnTo>
                    <a:pt x="1615944" y="535596"/>
                  </a:lnTo>
                  <a:lnTo>
                    <a:pt x="1672137" y="544640"/>
                  </a:lnTo>
                  <a:lnTo>
                    <a:pt x="1729003" y="553479"/>
                  </a:lnTo>
                  <a:lnTo>
                    <a:pt x="1786530" y="562109"/>
                  </a:lnTo>
                  <a:lnTo>
                    <a:pt x="1844708" y="570529"/>
                  </a:lnTo>
                  <a:lnTo>
                    <a:pt x="1903528" y="578735"/>
                  </a:lnTo>
                  <a:lnTo>
                    <a:pt x="1962978" y="586726"/>
                  </a:lnTo>
                  <a:lnTo>
                    <a:pt x="2023049" y="594500"/>
                  </a:lnTo>
                  <a:lnTo>
                    <a:pt x="2083729" y="602053"/>
                  </a:lnTo>
                  <a:lnTo>
                    <a:pt x="2145009" y="609383"/>
                  </a:lnTo>
                  <a:lnTo>
                    <a:pt x="2206877" y="616489"/>
                  </a:lnTo>
                  <a:lnTo>
                    <a:pt x="2269325" y="623368"/>
                  </a:lnTo>
                  <a:lnTo>
                    <a:pt x="2332340" y="630017"/>
                  </a:lnTo>
                  <a:lnTo>
                    <a:pt x="2395912" y="636435"/>
                  </a:lnTo>
                  <a:lnTo>
                    <a:pt x="2460032" y="642618"/>
                  </a:lnTo>
                  <a:lnTo>
                    <a:pt x="2524689" y="648564"/>
                  </a:lnTo>
                  <a:lnTo>
                    <a:pt x="2589872" y="654272"/>
                  </a:lnTo>
                  <a:lnTo>
                    <a:pt x="2655572" y="659738"/>
                  </a:lnTo>
                  <a:lnTo>
                    <a:pt x="2721776" y="664960"/>
                  </a:lnTo>
                  <a:lnTo>
                    <a:pt x="2788476" y="669937"/>
                  </a:lnTo>
                  <a:lnTo>
                    <a:pt x="2855660" y="674665"/>
                  </a:lnTo>
                  <a:lnTo>
                    <a:pt x="2923319" y="679142"/>
                  </a:lnTo>
                  <a:lnTo>
                    <a:pt x="2991441" y="683366"/>
                  </a:lnTo>
                  <a:lnTo>
                    <a:pt x="3060017" y="687335"/>
                  </a:lnTo>
                  <a:lnTo>
                    <a:pt x="3129036" y="691046"/>
                  </a:lnTo>
                  <a:lnTo>
                    <a:pt x="3198487" y="694497"/>
                  </a:lnTo>
                  <a:lnTo>
                    <a:pt x="3268361" y="697685"/>
                  </a:lnTo>
                  <a:lnTo>
                    <a:pt x="3338646" y="700608"/>
                  </a:lnTo>
                  <a:lnTo>
                    <a:pt x="3409332" y="703264"/>
                  </a:lnTo>
                  <a:lnTo>
                    <a:pt x="3480409" y="705651"/>
                  </a:lnTo>
                  <a:lnTo>
                    <a:pt x="3551867" y="707766"/>
                  </a:lnTo>
                  <a:lnTo>
                    <a:pt x="3623695" y="709606"/>
                  </a:lnTo>
                  <a:lnTo>
                    <a:pt x="3695882" y="711170"/>
                  </a:lnTo>
                  <a:lnTo>
                    <a:pt x="3768418" y="712454"/>
                  </a:lnTo>
                  <a:lnTo>
                    <a:pt x="3841293" y="713457"/>
                  </a:lnTo>
                  <a:lnTo>
                    <a:pt x="3914497" y="714177"/>
                  </a:lnTo>
                  <a:lnTo>
                    <a:pt x="3988018" y="714610"/>
                  </a:lnTo>
                  <a:lnTo>
                    <a:pt x="4061846" y="714755"/>
                  </a:lnTo>
                  <a:lnTo>
                    <a:pt x="4135675" y="714610"/>
                  </a:lnTo>
                  <a:lnTo>
                    <a:pt x="4209196" y="714177"/>
                  </a:lnTo>
                  <a:lnTo>
                    <a:pt x="4282400" y="713457"/>
                  </a:lnTo>
                  <a:lnTo>
                    <a:pt x="4355275" y="712454"/>
                  </a:lnTo>
                  <a:lnTo>
                    <a:pt x="4427811" y="711170"/>
                  </a:lnTo>
                  <a:lnTo>
                    <a:pt x="4499998" y="709606"/>
                  </a:lnTo>
                  <a:lnTo>
                    <a:pt x="4571826" y="707766"/>
                  </a:lnTo>
                  <a:lnTo>
                    <a:pt x="4643283" y="705651"/>
                  </a:lnTo>
                  <a:lnTo>
                    <a:pt x="4714361" y="703264"/>
                  </a:lnTo>
                  <a:lnTo>
                    <a:pt x="4785047" y="700608"/>
                  </a:lnTo>
                  <a:lnTo>
                    <a:pt x="4855332" y="697685"/>
                  </a:lnTo>
                  <a:lnTo>
                    <a:pt x="4925206" y="694497"/>
                  </a:lnTo>
                  <a:lnTo>
                    <a:pt x="4994657" y="691046"/>
                  </a:lnTo>
                  <a:lnTo>
                    <a:pt x="5063676" y="687335"/>
                  </a:lnTo>
                  <a:lnTo>
                    <a:pt x="5132252" y="683366"/>
                  </a:lnTo>
                  <a:lnTo>
                    <a:pt x="5200374" y="679142"/>
                  </a:lnTo>
                  <a:lnTo>
                    <a:pt x="5268033" y="674665"/>
                  </a:lnTo>
                  <a:lnTo>
                    <a:pt x="5335217" y="669937"/>
                  </a:lnTo>
                  <a:lnTo>
                    <a:pt x="5401917" y="664960"/>
                  </a:lnTo>
                  <a:lnTo>
                    <a:pt x="5468122" y="659738"/>
                  </a:lnTo>
                  <a:lnTo>
                    <a:pt x="5533821" y="654272"/>
                  </a:lnTo>
                  <a:lnTo>
                    <a:pt x="5599004" y="648564"/>
                  </a:lnTo>
                  <a:lnTo>
                    <a:pt x="5663661" y="642618"/>
                  </a:lnTo>
                  <a:lnTo>
                    <a:pt x="5727781" y="636435"/>
                  </a:lnTo>
                  <a:lnTo>
                    <a:pt x="5791354" y="630017"/>
                  </a:lnTo>
                  <a:lnTo>
                    <a:pt x="5854369" y="623368"/>
                  </a:lnTo>
                  <a:lnTo>
                    <a:pt x="5916816" y="616489"/>
                  </a:lnTo>
                  <a:lnTo>
                    <a:pt x="5978685" y="609383"/>
                  </a:lnTo>
                  <a:lnTo>
                    <a:pt x="6039964" y="602053"/>
                  </a:lnTo>
                  <a:lnTo>
                    <a:pt x="6100645" y="594500"/>
                  </a:lnTo>
                  <a:lnTo>
                    <a:pt x="6160715" y="586726"/>
                  </a:lnTo>
                  <a:lnTo>
                    <a:pt x="6220165" y="578735"/>
                  </a:lnTo>
                  <a:lnTo>
                    <a:pt x="6278985" y="570529"/>
                  </a:lnTo>
                  <a:lnTo>
                    <a:pt x="6337164" y="562109"/>
                  </a:lnTo>
                  <a:lnTo>
                    <a:pt x="6394691" y="553479"/>
                  </a:lnTo>
                  <a:lnTo>
                    <a:pt x="6451556" y="544640"/>
                  </a:lnTo>
                  <a:lnTo>
                    <a:pt x="6507749" y="535596"/>
                  </a:lnTo>
                  <a:lnTo>
                    <a:pt x="6563260" y="526347"/>
                  </a:lnTo>
                  <a:lnTo>
                    <a:pt x="6618077" y="516898"/>
                  </a:lnTo>
                  <a:lnTo>
                    <a:pt x="6672190" y="507250"/>
                  </a:lnTo>
                  <a:lnTo>
                    <a:pt x="6725590" y="497405"/>
                  </a:lnTo>
                  <a:lnTo>
                    <a:pt x="6778265" y="487366"/>
                  </a:lnTo>
                  <a:lnTo>
                    <a:pt x="6830205" y="477135"/>
                  </a:lnTo>
                  <a:lnTo>
                    <a:pt x="6881399" y="466714"/>
                  </a:lnTo>
                  <a:lnTo>
                    <a:pt x="6931838" y="456107"/>
                  </a:lnTo>
                  <a:lnTo>
                    <a:pt x="6981511" y="445314"/>
                  </a:lnTo>
                  <a:lnTo>
                    <a:pt x="7030408" y="434339"/>
                  </a:lnTo>
                  <a:lnTo>
                    <a:pt x="7078517" y="423185"/>
                  </a:lnTo>
                  <a:lnTo>
                    <a:pt x="7125829" y="411852"/>
                  </a:lnTo>
                  <a:lnTo>
                    <a:pt x="7172333" y="400344"/>
                  </a:lnTo>
                  <a:lnTo>
                    <a:pt x="7218019" y="388663"/>
                  </a:lnTo>
                  <a:lnTo>
                    <a:pt x="7262876" y="376812"/>
                  </a:lnTo>
                  <a:lnTo>
                    <a:pt x="7306893" y="364792"/>
                  </a:lnTo>
                  <a:lnTo>
                    <a:pt x="7350062" y="352606"/>
                  </a:lnTo>
                  <a:lnTo>
                    <a:pt x="7392370" y="340257"/>
                  </a:lnTo>
                  <a:lnTo>
                    <a:pt x="7433808" y="327746"/>
                  </a:lnTo>
                  <a:lnTo>
                    <a:pt x="7474365" y="315077"/>
                  </a:lnTo>
                  <a:lnTo>
                    <a:pt x="7514031" y="302251"/>
                  </a:lnTo>
                  <a:lnTo>
                    <a:pt x="7552795" y="289271"/>
                  </a:lnTo>
                  <a:lnTo>
                    <a:pt x="7590647" y="276139"/>
                  </a:lnTo>
                  <a:lnTo>
                    <a:pt x="7627576" y="262858"/>
                  </a:lnTo>
                  <a:lnTo>
                    <a:pt x="7663573" y="249429"/>
                  </a:lnTo>
                  <a:lnTo>
                    <a:pt x="7732725" y="222141"/>
                  </a:lnTo>
                  <a:lnTo>
                    <a:pt x="7798021" y="194292"/>
                  </a:lnTo>
                  <a:lnTo>
                    <a:pt x="7859376" y="165902"/>
                  </a:lnTo>
                  <a:lnTo>
                    <a:pt x="7916707" y="136990"/>
                  </a:lnTo>
                  <a:lnTo>
                    <a:pt x="7969931" y="107574"/>
                  </a:lnTo>
                  <a:lnTo>
                    <a:pt x="8018964" y="77674"/>
                  </a:lnTo>
                  <a:lnTo>
                    <a:pt x="8063724" y="47307"/>
                  </a:lnTo>
                  <a:lnTo>
                    <a:pt x="8104126" y="16494"/>
                  </a:lnTo>
                  <a:lnTo>
                    <a:pt x="8123696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5657" y="5035296"/>
              <a:ext cx="8183880" cy="736600"/>
            </a:xfrm>
            <a:custGeom>
              <a:avLst/>
              <a:gdLst/>
              <a:ahLst/>
              <a:cxnLst/>
              <a:rect l="l" t="t" r="r" b="b"/>
              <a:pathLst>
                <a:path w="8183880" h="736600">
                  <a:moveTo>
                    <a:pt x="8183775" y="0"/>
                  </a:moveTo>
                  <a:lnTo>
                    <a:pt x="8120478" y="0"/>
                  </a:lnTo>
                  <a:lnTo>
                    <a:pt x="8116820" y="3047"/>
                  </a:lnTo>
                  <a:lnTo>
                    <a:pt x="8087864" y="24383"/>
                  </a:lnTo>
                  <a:lnTo>
                    <a:pt x="8023856" y="68579"/>
                  </a:lnTo>
                  <a:lnTo>
                    <a:pt x="7988804" y="89915"/>
                  </a:lnTo>
                  <a:lnTo>
                    <a:pt x="7909556" y="132587"/>
                  </a:lnTo>
                  <a:lnTo>
                    <a:pt x="7866884" y="153923"/>
                  </a:lnTo>
                  <a:lnTo>
                    <a:pt x="7822688" y="173735"/>
                  </a:lnTo>
                  <a:lnTo>
                    <a:pt x="7775444" y="193547"/>
                  </a:lnTo>
                  <a:lnTo>
                    <a:pt x="7726676" y="214883"/>
                  </a:lnTo>
                  <a:lnTo>
                    <a:pt x="7674860" y="233171"/>
                  </a:lnTo>
                  <a:lnTo>
                    <a:pt x="7621520" y="252983"/>
                  </a:lnTo>
                  <a:lnTo>
                    <a:pt x="7566656" y="272795"/>
                  </a:lnTo>
                  <a:lnTo>
                    <a:pt x="7508744" y="291083"/>
                  </a:lnTo>
                  <a:lnTo>
                    <a:pt x="7449308" y="309371"/>
                  </a:lnTo>
                  <a:lnTo>
                    <a:pt x="7388348" y="327659"/>
                  </a:lnTo>
                  <a:lnTo>
                    <a:pt x="7325864" y="345947"/>
                  </a:lnTo>
                  <a:lnTo>
                    <a:pt x="7260332" y="364235"/>
                  </a:lnTo>
                  <a:lnTo>
                    <a:pt x="7194800" y="380999"/>
                  </a:lnTo>
                  <a:lnTo>
                    <a:pt x="7126220" y="397763"/>
                  </a:lnTo>
                  <a:lnTo>
                    <a:pt x="7056116" y="414527"/>
                  </a:lnTo>
                  <a:lnTo>
                    <a:pt x="6984488" y="429767"/>
                  </a:lnTo>
                  <a:lnTo>
                    <a:pt x="6835136" y="460247"/>
                  </a:lnTo>
                  <a:lnTo>
                    <a:pt x="6758936" y="475487"/>
                  </a:lnTo>
                  <a:lnTo>
                    <a:pt x="6679688" y="489203"/>
                  </a:lnTo>
                  <a:lnTo>
                    <a:pt x="6600440" y="504443"/>
                  </a:lnTo>
                  <a:lnTo>
                    <a:pt x="6435848" y="530351"/>
                  </a:lnTo>
                  <a:lnTo>
                    <a:pt x="6265160" y="556259"/>
                  </a:lnTo>
                  <a:lnTo>
                    <a:pt x="6089900" y="579119"/>
                  </a:lnTo>
                  <a:lnTo>
                    <a:pt x="5910068" y="600455"/>
                  </a:lnTo>
                  <a:lnTo>
                    <a:pt x="5724140" y="618743"/>
                  </a:lnTo>
                  <a:lnTo>
                    <a:pt x="5533640" y="635507"/>
                  </a:lnTo>
                  <a:lnTo>
                    <a:pt x="5338568" y="650747"/>
                  </a:lnTo>
                  <a:lnTo>
                    <a:pt x="5141972" y="664358"/>
                  </a:lnTo>
                  <a:lnTo>
                    <a:pt x="4936232" y="675131"/>
                  </a:lnTo>
                  <a:lnTo>
                    <a:pt x="4732016" y="682695"/>
                  </a:lnTo>
                  <a:lnTo>
                    <a:pt x="4521704" y="688803"/>
                  </a:lnTo>
                  <a:lnTo>
                    <a:pt x="4308344" y="693419"/>
                  </a:lnTo>
                  <a:lnTo>
                    <a:pt x="3875528" y="693419"/>
                  </a:lnTo>
                  <a:lnTo>
                    <a:pt x="3663692" y="688847"/>
                  </a:lnTo>
                  <a:lnTo>
                    <a:pt x="3453380" y="682751"/>
                  </a:lnTo>
                  <a:lnTo>
                    <a:pt x="3246116" y="675131"/>
                  </a:lnTo>
                  <a:lnTo>
                    <a:pt x="3043424" y="664463"/>
                  </a:lnTo>
                  <a:lnTo>
                    <a:pt x="2845304" y="650747"/>
                  </a:lnTo>
                  <a:lnTo>
                    <a:pt x="2650232" y="635507"/>
                  </a:lnTo>
                  <a:lnTo>
                    <a:pt x="2459732" y="618743"/>
                  </a:lnTo>
                  <a:lnTo>
                    <a:pt x="2273804" y="600455"/>
                  </a:lnTo>
                  <a:lnTo>
                    <a:pt x="2093972" y="579119"/>
                  </a:lnTo>
                  <a:lnTo>
                    <a:pt x="1917188" y="554735"/>
                  </a:lnTo>
                  <a:lnTo>
                    <a:pt x="1748024" y="530351"/>
                  </a:lnTo>
                  <a:lnTo>
                    <a:pt x="1583432" y="504443"/>
                  </a:lnTo>
                  <a:lnTo>
                    <a:pt x="1504184" y="489203"/>
                  </a:lnTo>
                  <a:lnTo>
                    <a:pt x="1424936" y="475487"/>
                  </a:lnTo>
                  <a:lnTo>
                    <a:pt x="1348736" y="460247"/>
                  </a:lnTo>
                  <a:lnTo>
                    <a:pt x="1199384" y="429767"/>
                  </a:lnTo>
                  <a:lnTo>
                    <a:pt x="1127756" y="414527"/>
                  </a:lnTo>
                  <a:lnTo>
                    <a:pt x="1057652" y="397763"/>
                  </a:lnTo>
                  <a:lnTo>
                    <a:pt x="989072" y="380999"/>
                  </a:lnTo>
                  <a:lnTo>
                    <a:pt x="923540" y="364235"/>
                  </a:lnTo>
                  <a:lnTo>
                    <a:pt x="858008" y="345947"/>
                  </a:lnTo>
                  <a:lnTo>
                    <a:pt x="795524" y="327659"/>
                  </a:lnTo>
                  <a:lnTo>
                    <a:pt x="734564" y="309371"/>
                  </a:lnTo>
                  <a:lnTo>
                    <a:pt x="675128" y="291083"/>
                  </a:lnTo>
                  <a:lnTo>
                    <a:pt x="617216" y="272795"/>
                  </a:lnTo>
                  <a:lnTo>
                    <a:pt x="562352" y="252983"/>
                  </a:lnTo>
                  <a:lnTo>
                    <a:pt x="509012" y="233171"/>
                  </a:lnTo>
                  <a:lnTo>
                    <a:pt x="457196" y="213359"/>
                  </a:lnTo>
                  <a:lnTo>
                    <a:pt x="408428" y="193547"/>
                  </a:lnTo>
                  <a:lnTo>
                    <a:pt x="361184" y="173735"/>
                  </a:lnTo>
                  <a:lnTo>
                    <a:pt x="316988" y="152399"/>
                  </a:lnTo>
                  <a:lnTo>
                    <a:pt x="274316" y="132587"/>
                  </a:lnTo>
                  <a:lnTo>
                    <a:pt x="233171" y="111251"/>
                  </a:lnTo>
                  <a:lnTo>
                    <a:pt x="195071" y="89915"/>
                  </a:lnTo>
                  <a:lnTo>
                    <a:pt x="160019" y="68579"/>
                  </a:lnTo>
                  <a:lnTo>
                    <a:pt x="126491" y="45719"/>
                  </a:lnTo>
                  <a:lnTo>
                    <a:pt x="94487" y="24383"/>
                  </a:lnTo>
                  <a:lnTo>
                    <a:pt x="65531" y="1523"/>
                  </a:lnTo>
                  <a:lnTo>
                    <a:pt x="63681" y="0"/>
                  </a:lnTo>
                  <a:lnTo>
                    <a:pt x="0" y="0"/>
                  </a:lnTo>
                  <a:lnTo>
                    <a:pt x="12191" y="12191"/>
                  </a:lnTo>
                  <a:lnTo>
                    <a:pt x="41147" y="35051"/>
                  </a:lnTo>
                  <a:lnTo>
                    <a:pt x="70103" y="59435"/>
                  </a:lnTo>
                  <a:lnTo>
                    <a:pt x="103631" y="82295"/>
                  </a:lnTo>
                  <a:lnTo>
                    <a:pt x="137159" y="103631"/>
                  </a:lnTo>
                  <a:lnTo>
                    <a:pt x="175259" y="126491"/>
                  </a:lnTo>
                  <a:lnTo>
                    <a:pt x="214883" y="147827"/>
                  </a:lnTo>
                  <a:lnTo>
                    <a:pt x="256031" y="169163"/>
                  </a:lnTo>
                  <a:lnTo>
                    <a:pt x="298700" y="190499"/>
                  </a:lnTo>
                  <a:lnTo>
                    <a:pt x="344420" y="211835"/>
                  </a:lnTo>
                  <a:lnTo>
                    <a:pt x="393188" y="233171"/>
                  </a:lnTo>
                  <a:lnTo>
                    <a:pt x="441956" y="252983"/>
                  </a:lnTo>
                  <a:lnTo>
                    <a:pt x="493772" y="272795"/>
                  </a:lnTo>
                  <a:lnTo>
                    <a:pt x="548636" y="292607"/>
                  </a:lnTo>
                  <a:lnTo>
                    <a:pt x="605024" y="312419"/>
                  </a:lnTo>
                  <a:lnTo>
                    <a:pt x="662936" y="330707"/>
                  </a:lnTo>
                  <a:lnTo>
                    <a:pt x="722372" y="350519"/>
                  </a:lnTo>
                  <a:lnTo>
                    <a:pt x="783332" y="368807"/>
                  </a:lnTo>
                  <a:lnTo>
                    <a:pt x="847340" y="387095"/>
                  </a:lnTo>
                  <a:lnTo>
                    <a:pt x="912872" y="403859"/>
                  </a:lnTo>
                  <a:lnTo>
                    <a:pt x="979928" y="422147"/>
                  </a:lnTo>
                  <a:lnTo>
                    <a:pt x="1048508" y="438911"/>
                  </a:lnTo>
                  <a:lnTo>
                    <a:pt x="1118612" y="454151"/>
                  </a:lnTo>
                  <a:lnTo>
                    <a:pt x="1191764" y="470915"/>
                  </a:lnTo>
                  <a:lnTo>
                    <a:pt x="1264916" y="486155"/>
                  </a:lnTo>
                  <a:lnTo>
                    <a:pt x="1417316" y="516635"/>
                  </a:lnTo>
                  <a:lnTo>
                    <a:pt x="1496564" y="531875"/>
                  </a:lnTo>
                  <a:lnTo>
                    <a:pt x="1577336" y="545591"/>
                  </a:lnTo>
                  <a:lnTo>
                    <a:pt x="1741928" y="571499"/>
                  </a:lnTo>
                  <a:lnTo>
                    <a:pt x="1912616" y="597407"/>
                  </a:lnTo>
                  <a:lnTo>
                    <a:pt x="2087876" y="620267"/>
                  </a:lnTo>
                  <a:lnTo>
                    <a:pt x="2269232" y="641603"/>
                  </a:lnTo>
                  <a:lnTo>
                    <a:pt x="2456684" y="659891"/>
                  </a:lnTo>
                  <a:lnTo>
                    <a:pt x="2647184" y="678179"/>
                  </a:lnTo>
                  <a:lnTo>
                    <a:pt x="2842256" y="693419"/>
                  </a:lnTo>
                  <a:lnTo>
                    <a:pt x="3041900" y="705611"/>
                  </a:lnTo>
                  <a:lnTo>
                    <a:pt x="3244592" y="716279"/>
                  </a:lnTo>
                  <a:lnTo>
                    <a:pt x="3451856" y="725423"/>
                  </a:lnTo>
                  <a:lnTo>
                    <a:pt x="3662168" y="731519"/>
                  </a:lnTo>
                  <a:lnTo>
                    <a:pt x="3875528" y="734567"/>
                  </a:lnTo>
                  <a:lnTo>
                    <a:pt x="4091936" y="736091"/>
                  </a:lnTo>
                  <a:lnTo>
                    <a:pt x="4308344" y="734567"/>
                  </a:lnTo>
                  <a:lnTo>
                    <a:pt x="4520180" y="731541"/>
                  </a:lnTo>
                  <a:lnTo>
                    <a:pt x="4521704" y="731519"/>
                  </a:lnTo>
                  <a:lnTo>
                    <a:pt x="4730492" y="725468"/>
                  </a:lnTo>
                  <a:lnTo>
                    <a:pt x="4939280" y="716279"/>
                  </a:lnTo>
                  <a:lnTo>
                    <a:pt x="5140448" y="705692"/>
                  </a:lnTo>
                  <a:lnTo>
                    <a:pt x="5341616" y="693419"/>
                  </a:lnTo>
                  <a:lnTo>
                    <a:pt x="5536688" y="678179"/>
                  </a:lnTo>
                  <a:lnTo>
                    <a:pt x="5728712" y="659891"/>
                  </a:lnTo>
                  <a:lnTo>
                    <a:pt x="5914640" y="641603"/>
                  </a:lnTo>
                  <a:lnTo>
                    <a:pt x="6095996" y="620267"/>
                  </a:lnTo>
                  <a:lnTo>
                    <a:pt x="6271256" y="597407"/>
                  </a:lnTo>
                  <a:lnTo>
                    <a:pt x="6441944" y="571499"/>
                  </a:lnTo>
                  <a:lnTo>
                    <a:pt x="6608060" y="545591"/>
                  </a:lnTo>
                  <a:lnTo>
                    <a:pt x="6687308" y="531875"/>
                  </a:lnTo>
                  <a:lnTo>
                    <a:pt x="6766556" y="516635"/>
                  </a:lnTo>
                  <a:lnTo>
                    <a:pt x="6918956" y="486155"/>
                  </a:lnTo>
                  <a:lnTo>
                    <a:pt x="6993632" y="470915"/>
                  </a:lnTo>
                  <a:lnTo>
                    <a:pt x="7065260" y="454151"/>
                  </a:lnTo>
                  <a:lnTo>
                    <a:pt x="7135364" y="438911"/>
                  </a:lnTo>
                  <a:lnTo>
                    <a:pt x="7205468" y="420623"/>
                  </a:lnTo>
                  <a:lnTo>
                    <a:pt x="7272524" y="403859"/>
                  </a:lnTo>
                  <a:lnTo>
                    <a:pt x="7336532" y="387095"/>
                  </a:lnTo>
                  <a:lnTo>
                    <a:pt x="7400540" y="368807"/>
                  </a:lnTo>
                  <a:lnTo>
                    <a:pt x="7463024" y="350519"/>
                  </a:lnTo>
                  <a:lnTo>
                    <a:pt x="7522460" y="330707"/>
                  </a:lnTo>
                  <a:lnTo>
                    <a:pt x="7580372" y="312419"/>
                  </a:lnTo>
                  <a:lnTo>
                    <a:pt x="7690100" y="272795"/>
                  </a:lnTo>
                  <a:lnTo>
                    <a:pt x="7741916" y="252983"/>
                  </a:lnTo>
                  <a:lnTo>
                    <a:pt x="7792208" y="233171"/>
                  </a:lnTo>
                  <a:lnTo>
                    <a:pt x="7839452" y="211835"/>
                  </a:lnTo>
                  <a:lnTo>
                    <a:pt x="7885172" y="190499"/>
                  </a:lnTo>
                  <a:lnTo>
                    <a:pt x="7929368" y="169163"/>
                  </a:lnTo>
                  <a:lnTo>
                    <a:pt x="7970516" y="147827"/>
                  </a:lnTo>
                  <a:lnTo>
                    <a:pt x="8010140" y="126491"/>
                  </a:lnTo>
                  <a:lnTo>
                    <a:pt x="8046716" y="103631"/>
                  </a:lnTo>
                  <a:lnTo>
                    <a:pt x="8081768" y="80771"/>
                  </a:lnTo>
                  <a:lnTo>
                    <a:pt x="8113772" y="57911"/>
                  </a:lnTo>
                  <a:lnTo>
                    <a:pt x="8144252" y="35051"/>
                  </a:lnTo>
                  <a:lnTo>
                    <a:pt x="8183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322" y="6801611"/>
              <a:ext cx="6044565" cy="614680"/>
            </a:xfrm>
            <a:custGeom>
              <a:avLst/>
              <a:gdLst/>
              <a:ahLst/>
              <a:cxnLst/>
              <a:rect l="l" t="t" r="r" b="b"/>
              <a:pathLst>
                <a:path w="6044565" h="614679">
                  <a:moveTo>
                    <a:pt x="6044183" y="614171"/>
                  </a:moveTo>
                  <a:lnTo>
                    <a:pt x="604418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6044183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986" y="6780276"/>
              <a:ext cx="6087110" cy="657225"/>
            </a:xfrm>
            <a:custGeom>
              <a:avLst/>
              <a:gdLst/>
              <a:ahLst/>
              <a:cxnLst/>
              <a:rect l="l" t="t" r="r" b="b"/>
              <a:pathLst>
                <a:path w="6087109" h="657225">
                  <a:moveTo>
                    <a:pt x="6086856" y="656844"/>
                  </a:moveTo>
                  <a:lnTo>
                    <a:pt x="6086856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045708" y="42672"/>
                  </a:lnTo>
                  <a:lnTo>
                    <a:pt x="6045708" y="21336"/>
                  </a:lnTo>
                  <a:lnTo>
                    <a:pt x="6065520" y="42672"/>
                  </a:lnTo>
                  <a:lnTo>
                    <a:pt x="6065520" y="656844"/>
                  </a:lnTo>
                  <a:lnTo>
                    <a:pt x="6086856" y="656844"/>
                  </a:lnTo>
                  <a:close/>
                </a:path>
                <a:path w="6087109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087109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087109" h="657225">
                  <a:moveTo>
                    <a:pt x="6065520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6045708" y="656844"/>
                  </a:lnTo>
                  <a:lnTo>
                    <a:pt x="6045708" y="635508"/>
                  </a:lnTo>
                  <a:lnTo>
                    <a:pt x="6065520" y="614172"/>
                  </a:lnTo>
                  <a:close/>
                </a:path>
                <a:path w="6087109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087109" h="657225">
                  <a:moveTo>
                    <a:pt x="6065520" y="42672"/>
                  </a:moveTo>
                  <a:lnTo>
                    <a:pt x="6045708" y="21336"/>
                  </a:lnTo>
                  <a:lnTo>
                    <a:pt x="6045708" y="42672"/>
                  </a:lnTo>
                  <a:lnTo>
                    <a:pt x="6065520" y="42672"/>
                  </a:lnTo>
                  <a:close/>
                </a:path>
                <a:path w="6087109" h="657225">
                  <a:moveTo>
                    <a:pt x="6065520" y="614172"/>
                  </a:moveTo>
                  <a:lnTo>
                    <a:pt x="6065520" y="42672"/>
                  </a:lnTo>
                  <a:lnTo>
                    <a:pt x="6045708" y="42672"/>
                  </a:lnTo>
                  <a:lnTo>
                    <a:pt x="6045708" y="614172"/>
                  </a:lnTo>
                  <a:lnTo>
                    <a:pt x="6065520" y="614172"/>
                  </a:lnTo>
                  <a:close/>
                </a:path>
                <a:path w="6087109" h="657225">
                  <a:moveTo>
                    <a:pt x="6065520" y="656844"/>
                  </a:moveTo>
                  <a:lnTo>
                    <a:pt x="6065520" y="614172"/>
                  </a:lnTo>
                  <a:lnTo>
                    <a:pt x="6045708" y="635508"/>
                  </a:lnTo>
                  <a:lnTo>
                    <a:pt x="6045708" y="656844"/>
                  </a:lnTo>
                  <a:lnTo>
                    <a:pt x="6065520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23856" y="6827009"/>
            <a:ext cx="52108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3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4</a:t>
            </a:r>
            <a:r>
              <a:rPr sz="3075" b="1" spc="465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jsou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jazyky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nad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</a:t>
            </a:r>
            <a:endParaRPr sz="3050"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64530" y="5353812"/>
            <a:ext cx="1470660" cy="655320"/>
            <a:chOff x="8264530" y="5353812"/>
            <a:chExt cx="1470660" cy="655320"/>
          </a:xfrm>
        </p:grpSpPr>
        <p:sp>
          <p:nvSpPr>
            <p:cNvPr id="30" name="object 30"/>
            <p:cNvSpPr/>
            <p:nvPr/>
          </p:nvSpPr>
          <p:spPr>
            <a:xfrm>
              <a:off x="8285865" y="5373624"/>
              <a:ext cx="1428115" cy="614680"/>
            </a:xfrm>
            <a:custGeom>
              <a:avLst/>
              <a:gdLst/>
              <a:ahLst/>
              <a:cxnLst/>
              <a:rect l="l" t="t" r="r" b="b"/>
              <a:pathLst>
                <a:path w="1428115" h="614679">
                  <a:moveTo>
                    <a:pt x="1427987" y="614171"/>
                  </a:moveTo>
                  <a:lnTo>
                    <a:pt x="1427987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1427987" y="614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64530" y="5353812"/>
              <a:ext cx="1470660" cy="655320"/>
            </a:xfrm>
            <a:custGeom>
              <a:avLst/>
              <a:gdLst/>
              <a:ahLst/>
              <a:cxnLst/>
              <a:rect l="l" t="t" r="r" b="b"/>
              <a:pathLst>
                <a:path w="1470659" h="655320">
                  <a:moveTo>
                    <a:pt x="1470660" y="655320"/>
                  </a:moveTo>
                  <a:lnTo>
                    <a:pt x="1470660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427988" y="41148"/>
                  </a:lnTo>
                  <a:lnTo>
                    <a:pt x="1427988" y="19812"/>
                  </a:lnTo>
                  <a:lnTo>
                    <a:pt x="1449324" y="41148"/>
                  </a:lnTo>
                  <a:lnTo>
                    <a:pt x="1449324" y="655320"/>
                  </a:lnTo>
                  <a:lnTo>
                    <a:pt x="1470660" y="655320"/>
                  </a:lnTo>
                  <a:close/>
                </a:path>
                <a:path w="1470659" h="6553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470659" h="655320">
                  <a:moveTo>
                    <a:pt x="42672" y="61264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2648"/>
                  </a:lnTo>
                  <a:lnTo>
                    <a:pt x="42672" y="612648"/>
                  </a:lnTo>
                  <a:close/>
                </a:path>
                <a:path w="1470659" h="655320">
                  <a:moveTo>
                    <a:pt x="1449324" y="612648"/>
                  </a:moveTo>
                  <a:lnTo>
                    <a:pt x="21336" y="612648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1427988" y="655320"/>
                  </a:lnTo>
                  <a:lnTo>
                    <a:pt x="1427988" y="633984"/>
                  </a:lnTo>
                  <a:lnTo>
                    <a:pt x="1449324" y="612648"/>
                  </a:lnTo>
                  <a:close/>
                </a:path>
                <a:path w="1470659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2648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1470659" h="655320">
                  <a:moveTo>
                    <a:pt x="1449324" y="41148"/>
                  </a:moveTo>
                  <a:lnTo>
                    <a:pt x="1427988" y="19812"/>
                  </a:lnTo>
                  <a:lnTo>
                    <a:pt x="1427988" y="41148"/>
                  </a:lnTo>
                  <a:lnTo>
                    <a:pt x="1449324" y="41148"/>
                  </a:lnTo>
                  <a:close/>
                </a:path>
                <a:path w="1470659" h="655320">
                  <a:moveTo>
                    <a:pt x="1449324" y="612648"/>
                  </a:moveTo>
                  <a:lnTo>
                    <a:pt x="1449324" y="41148"/>
                  </a:lnTo>
                  <a:lnTo>
                    <a:pt x="1427988" y="41148"/>
                  </a:lnTo>
                  <a:lnTo>
                    <a:pt x="1427988" y="612648"/>
                  </a:lnTo>
                  <a:lnTo>
                    <a:pt x="1449324" y="612648"/>
                  </a:lnTo>
                  <a:close/>
                </a:path>
                <a:path w="1470659" h="655320">
                  <a:moveTo>
                    <a:pt x="1449324" y="655320"/>
                  </a:moveTo>
                  <a:lnTo>
                    <a:pt x="1449324" y="612648"/>
                  </a:lnTo>
                  <a:lnTo>
                    <a:pt x="1427988" y="633984"/>
                  </a:lnTo>
                  <a:lnTo>
                    <a:pt x="1427988" y="655320"/>
                  </a:lnTo>
                  <a:lnTo>
                    <a:pt x="1449324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41090" y="3274566"/>
            <a:ext cx="1458595" cy="2620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6605">
              <a:lnSpc>
                <a:spcPts val="4165"/>
              </a:lnSpc>
              <a:spcBef>
                <a:spcPts val="125"/>
              </a:spcBef>
            </a:pPr>
            <a:r>
              <a:rPr sz="5250" spc="-37" baseline="-16666" dirty="0">
                <a:latin typeface="Symbol"/>
                <a:cs typeface="Symbol"/>
              </a:rPr>
              <a:t></a:t>
            </a:r>
            <a:r>
              <a:rPr sz="2350" spc="-25" dirty="0">
                <a:latin typeface="Times New Roman"/>
                <a:cs typeface="Times New Roman"/>
              </a:rPr>
              <a:t>*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ts val="8425"/>
              </a:lnSpc>
              <a:tabLst>
                <a:tab pos="74803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111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10575" spc="-37" baseline="-9456" dirty="0">
                <a:latin typeface="Times New Roman"/>
                <a:cs typeface="Times New Roman"/>
              </a:rPr>
              <a:t>...</a:t>
            </a:r>
            <a:endParaRPr sz="10575" baseline="-94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05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38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</a:t>
            </a:r>
            <a:endParaRPr sz="3050">
              <a:latin typeface="Symbol"/>
              <a:cs typeface="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001" y="5035296"/>
            <a:ext cx="8775700" cy="1711960"/>
            <a:chOff x="960001" y="5035296"/>
            <a:chExt cx="8775700" cy="1711960"/>
          </a:xfrm>
        </p:grpSpPr>
        <p:sp>
          <p:nvSpPr>
            <p:cNvPr id="34" name="object 34"/>
            <p:cNvSpPr/>
            <p:nvPr/>
          </p:nvSpPr>
          <p:spPr>
            <a:xfrm>
              <a:off x="7950585" y="5035296"/>
              <a:ext cx="756285" cy="170815"/>
            </a:xfrm>
            <a:custGeom>
              <a:avLst/>
              <a:gdLst/>
              <a:ahLst/>
              <a:cxnLst/>
              <a:rect l="l" t="t" r="r" b="b"/>
              <a:pathLst>
                <a:path w="756284" h="170814">
                  <a:moveTo>
                    <a:pt x="755903" y="45719"/>
                  </a:moveTo>
                  <a:lnTo>
                    <a:pt x="749816" y="22918"/>
                  </a:lnTo>
                  <a:lnTo>
                    <a:pt x="732264" y="1484"/>
                  </a:lnTo>
                  <a:lnTo>
                    <a:pt x="730159" y="0"/>
                  </a:lnTo>
                  <a:lnTo>
                    <a:pt x="25743" y="0"/>
                  </a:lnTo>
                  <a:lnTo>
                    <a:pt x="23639" y="1484"/>
                  </a:lnTo>
                  <a:lnTo>
                    <a:pt x="6087" y="22918"/>
                  </a:lnTo>
                  <a:lnTo>
                    <a:pt x="0" y="45719"/>
                  </a:lnTo>
                  <a:lnTo>
                    <a:pt x="6087" y="68067"/>
                  </a:lnTo>
                  <a:lnTo>
                    <a:pt x="51590" y="108599"/>
                  </a:lnTo>
                  <a:lnTo>
                    <a:pt x="88872" y="126055"/>
                  </a:lnTo>
                  <a:lnTo>
                    <a:pt x="134421" y="141152"/>
                  </a:lnTo>
                  <a:lnTo>
                    <a:pt x="187169" y="153528"/>
                  </a:lnTo>
                  <a:lnTo>
                    <a:pt x="246051" y="162819"/>
                  </a:lnTo>
                  <a:lnTo>
                    <a:pt x="310001" y="168660"/>
                  </a:lnTo>
                  <a:lnTo>
                    <a:pt x="377951" y="170687"/>
                  </a:lnTo>
                  <a:lnTo>
                    <a:pt x="445902" y="168660"/>
                  </a:lnTo>
                  <a:lnTo>
                    <a:pt x="509852" y="162819"/>
                  </a:lnTo>
                  <a:lnTo>
                    <a:pt x="568734" y="153528"/>
                  </a:lnTo>
                  <a:lnTo>
                    <a:pt x="621482" y="141152"/>
                  </a:lnTo>
                  <a:lnTo>
                    <a:pt x="667031" y="126055"/>
                  </a:lnTo>
                  <a:lnTo>
                    <a:pt x="704313" y="108599"/>
                  </a:lnTo>
                  <a:lnTo>
                    <a:pt x="749816" y="68067"/>
                  </a:lnTo>
                  <a:lnTo>
                    <a:pt x="755903" y="45719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29245" y="5035308"/>
              <a:ext cx="1455420" cy="358140"/>
            </a:xfrm>
            <a:custGeom>
              <a:avLst/>
              <a:gdLst/>
              <a:ahLst/>
              <a:cxnLst/>
              <a:rect l="l" t="t" r="r" b="b"/>
              <a:pathLst>
                <a:path w="1455420" h="358139">
                  <a:moveTo>
                    <a:pt x="1455420" y="318503"/>
                  </a:moveTo>
                  <a:lnTo>
                    <a:pt x="792873" y="70053"/>
                  </a:lnTo>
                  <a:lnTo>
                    <a:pt x="794004" y="65532"/>
                  </a:lnTo>
                  <a:lnTo>
                    <a:pt x="795528" y="64008"/>
                  </a:lnTo>
                  <a:lnTo>
                    <a:pt x="795528" y="62484"/>
                  </a:lnTo>
                  <a:lnTo>
                    <a:pt x="797052" y="56388"/>
                  </a:lnTo>
                  <a:lnTo>
                    <a:pt x="797052" y="53340"/>
                  </a:lnTo>
                  <a:lnTo>
                    <a:pt x="798576" y="47244"/>
                  </a:lnTo>
                  <a:lnTo>
                    <a:pt x="798576" y="44196"/>
                  </a:lnTo>
                  <a:lnTo>
                    <a:pt x="797052" y="36576"/>
                  </a:lnTo>
                  <a:lnTo>
                    <a:pt x="797052" y="33528"/>
                  </a:lnTo>
                  <a:lnTo>
                    <a:pt x="794004" y="24384"/>
                  </a:lnTo>
                  <a:lnTo>
                    <a:pt x="790956" y="16764"/>
                  </a:lnTo>
                  <a:lnTo>
                    <a:pt x="786384" y="7620"/>
                  </a:lnTo>
                  <a:lnTo>
                    <a:pt x="781812" y="0"/>
                  </a:lnTo>
                  <a:lnTo>
                    <a:pt x="715772" y="0"/>
                  </a:lnTo>
                  <a:lnTo>
                    <a:pt x="728472" y="7620"/>
                  </a:lnTo>
                  <a:lnTo>
                    <a:pt x="734568" y="13716"/>
                  </a:lnTo>
                  <a:lnTo>
                    <a:pt x="740664" y="18288"/>
                  </a:lnTo>
                  <a:lnTo>
                    <a:pt x="745236" y="22860"/>
                  </a:lnTo>
                  <a:lnTo>
                    <a:pt x="754380" y="36576"/>
                  </a:lnTo>
                  <a:lnTo>
                    <a:pt x="755904" y="39624"/>
                  </a:lnTo>
                  <a:lnTo>
                    <a:pt x="755904" y="47244"/>
                  </a:lnTo>
                  <a:lnTo>
                    <a:pt x="754380" y="53340"/>
                  </a:lnTo>
                  <a:lnTo>
                    <a:pt x="752856" y="56388"/>
                  </a:lnTo>
                  <a:lnTo>
                    <a:pt x="751332" y="60960"/>
                  </a:lnTo>
                  <a:lnTo>
                    <a:pt x="739140" y="73152"/>
                  </a:lnTo>
                  <a:lnTo>
                    <a:pt x="726948" y="82296"/>
                  </a:lnTo>
                  <a:lnTo>
                    <a:pt x="711708" y="91440"/>
                  </a:lnTo>
                  <a:lnTo>
                    <a:pt x="702564" y="97536"/>
                  </a:lnTo>
                  <a:lnTo>
                    <a:pt x="693420" y="102108"/>
                  </a:lnTo>
                  <a:lnTo>
                    <a:pt x="682752" y="105156"/>
                  </a:lnTo>
                  <a:lnTo>
                    <a:pt x="670560" y="109728"/>
                  </a:lnTo>
                  <a:lnTo>
                    <a:pt x="659892" y="114300"/>
                  </a:lnTo>
                  <a:lnTo>
                    <a:pt x="646176" y="118872"/>
                  </a:lnTo>
                  <a:lnTo>
                    <a:pt x="633984" y="121920"/>
                  </a:lnTo>
                  <a:lnTo>
                    <a:pt x="605028" y="129540"/>
                  </a:lnTo>
                  <a:lnTo>
                    <a:pt x="542544" y="140208"/>
                  </a:lnTo>
                  <a:lnTo>
                    <a:pt x="473964" y="147828"/>
                  </a:lnTo>
                  <a:lnTo>
                    <a:pt x="359664" y="149288"/>
                  </a:lnTo>
                  <a:lnTo>
                    <a:pt x="324612" y="147828"/>
                  </a:lnTo>
                  <a:lnTo>
                    <a:pt x="254508" y="140208"/>
                  </a:lnTo>
                  <a:lnTo>
                    <a:pt x="192024" y="129540"/>
                  </a:lnTo>
                  <a:lnTo>
                    <a:pt x="163068" y="121920"/>
                  </a:lnTo>
                  <a:lnTo>
                    <a:pt x="150876" y="118872"/>
                  </a:lnTo>
                  <a:lnTo>
                    <a:pt x="114300" y="105156"/>
                  </a:lnTo>
                  <a:lnTo>
                    <a:pt x="105156" y="100584"/>
                  </a:lnTo>
                  <a:lnTo>
                    <a:pt x="94488" y="96012"/>
                  </a:lnTo>
                  <a:lnTo>
                    <a:pt x="85344" y="91440"/>
                  </a:lnTo>
                  <a:lnTo>
                    <a:pt x="70104" y="82296"/>
                  </a:lnTo>
                  <a:lnTo>
                    <a:pt x="57912" y="73152"/>
                  </a:lnTo>
                  <a:lnTo>
                    <a:pt x="53340" y="67056"/>
                  </a:lnTo>
                  <a:lnTo>
                    <a:pt x="48768" y="62484"/>
                  </a:lnTo>
                  <a:lnTo>
                    <a:pt x="45720" y="57912"/>
                  </a:lnTo>
                  <a:lnTo>
                    <a:pt x="44196" y="54864"/>
                  </a:lnTo>
                  <a:lnTo>
                    <a:pt x="42672" y="50292"/>
                  </a:lnTo>
                  <a:lnTo>
                    <a:pt x="44196" y="53340"/>
                  </a:lnTo>
                  <a:lnTo>
                    <a:pt x="42672" y="47244"/>
                  </a:lnTo>
                  <a:lnTo>
                    <a:pt x="42672" y="42672"/>
                  </a:lnTo>
                  <a:lnTo>
                    <a:pt x="44196" y="36576"/>
                  </a:lnTo>
                  <a:lnTo>
                    <a:pt x="45720" y="33528"/>
                  </a:lnTo>
                  <a:lnTo>
                    <a:pt x="47244" y="28956"/>
                  </a:lnTo>
                  <a:lnTo>
                    <a:pt x="64008" y="12192"/>
                  </a:lnTo>
                  <a:lnTo>
                    <a:pt x="70104" y="7620"/>
                  </a:lnTo>
                  <a:lnTo>
                    <a:pt x="77724" y="3048"/>
                  </a:lnTo>
                  <a:lnTo>
                    <a:pt x="83820" y="0"/>
                  </a:lnTo>
                  <a:lnTo>
                    <a:pt x="16459" y="0"/>
                  </a:lnTo>
                  <a:lnTo>
                    <a:pt x="15240" y="1524"/>
                  </a:lnTo>
                  <a:lnTo>
                    <a:pt x="10668" y="9144"/>
                  </a:lnTo>
                  <a:lnTo>
                    <a:pt x="3048" y="24384"/>
                  </a:lnTo>
                  <a:lnTo>
                    <a:pt x="3048" y="27432"/>
                  </a:lnTo>
                  <a:lnTo>
                    <a:pt x="1524" y="33528"/>
                  </a:lnTo>
                  <a:lnTo>
                    <a:pt x="1524" y="36576"/>
                  </a:lnTo>
                  <a:lnTo>
                    <a:pt x="0" y="36576"/>
                  </a:lnTo>
                  <a:lnTo>
                    <a:pt x="0" y="53340"/>
                  </a:lnTo>
                  <a:lnTo>
                    <a:pt x="1524" y="54864"/>
                  </a:lnTo>
                  <a:lnTo>
                    <a:pt x="1524" y="56388"/>
                  </a:lnTo>
                  <a:lnTo>
                    <a:pt x="3048" y="62484"/>
                  </a:lnTo>
                  <a:lnTo>
                    <a:pt x="3048" y="65532"/>
                  </a:lnTo>
                  <a:lnTo>
                    <a:pt x="7620" y="74676"/>
                  </a:lnTo>
                  <a:lnTo>
                    <a:pt x="16764" y="89916"/>
                  </a:lnTo>
                  <a:lnTo>
                    <a:pt x="22860" y="97536"/>
                  </a:lnTo>
                  <a:lnTo>
                    <a:pt x="30480" y="103632"/>
                  </a:lnTo>
                  <a:lnTo>
                    <a:pt x="38100" y="111252"/>
                  </a:lnTo>
                  <a:lnTo>
                    <a:pt x="42672" y="114300"/>
                  </a:lnTo>
                  <a:lnTo>
                    <a:pt x="65532" y="129540"/>
                  </a:lnTo>
                  <a:lnTo>
                    <a:pt x="76200" y="134112"/>
                  </a:lnTo>
                  <a:lnTo>
                    <a:pt x="124968" y="153924"/>
                  </a:lnTo>
                  <a:lnTo>
                    <a:pt x="182880" y="170688"/>
                  </a:lnTo>
                  <a:lnTo>
                    <a:pt x="284988" y="185928"/>
                  </a:lnTo>
                  <a:lnTo>
                    <a:pt x="359664" y="192024"/>
                  </a:lnTo>
                  <a:lnTo>
                    <a:pt x="438912" y="192024"/>
                  </a:lnTo>
                  <a:lnTo>
                    <a:pt x="477012" y="188976"/>
                  </a:lnTo>
                  <a:lnTo>
                    <a:pt x="550164" y="181356"/>
                  </a:lnTo>
                  <a:lnTo>
                    <a:pt x="615696" y="169164"/>
                  </a:lnTo>
                  <a:lnTo>
                    <a:pt x="644652" y="163068"/>
                  </a:lnTo>
                  <a:lnTo>
                    <a:pt x="659892" y="158496"/>
                  </a:lnTo>
                  <a:lnTo>
                    <a:pt x="673608" y="153924"/>
                  </a:lnTo>
                  <a:lnTo>
                    <a:pt x="685800" y="149352"/>
                  </a:lnTo>
                  <a:lnTo>
                    <a:pt x="699516" y="144780"/>
                  </a:lnTo>
                  <a:lnTo>
                    <a:pt x="710184" y="138684"/>
                  </a:lnTo>
                  <a:lnTo>
                    <a:pt x="722376" y="134112"/>
                  </a:lnTo>
                  <a:lnTo>
                    <a:pt x="733044" y="128016"/>
                  </a:lnTo>
                  <a:lnTo>
                    <a:pt x="742188" y="123444"/>
                  </a:lnTo>
                  <a:lnTo>
                    <a:pt x="751332" y="117348"/>
                  </a:lnTo>
                  <a:lnTo>
                    <a:pt x="755904" y="113538"/>
                  </a:lnTo>
                  <a:lnTo>
                    <a:pt x="760476" y="109728"/>
                  </a:lnTo>
                  <a:lnTo>
                    <a:pt x="768096" y="103632"/>
                  </a:lnTo>
                  <a:lnTo>
                    <a:pt x="772464" y="99263"/>
                  </a:lnTo>
                  <a:lnTo>
                    <a:pt x="769620" y="106667"/>
                  </a:lnTo>
                  <a:lnTo>
                    <a:pt x="1441704" y="358127"/>
                  </a:lnTo>
                  <a:lnTo>
                    <a:pt x="1455420" y="318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1113" y="5035296"/>
              <a:ext cx="589280" cy="196850"/>
            </a:xfrm>
            <a:custGeom>
              <a:avLst/>
              <a:gdLst/>
              <a:ahLst/>
              <a:cxnLst/>
              <a:rect l="l" t="t" r="r" b="b"/>
              <a:pathLst>
                <a:path w="589280" h="196850">
                  <a:moveTo>
                    <a:pt x="589004" y="0"/>
                  </a:moveTo>
                  <a:lnTo>
                    <a:pt x="0" y="0"/>
                  </a:lnTo>
                  <a:lnTo>
                    <a:pt x="4430" y="9877"/>
                  </a:lnTo>
                  <a:lnTo>
                    <a:pt x="28577" y="49923"/>
                  </a:lnTo>
                  <a:lnTo>
                    <a:pt x="56973" y="86105"/>
                  </a:lnTo>
                  <a:lnTo>
                    <a:pt x="89210" y="117970"/>
                  </a:lnTo>
                  <a:lnTo>
                    <a:pt x="124882" y="145062"/>
                  </a:lnTo>
                  <a:lnTo>
                    <a:pt x="163581" y="166925"/>
                  </a:lnTo>
                  <a:lnTo>
                    <a:pt x="204899" y="183105"/>
                  </a:lnTo>
                  <a:lnTo>
                    <a:pt x="248430" y="193147"/>
                  </a:lnTo>
                  <a:lnTo>
                    <a:pt x="293764" y="196595"/>
                  </a:lnTo>
                  <a:lnTo>
                    <a:pt x="339449" y="193147"/>
                  </a:lnTo>
                  <a:lnTo>
                    <a:pt x="383271" y="183105"/>
                  </a:lnTo>
                  <a:lnTo>
                    <a:pt x="424828" y="166925"/>
                  </a:lnTo>
                  <a:lnTo>
                    <a:pt x="463718" y="145062"/>
                  </a:lnTo>
                  <a:lnTo>
                    <a:pt x="499539" y="117970"/>
                  </a:lnTo>
                  <a:lnTo>
                    <a:pt x="531889" y="86105"/>
                  </a:lnTo>
                  <a:lnTo>
                    <a:pt x="560365" y="49923"/>
                  </a:lnTo>
                  <a:lnTo>
                    <a:pt x="584566" y="9877"/>
                  </a:lnTo>
                  <a:lnTo>
                    <a:pt x="589004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86777" y="5035296"/>
              <a:ext cx="637540" cy="218440"/>
            </a:xfrm>
            <a:custGeom>
              <a:avLst/>
              <a:gdLst/>
              <a:ahLst/>
              <a:cxnLst/>
              <a:rect l="l" t="t" r="r" b="b"/>
              <a:pathLst>
                <a:path w="637539" h="218439">
                  <a:moveTo>
                    <a:pt x="637031" y="0"/>
                  </a:moveTo>
                  <a:lnTo>
                    <a:pt x="589981" y="0"/>
                  </a:lnTo>
                  <a:lnTo>
                    <a:pt x="586324" y="6095"/>
                  </a:lnTo>
                  <a:lnTo>
                    <a:pt x="578704" y="19811"/>
                  </a:lnTo>
                  <a:lnTo>
                    <a:pt x="569560" y="35051"/>
                  </a:lnTo>
                  <a:lnTo>
                    <a:pt x="560416" y="47243"/>
                  </a:lnTo>
                  <a:lnTo>
                    <a:pt x="549748" y="60959"/>
                  </a:lnTo>
                  <a:lnTo>
                    <a:pt x="540604" y="73151"/>
                  </a:lnTo>
                  <a:lnTo>
                    <a:pt x="517744" y="96011"/>
                  </a:lnTo>
                  <a:lnTo>
                    <a:pt x="505552" y="106679"/>
                  </a:lnTo>
                  <a:lnTo>
                    <a:pt x="493360" y="115823"/>
                  </a:lnTo>
                  <a:lnTo>
                    <a:pt x="479644" y="124967"/>
                  </a:lnTo>
                  <a:lnTo>
                    <a:pt x="467452" y="134111"/>
                  </a:lnTo>
                  <a:lnTo>
                    <a:pt x="440020" y="149351"/>
                  </a:lnTo>
                  <a:lnTo>
                    <a:pt x="424780" y="155447"/>
                  </a:lnTo>
                  <a:lnTo>
                    <a:pt x="411064" y="160019"/>
                  </a:lnTo>
                  <a:lnTo>
                    <a:pt x="395824" y="166115"/>
                  </a:lnTo>
                  <a:lnTo>
                    <a:pt x="350104" y="175259"/>
                  </a:lnTo>
                  <a:lnTo>
                    <a:pt x="333340" y="175259"/>
                  </a:lnTo>
                  <a:lnTo>
                    <a:pt x="318100" y="176783"/>
                  </a:lnTo>
                  <a:lnTo>
                    <a:pt x="270856" y="172211"/>
                  </a:lnTo>
                  <a:lnTo>
                    <a:pt x="209896" y="155447"/>
                  </a:lnTo>
                  <a:lnTo>
                    <a:pt x="196180" y="147827"/>
                  </a:lnTo>
                  <a:lnTo>
                    <a:pt x="182464" y="141731"/>
                  </a:lnTo>
                  <a:lnTo>
                    <a:pt x="168748" y="134111"/>
                  </a:lnTo>
                  <a:lnTo>
                    <a:pt x="155032" y="124967"/>
                  </a:lnTo>
                  <a:lnTo>
                    <a:pt x="142840" y="115823"/>
                  </a:lnTo>
                  <a:lnTo>
                    <a:pt x="130648" y="105155"/>
                  </a:lnTo>
                  <a:lnTo>
                    <a:pt x="118456" y="96011"/>
                  </a:lnTo>
                  <a:lnTo>
                    <a:pt x="75784" y="47243"/>
                  </a:lnTo>
                  <a:lnTo>
                    <a:pt x="57496" y="19811"/>
                  </a:lnTo>
                  <a:lnTo>
                    <a:pt x="47590" y="0"/>
                  </a:lnTo>
                  <a:lnTo>
                    <a:pt x="0" y="0"/>
                  </a:lnTo>
                  <a:lnTo>
                    <a:pt x="22444" y="42671"/>
                  </a:lnTo>
                  <a:lnTo>
                    <a:pt x="54448" y="86867"/>
                  </a:lnTo>
                  <a:lnTo>
                    <a:pt x="65116" y="100583"/>
                  </a:lnTo>
                  <a:lnTo>
                    <a:pt x="104740" y="138683"/>
                  </a:lnTo>
                  <a:lnTo>
                    <a:pt x="147412" y="169163"/>
                  </a:lnTo>
                  <a:lnTo>
                    <a:pt x="229708" y="205739"/>
                  </a:lnTo>
                  <a:lnTo>
                    <a:pt x="283048" y="216407"/>
                  </a:lnTo>
                  <a:lnTo>
                    <a:pt x="301336" y="217931"/>
                  </a:lnTo>
                  <a:lnTo>
                    <a:pt x="337912" y="217931"/>
                  </a:lnTo>
                  <a:lnTo>
                    <a:pt x="391252" y="210311"/>
                  </a:lnTo>
                  <a:lnTo>
                    <a:pt x="443068" y="193547"/>
                  </a:lnTo>
                  <a:lnTo>
                    <a:pt x="458308" y="185927"/>
                  </a:lnTo>
                  <a:lnTo>
                    <a:pt x="475072" y="178307"/>
                  </a:lnTo>
                  <a:lnTo>
                    <a:pt x="532984" y="138683"/>
                  </a:lnTo>
                  <a:lnTo>
                    <a:pt x="572608" y="100583"/>
                  </a:lnTo>
                  <a:lnTo>
                    <a:pt x="583276" y="86867"/>
                  </a:lnTo>
                  <a:lnTo>
                    <a:pt x="595468" y="71627"/>
                  </a:lnTo>
                  <a:lnTo>
                    <a:pt x="604612" y="56387"/>
                  </a:lnTo>
                  <a:lnTo>
                    <a:pt x="615280" y="41147"/>
                  </a:lnTo>
                  <a:lnTo>
                    <a:pt x="633568" y="7619"/>
                  </a:lnTo>
                  <a:lnTo>
                    <a:pt x="637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1337" y="5401055"/>
              <a:ext cx="1763395" cy="612775"/>
            </a:xfrm>
            <a:custGeom>
              <a:avLst/>
              <a:gdLst/>
              <a:ahLst/>
              <a:cxnLst/>
              <a:rect l="l" t="t" r="r" b="b"/>
              <a:pathLst>
                <a:path w="1763395" h="612775">
                  <a:moveTo>
                    <a:pt x="1763267" y="612647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1763267" y="612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9993" y="5035308"/>
              <a:ext cx="1805939" cy="1000125"/>
            </a:xfrm>
            <a:custGeom>
              <a:avLst/>
              <a:gdLst/>
              <a:ahLst/>
              <a:cxnLst/>
              <a:rect l="l" t="t" r="r" b="b"/>
              <a:pathLst>
                <a:path w="1805939" h="1000125">
                  <a:moveTo>
                    <a:pt x="1805940" y="344424"/>
                  </a:moveTo>
                  <a:lnTo>
                    <a:pt x="1763268" y="344424"/>
                  </a:lnTo>
                  <a:lnTo>
                    <a:pt x="1763268" y="385572"/>
                  </a:lnTo>
                  <a:lnTo>
                    <a:pt x="1763268" y="958596"/>
                  </a:lnTo>
                  <a:lnTo>
                    <a:pt x="42672" y="958596"/>
                  </a:lnTo>
                  <a:lnTo>
                    <a:pt x="42672" y="385572"/>
                  </a:lnTo>
                  <a:lnTo>
                    <a:pt x="1763268" y="385572"/>
                  </a:lnTo>
                  <a:lnTo>
                    <a:pt x="1763268" y="344424"/>
                  </a:lnTo>
                  <a:lnTo>
                    <a:pt x="395071" y="344424"/>
                  </a:lnTo>
                  <a:lnTo>
                    <a:pt x="612216" y="0"/>
                  </a:lnTo>
                  <a:lnTo>
                    <a:pt x="562279" y="0"/>
                  </a:lnTo>
                  <a:lnTo>
                    <a:pt x="345592" y="344424"/>
                  </a:lnTo>
                  <a:lnTo>
                    <a:pt x="0" y="344424"/>
                  </a:lnTo>
                  <a:lnTo>
                    <a:pt x="0" y="999744"/>
                  </a:lnTo>
                  <a:lnTo>
                    <a:pt x="1805940" y="999744"/>
                  </a:lnTo>
                  <a:lnTo>
                    <a:pt x="1805940" y="34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2865" y="5035296"/>
              <a:ext cx="3610610" cy="591820"/>
            </a:xfrm>
            <a:custGeom>
              <a:avLst/>
              <a:gdLst/>
              <a:ahLst/>
              <a:cxnLst/>
              <a:rect l="l" t="t" r="r" b="b"/>
              <a:pathLst>
                <a:path w="3610609" h="591820">
                  <a:moveTo>
                    <a:pt x="3610355" y="45719"/>
                  </a:moveTo>
                  <a:lnTo>
                    <a:pt x="3608987" y="24264"/>
                  </a:lnTo>
                  <a:lnTo>
                    <a:pt x="3604917" y="3016"/>
                  </a:lnTo>
                  <a:lnTo>
                    <a:pt x="3603953" y="0"/>
                  </a:lnTo>
                  <a:lnTo>
                    <a:pt x="6390" y="0"/>
                  </a:lnTo>
                  <a:lnTo>
                    <a:pt x="5427" y="3016"/>
                  </a:lnTo>
                  <a:lnTo>
                    <a:pt x="1365" y="24264"/>
                  </a:lnTo>
                  <a:lnTo>
                    <a:pt x="0" y="45719"/>
                  </a:lnTo>
                  <a:lnTo>
                    <a:pt x="1365" y="67068"/>
                  </a:lnTo>
                  <a:lnTo>
                    <a:pt x="12137" y="109145"/>
                  </a:lnTo>
                  <a:lnTo>
                    <a:pt x="33297" y="150290"/>
                  </a:lnTo>
                  <a:lnTo>
                    <a:pt x="64445" y="190380"/>
                  </a:lnTo>
                  <a:lnTo>
                    <a:pt x="105179" y="229291"/>
                  </a:lnTo>
                  <a:lnTo>
                    <a:pt x="155098" y="266901"/>
                  </a:lnTo>
                  <a:lnTo>
                    <a:pt x="213802" y="303085"/>
                  </a:lnTo>
                  <a:lnTo>
                    <a:pt x="280890" y="337720"/>
                  </a:lnTo>
                  <a:lnTo>
                    <a:pt x="317452" y="354419"/>
                  </a:lnTo>
                  <a:lnTo>
                    <a:pt x="355960" y="370684"/>
                  </a:lnTo>
                  <a:lnTo>
                    <a:pt x="396364" y="386500"/>
                  </a:lnTo>
                  <a:lnTo>
                    <a:pt x="438613" y="401852"/>
                  </a:lnTo>
                  <a:lnTo>
                    <a:pt x="482657" y="416724"/>
                  </a:lnTo>
                  <a:lnTo>
                    <a:pt x="528446" y="431101"/>
                  </a:lnTo>
                  <a:lnTo>
                    <a:pt x="575931" y="444967"/>
                  </a:lnTo>
                  <a:lnTo>
                    <a:pt x="625060" y="458308"/>
                  </a:lnTo>
                  <a:lnTo>
                    <a:pt x="675785" y="471107"/>
                  </a:lnTo>
                  <a:lnTo>
                    <a:pt x="728054" y="483349"/>
                  </a:lnTo>
                  <a:lnTo>
                    <a:pt x="781817" y="495018"/>
                  </a:lnTo>
                  <a:lnTo>
                    <a:pt x="837025" y="506100"/>
                  </a:lnTo>
                  <a:lnTo>
                    <a:pt x="893628" y="516579"/>
                  </a:lnTo>
                  <a:lnTo>
                    <a:pt x="951575" y="526439"/>
                  </a:lnTo>
                  <a:lnTo>
                    <a:pt x="1010816" y="535665"/>
                  </a:lnTo>
                  <a:lnTo>
                    <a:pt x="1071301" y="544242"/>
                  </a:lnTo>
                  <a:lnTo>
                    <a:pt x="1132980" y="552154"/>
                  </a:lnTo>
                  <a:lnTo>
                    <a:pt x="1195803" y="559386"/>
                  </a:lnTo>
                  <a:lnTo>
                    <a:pt x="1259720" y="565922"/>
                  </a:lnTo>
                  <a:lnTo>
                    <a:pt x="1324680" y="571746"/>
                  </a:lnTo>
                  <a:lnTo>
                    <a:pt x="1390634" y="576845"/>
                  </a:lnTo>
                  <a:lnTo>
                    <a:pt x="1457531" y="581201"/>
                  </a:lnTo>
                  <a:lnTo>
                    <a:pt x="1525322" y="584799"/>
                  </a:lnTo>
                  <a:lnTo>
                    <a:pt x="1593956" y="587625"/>
                  </a:lnTo>
                  <a:lnTo>
                    <a:pt x="1663383" y="589663"/>
                  </a:lnTo>
                  <a:lnTo>
                    <a:pt x="1733553" y="590897"/>
                  </a:lnTo>
                  <a:lnTo>
                    <a:pt x="1804415" y="591311"/>
                  </a:lnTo>
                  <a:lnTo>
                    <a:pt x="1875281" y="590897"/>
                  </a:lnTo>
                  <a:lnTo>
                    <a:pt x="1945458" y="589663"/>
                  </a:lnTo>
                  <a:lnTo>
                    <a:pt x="2014897" y="587625"/>
                  </a:lnTo>
                  <a:lnTo>
                    <a:pt x="2083548" y="584799"/>
                  </a:lnTo>
                  <a:lnTo>
                    <a:pt x="2151359" y="581201"/>
                  </a:lnTo>
                  <a:lnTo>
                    <a:pt x="2218281" y="576845"/>
                  </a:lnTo>
                  <a:lnTo>
                    <a:pt x="2284264" y="571746"/>
                  </a:lnTo>
                  <a:lnTo>
                    <a:pt x="2349256" y="565922"/>
                  </a:lnTo>
                  <a:lnTo>
                    <a:pt x="2413208" y="559386"/>
                  </a:lnTo>
                  <a:lnTo>
                    <a:pt x="2476069" y="552154"/>
                  </a:lnTo>
                  <a:lnTo>
                    <a:pt x="2537789" y="544242"/>
                  </a:lnTo>
                  <a:lnTo>
                    <a:pt x="2598317" y="535665"/>
                  </a:lnTo>
                  <a:lnTo>
                    <a:pt x="2657604" y="526439"/>
                  </a:lnTo>
                  <a:lnTo>
                    <a:pt x="2715598" y="516579"/>
                  </a:lnTo>
                  <a:lnTo>
                    <a:pt x="2772250" y="506100"/>
                  </a:lnTo>
                  <a:lnTo>
                    <a:pt x="2827509" y="495018"/>
                  </a:lnTo>
                  <a:lnTo>
                    <a:pt x="2881324" y="483349"/>
                  </a:lnTo>
                  <a:lnTo>
                    <a:pt x="2933646" y="471107"/>
                  </a:lnTo>
                  <a:lnTo>
                    <a:pt x="2984424" y="458308"/>
                  </a:lnTo>
                  <a:lnTo>
                    <a:pt x="3033607" y="444967"/>
                  </a:lnTo>
                  <a:lnTo>
                    <a:pt x="3081146" y="431101"/>
                  </a:lnTo>
                  <a:lnTo>
                    <a:pt x="3126990" y="416724"/>
                  </a:lnTo>
                  <a:lnTo>
                    <a:pt x="3171088" y="401852"/>
                  </a:lnTo>
                  <a:lnTo>
                    <a:pt x="3213391" y="386500"/>
                  </a:lnTo>
                  <a:lnTo>
                    <a:pt x="3253847" y="370684"/>
                  </a:lnTo>
                  <a:lnTo>
                    <a:pt x="3292407" y="354419"/>
                  </a:lnTo>
                  <a:lnTo>
                    <a:pt x="3329021" y="337720"/>
                  </a:lnTo>
                  <a:lnTo>
                    <a:pt x="3363637" y="320604"/>
                  </a:lnTo>
                  <a:lnTo>
                    <a:pt x="3426675" y="285179"/>
                  </a:lnTo>
                  <a:lnTo>
                    <a:pt x="3481121" y="248266"/>
                  </a:lnTo>
                  <a:lnTo>
                    <a:pt x="3526571" y="209990"/>
                  </a:lnTo>
                  <a:lnTo>
                    <a:pt x="3562622" y="170474"/>
                  </a:lnTo>
                  <a:lnTo>
                    <a:pt x="3588872" y="129841"/>
                  </a:lnTo>
                  <a:lnTo>
                    <a:pt x="3604917" y="88215"/>
                  </a:lnTo>
                  <a:lnTo>
                    <a:pt x="3610355" y="45719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11525" y="5035308"/>
              <a:ext cx="6423660" cy="1711960"/>
            </a:xfrm>
            <a:custGeom>
              <a:avLst/>
              <a:gdLst/>
              <a:ahLst/>
              <a:cxnLst/>
              <a:rect l="l" t="t" r="r" b="b"/>
              <a:pathLst>
                <a:path w="6423659" h="1711959">
                  <a:moveTo>
                    <a:pt x="6423660" y="989076"/>
                  </a:moveTo>
                  <a:lnTo>
                    <a:pt x="6380988" y="989076"/>
                  </a:lnTo>
                  <a:lnTo>
                    <a:pt x="6380988" y="1031748"/>
                  </a:lnTo>
                  <a:lnTo>
                    <a:pt x="6380988" y="1670304"/>
                  </a:lnTo>
                  <a:lnTo>
                    <a:pt x="1720596" y="1670304"/>
                  </a:lnTo>
                  <a:lnTo>
                    <a:pt x="1720596" y="1031748"/>
                  </a:lnTo>
                  <a:lnTo>
                    <a:pt x="6380988" y="1031748"/>
                  </a:lnTo>
                  <a:lnTo>
                    <a:pt x="6380988" y="989076"/>
                  </a:lnTo>
                  <a:lnTo>
                    <a:pt x="3640823" y="989076"/>
                  </a:lnTo>
                  <a:lnTo>
                    <a:pt x="3102914" y="452564"/>
                  </a:lnTo>
                  <a:lnTo>
                    <a:pt x="3108960" y="451104"/>
                  </a:lnTo>
                  <a:lnTo>
                    <a:pt x="3169920" y="431292"/>
                  </a:lnTo>
                  <a:lnTo>
                    <a:pt x="3215640" y="411480"/>
                  </a:lnTo>
                  <a:lnTo>
                    <a:pt x="3276600" y="391668"/>
                  </a:lnTo>
                  <a:lnTo>
                    <a:pt x="3413760" y="323088"/>
                  </a:lnTo>
                  <a:lnTo>
                    <a:pt x="3459480" y="298704"/>
                  </a:lnTo>
                  <a:lnTo>
                    <a:pt x="3489960" y="274320"/>
                  </a:lnTo>
                  <a:lnTo>
                    <a:pt x="3535680" y="248412"/>
                  </a:lnTo>
                  <a:lnTo>
                    <a:pt x="3566160" y="222504"/>
                  </a:lnTo>
                  <a:lnTo>
                    <a:pt x="3581400" y="193548"/>
                  </a:lnTo>
                  <a:lnTo>
                    <a:pt x="3611880" y="166116"/>
                  </a:lnTo>
                  <a:lnTo>
                    <a:pt x="3627120" y="135636"/>
                  </a:lnTo>
                  <a:lnTo>
                    <a:pt x="3627120" y="109728"/>
                  </a:lnTo>
                  <a:lnTo>
                    <a:pt x="3642360" y="108204"/>
                  </a:lnTo>
                  <a:lnTo>
                    <a:pt x="3642360" y="0"/>
                  </a:lnTo>
                  <a:lnTo>
                    <a:pt x="3596640" y="0"/>
                  </a:lnTo>
                  <a:lnTo>
                    <a:pt x="3596640" y="92964"/>
                  </a:lnTo>
                  <a:lnTo>
                    <a:pt x="3581400" y="120396"/>
                  </a:lnTo>
                  <a:lnTo>
                    <a:pt x="3535680" y="193548"/>
                  </a:lnTo>
                  <a:lnTo>
                    <a:pt x="3505200" y="216408"/>
                  </a:lnTo>
                  <a:lnTo>
                    <a:pt x="3474720" y="240792"/>
                  </a:lnTo>
                  <a:lnTo>
                    <a:pt x="3429000" y="263652"/>
                  </a:lnTo>
                  <a:lnTo>
                    <a:pt x="3398520" y="286512"/>
                  </a:lnTo>
                  <a:lnTo>
                    <a:pt x="3352800" y="309372"/>
                  </a:lnTo>
                  <a:lnTo>
                    <a:pt x="3261360" y="352044"/>
                  </a:lnTo>
                  <a:lnTo>
                    <a:pt x="3200400" y="373380"/>
                  </a:lnTo>
                  <a:lnTo>
                    <a:pt x="3093720" y="411480"/>
                  </a:lnTo>
                  <a:lnTo>
                    <a:pt x="3068637" y="418376"/>
                  </a:lnTo>
                  <a:lnTo>
                    <a:pt x="3058668" y="408419"/>
                  </a:lnTo>
                  <a:lnTo>
                    <a:pt x="3039846" y="426300"/>
                  </a:lnTo>
                  <a:lnTo>
                    <a:pt x="3032760" y="428244"/>
                  </a:lnTo>
                  <a:lnTo>
                    <a:pt x="2956560" y="446532"/>
                  </a:lnTo>
                  <a:lnTo>
                    <a:pt x="2895600" y="461772"/>
                  </a:lnTo>
                  <a:lnTo>
                    <a:pt x="2819400" y="477012"/>
                  </a:lnTo>
                  <a:lnTo>
                    <a:pt x="2758440" y="490728"/>
                  </a:lnTo>
                  <a:lnTo>
                    <a:pt x="2682240" y="504444"/>
                  </a:lnTo>
                  <a:lnTo>
                    <a:pt x="2606040" y="516636"/>
                  </a:lnTo>
                  <a:lnTo>
                    <a:pt x="2514600" y="527304"/>
                  </a:lnTo>
                  <a:lnTo>
                    <a:pt x="2438400" y="536448"/>
                  </a:lnTo>
                  <a:lnTo>
                    <a:pt x="2270760" y="553212"/>
                  </a:lnTo>
                  <a:lnTo>
                    <a:pt x="2179320" y="559308"/>
                  </a:lnTo>
                  <a:lnTo>
                    <a:pt x="2087880" y="563880"/>
                  </a:lnTo>
                  <a:lnTo>
                    <a:pt x="1996440" y="566928"/>
                  </a:lnTo>
                  <a:lnTo>
                    <a:pt x="1813560" y="569976"/>
                  </a:lnTo>
                  <a:lnTo>
                    <a:pt x="1630680" y="566928"/>
                  </a:lnTo>
                  <a:lnTo>
                    <a:pt x="1539240" y="563880"/>
                  </a:lnTo>
                  <a:lnTo>
                    <a:pt x="1463040" y="559308"/>
                  </a:lnTo>
                  <a:lnTo>
                    <a:pt x="1371600" y="553212"/>
                  </a:lnTo>
                  <a:lnTo>
                    <a:pt x="1280160" y="545592"/>
                  </a:lnTo>
                  <a:lnTo>
                    <a:pt x="1203960" y="536448"/>
                  </a:lnTo>
                  <a:lnTo>
                    <a:pt x="1112520" y="527304"/>
                  </a:lnTo>
                  <a:lnTo>
                    <a:pt x="1036320" y="516636"/>
                  </a:lnTo>
                  <a:lnTo>
                    <a:pt x="960120" y="504444"/>
                  </a:lnTo>
                  <a:lnTo>
                    <a:pt x="807720" y="477012"/>
                  </a:lnTo>
                  <a:lnTo>
                    <a:pt x="746760" y="461772"/>
                  </a:lnTo>
                  <a:lnTo>
                    <a:pt x="670560" y="446532"/>
                  </a:lnTo>
                  <a:lnTo>
                    <a:pt x="609600" y="428244"/>
                  </a:lnTo>
                  <a:lnTo>
                    <a:pt x="548640" y="411480"/>
                  </a:lnTo>
                  <a:lnTo>
                    <a:pt x="426720" y="371856"/>
                  </a:lnTo>
                  <a:lnTo>
                    <a:pt x="381000" y="352044"/>
                  </a:lnTo>
                  <a:lnTo>
                    <a:pt x="289560" y="309372"/>
                  </a:lnTo>
                  <a:lnTo>
                    <a:pt x="198120" y="263652"/>
                  </a:lnTo>
                  <a:lnTo>
                    <a:pt x="167640" y="240792"/>
                  </a:lnTo>
                  <a:lnTo>
                    <a:pt x="106680" y="192024"/>
                  </a:lnTo>
                  <a:lnTo>
                    <a:pt x="91440" y="167640"/>
                  </a:lnTo>
                  <a:lnTo>
                    <a:pt x="60960" y="141732"/>
                  </a:lnTo>
                  <a:lnTo>
                    <a:pt x="45720" y="117348"/>
                  </a:lnTo>
                  <a:lnTo>
                    <a:pt x="45720" y="96012"/>
                  </a:lnTo>
                  <a:lnTo>
                    <a:pt x="30480" y="68580"/>
                  </a:lnTo>
                  <a:lnTo>
                    <a:pt x="30480" y="22860"/>
                  </a:lnTo>
                  <a:lnTo>
                    <a:pt x="4250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30480" y="167640"/>
                  </a:lnTo>
                  <a:lnTo>
                    <a:pt x="60960" y="196596"/>
                  </a:lnTo>
                  <a:lnTo>
                    <a:pt x="76200" y="222504"/>
                  </a:lnTo>
                  <a:lnTo>
                    <a:pt x="106680" y="249936"/>
                  </a:lnTo>
                  <a:lnTo>
                    <a:pt x="137160" y="274320"/>
                  </a:lnTo>
                  <a:lnTo>
                    <a:pt x="182880" y="300228"/>
                  </a:lnTo>
                  <a:lnTo>
                    <a:pt x="228600" y="323088"/>
                  </a:lnTo>
                  <a:lnTo>
                    <a:pt x="259080" y="347472"/>
                  </a:lnTo>
                  <a:lnTo>
                    <a:pt x="320040" y="370332"/>
                  </a:lnTo>
                  <a:lnTo>
                    <a:pt x="365760" y="391668"/>
                  </a:lnTo>
                  <a:lnTo>
                    <a:pt x="426720" y="411480"/>
                  </a:lnTo>
                  <a:lnTo>
                    <a:pt x="472440" y="432816"/>
                  </a:lnTo>
                  <a:lnTo>
                    <a:pt x="594360" y="469392"/>
                  </a:lnTo>
                  <a:lnTo>
                    <a:pt x="670560" y="486156"/>
                  </a:lnTo>
                  <a:lnTo>
                    <a:pt x="731520" y="502920"/>
                  </a:lnTo>
                  <a:lnTo>
                    <a:pt x="807720" y="518160"/>
                  </a:lnTo>
                  <a:lnTo>
                    <a:pt x="960120" y="545592"/>
                  </a:lnTo>
                  <a:lnTo>
                    <a:pt x="1036320" y="557784"/>
                  </a:lnTo>
                  <a:lnTo>
                    <a:pt x="1112520" y="568452"/>
                  </a:lnTo>
                  <a:lnTo>
                    <a:pt x="1203960" y="579120"/>
                  </a:lnTo>
                  <a:lnTo>
                    <a:pt x="1280160" y="586740"/>
                  </a:lnTo>
                  <a:lnTo>
                    <a:pt x="1371600" y="594360"/>
                  </a:lnTo>
                  <a:lnTo>
                    <a:pt x="1447800" y="600456"/>
                  </a:lnTo>
                  <a:lnTo>
                    <a:pt x="1630680" y="609600"/>
                  </a:lnTo>
                  <a:lnTo>
                    <a:pt x="1813560" y="611124"/>
                  </a:lnTo>
                  <a:lnTo>
                    <a:pt x="1996440" y="609714"/>
                  </a:lnTo>
                  <a:lnTo>
                    <a:pt x="2011680" y="609600"/>
                  </a:lnTo>
                  <a:lnTo>
                    <a:pt x="2179320" y="600456"/>
                  </a:lnTo>
                  <a:lnTo>
                    <a:pt x="2270760" y="594360"/>
                  </a:lnTo>
                  <a:lnTo>
                    <a:pt x="2362200" y="586740"/>
                  </a:lnTo>
                  <a:lnTo>
                    <a:pt x="2438400" y="579120"/>
                  </a:lnTo>
                  <a:lnTo>
                    <a:pt x="2529840" y="568452"/>
                  </a:lnTo>
                  <a:lnTo>
                    <a:pt x="2606040" y="557784"/>
                  </a:lnTo>
                  <a:lnTo>
                    <a:pt x="2682240" y="545592"/>
                  </a:lnTo>
                  <a:lnTo>
                    <a:pt x="2834640" y="518160"/>
                  </a:lnTo>
                  <a:lnTo>
                    <a:pt x="2910840" y="502920"/>
                  </a:lnTo>
                  <a:lnTo>
                    <a:pt x="3032760" y="469392"/>
                  </a:lnTo>
                  <a:lnTo>
                    <a:pt x="3054883" y="464083"/>
                  </a:lnTo>
                  <a:lnTo>
                    <a:pt x="3579888" y="989076"/>
                  </a:lnTo>
                  <a:lnTo>
                    <a:pt x="1679448" y="989076"/>
                  </a:lnTo>
                  <a:lnTo>
                    <a:pt x="1679448" y="1711452"/>
                  </a:lnTo>
                  <a:lnTo>
                    <a:pt x="6423660" y="1711452"/>
                  </a:lnTo>
                  <a:lnTo>
                    <a:pt x="6423660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9720" y="5035308"/>
              <a:ext cx="146050" cy="2540"/>
            </a:xfrm>
            <a:custGeom>
              <a:avLst/>
              <a:gdLst/>
              <a:ahLst/>
              <a:cxnLst/>
              <a:rect l="l" t="t" r="r" b="b"/>
              <a:pathLst>
                <a:path w="146050" h="2539">
                  <a:moveTo>
                    <a:pt x="146050" y="0"/>
                  </a:moveTo>
                  <a:lnTo>
                    <a:pt x="128270" y="0"/>
                  </a:lnTo>
                  <a:lnTo>
                    <a:pt x="72390" y="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723"/>
                  </a:lnTo>
                  <a:lnTo>
                    <a:pt x="15240" y="723"/>
                  </a:lnTo>
                  <a:lnTo>
                    <a:pt x="15240" y="2197"/>
                  </a:lnTo>
                  <a:lnTo>
                    <a:pt x="72390" y="2197"/>
                  </a:lnTo>
                  <a:lnTo>
                    <a:pt x="128270" y="2273"/>
                  </a:lnTo>
                  <a:lnTo>
                    <a:pt x="128270" y="711"/>
                  </a:lnTo>
                  <a:lnTo>
                    <a:pt x="146050" y="711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9717" y="5035308"/>
              <a:ext cx="3065145" cy="1711960"/>
            </a:xfrm>
            <a:custGeom>
              <a:avLst/>
              <a:gdLst/>
              <a:ahLst/>
              <a:cxnLst/>
              <a:rect l="l" t="t" r="r" b="b"/>
              <a:pathLst>
                <a:path w="3065145" h="1711959">
                  <a:moveTo>
                    <a:pt x="1331061" y="0"/>
                  </a:moveTo>
                  <a:lnTo>
                    <a:pt x="897026" y="0"/>
                  </a:lnTo>
                  <a:lnTo>
                    <a:pt x="909828" y="3048"/>
                  </a:lnTo>
                  <a:lnTo>
                    <a:pt x="975360" y="15240"/>
                  </a:lnTo>
                  <a:lnTo>
                    <a:pt x="1043940" y="21336"/>
                  </a:lnTo>
                  <a:lnTo>
                    <a:pt x="1114044" y="24384"/>
                  </a:lnTo>
                  <a:lnTo>
                    <a:pt x="1184148" y="21336"/>
                  </a:lnTo>
                  <a:lnTo>
                    <a:pt x="1251204" y="15240"/>
                  </a:lnTo>
                  <a:lnTo>
                    <a:pt x="1318260" y="3048"/>
                  </a:lnTo>
                  <a:lnTo>
                    <a:pt x="1331061" y="0"/>
                  </a:lnTo>
                  <a:close/>
                </a:path>
                <a:path w="3065145" h="1711959">
                  <a:moveTo>
                    <a:pt x="3064764" y="989076"/>
                  </a:moveTo>
                  <a:lnTo>
                    <a:pt x="3023616" y="989076"/>
                  </a:lnTo>
                  <a:lnTo>
                    <a:pt x="3023616" y="1031748"/>
                  </a:lnTo>
                  <a:lnTo>
                    <a:pt x="3023616" y="1670304"/>
                  </a:lnTo>
                  <a:lnTo>
                    <a:pt x="42672" y="1670304"/>
                  </a:lnTo>
                  <a:lnTo>
                    <a:pt x="42672" y="1031748"/>
                  </a:lnTo>
                  <a:lnTo>
                    <a:pt x="3023616" y="1031748"/>
                  </a:lnTo>
                  <a:lnTo>
                    <a:pt x="3023616" y="989076"/>
                  </a:lnTo>
                  <a:lnTo>
                    <a:pt x="0" y="989076"/>
                  </a:lnTo>
                  <a:lnTo>
                    <a:pt x="0" y="1711452"/>
                  </a:lnTo>
                  <a:lnTo>
                    <a:pt x="21336" y="1711452"/>
                  </a:lnTo>
                  <a:lnTo>
                    <a:pt x="42672" y="1711452"/>
                  </a:lnTo>
                  <a:lnTo>
                    <a:pt x="3023616" y="1711452"/>
                  </a:lnTo>
                  <a:lnTo>
                    <a:pt x="3043428" y="1711452"/>
                  </a:lnTo>
                  <a:lnTo>
                    <a:pt x="3064764" y="1711452"/>
                  </a:lnTo>
                  <a:lnTo>
                    <a:pt x="3064764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54564" y="5195415"/>
            <a:ext cx="8435975" cy="142494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39"/>
              </a:spcBef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38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spc="-25" dirty="0">
                <a:latin typeface="Symbol"/>
                <a:cs typeface="Symbol"/>
              </a:rPr>
              <a:t>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937260">
              <a:lnSpc>
                <a:spcPct val="100000"/>
              </a:lnSpc>
              <a:spcBef>
                <a:spcPts val="1850"/>
              </a:spcBef>
              <a:tabLst>
                <a:tab pos="4029710" algn="l"/>
              </a:tabLst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39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b="1" dirty="0">
                <a:latin typeface="Times New Roman"/>
                <a:cs typeface="Times New Roman"/>
              </a:rPr>
              <a:t>|</a:t>
            </a:r>
            <a:r>
              <a:rPr sz="3050" b="1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1}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4</a:t>
            </a:r>
            <a:r>
              <a:rPr sz="3075" spc="42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podřetězec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x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15902" y="5035295"/>
            <a:ext cx="2646045" cy="1013460"/>
            <a:chOff x="1715902" y="5035295"/>
            <a:chExt cx="2646045" cy="1013460"/>
          </a:xfrm>
        </p:grpSpPr>
        <p:sp>
          <p:nvSpPr>
            <p:cNvPr id="46" name="object 46"/>
            <p:cNvSpPr/>
            <p:nvPr/>
          </p:nvSpPr>
          <p:spPr>
            <a:xfrm>
              <a:off x="2976250" y="5035295"/>
              <a:ext cx="208915" cy="1013460"/>
            </a:xfrm>
            <a:custGeom>
              <a:avLst/>
              <a:gdLst/>
              <a:ahLst/>
              <a:cxnLst/>
              <a:rect l="l" t="t" r="r" b="b"/>
              <a:pathLst>
                <a:path w="208914" h="1013460">
                  <a:moveTo>
                    <a:pt x="208787" y="1007363"/>
                  </a:moveTo>
                  <a:lnTo>
                    <a:pt x="41147" y="0"/>
                  </a:lnTo>
                  <a:lnTo>
                    <a:pt x="0" y="6095"/>
                  </a:lnTo>
                  <a:lnTo>
                    <a:pt x="167639" y="1013459"/>
                  </a:lnTo>
                  <a:lnTo>
                    <a:pt x="208787" y="1007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37237" y="5035296"/>
              <a:ext cx="335280" cy="113030"/>
            </a:xfrm>
            <a:custGeom>
              <a:avLst/>
              <a:gdLst/>
              <a:ahLst/>
              <a:cxnLst/>
              <a:rect l="l" t="t" r="r" b="b"/>
              <a:pathLst>
                <a:path w="335280" h="113029">
                  <a:moveTo>
                    <a:pt x="335279" y="112775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112775"/>
                  </a:lnTo>
                  <a:lnTo>
                    <a:pt x="335279" y="112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15902" y="5035296"/>
              <a:ext cx="378460" cy="134620"/>
            </a:xfrm>
            <a:custGeom>
              <a:avLst/>
              <a:gdLst/>
              <a:ahLst/>
              <a:cxnLst/>
              <a:rect l="l" t="t" r="r" b="b"/>
              <a:pathLst>
                <a:path w="378460" h="134620">
                  <a:moveTo>
                    <a:pt x="42671" y="9296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134111"/>
                  </a:lnTo>
                  <a:lnTo>
                    <a:pt x="21335" y="134111"/>
                  </a:lnTo>
                  <a:lnTo>
                    <a:pt x="21335" y="92963"/>
                  </a:lnTo>
                  <a:lnTo>
                    <a:pt x="42671" y="92963"/>
                  </a:lnTo>
                  <a:close/>
                </a:path>
                <a:path w="378460" h="134620">
                  <a:moveTo>
                    <a:pt x="356615" y="92963"/>
                  </a:moveTo>
                  <a:lnTo>
                    <a:pt x="21335" y="92963"/>
                  </a:lnTo>
                  <a:lnTo>
                    <a:pt x="42671" y="112775"/>
                  </a:lnTo>
                  <a:lnTo>
                    <a:pt x="42671" y="134111"/>
                  </a:lnTo>
                  <a:lnTo>
                    <a:pt x="336803" y="134111"/>
                  </a:lnTo>
                  <a:lnTo>
                    <a:pt x="336803" y="112775"/>
                  </a:lnTo>
                  <a:lnTo>
                    <a:pt x="356615" y="92963"/>
                  </a:lnTo>
                  <a:close/>
                </a:path>
                <a:path w="378460" h="134620">
                  <a:moveTo>
                    <a:pt x="42671" y="134111"/>
                  </a:moveTo>
                  <a:lnTo>
                    <a:pt x="42671" y="112775"/>
                  </a:lnTo>
                  <a:lnTo>
                    <a:pt x="21335" y="92963"/>
                  </a:lnTo>
                  <a:lnTo>
                    <a:pt x="21335" y="134111"/>
                  </a:lnTo>
                  <a:lnTo>
                    <a:pt x="42671" y="134111"/>
                  </a:lnTo>
                  <a:close/>
                </a:path>
                <a:path w="378460" h="134620">
                  <a:moveTo>
                    <a:pt x="377951" y="134111"/>
                  </a:moveTo>
                  <a:lnTo>
                    <a:pt x="377951" y="0"/>
                  </a:lnTo>
                  <a:lnTo>
                    <a:pt x="336803" y="0"/>
                  </a:lnTo>
                  <a:lnTo>
                    <a:pt x="336803" y="92963"/>
                  </a:lnTo>
                  <a:lnTo>
                    <a:pt x="356615" y="92963"/>
                  </a:lnTo>
                  <a:lnTo>
                    <a:pt x="356615" y="134111"/>
                  </a:lnTo>
                  <a:lnTo>
                    <a:pt x="377951" y="134111"/>
                  </a:lnTo>
                  <a:close/>
                </a:path>
                <a:path w="378460" h="134620">
                  <a:moveTo>
                    <a:pt x="356615" y="134111"/>
                  </a:moveTo>
                  <a:lnTo>
                    <a:pt x="356615" y="92963"/>
                  </a:lnTo>
                  <a:lnTo>
                    <a:pt x="336803" y="112775"/>
                  </a:lnTo>
                  <a:lnTo>
                    <a:pt x="336803" y="134111"/>
                  </a:lnTo>
                  <a:lnTo>
                    <a:pt x="356615" y="134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68145" y="5035296"/>
              <a:ext cx="672465" cy="365760"/>
            </a:xfrm>
            <a:custGeom>
              <a:avLst/>
              <a:gdLst/>
              <a:ahLst/>
              <a:cxnLst/>
              <a:rect l="l" t="t" r="r" b="b"/>
              <a:pathLst>
                <a:path w="672464" h="365760">
                  <a:moveTo>
                    <a:pt x="672083" y="365759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365759"/>
                  </a:lnTo>
                  <a:lnTo>
                    <a:pt x="672083" y="365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46809" y="5035296"/>
              <a:ext cx="715010" cy="386080"/>
            </a:xfrm>
            <a:custGeom>
              <a:avLst/>
              <a:gdLst/>
              <a:ahLst/>
              <a:cxnLst/>
              <a:rect l="l" t="t" r="r" b="b"/>
              <a:pathLst>
                <a:path w="715010" h="386079">
                  <a:moveTo>
                    <a:pt x="42671" y="34442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385571"/>
                  </a:lnTo>
                  <a:lnTo>
                    <a:pt x="21335" y="385571"/>
                  </a:lnTo>
                  <a:lnTo>
                    <a:pt x="21335" y="344423"/>
                  </a:lnTo>
                  <a:lnTo>
                    <a:pt x="42671" y="344423"/>
                  </a:lnTo>
                  <a:close/>
                </a:path>
                <a:path w="715010" h="386079">
                  <a:moveTo>
                    <a:pt x="693419" y="344423"/>
                  </a:moveTo>
                  <a:lnTo>
                    <a:pt x="21335" y="344423"/>
                  </a:lnTo>
                  <a:lnTo>
                    <a:pt x="42671" y="365759"/>
                  </a:lnTo>
                  <a:lnTo>
                    <a:pt x="42671" y="385571"/>
                  </a:lnTo>
                  <a:lnTo>
                    <a:pt x="672083" y="385571"/>
                  </a:lnTo>
                  <a:lnTo>
                    <a:pt x="672083" y="365759"/>
                  </a:lnTo>
                  <a:lnTo>
                    <a:pt x="693419" y="344423"/>
                  </a:lnTo>
                  <a:close/>
                </a:path>
                <a:path w="715010" h="386079">
                  <a:moveTo>
                    <a:pt x="42671" y="385571"/>
                  </a:moveTo>
                  <a:lnTo>
                    <a:pt x="42671" y="365759"/>
                  </a:lnTo>
                  <a:lnTo>
                    <a:pt x="21335" y="344423"/>
                  </a:lnTo>
                  <a:lnTo>
                    <a:pt x="21335" y="385571"/>
                  </a:lnTo>
                  <a:lnTo>
                    <a:pt x="42671" y="385571"/>
                  </a:lnTo>
                  <a:close/>
                </a:path>
                <a:path w="715010" h="386079">
                  <a:moveTo>
                    <a:pt x="714755" y="385571"/>
                  </a:moveTo>
                  <a:lnTo>
                    <a:pt x="714755" y="0"/>
                  </a:lnTo>
                  <a:lnTo>
                    <a:pt x="672083" y="0"/>
                  </a:lnTo>
                  <a:lnTo>
                    <a:pt x="672083" y="344423"/>
                  </a:lnTo>
                  <a:lnTo>
                    <a:pt x="693419" y="344423"/>
                  </a:lnTo>
                  <a:lnTo>
                    <a:pt x="693419" y="385571"/>
                  </a:lnTo>
                  <a:lnTo>
                    <a:pt x="714755" y="385571"/>
                  </a:lnTo>
                  <a:close/>
                </a:path>
                <a:path w="715010" h="386079">
                  <a:moveTo>
                    <a:pt x="693419" y="385571"/>
                  </a:moveTo>
                  <a:lnTo>
                    <a:pt x="693419" y="344423"/>
                  </a:lnTo>
                  <a:lnTo>
                    <a:pt x="672083" y="365759"/>
                  </a:lnTo>
                  <a:lnTo>
                    <a:pt x="672083" y="385571"/>
                  </a:lnTo>
                  <a:lnTo>
                    <a:pt x="693419" y="385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94136" y="4809233"/>
            <a:ext cx="4178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402713" y="5035296"/>
            <a:ext cx="1805939" cy="469900"/>
            <a:chOff x="4402713" y="5035296"/>
            <a:chExt cx="1805939" cy="469900"/>
          </a:xfrm>
        </p:grpSpPr>
        <p:sp>
          <p:nvSpPr>
            <p:cNvPr id="53" name="object 53"/>
            <p:cNvSpPr/>
            <p:nvPr/>
          </p:nvSpPr>
          <p:spPr>
            <a:xfrm>
              <a:off x="4424049" y="5035296"/>
              <a:ext cx="840105" cy="281940"/>
            </a:xfrm>
            <a:custGeom>
              <a:avLst/>
              <a:gdLst/>
              <a:ahLst/>
              <a:cxnLst/>
              <a:rect l="l" t="t" r="r" b="b"/>
              <a:pathLst>
                <a:path w="840104" h="281939">
                  <a:moveTo>
                    <a:pt x="839723" y="281939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281939"/>
                  </a:lnTo>
                  <a:lnTo>
                    <a:pt x="839723" y="281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02713" y="5035296"/>
              <a:ext cx="882650" cy="302260"/>
            </a:xfrm>
            <a:custGeom>
              <a:avLst/>
              <a:gdLst/>
              <a:ahLst/>
              <a:cxnLst/>
              <a:rect l="l" t="t" r="r" b="b"/>
              <a:pathLst>
                <a:path w="882650" h="302260">
                  <a:moveTo>
                    <a:pt x="42671" y="26060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301751"/>
                  </a:lnTo>
                  <a:lnTo>
                    <a:pt x="21335" y="301751"/>
                  </a:lnTo>
                  <a:lnTo>
                    <a:pt x="21335" y="260603"/>
                  </a:lnTo>
                  <a:lnTo>
                    <a:pt x="42671" y="260603"/>
                  </a:lnTo>
                  <a:close/>
                </a:path>
                <a:path w="882650" h="302260">
                  <a:moveTo>
                    <a:pt x="861059" y="260603"/>
                  </a:moveTo>
                  <a:lnTo>
                    <a:pt x="21335" y="260603"/>
                  </a:lnTo>
                  <a:lnTo>
                    <a:pt x="42671" y="281939"/>
                  </a:lnTo>
                  <a:lnTo>
                    <a:pt x="42671" y="301751"/>
                  </a:lnTo>
                  <a:lnTo>
                    <a:pt x="839723" y="301751"/>
                  </a:lnTo>
                  <a:lnTo>
                    <a:pt x="839723" y="281939"/>
                  </a:lnTo>
                  <a:lnTo>
                    <a:pt x="861059" y="260603"/>
                  </a:lnTo>
                  <a:close/>
                </a:path>
                <a:path w="882650" h="302260">
                  <a:moveTo>
                    <a:pt x="42671" y="301751"/>
                  </a:moveTo>
                  <a:lnTo>
                    <a:pt x="42671" y="281939"/>
                  </a:lnTo>
                  <a:lnTo>
                    <a:pt x="21335" y="260603"/>
                  </a:lnTo>
                  <a:lnTo>
                    <a:pt x="21335" y="301751"/>
                  </a:lnTo>
                  <a:lnTo>
                    <a:pt x="42671" y="301751"/>
                  </a:lnTo>
                  <a:close/>
                </a:path>
                <a:path w="882650" h="302260">
                  <a:moveTo>
                    <a:pt x="882395" y="301751"/>
                  </a:moveTo>
                  <a:lnTo>
                    <a:pt x="882395" y="0"/>
                  </a:lnTo>
                  <a:lnTo>
                    <a:pt x="839723" y="0"/>
                  </a:lnTo>
                  <a:lnTo>
                    <a:pt x="839723" y="260603"/>
                  </a:lnTo>
                  <a:lnTo>
                    <a:pt x="861059" y="260603"/>
                  </a:lnTo>
                  <a:lnTo>
                    <a:pt x="861059" y="301751"/>
                  </a:lnTo>
                  <a:lnTo>
                    <a:pt x="882395" y="301751"/>
                  </a:lnTo>
                  <a:close/>
                </a:path>
                <a:path w="882650" h="302260">
                  <a:moveTo>
                    <a:pt x="861059" y="301751"/>
                  </a:moveTo>
                  <a:lnTo>
                    <a:pt x="861059" y="260603"/>
                  </a:lnTo>
                  <a:lnTo>
                    <a:pt x="839723" y="281939"/>
                  </a:lnTo>
                  <a:lnTo>
                    <a:pt x="839723" y="301751"/>
                  </a:lnTo>
                  <a:lnTo>
                    <a:pt x="861059" y="301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47593" y="5035296"/>
              <a:ext cx="840105" cy="449580"/>
            </a:xfrm>
            <a:custGeom>
              <a:avLst/>
              <a:gdLst/>
              <a:ahLst/>
              <a:cxnLst/>
              <a:rect l="l" t="t" r="r" b="b"/>
              <a:pathLst>
                <a:path w="840104" h="449579">
                  <a:moveTo>
                    <a:pt x="839723" y="449579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839723" y="449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26257" y="5035296"/>
              <a:ext cx="882650" cy="469900"/>
            </a:xfrm>
            <a:custGeom>
              <a:avLst/>
              <a:gdLst/>
              <a:ahLst/>
              <a:cxnLst/>
              <a:rect l="l" t="t" r="r" b="b"/>
              <a:pathLst>
                <a:path w="882650" h="469900">
                  <a:moveTo>
                    <a:pt x="42671" y="42824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469391"/>
                  </a:lnTo>
                  <a:lnTo>
                    <a:pt x="21335" y="469391"/>
                  </a:lnTo>
                  <a:lnTo>
                    <a:pt x="21335" y="428243"/>
                  </a:lnTo>
                  <a:lnTo>
                    <a:pt x="42671" y="428243"/>
                  </a:lnTo>
                  <a:close/>
                </a:path>
                <a:path w="882650" h="469900">
                  <a:moveTo>
                    <a:pt x="861059" y="428243"/>
                  </a:moveTo>
                  <a:lnTo>
                    <a:pt x="21335" y="428243"/>
                  </a:lnTo>
                  <a:lnTo>
                    <a:pt x="42671" y="449579"/>
                  </a:lnTo>
                  <a:lnTo>
                    <a:pt x="42671" y="469391"/>
                  </a:lnTo>
                  <a:lnTo>
                    <a:pt x="839723" y="469391"/>
                  </a:lnTo>
                  <a:lnTo>
                    <a:pt x="839723" y="449579"/>
                  </a:lnTo>
                  <a:lnTo>
                    <a:pt x="861059" y="428243"/>
                  </a:lnTo>
                  <a:close/>
                </a:path>
                <a:path w="882650" h="469900">
                  <a:moveTo>
                    <a:pt x="42671" y="469391"/>
                  </a:moveTo>
                  <a:lnTo>
                    <a:pt x="42671" y="449579"/>
                  </a:lnTo>
                  <a:lnTo>
                    <a:pt x="21335" y="428243"/>
                  </a:lnTo>
                  <a:lnTo>
                    <a:pt x="21335" y="469391"/>
                  </a:lnTo>
                  <a:lnTo>
                    <a:pt x="42671" y="469391"/>
                  </a:lnTo>
                  <a:close/>
                </a:path>
                <a:path w="882650" h="469900">
                  <a:moveTo>
                    <a:pt x="882395" y="469391"/>
                  </a:moveTo>
                  <a:lnTo>
                    <a:pt x="882395" y="0"/>
                  </a:lnTo>
                  <a:lnTo>
                    <a:pt x="839723" y="0"/>
                  </a:lnTo>
                  <a:lnTo>
                    <a:pt x="839723" y="428243"/>
                  </a:lnTo>
                  <a:lnTo>
                    <a:pt x="861059" y="428243"/>
                  </a:lnTo>
                  <a:lnTo>
                    <a:pt x="861059" y="469391"/>
                  </a:lnTo>
                  <a:lnTo>
                    <a:pt x="882395" y="469391"/>
                  </a:lnTo>
                  <a:close/>
                </a:path>
                <a:path w="882650" h="469900">
                  <a:moveTo>
                    <a:pt x="861059" y="469391"/>
                  </a:moveTo>
                  <a:lnTo>
                    <a:pt x="861059" y="428243"/>
                  </a:lnTo>
                  <a:lnTo>
                    <a:pt x="839723" y="449579"/>
                  </a:lnTo>
                  <a:lnTo>
                    <a:pt x="839723" y="469391"/>
                  </a:lnTo>
                  <a:lnTo>
                    <a:pt x="861059" y="469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458343" y="4371846"/>
            <a:ext cx="1328420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75" b="1" baseline="-2732" dirty="0">
                <a:latin typeface="Times New Roman"/>
                <a:cs typeface="Times New Roman"/>
              </a:rPr>
              <a:t>100</a:t>
            </a:r>
            <a:r>
              <a:rPr sz="4575" b="1" spc="-569" baseline="-2732" dirty="0">
                <a:latin typeface="Times New Roman"/>
                <a:cs typeface="Times New Roman"/>
              </a:rPr>
              <a:t> </a:t>
            </a:r>
            <a:r>
              <a:rPr sz="7050" spc="-25" dirty="0">
                <a:latin typeface="Times New Roman"/>
                <a:cs typeface="Times New Roman"/>
              </a:rPr>
              <a:t>...</a:t>
            </a:r>
            <a:endParaRPr sz="705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005705" y="5035296"/>
            <a:ext cx="882650" cy="469900"/>
            <a:chOff x="7005705" y="5035296"/>
            <a:chExt cx="882650" cy="469900"/>
          </a:xfrm>
        </p:grpSpPr>
        <p:sp>
          <p:nvSpPr>
            <p:cNvPr id="59" name="object 59"/>
            <p:cNvSpPr/>
            <p:nvPr/>
          </p:nvSpPr>
          <p:spPr>
            <a:xfrm>
              <a:off x="7027041" y="5035296"/>
              <a:ext cx="840105" cy="449580"/>
            </a:xfrm>
            <a:custGeom>
              <a:avLst/>
              <a:gdLst/>
              <a:ahLst/>
              <a:cxnLst/>
              <a:rect l="l" t="t" r="r" b="b"/>
              <a:pathLst>
                <a:path w="840104" h="449579">
                  <a:moveTo>
                    <a:pt x="839723" y="449579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449579"/>
                  </a:lnTo>
                  <a:lnTo>
                    <a:pt x="839723" y="449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05705" y="5035296"/>
              <a:ext cx="882650" cy="469900"/>
            </a:xfrm>
            <a:custGeom>
              <a:avLst/>
              <a:gdLst/>
              <a:ahLst/>
              <a:cxnLst/>
              <a:rect l="l" t="t" r="r" b="b"/>
              <a:pathLst>
                <a:path w="882650" h="469900">
                  <a:moveTo>
                    <a:pt x="42671" y="42824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469391"/>
                  </a:lnTo>
                  <a:lnTo>
                    <a:pt x="21335" y="469391"/>
                  </a:lnTo>
                  <a:lnTo>
                    <a:pt x="21335" y="428243"/>
                  </a:lnTo>
                  <a:lnTo>
                    <a:pt x="42671" y="428243"/>
                  </a:lnTo>
                  <a:close/>
                </a:path>
                <a:path w="882650" h="469900">
                  <a:moveTo>
                    <a:pt x="861059" y="428243"/>
                  </a:moveTo>
                  <a:lnTo>
                    <a:pt x="21335" y="428243"/>
                  </a:lnTo>
                  <a:lnTo>
                    <a:pt x="42671" y="449579"/>
                  </a:lnTo>
                  <a:lnTo>
                    <a:pt x="42671" y="469391"/>
                  </a:lnTo>
                  <a:lnTo>
                    <a:pt x="839723" y="469391"/>
                  </a:lnTo>
                  <a:lnTo>
                    <a:pt x="839723" y="449579"/>
                  </a:lnTo>
                  <a:lnTo>
                    <a:pt x="861059" y="428243"/>
                  </a:lnTo>
                  <a:close/>
                </a:path>
                <a:path w="882650" h="469900">
                  <a:moveTo>
                    <a:pt x="42671" y="469391"/>
                  </a:moveTo>
                  <a:lnTo>
                    <a:pt x="42671" y="449579"/>
                  </a:lnTo>
                  <a:lnTo>
                    <a:pt x="21335" y="428243"/>
                  </a:lnTo>
                  <a:lnTo>
                    <a:pt x="21335" y="469391"/>
                  </a:lnTo>
                  <a:lnTo>
                    <a:pt x="42671" y="469391"/>
                  </a:lnTo>
                  <a:close/>
                </a:path>
                <a:path w="882650" h="469900">
                  <a:moveTo>
                    <a:pt x="882395" y="469391"/>
                  </a:moveTo>
                  <a:lnTo>
                    <a:pt x="882395" y="0"/>
                  </a:lnTo>
                  <a:lnTo>
                    <a:pt x="839723" y="0"/>
                  </a:lnTo>
                  <a:lnTo>
                    <a:pt x="839723" y="428243"/>
                  </a:lnTo>
                  <a:lnTo>
                    <a:pt x="861059" y="428243"/>
                  </a:lnTo>
                  <a:lnTo>
                    <a:pt x="861059" y="469391"/>
                  </a:lnTo>
                  <a:lnTo>
                    <a:pt x="882395" y="469391"/>
                  </a:lnTo>
                  <a:close/>
                </a:path>
                <a:path w="882650" h="469900">
                  <a:moveTo>
                    <a:pt x="861059" y="469391"/>
                  </a:moveTo>
                  <a:lnTo>
                    <a:pt x="861059" y="428243"/>
                  </a:lnTo>
                  <a:lnTo>
                    <a:pt x="839723" y="449579"/>
                  </a:lnTo>
                  <a:lnTo>
                    <a:pt x="839723" y="469391"/>
                  </a:lnTo>
                  <a:lnTo>
                    <a:pt x="861059" y="469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48459" y="4138674"/>
            <a:ext cx="687705" cy="1250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001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050" b="1" spc="-25" dirty="0">
                <a:latin typeface="Times New Roman"/>
                <a:cs typeface="Times New Roman"/>
              </a:rPr>
              <a:t>011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4799" y="4725414"/>
            <a:ext cx="6146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010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62" name="Zástupný symbol pro číslo snímku 61">
            <a:extLst>
              <a:ext uri="{FF2B5EF4-FFF2-40B4-BE49-F238E27FC236}">
                <a16:creationId xmlns:a16="http://schemas.microsoft.com/office/drawing/2014/main" id="{C447F941-89C2-7C8B-9CCE-23598E0BED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11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9935" y="425450"/>
            <a:ext cx="17341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pc="-10" dirty="0"/>
              <a:t>Q&amp;A</a:t>
            </a:r>
            <a:endParaRPr spc="-10" dirty="0"/>
          </a:p>
        </p:txBody>
      </p:sp>
      <p:sp>
        <p:nvSpPr>
          <p:cNvPr id="62" name="Zástupný symbol pro číslo snímku 61">
            <a:extLst>
              <a:ext uri="{FF2B5EF4-FFF2-40B4-BE49-F238E27FC236}">
                <a16:creationId xmlns:a16="http://schemas.microsoft.com/office/drawing/2014/main" id="{C447F941-89C2-7C8B-9CCE-23598E0BED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12</a:t>
            </a:fld>
            <a:r>
              <a:rPr lang="cs-CZ"/>
              <a:t> / 22 </a:t>
            </a:r>
            <a:endParaRPr lang="cs-CZ" dirty="0"/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207E9A58-A9DF-FFD7-5472-44EADC75E9F1}"/>
              </a:ext>
            </a:extLst>
          </p:cNvPr>
          <p:cNvSpPr txBox="1"/>
          <p:nvPr/>
        </p:nvSpPr>
        <p:spPr>
          <a:xfrm>
            <a:off x="1065157" y="1568450"/>
            <a:ext cx="856488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350385" algn="l"/>
              </a:tabLst>
            </a:pPr>
            <a:r>
              <a:rPr lang="cs-CZ" sz="2000" b="1" dirty="0">
                <a:latin typeface="Times New Roman"/>
                <a:cs typeface="Times New Roman"/>
              </a:rPr>
              <a:t>1) Mějme abecedu sigma. Je prázdná množina jazykem nad abecedou sigma?</a:t>
            </a: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55CDC7B1-7EFE-977C-D9FF-ADBA3A5455C4}"/>
              </a:ext>
            </a:extLst>
          </p:cNvPr>
          <p:cNvSpPr txBox="1"/>
          <p:nvPr/>
        </p:nvSpPr>
        <p:spPr>
          <a:xfrm>
            <a:off x="1045345" y="2101850"/>
            <a:ext cx="8584692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50385" algn="l"/>
              </a:tabLst>
            </a:pPr>
            <a:r>
              <a:rPr lang="cs-CZ" sz="1800" b="1" dirty="0">
                <a:latin typeface="Times New Roman"/>
                <a:cs typeface="Times New Roman"/>
              </a:rPr>
              <a:t>ANO. Abeceda sice nesmí být prázdná, ALE prázdná množina je podmnožinou každé množiny, proto je jazykem nad abecedou sigma.</a:t>
            </a:r>
            <a:endParaRPr lang="cs-CZ" sz="1800" dirty="0">
              <a:latin typeface="Times New Roman"/>
              <a:cs typeface="Times New Roman"/>
            </a:endParaRPr>
          </a:p>
        </p:txBody>
      </p: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0EE3F750-E973-FB08-133F-824C1ADF8E7A}"/>
              </a:ext>
            </a:extLst>
          </p:cNvPr>
          <p:cNvSpPr txBox="1"/>
          <p:nvPr/>
        </p:nvSpPr>
        <p:spPr>
          <a:xfrm>
            <a:off x="1065302" y="3043897"/>
            <a:ext cx="856488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350385" algn="l"/>
              </a:tabLst>
            </a:pPr>
            <a:r>
              <a:rPr lang="cs-CZ" sz="2000" b="1" dirty="0">
                <a:latin typeface="Times New Roman"/>
                <a:cs typeface="Times New Roman"/>
              </a:rPr>
              <a:t>2) Mějme abecedu sigma. Je abeceda sigma jazykem?</a:t>
            </a:r>
            <a:br>
              <a:rPr lang="cs-CZ" sz="2000" b="1" dirty="0">
                <a:latin typeface="Times New Roman"/>
                <a:cs typeface="Times New Roman"/>
              </a:rPr>
            </a:br>
            <a:r>
              <a:rPr lang="cs-CZ" sz="2000" b="1" dirty="0">
                <a:latin typeface="Times New Roman"/>
                <a:cs typeface="Times New Roman"/>
              </a:rPr>
              <a:t>    </a:t>
            </a:r>
            <a:r>
              <a:rPr lang="cs-CZ" sz="2000" b="1" i="1" dirty="0">
                <a:latin typeface="Times New Roman"/>
                <a:cs typeface="Times New Roman"/>
              </a:rPr>
              <a:t>(tj. mohu se dívat na abecedu sigma jako na jazyk?) </a:t>
            </a:r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64F84CD0-F9C5-BFEE-D022-86538A7C6DCA}"/>
              </a:ext>
            </a:extLst>
          </p:cNvPr>
          <p:cNvSpPr txBox="1"/>
          <p:nvPr/>
        </p:nvSpPr>
        <p:spPr>
          <a:xfrm>
            <a:off x="1045345" y="3930650"/>
            <a:ext cx="5348514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50385" algn="l"/>
              </a:tabLst>
            </a:pPr>
            <a:r>
              <a:rPr lang="cs-CZ" b="1" dirty="0">
                <a:latin typeface="Times New Roman"/>
                <a:cs typeface="Times New Roman"/>
              </a:rPr>
              <a:t>ANO</a:t>
            </a:r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53536AF0-5352-6C14-6632-0B3EEF13A44C}"/>
              </a:ext>
            </a:extLst>
          </p:cNvPr>
          <p:cNvSpPr txBox="1"/>
          <p:nvPr/>
        </p:nvSpPr>
        <p:spPr>
          <a:xfrm>
            <a:off x="1065157" y="4540250"/>
            <a:ext cx="856488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4350385" algn="l"/>
              </a:tabLst>
            </a:pPr>
            <a:r>
              <a:rPr lang="cs-CZ" sz="2000" b="1" dirty="0">
                <a:latin typeface="Times New Roman"/>
                <a:cs typeface="Times New Roman"/>
              </a:rPr>
              <a:t>3) Jaká by byla délka všech řetězců v tomto jazyku?</a:t>
            </a: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93B8606B-1198-545A-D2FF-11D8F6B0DA03}"/>
              </a:ext>
            </a:extLst>
          </p:cNvPr>
          <p:cNvSpPr txBox="1"/>
          <p:nvPr/>
        </p:nvSpPr>
        <p:spPr>
          <a:xfrm>
            <a:off x="1043531" y="5147955"/>
            <a:ext cx="8584692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50385" algn="l"/>
              </a:tabLst>
            </a:pPr>
            <a:r>
              <a:rPr lang="cs-CZ" sz="1800" b="1" dirty="0">
                <a:latin typeface="Times New Roman"/>
                <a:cs typeface="Times New Roman"/>
              </a:rPr>
              <a:t>Délka všech řetězců, těmi jsou v tomto případě symboly, by byla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ovéPole 70">
                <a:extLst>
                  <a:ext uri="{FF2B5EF4-FFF2-40B4-BE49-F238E27FC236}">
                    <a16:creationId xmlns:a16="http://schemas.microsoft.com/office/drawing/2014/main" id="{C0C88ED7-FB34-D1EE-3D84-FB0D9FD2D113}"/>
                  </a:ext>
                </a:extLst>
              </p:cNvPr>
              <p:cNvSpPr txBox="1"/>
              <p:nvPr/>
            </p:nvSpPr>
            <p:spPr>
              <a:xfrm>
                <a:off x="1043531" y="5759450"/>
                <a:ext cx="8564880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4350385" algn="l"/>
                  </a:tabLst>
                </a:pPr>
                <a:r>
                  <a:rPr lang="cs-CZ" sz="2000" b="1" dirty="0">
                    <a:latin typeface="Times New Roman"/>
                    <a:cs typeface="Times New Roman"/>
                  </a:rPr>
                  <a:t>3) Platí:      a) </a:t>
                </a:r>
                <a14:m>
                  <m:oMath xmlns:m="http://schemas.openxmlformats.org/officeDocument/2006/math"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𝚺</m:t>
                    </m:r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⊆</m:t>
                    </m:r>
                    <m:sSup>
                      <m:sSupPr>
                        <m:ctrlP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𝚺</m:t>
                        </m:r>
                      </m:e>
                      <m:sup>
                        <m: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      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𝜺</m:t>
                        </m:r>
                      </m:e>
                    </m:d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je jazyk a </a:t>
                </a:r>
                <a14:m>
                  <m:oMath xmlns:m="http://schemas.openxmlformats.org/officeDocument/2006/math"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𝜺</m:t>
                    </m:r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je řetězec      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cs-CZ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𝜺</m:t>
                        </m:r>
                      </m:e>
                    </m:d>
                    <m:r>
                      <a:rPr lang="cs-CZ" sz="2000" b="1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cs-CZ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∅</m:t>
                    </m:r>
                  </m:oMath>
                </a14:m>
                <a:endParaRPr lang="cs-CZ" sz="2000" b="1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1" name="TextovéPole 70">
                <a:extLst>
                  <a:ext uri="{FF2B5EF4-FFF2-40B4-BE49-F238E27FC236}">
                    <a16:creationId xmlns:a16="http://schemas.microsoft.com/office/drawing/2014/main" id="{C0C88ED7-FB34-D1EE-3D84-FB0D9FD2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31" y="5759450"/>
                <a:ext cx="8564880" cy="400110"/>
              </a:xfrm>
              <a:prstGeom prst="rect">
                <a:avLst/>
              </a:prstGeom>
              <a:blipFill>
                <a:blip r:embed="rId2"/>
                <a:stretch>
                  <a:fillRect l="-496" t="-4225" b="-211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ovéPole 71">
            <a:extLst>
              <a:ext uri="{FF2B5EF4-FFF2-40B4-BE49-F238E27FC236}">
                <a16:creationId xmlns:a16="http://schemas.microsoft.com/office/drawing/2014/main" id="{1FE97831-854B-C2FE-38C9-3EC8912F77DD}"/>
              </a:ext>
            </a:extLst>
          </p:cNvPr>
          <p:cNvSpPr txBox="1"/>
          <p:nvPr/>
        </p:nvSpPr>
        <p:spPr>
          <a:xfrm>
            <a:off x="1023719" y="6298359"/>
            <a:ext cx="8584692" cy="1137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tabLst>
                <a:tab pos="4350385" algn="l"/>
              </a:tabLst>
            </a:pPr>
            <a:r>
              <a:rPr lang="cs-CZ" sz="1800" b="1" dirty="0">
                <a:latin typeface="Times New Roman"/>
                <a:cs typeface="Times New Roman"/>
              </a:rPr>
              <a:t>a) ANO            b) ANO</a:t>
            </a:r>
          </a:p>
          <a:p>
            <a:pPr>
              <a:lnSpc>
                <a:spcPct val="120000"/>
              </a:lnSpc>
              <a:spcAft>
                <a:spcPts val="600"/>
              </a:spcAft>
              <a:tabLst>
                <a:tab pos="4350385" algn="l"/>
              </a:tabLst>
            </a:pPr>
            <a:r>
              <a:rPr lang="cs-CZ" sz="1800" b="1" dirty="0">
                <a:latin typeface="Times New Roman"/>
                <a:cs typeface="Times New Roman"/>
              </a:rPr>
              <a:t>c) NE. Prázdná množina (vpravo) neobsahuje žádný prvek, ALE množina vpravo </a:t>
            </a:r>
            <a:br>
              <a:rPr lang="cs-CZ" sz="1800" b="1" dirty="0">
                <a:latin typeface="Times New Roman"/>
                <a:cs typeface="Times New Roman"/>
              </a:rPr>
            </a:br>
            <a:r>
              <a:rPr lang="cs-CZ" sz="1800" b="1" dirty="0">
                <a:latin typeface="Times New Roman"/>
                <a:cs typeface="Times New Roman"/>
              </a:rPr>
              <a:t>    obsahuje 1 prvek a tím je prázdný řetězec.</a:t>
            </a:r>
          </a:p>
        </p:txBody>
      </p:sp>
    </p:spTree>
    <p:extLst>
      <p:ext uri="{BB962C8B-B14F-4D97-AF65-F5344CB8AC3E}">
        <p14:creationId xmlns:p14="http://schemas.microsoft.com/office/powerpoint/2010/main" val="397495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2336292"/>
            <a:ext cx="8595360" cy="181610"/>
            <a:chOff x="1049917" y="2336292"/>
            <a:chExt cx="8595360" cy="181610"/>
          </a:xfrm>
        </p:grpSpPr>
        <p:sp>
          <p:nvSpPr>
            <p:cNvPr id="3" name="object 3"/>
            <p:cNvSpPr/>
            <p:nvPr/>
          </p:nvSpPr>
          <p:spPr>
            <a:xfrm>
              <a:off x="1065157" y="2351532"/>
              <a:ext cx="8564880" cy="166370"/>
            </a:xfrm>
            <a:custGeom>
              <a:avLst/>
              <a:gdLst/>
              <a:ahLst/>
              <a:cxnLst/>
              <a:rect l="l" t="t" r="r" b="b"/>
              <a:pathLst>
                <a:path w="8564880" h="166369">
                  <a:moveTo>
                    <a:pt x="8564879" y="1661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66115"/>
                  </a:lnTo>
                  <a:lnTo>
                    <a:pt x="8564879" y="166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2336292"/>
              <a:ext cx="8595360" cy="181610"/>
            </a:xfrm>
            <a:custGeom>
              <a:avLst/>
              <a:gdLst/>
              <a:ahLst/>
              <a:cxnLst/>
              <a:rect l="l" t="t" r="r" b="b"/>
              <a:pathLst>
                <a:path w="8595360" h="181610">
                  <a:moveTo>
                    <a:pt x="8595356" y="181355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81355"/>
                  </a:lnTo>
                  <a:lnTo>
                    <a:pt x="15239" y="181355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81355"/>
                  </a:lnTo>
                  <a:lnTo>
                    <a:pt x="8595356" y="181355"/>
                  </a:lnTo>
                  <a:close/>
                </a:path>
                <a:path w="8595360" h="18161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81610">
                  <a:moveTo>
                    <a:pt x="32003" y="181355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81355"/>
                  </a:lnTo>
                  <a:lnTo>
                    <a:pt x="32003" y="181355"/>
                  </a:lnTo>
                  <a:close/>
                </a:path>
                <a:path w="8595360" h="18161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81610">
                  <a:moveTo>
                    <a:pt x="8580116" y="181355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81355"/>
                  </a:lnTo>
                  <a:lnTo>
                    <a:pt x="8580116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39785" y="478027"/>
            <a:ext cx="721423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Konečné</a:t>
            </a:r>
            <a:r>
              <a:rPr spc="-9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nekonečné</a:t>
            </a:r>
            <a:r>
              <a:rPr spc="-65" dirty="0"/>
              <a:t> </a:t>
            </a:r>
            <a:r>
              <a:rPr spc="-10" dirty="0"/>
              <a:t>jazyky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1087" y="1249286"/>
            <a:ext cx="853122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Konečný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jazyk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obsahuje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konečný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počet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řetězců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9917" y="2517648"/>
            <a:ext cx="8595360" cy="858519"/>
            <a:chOff x="1049917" y="2517648"/>
            <a:chExt cx="8595360" cy="858519"/>
          </a:xfrm>
        </p:grpSpPr>
        <p:sp>
          <p:nvSpPr>
            <p:cNvPr id="12" name="object 12"/>
            <p:cNvSpPr/>
            <p:nvPr/>
          </p:nvSpPr>
          <p:spPr>
            <a:xfrm>
              <a:off x="1065157" y="2517648"/>
              <a:ext cx="8564880" cy="841375"/>
            </a:xfrm>
            <a:custGeom>
              <a:avLst/>
              <a:gdLst/>
              <a:ahLst/>
              <a:cxnLst/>
              <a:rect l="l" t="t" r="r" b="b"/>
              <a:pathLst>
                <a:path w="8564880" h="841375">
                  <a:moveTo>
                    <a:pt x="8564879" y="8412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841247"/>
                  </a:lnTo>
                  <a:lnTo>
                    <a:pt x="8564879" y="8412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9917" y="2517648"/>
              <a:ext cx="8595360" cy="858519"/>
            </a:xfrm>
            <a:custGeom>
              <a:avLst/>
              <a:gdLst/>
              <a:ahLst/>
              <a:cxnLst/>
              <a:rect l="l" t="t" r="r" b="b"/>
              <a:pathLst>
                <a:path w="8595360" h="858520">
                  <a:moveTo>
                    <a:pt x="32003" y="82600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5239" y="858011"/>
                  </a:lnTo>
                  <a:lnTo>
                    <a:pt x="15239" y="826007"/>
                  </a:lnTo>
                  <a:lnTo>
                    <a:pt x="32003" y="826007"/>
                  </a:lnTo>
                  <a:close/>
                </a:path>
                <a:path w="8595360" h="858520">
                  <a:moveTo>
                    <a:pt x="8580116" y="826007"/>
                  </a:moveTo>
                  <a:lnTo>
                    <a:pt x="15239" y="826007"/>
                  </a:lnTo>
                  <a:lnTo>
                    <a:pt x="32003" y="841247"/>
                  </a:lnTo>
                  <a:lnTo>
                    <a:pt x="32003" y="858011"/>
                  </a:lnTo>
                  <a:lnTo>
                    <a:pt x="8563352" y="858011"/>
                  </a:lnTo>
                  <a:lnTo>
                    <a:pt x="8563352" y="841247"/>
                  </a:lnTo>
                  <a:lnTo>
                    <a:pt x="8580116" y="826007"/>
                  </a:lnTo>
                  <a:close/>
                </a:path>
                <a:path w="8595360" h="858520">
                  <a:moveTo>
                    <a:pt x="32003" y="858011"/>
                  </a:moveTo>
                  <a:lnTo>
                    <a:pt x="32003" y="841247"/>
                  </a:lnTo>
                  <a:lnTo>
                    <a:pt x="15239" y="826007"/>
                  </a:lnTo>
                  <a:lnTo>
                    <a:pt x="15239" y="858011"/>
                  </a:lnTo>
                  <a:lnTo>
                    <a:pt x="32003" y="858011"/>
                  </a:lnTo>
                  <a:close/>
                </a:path>
                <a:path w="8595360" h="858520">
                  <a:moveTo>
                    <a:pt x="8595356" y="85801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826007"/>
                  </a:lnTo>
                  <a:lnTo>
                    <a:pt x="8580116" y="826007"/>
                  </a:lnTo>
                  <a:lnTo>
                    <a:pt x="8580116" y="858011"/>
                  </a:lnTo>
                  <a:lnTo>
                    <a:pt x="8595356" y="858011"/>
                  </a:lnTo>
                  <a:close/>
                </a:path>
                <a:path w="8595360" h="858520">
                  <a:moveTo>
                    <a:pt x="8580116" y="858011"/>
                  </a:moveTo>
                  <a:lnTo>
                    <a:pt x="8580116" y="826007"/>
                  </a:lnTo>
                  <a:lnTo>
                    <a:pt x="8563352" y="841247"/>
                  </a:lnTo>
                  <a:lnTo>
                    <a:pt x="8563352" y="858011"/>
                  </a:lnTo>
                  <a:lnTo>
                    <a:pt x="8580116" y="858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5157" y="2351532"/>
            <a:ext cx="8564880" cy="1007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3590"/>
              </a:lnSpc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konečný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obsahuje</a:t>
            </a:r>
            <a:endParaRPr sz="3300" dirty="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konečný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počet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řetězců,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jinak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nekonečný</a:t>
            </a:r>
            <a:r>
              <a:rPr sz="3300" i="1" spc="-10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5157" y="375818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1120" y="3298950"/>
            <a:ext cx="8495665" cy="3904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336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Nechť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množina;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card(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značí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počet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prvků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-50" dirty="0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ts val="4140"/>
              </a:lnSpc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  <a:p>
            <a:pPr marL="366395" indent="-232410">
              <a:lnSpc>
                <a:spcPct val="100000"/>
              </a:lnSpc>
              <a:spcBef>
                <a:spcPts val="464"/>
              </a:spcBef>
              <a:buFont typeface="Times New Roman"/>
              <a:buChar char="•"/>
              <a:tabLst>
                <a:tab pos="366395" algn="l"/>
              </a:tabLst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4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konečný</a:t>
            </a:r>
            <a:r>
              <a:rPr sz="3050" b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jazyk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protože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card(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  <a:p>
            <a:pPr marL="366395" indent="-232410">
              <a:lnSpc>
                <a:spcPct val="100000"/>
              </a:lnSpc>
              <a:spcBef>
                <a:spcPts val="300"/>
              </a:spcBef>
              <a:buFont typeface="Times New Roman"/>
              <a:buChar char="•"/>
              <a:tabLst>
                <a:tab pos="366395" algn="l"/>
                <a:tab pos="6132830" algn="l"/>
              </a:tabLst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5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konečný</a:t>
            </a:r>
            <a:r>
              <a:rPr sz="3050" b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jazyk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protože</a:t>
            </a:r>
            <a:r>
              <a:rPr sz="3050" dirty="0">
                <a:latin typeface="Times New Roman"/>
                <a:cs typeface="Times New Roman"/>
              </a:rPr>
              <a:t>	card(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  <a:p>
            <a:pPr marL="366395" indent="-232410">
              <a:lnSpc>
                <a:spcPct val="100000"/>
              </a:lnSpc>
              <a:spcBef>
                <a:spcPts val="359"/>
              </a:spcBef>
              <a:buFont typeface="Times New Roman"/>
              <a:buChar char="•"/>
              <a:tabLst>
                <a:tab pos="366395" algn="l"/>
              </a:tabLst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b="1" dirty="0">
                <a:latin typeface="Times New Roman"/>
                <a:cs typeface="Times New Roman"/>
              </a:rPr>
              <a:t>|</a:t>
            </a:r>
            <a:r>
              <a:rPr sz="3050" b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1}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1}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konečný</a:t>
            </a:r>
            <a:r>
              <a:rPr sz="3050" b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jazyk</a:t>
            </a:r>
            <a:r>
              <a:rPr sz="3050" spc="-10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4259580">
              <a:lnSpc>
                <a:spcPts val="3579"/>
              </a:lnSpc>
              <a:spcBef>
                <a:spcPts val="45"/>
              </a:spcBef>
            </a:pPr>
            <a:r>
              <a:rPr sz="3050" dirty="0">
                <a:latin typeface="Times New Roman"/>
                <a:cs typeface="Times New Roman"/>
              </a:rPr>
              <a:t>protože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card(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  <a:p>
            <a:pPr marL="366395" indent="-232410">
              <a:lnSpc>
                <a:spcPts val="3579"/>
              </a:lnSpc>
              <a:buFont typeface="Times New Roman"/>
              <a:buChar char="•"/>
              <a:tabLst>
                <a:tab pos="366395" algn="l"/>
              </a:tabLst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4</a:t>
            </a:r>
            <a:r>
              <a:rPr sz="3075" spc="44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podřetězec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{10,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010,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100,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…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5226050">
              <a:lnSpc>
                <a:spcPct val="100000"/>
              </a:lnSpc>
              <a:spcBef>
                <a:spcPts val="50"/>
              </a:spcBef>
            </a:pP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nekonečný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jazyk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71AE47E5-A3BC-D2CA-20E6-031ED199E2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13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19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20" name="object 20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170" y="5035296"/>
              <a:ext cx="6256020" cy="1199388"/>
            </a:xfrm>
            <a:prstGeom prst="rect">
              <a:avLst/>
            </a:prstGeom>
          </p:spPr>
        </p:pic>
      </p:grpSp>
      <p:grpSp>
        <p:nvGrpSpPr>
          <p:cNvPr id="2" name="object 2"/>
          <p:cNvGrpSpPr/>
          <p:nvPr/>
        </p:nvGrpSpPr>
        <p:grpSpPr>
          <a:xfrm>
            <a:off x="1049917" y="1831848"/>
            <a:ext cx="8595360" cy="1628139"/>
            <a:chOff x="1049917" y="1831848"/>
            <a:chExt cx="8595360" cy="1628139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925194"/>
            </a:xfrm>
            <a:custGeom>
              <a:avLst/>
              <a:gdLst/>
              <a:ahLst/>
              <a:cxnLst/>
              <a:rect l="l" t="t" r="r" b="b"/>
              <a:pathLst>
                <a:path w="8564880" h="925195">
                  <a:moveTo>
                    <a:pt x="8564879" y="9250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564879" y="9250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942340"/>
            </a:xfrm>
            <a:custGeom>
              <a:avLst/>
              <a:gdLst/>
              <a:ahLst/>
              <a:cxnLst/>
              <a:rect l="l" t="t" r="r" b="b"/>
              <a:pathLst>
                <a:path w="8595360" h="942339">
                  <a:moveTo>
                    <a:pt x="32003" y="90982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41831"/>
                  </a:lnTo>
                  <a:lnTo>
                    <a:pt x="15239" y="941831"/>
                  </a:lnTo>
                  <a:lnTo>
                    <a:pt x="15239" y="909827"/>
                  </a:lnTo>
                  <a:lnTo>
                    <a:pt x="32003" y="909827"/>
                  </a:lnTo>
                  <a:close/>
                </a:path>
                <a:path w="8595360" h="942339">
                  <a:moveTo>
                    <a:pt x="8580116" y="909827"/>
                  </a:moveTo>
                  <a:lnTo>
                    <a:pt x="15239" y="909827"/>
                  </a:lnTo>
                  <a:lnTo>
                    <a:pt x="32003" y="925067"/>
                  </a:lnTo>
                  <a:lnTo>
                    <a:pt x="32003" y="941831"/>
                  </a:lnTo>
                  <a:lnTo>
                    <a:pt x="8563352" y="941831"/>
                  </a:lnTo>
                  <a:lnTo>
                    <a:pt x="8563352" y="925067"/>
                  </a:lnTo>
                  <a:lnTo>
                    <a:pt x="8580116" y="909827"/>
                  </a:lnTo>
                  <a:close/>
                </a:path>
                <a:path w="8595360" h="942339">
                  <a:moveTo>
                    <a:pt x="32003" y="941831"/>
                  </a:moveTo>
                  <a:lnTo>
                    <a:pt x="32003" y="925067"/>
                  </a:lnTo>
                  <a:lnTo>
                    <a:pt x="15239" y="909827"/>
                  </a:lnTo>
                  <a:lnTo>
                    <a:pt x="15239" y="941831"/>
                  </a:lnTo>
                  <a:lnTo>
                    <a:pt x="32003" y="941831"/>
                  </a:lnTo>
                  <a:close/>
                </a:path>
                <a:path w="8595360" h="942339">
                  <a:moveTo>
                    <a:pt x="8595356" y="94183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09827"/>
                  </a:lnTo>
                  <a:lnTo>
                    <a:pt x="8580116" y="909827"/>
                  </a:lnTo>
                  <a:lnTo>
                    <a:pt x="8580116" y="941831"/>
                  </a:lnTo>
                  <a:lnTo>
                    <a:pt x="8595356" y="941831"/>
                  </a:lnTo>
                  <a:close/>
                </a:path>
                <a:path w="8595360" h="942339">
                  <a:moveTo>
                    <a:pt x="8580116" y="941831"/>
                  </a:moveTo>
                  <a:lnTo>
                    <a:pt x="8580116" y="909827"/>
                  </a:lnTo>
                  <a:lnTo>
                    <a:pt x="8563352" y="925067"/>
                  </a:lnTo>
                  <a:lnTo>
                    <a:pt x="8563352" y="941831"/>
                  </a:lnTo>
                  <a:lnTo>
                    <a:pt x="8580116" y="941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70236" y="478027"/>
            <a:ext cx="45535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Sjednocení</a:t>
            </a:r>
            <a:r>
              <a:rPr spc="-200" dirty="0"/>
              <a:t> </a:t>
            </a:r>
            <a:r>
              <a:rPr spc="-10" dirty="0"/>
              <a:t>jazyků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1120" y="1194435"/>
            <a:ext cx="8614157" cy="342927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 marR="43180">
              <a:lnSpc>
                <a:spcPct val="105000"/>
              </a:lnSpc>
              <a:spcBef>
                <a:spcPts val="35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Sjednocení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34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spc="-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2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35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2</a:t>
            </a:r>
            <a:r>
              <a:rPr sz="3300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jsou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dva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jazyky nad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Sjednocení jazyků</a:t>
            </a:r>
            <a:r>
              <a:rPr sz="33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2</a:t>
            </a:r>
            <a:r>
              <a:rPr sz="3300" spc="-30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spc="375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definováno:</a:t>
            </a:r>
            <a:endParaRPr sz="3300" dirty="0">
              <a:latin typeface="Times New Roman"/>
              <a:cs typeface="Times New Roman"/>
            </a:endParaRPr>
          </a:p>
          <a:p>
            <a:pPr marL="1503045">
              <a:lnSpc>
                <a:spcPct val="100000"/>
              </a:lnSpc>
              <a:spcBef>
                <a:spcPts val="10"/>
              </a:spcBef>
            </a:pP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spc="352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2</a:t>
            </a:r>
            <a:r>
              <a:rPr sz="3300" b="1" spc="382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dirty="0">
                <a:latin typeface="Times New Roman"/>
                <a:cs typeface="Times New Roman"/>
              </a:rPr>
              <a:t>: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spc="-30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nebo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L</a:t>
            </a:r>
            <a:r>
              <a:rPr sz="3300" b="1" spc="-37" baseline="-20202" dirty="0">
                <a:latin typeface="Times New Roman"/>
                <a:cs typeface="Times New Roman"/>
              </a:rPr>
              <a:t>2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40"/>
              </a:spcBef>
            </a:pPr>
            <a:r>
              <a:rPr sz="3500" b="1" dirty="0">
                <a:latin typeface="Times New Roman"/>
                <a:cs typeface="Times New Roman"/>
              </a:rPr>
              <a:t>Příklad: </a:t>
            </a:r>
            <a:r>
              <a:rPr sz="3050" dirty="0">
                <a:latin typeface="Times New Roman"/>
                <a:cs typeface="Times New Roman"/>
              </a:rPr>
              <a:t>Uvažujme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jazyky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01},</a:t>
            </a:r>
            <a:endParaRPr sz="30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= {00,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01,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11}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820" y="4557774"/>
            <a:ext cx="33058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018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Určeme: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2359" y="4613121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9826" y="4613121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413" y="4177284"/>
            <a:ext cx="3864863" cy="85801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84830" y="4613121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9196" y="539597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6637" y="539597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2359" y="5369025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09826" y="5369025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95498" y="5369025"/>
            <a:ext cx="37147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9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27710" y="6361176"/>
            <a:ext cx="5919470" cy="722630"/>
          </a:xfrm>
          <a:custGeom>
            <a:avLst/>
            <a:gdLst/>
            <a:ahLst/>
            <a:cxnLst/>
            <a:rect l="l" t="t" r="r" b="b"/>
            <a:pathLst>
              <a:path w="5919470" h="722629">
                <a:moveTo>
                  <a:pt x="5919216" y="722376"/>
                </a:moveTo>
                <a:lnTo>
                  <a:pt x="5919216" y="0"/>
                </a:lnTo>
                <a:lnTo>
                  <a:pt x="0" y="0"/>
                </a:lnTo>
                <a:lnTo>
                  <a:pt x="0" y="722376"/>
                </a:lnTo>
                <a:lnTo>
                  <a:pt x="21336" y="722376"/>
                </a:lnTo>
                <a:lnTo>
                  <a:pt x="21336" y="41148"/>
                </a:lnTo>
                <a:lnTo>
                  <a:pt x="41148" y="21336"/>
                </a:lnTo>
                <a:lnTo>
                  <a:pt x="41148" y="41148"/>
                </a:lnTo>
                <a:lnTo>
                  <a:pt x="5876544" y="41148"/>
                </a:lnTo>
                <a:lnTo>
                  <a:pt x="5876544" y="21336"/>
                </a:lnTo>
                <a:lnTo>
                  <a:pt x="5897880" y="41148"/>
                </a:lnTo>
                <a:lnTo>
                  <a:pt x="5897880" y="722376"/>
                </a:lnTo>
                <a:lnTo>
                  <a:pt x="5919216" y="722376"/>
                </a:lnTo>
                <a:close/>
              </a:path>
              <a:path w="5919470" h="722629">
                <a:moveTo>
                  <a:pt x="41148" y="41148"/>
                </a:moveTo>
                <a:lnTo>
                  <a:pt x="41148" y="21336"/>
                </a:lnTo>
                <a:lnTo>
                  <a:pt x="21336" y="41148"/>
                </a:lnTo>
                <a:lnTo>
                  <a:pt x="41148" y="41148"/>
                </a:lnTo>
                <a:close/>
              </a:path>
              <a:path w="5919470" h="722629">
                <a:moveTo>
                  <a:pt x="41148" y="679704"/>
                </a:moveTo>
                <a:lnTo>
                  <a:pt x="41148" y="41148"/>
                </a:lnTo>
                <a:lnTo>
                  <a:pt x="21336" y="41148"/>
                </a:lnTo>
                <a:lnTo>
                  <a:pt x="21336" y="679704"/>
                </a:lnTo>
                <a:lnTo>
                  <a:pt x="41148" y="679704"/>
                </a:lnTo>
                <a:close/>
              </a:path>
              <a:path w="5919470" h="722629">
                <a:moveTo>
                  <a:pt x="5897880" y="679704"/>
                </a:moveTo>
                <a:lnTo>
                  <a:pt x="21336" y="679704"/>
                </a:lnTo>
                <a:lnTo>
                  <a:pt x="41148" y="701040"/>
                </a:lnTo>
                <a:lnTo>
                  <a:pt x="41148" y="722376"/>
                </a:lnTo>
                <a:lnTo>
                  <a:pt x="5876544" y="722376"/>
                </a:lnTo>
                <a:lnTo>
                  <a:pt x="5876544" y="701040"/>
                </a:lnTo>
                <a:lnTo>
                  <a:pt x="5897880" y="679704"/>
                </a:lnTo>
                <a:close/>
              </a:path>
              <a:path w="5919470" h="722629">
                <a:moveTo>
                  <a:pt x="41148" y="722376"/>
                </a:moveTo>
                <a:lnTo>
                  <a:pt x="41148" y="701040"/>
                </a:lnTo>
                <a:lnTo>
                  <a:pt x="21336" y="679704"/>
                </a:lnTo>
                <a:lnTo>
                  <a:pt x="21336" y="722376"/>
                </a:lnTo>
                <a:lnTo>
                  <a:pt x="41148" y="722376"/>
                </a:lnTo>
                <a:close/>
              </a:path>
              <a:path w="5919470" h="722629">
                <a:moveTo>
                  <a:pt x="5897880" y="41148"/>
                </a:moveTo>
                <a:lnTo>
                  <a:pt x="5876544" y="21336"/>
                </a:lnTo>
                <a:lnTo>
                  <a:pt x="5876544" y="41148"/>
                </a:lnTo>
                <a:lnTo>
                  <a:pt x="5897880" y="41148"/>
                </a:lnTo>
                <a:close/>
              </a:path>
              <a:path w="5919470" h="722629">
                <a:moveTo>
                  <a:pt x="5897880" y="679704"/>
                </a:moveTo>
                <a:lnTo>
                  <a:pt x="5897880" y="41148"/>
                </a:lnTo>
                <a:lnTo>
                  <a:pt x="5876544" y="41148"/>
                </a:lnTo>
                <a:lnTo>
                  <a:pt x="5876544" y="679704"/>
                </a:lnTo>
                <a:lnTo>
                  <a:pt x="5897880" y="679704"/>
                </a:lnTo>
                <a:close/>
              </a:path>
              <a:path w="5919470" h="722629">
                <a:moveTo>
                  <a:pt x="5897880" y="722376"/>
                </a:moveTo>
                <a:lnTo>
                  <a:pt x="5897880" y="679704"/>
                </a:lnTo>
                <a:lnTo>
                  <a:pt x="5876544" y="701040"/>
                </a:lnTo>
                <a:lnTo>
                  <a:pt x="5876544" y="722376"/>
                </a:lnTo>
                <a:lnTo>
                  <a:pt x="5897880" y="722376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10012" y="6404861"/>
            <a:ext cx="56527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39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19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{0,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00,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01, 10,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11}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174" y="5035296"/>
            <a:ext cx="3902963" cy="13472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319659" y="4557774"/>
            <a:ext cx="2670810" cy="1251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89660" algn="l"/>
                <a:tab pos="2265045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  <a:tabLst>
                <a:tab pos="1089660" algn="l"/>
                <a:tab pos="2275205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Zástupný symbol pro číslo snímku 30">
            <a:extLst>
              <a:ext uri="{FF2B5EF4-FFF2-40B4-BE49-F238E27FC236}">
                <a16:creationId xmlns:a16="http://schemas.microsoft.com/office/drawing/2014/main" id="{11C79D3C-704D-922E-7BB3-EFE53B58BB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14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5828" y="478027"/>
            <a:ext cx="346075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Průnik</a:t>
            </a:r>
            <a:r>
              <a:rPr spc="-135" dirty="0"/>
              <a:t> </a:t>
            </a:r>
            <a:r>
              <a:rPr spc="-10" dirty="0"/>
              <a:t>jazyků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49917" y="1831848"/>
            <a:ext cx="8595360" cy="1628139"/>
            <a:chOff x="1049917" y="1831848"/>
            <a:chExt cx="8595360" cy="1628139"/>
          </a:xfrm>
        </p:grpSpPr>
        <p:sp>
          <p:nvSpPr>
            <p:cNvPr id="7" name="object 7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157" y="2517648"/>
              <a:ext cx="8564880" cy="925194"/>
            </a:xfrm>
            <a:custGeom>
              <a:avLst/>
              <a:gdLst/>
              <a:ahLst/>
              <a:cxnLst/>
              <a:rect l="l" t="t" r="r" b="b"/>
              <a:pathLst>
                <a:path w="8564880" h="925195">
                  <a:moveTo>
                    <a:pt x="8564879" y="9250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564879" y="9250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917" y="2517648"/>
              <a:ext cx="8595360" cy="942340"/>
            </a:xfrm>
            <a:custGeom>
              <a:avLst/>
              <a:gdLst/>
              <a:ahLst/>
              <a:cxnLst/>
              <a:rect l="l" t="t" r="r" b="b"/>
              <a:pathLst>
                <a:path w="8595360" h="942339">
                  <a:moveTo>
                    <a:pt x="32003" y="90982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41831"/>
                  </a:lnTo>
                  <a:lnTo>
                    <a:pt x="15239" y="941831"/>
                  </a:lnTo>
                  <a:lnTo>
                    <a:pt x="15239" y="909827"/>
                  </a:lnTo>
                  <a:lnTo>
                    <a:pt x="32003" y="909827"/>
                  </a:lnTo>
                  <a:close/>
                </a:path>
                <a:path w="8595360" h="942339">
                  <a:moveTo>
                    <a:pt x="8580116" y="909827"/>
                  </a:moveTo>
                  <a:lnTo>
                    <a:pt x="15239" y="909827"/>
                  </a:lnTo>
                  <a:lnTo>
                    <a:pt x="32003" y="925067"/>
                  </a:lnTo>
                  <a:lnTo>
                    <a:pt x="32003" y="941831"/>
                  </a:lnTo>
                  <a:lnTo>
                    <a:pt x="8563352" y="941831"/>
                  </a:lnTo>
                  <a:lnTo>
                    <a:pt x="8563352" y="925067"/>
                  </a:lnTo>
                  <a:lnTo>
                    <a:pt x="8580116" y="909827"/>
                  </a:lnTo>
                  <a:close/>
                </a:path>
                <a:path w="8595360" h="942339">
                  <a:moveTo>
                    <a:pt x="32003" y="941831"/>
                  </a:moveTo>
                  <a:lnTo>
                    <a:pt x="32003" y="925067"/>
                  </a:lnTo>
                  <a:lnTo>
                    <a:pt x="15239" y="909827"/>
                  </a:lnTo>
                  <a:lnTo>
                    <a:pt x="15239" y="941831"/>
                  </a:lnTo>
                  <a:lnTo>
                    <a:pt x="32003" y="941831"/>
                  </a:lnTo>
                  <a:close/>
                </a:path>
                <a:path w="8595360" h="942339">
                  <a:moveTo>
                    <a:pt x="8595356" y="94183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09827"/>
                  </a:lnTo>
                  <a:lnTo>
                    <a:pt x="8580116" y="909827"/>
                  </a:lnTo>
                  <a:lnTo>
                    <a:pt x="8580116" y="941831"/>
                  </a:lnTo>
                  <a:lnTo>
                    <a:pt x="8595356" y="941831"/>
                  </a:lnTo>
                  <a:close/>
                </a:path>
                <a:path w="8595360" h="942339">
                  <a:moveTo>
                    <a:pt x="8580116" y="941831"/>
                  </a:moveTo>
                  <a:lnTo>
                    <a:pt x="8580116" y="909827"/>
                  </a:lnTo>
                  <a:lnTo>
                    <a:pt x="8563352" y="925067"/>
                  </a:lnTo>
                  <a:lnTo>
                    <a:pt x="8563352" y="941831"/>
                  </a:lnTo>
                  <a:lnTo>
                    <a:pt x="8580116" y="941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6284" y="4001514"/>
            <a:ext cx="3405504" cy="1119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= {00,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01,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11}.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-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413" y="4177284"/>
            <a:ext cx="3864863" cy="8580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09826" y="4613121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584" y="1143157"/>
            <a:ext cx="8222615" cy="28854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31775" marR="43180" indent="-83820">
              <a:lnSpc>
                <a:spcPct val="105000"/>
              </a:lnSpc>
              <a:spcBef>
                <a:spcPts val="35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Průnik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2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2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3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jsou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dva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jazyky nad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 </a:t>
            </a:r>
            <a:r>
              <a:rPr sz="3300" i="1" dirty="0">
                <a:latin typeface="Times New Roman"/>
                <a:cs typeface="Times New Roman"/>
              </a:rPr>
              <a:t>Průnik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jazyků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75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definován:</a:t>
            </a:r>
            <a:endParaRPr sz="3300">
              <a:latin typeface="Times New Roman"/>
              <a:cs typeface="Times New Roman"/>
            </a:endParaRPr>
          </a:p>
          <a:p>
            <a:pPr marL="2051685">
              <a:lnSpc>
                <a:spcPct val="100000"/>
              </a:lnSpc>
              <a:spcBef>
                <a:spcPts val="10"/>
              </a:spcBef>
            </a:pP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3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spc="39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i="1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x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-30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x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L</a:t>
            </a:r>
            <a:r>
              <a:rPr sz="3300" spc="-37" baseline="-20202" dirty="0">
                <a:latin typeface="Times New Roman"/>
                <a:cs typeface="Times New Roman"/>
              </a:rPr>
              <a:t>2</a:t>
            </a:r>
            <a:r>
              <a:rPr sz="3300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40"/>
              </a:spcBef>
            </a:pPr>
            <a:r>
              <a:rPr sz="3500" b="1" dirty="0">
                <a:latin typeface="Times New Roman"/>
                <a:cs typeface="Times New Roman"/>
              </a:rPr>
              <a:t>Příklad: </a:t>
            </a:r>
            <a:r>
              <a:rPr sz="3050" dirty="0">
                <a:latin typeface="Times New Roman"/>
                <a:cs typeface="Times New Roman"/>
              </a:rPr>
              <a:t>Uvažujme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jazyky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01},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8" name="object 18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170" y="5035296"/>
              <a:ext cx="6256020" cy="11993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639196" y="522833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6637" y="522833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9826" y="5369025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9518" y="5035296"/>
            <a:ext cx="3819525" cy="2048510"/>
            <a:chOff x="4739518" y="5035296"/>
            <a:chExt cx="3819525" cy="2048510"/>
          </a:xfrm>
        </p:grpSpPr>
        <p:sp>
          <p:nvSpPr>
            <p:cNvPr id="24" name="object 24"/>
            <p:cNvSpPr/>
            <p:nvPr/>
          </p:nvSpPr>
          <p:spPr>
            <a:xfrm>
              <a:off x="4739513" y="5035308"/>
              <a:ext cx="3819525" cy="2048510"/>
            </a:xfrm>
            <a:custGeom>
              <a:avLst/>
              <a:gdLst/>
              <a:ahLst/>
              <a:cxnLst/>
              <a:rect l="l" t="t" r="r" b="b"/>
              <a:pathLst>
                <a:path w="3819525" h="2048509">
                  <a:moveTo>
                    <a:pt x="2622804" y="175260"/>
                  </a:moveTo>
                  <a:lnTo>
                    <a:pt x="2621546" y="130213"/>
                  </a:lnTo>
                  <a:lnTo>
                    <a:pt x="2617825" y="85534"/>
                  </a:lnTo>
                  <a:lnTo>
                    <a:pt x="2611653" y="41236"/>
                  </a:lnTo>
                  <a:lnTo>
                    <a:pt x="2603601" y="0"/>
                  </a:lnTo>
                  <a:lnTo>
                    <a:pt x="1394701" y="0"/>
                  </a:lnTo>
                  <a:lnTo>
                    <a:pt x="1280160" y="175260"/>
                  </a:lnTo>
                  <a:lnTo>
                    <a:pt x="1874520" y="1107948"/>
                  </a:lnTo>
                  <a:lnTo>
                    <a:pt x="1924786" y="1087716"/>
                  </a:lnTo>
                  <a:lnTo>
                    <a:pt x="1973618" y="1065999"/>
                  </a:lnTo>
                  <a:lnTo>
                    <a:pt x="2021001" y="1042847"/>
                  </a:lnTo>
                  <a:lnTo>
                    <a:pt x="2066861" y="1018298"/>
                  </a:lnTo>
                  <a:lnTo>
                    <a:pt x="2111197" y="992403"/>
                  </a:lnTo>
                  <a:lnTo>
                    <a:pt x="2153958" y="965212"/>
                  </a:lnTo>
                  <a:lnTo>
                    <a:pt x="2195093" y="936764"/>
                  </a:lnTo>
                  <a:lnTo>
                    <a:pt x="2234590" y="907110"/>
                  </a:lnTo>
                  <a:lnTo>
                    <a:pt x="2272398" y="876300"/>
                  </a:lnTo>
                  <a:lnTo>
                    <a:pt x="2308479" y="844359"/>
                  </a:lnTo>
                  <a:lnTo>
                    <a:pt x="2342807" y="811352"/>
                  </a:lnTo>
                  <a:lnTo>
                    <a:pt x="2375331" y="777328"/>
                  </a:lnTo>
                  <a:lnTo>
                    <a:pt x="2406027" y="742315"/>
                  </a:lnTo>
                  <a:lnTo>
                    <a:pt x="2434856" y="706386"/>
                  </a:lnTo>
                  <a:lnTo>
                    <a:pt x="2461780" y="669556"/>
                  </a:lnTo>
                  <a:lnTo>
                    <a:pt x="2486761" y="631888"/>
                  </a:lnTo>
                  <a:lnTo>
                    <a:pt x="2509761" y="593432"/>
                  </a:lnTo>
                  <a:lnTo>
                    <a:pt x="2530741" y="554228"/>
                  </a:lnTo>
                  <a:lnTo>
                    <a:pt x="2549677" y="514311"/>
                  </a:lnTo>
                  <a:lnTo>
                    <a:pt x="2566517" y="473748"/>
                  </a:lnTo>
                  <a:lnTo>
                    <a:pt x="2581224" y="432562"/>
                  </a:lnTo>
                  <a:lnTo>
                    <a:pt x="2593771" y="390817"/>
                  </a:lnTo>
                  <a:lnTo>
                    <a:pt x="2604122" y="348564"/>
                  </a:lnTo>
                  <a:lnTo>
                    <a:pt x="2612237" y="305828"/>
                  </a:lnTo>
                  <a:lnTo>
                    <a:pt x="2618079" y="262674"/>
                  </a:lnTo>
                  <a:lnTo>
                    <a:pt x="2621623" y="219125"/>
                  </a:lnTo>
                  <a:lnTo>
                    <a:pt x="2622804" y="175260"/>
                  </a:lnTo>
                  <a:close/>
                </a:path>
                <a:path w="3819525" h="2048509">
                  <a:moveTo>
                    <a:pt x="3819144" y="1325880"/>
                  </a:moveTo>
                  <a:lnTo>
                    <a:pt x="3777996" y="1325880"/>
                  </a:lnTo>
                  <a:lnTo>
                    <a:pt x="3777996" y="1367028"/>
                  </a:lnTo>
                  <a:lnTo>
                    <a:pt x="3777996" y="2005584"/>
                  </a:lnTo>
                  <a:lnTo>
                    <a:pt x="41148" y="2005584"/>
                  </a:lnTo>
                  <a:lnTo>
                    <a:pt x="41148" y="1367028"/>
                  </a:lnTo>
                  <a:lnTo>
                    <a:pt x="3777996" y="1367028"/>
                  </a:lnTo>
                  <a:lnTo>
                    <a:pt x="3777996" y="1325880"/>
                  </a:lnTo>
                  <a:lnTo>
                    <a:pt x="0" y="1325880"/>
                  </a:lnTo>
                  <a:lnTo>
                    <a:pt x="0" y="2048256"/>
                  </a:lnTo>
                  <a:lnTo>
                    <a:pt x="19812" y="2048256"/>
                  </a:lnTo>
                  <a:lnTo>
                    <a:pt x="41148" y="2048256"/>
                  </a:lnTo>
                  <a:lnTo>
                    <a:pt x="3777996" y="2048256"/>
                  </a:lnTo>
                  <a:lnTo>
                    <a:pt x="3799332" y="2048256"/>
                  </a:lnTo>
                  <a:lnTo>
                    <a:pt x="3819144" y="2048256"/>
                  </a:lnTo>
                  <a:lnTo>
                    <a:pt x="3819144" y="132588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6417" y="5035296"/>
              <a:ext cx="777240" cy="1127760"/>
            </a:xfrm>
            <a:custGeom>
              <a:avLst/>
              <a:gdLst/>
              <a:ahLst/>
              <a:cxnLst/>
              <a:rect l="l" t="t" r="r" b="b"/>
              <a:pathLst>
                <a:path w="777240" h="1127760">
                  <a:moveTo>
                    <a:pt x="777239" y="175259"/>
                  </a:moveTo>
                  <a:lnTo>
                    <a:pt x="775715" y="137159"/>
                  </a:lnTo>
                  <a:lnTo>
                    <a:pt x="769619" y="62483"/>
                  </a:lnTo>
                  <a:lnTo>
                    <a:pt x="758126" y="0"/>
                  </a:lnTo>
                  <a:lnTo>
                    <a:pt x="716279" y="0"/>
                  </a:lnTo>
                  <a:lnTo>
                    <a:pt x="728471" y="70103"/>
                  </a:lnTo>
                  <a:lnTo>
                    <a:pt x="734567" y="140207"/>
                  </a:lnTo>
                  <a:lnTo>
                    <a:pt x="736091" y="176783"/>
                  </a:lnTo>
                  <a:lnTo>
                    <a:pt x="734567" y="211835"/>
                  </a:lnTo>
                  <a:lnTo>
                    <a:pt x="731519" y="248411"/>
                  </a:lnTo>
                  <a:lnTo>
                    <a:pt x="722375" y="318515"/>
                  </a:lnTo>
                  <a:lnTo>
                    <a:pt x="696467" y="423671"/>
                  </a:lnTo>
                  <a:lnTo>
                    <a:pt x="670559" y="490727"/>
                  </a:lnTo>
                  <a:lnTo>
                    <a:pt x="640079" y="556259"/>
                  </a:lnTo>
                  <a:lnTo>
                    <a:pt x="603503" y="620267"/>
                  </a:lnTo>
                  <a:lnTo>
                    <a:pt x="560831" y="681227"/>
                  </a:lnTo>
                  <a:lnTo>
                    <a:pt x="512063" y="740663"/>
                  </a:lnTo>
                  <a:lnTo>
                    <a:pt x="487679" y="769619"/>
                  </a:lnTo>
                  <a:lnTo>
                    <a:pt x="460247" y="798575"/>
                  </a:lnTo>
                  <a:lnTo>
                    <a:pt x="431291" y="826007"/>
                  </a:lnTo>
                  <a:lnTo>
                    <a:pt x="402335" y="851915"/>
                  </a:lnTo>
                  <a:lnTo>
                    <a:pt x="338327" y="903731"/>
                  </a:lnTo>
                  <a:lnTo>
                    <a:pt x="306323" y="928115"/>
                  </a:lnTo>
                  <a:lnTo>
                    <a:pt x="236219" y="973835"/>
                  </a:lnTo>
                  <a:lnTo>
                    <a:pt x="199643" y="995171"/>
                  </a:lnTo>
                  <a:lnTo>
                    <a:pt x="161543" y="1016507"/>
                  </a:lnTo>
                  <a:lnTo>
                    <a:pt x="121919" y="1036319"/>
                  </a:lnTo>
                  <a:lnTo>
                    <a:pt x="82295" y="1054607"/>
                  </a:lnTo>
                  <a:lnTo>
                    <a:pt x="41147" y="1072895"/>
                  </a:lnTo>
                  <a:lnTo>
                    <a:pt x="0" y="1089659"/>
                  </a:lnTo>
                  <a:lnTo>
                    <a:pt x="15239" y="1127759"/>
                  </a:lnTo>
                  <a:lnTo>
                    <a:pt x="57911" y="1110995"/>
                  </a:lnTo>
                  <a:lnTo>
                    <a:pt x="100583" y="1092707"/>
                  </a:lnTo>
                  <a:lnTo>
                    <a:pt x="141731" y="1072895"/>
                  </a:lnTo>
                  <a:lnTo>
                    <a:pt x="181355" y="1053083"/>
                  </a:lnTo>
                  <a:lnTo>
                    <a:pt x="220979" y="1031747"/>
                  </a:lnTo>
                  <a:lnTo>
                    <a:pt x="257555" y="1008887"/>
                  </a:lnTo>
                  <a:lnTo>
                    <a:pt x="295655" y="986027"/>
                  </a:lnTo>
                  <a:lnTo>
                    <a:pt x="330707" y="961643"/>
                  </a:lnTo>
                  <a:lnTo>
                    <a:pt x="397763" y="909827"/>
                  </a:lnTo>
                  <a:lnTo>
                    <a:pt x="429767" y="883919"/>
                  </a:lnTo>
                  <a:lnTo>
                    <a:pt x="460247" y="856487"/>
                  </a:lnTo>
                  <a:lnTo>
                    <a:pt x="490727" y="827531"/>
                  </a:lnTo>
                  <a:lnTo>
                    <a:pt x="518159" y="798575"/>
                  </a:lnTo>
                  <a:lnTo>
                    <a:pt x="545591" y="768095"/>
                  </a:lnTo>
                  <a:lnTo>
                    <a:pt x="569975" y="737615"/>
                  </a:lnTo>
                  <a:lnTo>
                    <a:pt x="594359" y="705611"/>
                  </a:lnTo>
                  <a:lnTo>
                    <a:pt x="638555" y="641603"/>
                  </a:lnTo>
                  <a:lnTo>
                    <a:pt x="658367" y="608075"/>
                  </a:lnTo>
                  <a:lnTo>
                    <a:pt x="676655" y="574547"/>
                  </a:lnTo>
                  <a:lnTo>
                    <a:pt x="710183" y="505967"/>
                  </a:lnTo>
                  <a:lnTo>
                    <a:pt x="736091" y="434339"/>
                  </a:lnTo>
                  <a:lnTo>
                    <a:pt x="755903" y="362711"/>
                  </a:lnTo>
                  <a:lnTo>
                    <a:pt x="769619" y="288035"/>
                  </a:lnTo>
                  <a:lnTo>
                    <a:pt x="774191" y="251459"/>
                  </a:lnTo>
                  <a:lnTo>
                    <a:pt x="777239" y="175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52037" y="5035296"/>
              <a:ext cx="1343025" cy="1108075"/>
            </a:xfrm>
            <a:custGeom>
              <a:avLst/>
              <a:gdLst/>
              <a:ahLst/>
              <a:cxnLst/>
              <a:rect l="l" t="t" r="r" b="b"/>
              <a:pathLst>
                <a:path w="1343025" h="1108075">
                  <a:moveTo>
                    <a:pt x="1342643" y="175259"/>
                  </a:moveTo>
                  <a:lnTo>
                    <a:pt x="1227818" y="0"/>
                  </a:lnTo>
                  <a:lnTo>
                    <a:pt x="19198" y="0"/>
                  </a:lnTo>
                  <a:lnTo>
                    <a:pt x="11143" y="41246"/>
                  </a:lnTo>
                  <a:lnTo>
                    <a:pt x="4979" y="85536"/>
                  </a:lnTo>
                  <a:lnTo>
                    <a:pt x="1251" y="130224"/>
                  </a:lnTo>
                  <a:lnTo>
                    <a:pt x="0" y="175259"/>
                  </a:lnTo>
                  <a:lnTo>
                    <a:pt x="1185" y="219134"/>
                  </a:lnTo>
                  <a:lnTo>
                    <a:pt x="4717" y="262675"/>
                  </a:lnTo>
                  <a:lnTo>
                    <a:pt x="10559" y="305834"/>
                  </a:lnTo>
                  <a:lnTo>
                    <a:pt x="18674" y="348568"/>
                  </a:lnTo>
                  <a:lnTo>
                    <a:pt x="29025" y="390828"/>
                  </a:lnTo>
                  <a:lnTo>
                    <a:pt x="41576" y="432571"/>
                  </a:lnTo>
                  <a:lnTo>
                    <a:pt x="56290" y="473749"/>
                  </a:lnTo>
                  <a:lnTo>
                    <a:pt x="73130" y="514316"/>
                  </a:lnTo>
                  <a:lnTo>
                    <a:pt x="92060" y="554227"/>
                  </a:lnTo>
                  <a:lnTo>
                    <a:pt x="113043" y="593436"/>
                  </a:lnTo>
                  <a:lnTo>
                    <a:pt x="136042" y="631896"/>
                  </a:lnTo>
                  <a:lnTo>
                    <a:pt x="161021" y="669562"/>
                  </a:lnTo>
                  <a:lnTo>
                    <a:pt x="187942" y="706388"/>
                  </a:lnTo>
                  <a:lnTo>
                    <a:pt x="216770" y="742327"/>
                  </a:lnTo>
                  <a:lnTo>
                    <a:pt x="247467" y="777334"/>
                  </a:lnTo>
                  <a:lnTo>
                    <a:pt x="279996" y="811362"/>
                  </a:lnTo>
                  <a:lnTo>
                    <a:pt x="314322" y="844366"/>
                  </a:lnTo>
                  <a:lnTo>
                    <a:pt x="350407" y="876299"/>
                  </a:lnTo>
                  <a:lnTo>
                    <a:pt x="388214" y="907117"/>
                  </a:lnTo>
                  <a:lnTo>
                    <a:pt x="427707" y="936772"/>
                  </a:lnTo>
                  <a:lnTo>
                    <a:pt x="468850" y="965218"/>
                  </a:lnTo>
                  <a:lnTo>
                    <a:pt x="511605" y="992411"/>
                  </a:lnTo>
                  <a:lnTo>
                    <a:pt x="555936" y="1018302"/>
                  </a:lnTo>
                  <a:lnTo>
                    <a:pt x="601806" y="1042848"/>
                  </a:lnTo>
                  <a:lnTo>
                    <a:pt x="649178" y="1066002"/>
                  </a:lnTo>
                  <a:lnTo>
                    <a:pt x="698016" y="1087717"/>
                  </a:lnTo>
                  <a:lnTo>
                    <a:pt x="748283" y="1107947"/>
                  </a:lnTo>
                  <a:lnTo>
                    <a:pt x="1342643" y="175259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0701" y="5035296"/>
              <a:ext cx="777240" cy="1127760"/>
            </a:xfrm>
            <a:custGeom>
              <a:avLst/>
              <a:gdLst/>
              <a:ahLst/>
              <a:cxnLst/>
              <a:rect l="l" t="t" r="r" b="b"/>
              <a:pathLst>
                <a:path w="777240" h="1127760">
                  <a:moveTo>
                    <a:pt x="777239" y="1089659"/>
                  </a:moveTo>
                  <a:lnTo>
                    <a:pt x="734567" y="1072895"/>
                  </a:lnTo>
                  <a:lnTo>
                    <a:pt x="694943" y="1054607"/>
                  </a:lnTo>
                  <a:lnTo>
                    <a:pt x="653795" y="1036319"/>
                  </a:lnTo>
                  <a:lnTo>
                    <a:pt x="615695" y="1016507"/>
                  </a:lnTo>
                  <a:lnTo>
                    <a:pt x="577595" y="995171"/>
                  </a:lnTo>
                  <a:lnTo>
                    <a:pt x="541019" y="973835"/>
                  </a:lnTo>
                  <a:lnTo>
                    <a:pt x="470915" y="928115"/>
                  </a:lnTo>
                  <a:lnTo>
                    <a:pt x="437387" y="903731"/>
                  </a:lnTo>
                  <a:lnTo>
                    <a:pt x="405383" y="877823"/>
                  </a:lnTo>
                  <a:lnTo>
                    <a:pt x="374903" y="851915"/>
                  </a:lnTo>
                  <a:lnTo>
                    <a:pt x="345947" y="826007"/>
                  </a:lnTo>
                  <a:lnTo>
                    <a:pt x="316991" y="798575"/>
                  </a:lnTo>
                  <a:lnTo>
                    <a:pt x="289559" y="769619"/>
                  </a:lnTo>
                  <a:lnTo>
                    <a:pt x="263651" y="740663"/>
                  </a:lnTo>
                  <a:lnTo>
                    <a:pt x="216407" y="681227"/>
                  </a:lnTo>
                  <a:lnTo>
                    <a:pt x="173735" y="620267"/>
                  </a:lnTo>
                  <a:lnTo>
                    <a:pt x="137159" y="556259"/>
                  </a:lnTo>
                  <a:lnTo>
                    <a:pt x="106679" y="490727"/>
                  </a:lnTo>
                  <a:lnTo>
                    <a:pt x="80771" y="423671"/>
                  </a:lnTo>
                  <a:lnTo>
                    <a:pt x="62483" y="353567"/>
                  </a:lnTo>
                  <a:lnTo>
                    <a:pt x="48767" y="283463"/>
                  </a:lnTo>
                  <a:lnTo>
                    <a:pt x="42671" y="211835"/>
                  </a:lnTo>
                  <a:lnTo>
                    <a:pt x="41147" y="176783"/>
                  </a:lnTo>
                  <a:lnTo>
                    <a:pt x="42671" y="140207"/>
                  </a:lnTo>
                  <a:lnTo>
                    <a:pt x="44195" y="105155"/>
                  </a:lnTo>
                  <a:lnTo>
                    <a:pt x="48767" y="70103"/>
                  </a:lnTo>
                  <a:lnTo>
                    <a:pt x="60959" y="0"/>
                  </a:lnTo>
                  <a:lnTo>
                    <a:pt x="19113" y="0"/>
                  </a:lnTo>
                  <a:lnTo>
                    <a:pt x="13715" y="25907"/>
                  </a:lnTo>
                  <a:lnTo>
                    <a:pt x="7619" y="62483"/>
                  </a:lnTo>
                  <a:lnTo>
                    <a:pt x="3047" y="100583"/>
                  </a:lnTo>
                  <a:lnTo>
                    <a:pt x="0" y="137159"/>
                  </a:lnTo>
                  <a:lnTo>
                    <a:pt x="0" y="213359"/>
                  </a:lnTo>
                  <a:lnTo>
                    <a:pt x="3047" y="251459"/>
                  </a:lnTo>
                  <a:lnTo>
                    <a:pt x="13715" y="326135"/>
                  </a:lnTo>
                  <a:lnTo>
                    <a:pt x="30479" y="399287"/>
                  </a:lnTo>
                  <a:lnTo>
                    <a:pt x="53339" y="470915"/>
                  </a:lnTo>
                  <a:lnTo>
                    <a:pt x="82295" y="541019"/>
                  </a:lnTo>
                  <a:lnTo>
                    <a:pt x="118871" y="608075"/>
                  </a:lnTo>
                  <a:lnTo>
                    <a:pt x="138683" y="641603"/>
                  </a:lnTo>
                  <a:lnTo>
                    <a:pt x="160019" y="675131"/>
                  </a:lnTo>
                  <a:lnTo>
                    <a:pt x="207263" y="737615"/>
                  </a:lnTo>
                  <a:lnTo>
                    <a:pt x="231647" y="768095"/>
                  </a:lnTo>
                  <a:lnTo>
                    <a:pt x="259079" y="798575"/>
                  </a:lnTo>
                  <a:lnTo>
                    <a:pt x="286511" y="827531"/>
                  </a:lnTo>
                  <a:lnTo>
                    <a:pt x="316991" y="856487"/>
                  </a:lnTo>
                  <a:lnTo>
                    <a:pt x="347471" y="883919"/>
                  </a:lnTo>
                  <a:lnTo>
                    <a:pt x="411479" y="935735"/>
                  </a:lnTo>
                  <a:lnTo>
                    <a:pt x="446531" y="961643"/>
                  </a:lnTo>
                  <a:lnTo>
                    <a:pt x="481583" y="986027"/>
                  </a:lnTo>
                  <a:lnTo>
                    <a:pt x="518159" y="1008887"/>
                  </a:lnTo>
                  <a:lnTo>
                    <a:pt x="556259" y="1031747"/>
                  </a:lnTo>
                  <a:lnTo>
                    <a:pt x="595883" y="1053083"/>
                  </a:lnTo>
                  <a:lnTo>
                    <a:pt x="635507" y="1072895"/>
                  </a:lnTo>
                  <a:lnTo>
                    <a:pt x="676655" y="1092707"/>
                  </a:lnTo>
                  <a:lnTo>
                    <a:pt x="717803" y="1110995"/>
                  </a:lnTo>
                  <a:lnTo>
                    <a:pt x="761999" y="1127759"/>
                  </a:lnTo>
                  <a:lnTo>
                    <a:pt x="777239" y="108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6605" y="6129527"/>
              <a:ext cx="41275" cy="253365"/>
            </a:xfrm>
            <a:custGeom>
              <a:avLst/>
              <a:gdLst/>
              <a:ahLst/>
              <a:cxnLst/>
              <a:rect l="l" t="t" r="r" b="b"/>
              <a:pathLst>
                <a:path w="41275" h="253364">
                  <a:moveTo>
                    <a:pt x="41147" y="252983"/>
                  </a:moveTo>
                  <a:lnTo>
                    <a:pt x="41147" y="0"/>
                  </a:lnTo>
                  <a:lnTo>
                    <a:pt x="0" y="0"/>
                  </a:lnTo>
                  <a:lnTo>
                    <a:pt x="0" y="252983"/>
                  </a:lnTo>
                  <a:lnTo>
                    <a:pt x="41147" y="252983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71137" y="5035296"/>
              <a:ext cx="672465" cy="113030"/>
            </a:xfrm>
            <a:custGeom>
              <a:avLst/>
              <a:gdLst/>
              <a:ahLst/>
              <a:cxnLst/>
              <a:rect l="l" t="t" r="r" b="b"/>
              <a:pathLst>
                <a:path w="672465" h="113029">
                  <a:moveTo>
                    <a:pt x="672083" y="112775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112775"/>
                  </a:lnTo>
                  <a:lnTo>
                    <a:pt x="672083" y="112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9801" y="5035296"/>
              <a:ext cx="715010" cy="134620"/>
            </a:xfrm>
            <a:custGeom>
              <a:avLst/>
              <a:gdLst/>
              <a:ahLst/>
              <a:cxnLst/>
              <a:rect l="l" t="t" r="r" b="b"/>
              <a:pathLst>
                <a:path w="715009" h="134620">
                  <a:moveTo>
                    <a:pt x="42671" y="9296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134111"/>
                  </a:lnTo>
                  <a:lnTo>
                    <a:pt x="21335" y="134111"/>
                  </a:lnTo>
                  <a:lnTo>
                    <a:pt x="21335" y="92963"/>
                  </a:lnTo>
                  <a:lnTo>
                    <a:pt x="42671" y="92963"/>
                  </a:lnTo>
                  <a:close/>
                </a:path>
                <a:path w="715009" h="134620">
                  <a:moveTo>
                    <a:pt x="693419" y="92963"/>
                  </a:moveTo>
                  <a:lnTo>
                    <a:pt x="21335" y="92963"/>
                  </a:lnTo>
                  <a:lnTo>
                    <a:pt x="42671" y="112775"/>
                  </a:lnTo>
                  <a:lnTo>
                    <a:pt x="42671" y="134111"/>
                  </a:lnTo>
                  <a:lnTo>
                    <a:pt x="672083" y="134111"/>
                  </a:lnTo>
                  <a:lnTo>
                    <a:pt x="672083" y="112775"/>
                  </a:lnTo>
                  <a:lnTo>
                    <a:pt x="693419" y="92963"/>
                  </a:lnTo>
                  <a:close/>
                </a:path>
                <a:path w="715009" h="134620">
                  <a:moveTo>
                    <a:pt x="42671" y="134111"/>
                  </a:moveTo>
                  <a:lnTo>
                    <a:pt x="42671" y="112775"/>
                  </a:lnTo>
                  <a:lnTo>
                    <a:pt x="21335" y="92963"/>
                  </a:lnTo>
                  <a:lnTo>
                    <a:pt x="21335" y="134111"/>
                  </a:lnTo>
                  <a:lnTo>
                    <a:pt x="42671" y="134111"/>
                  </a:lnTo>
                  <a:close/>
                </a:path>
                <a:path w="715009" h="134620">
                  <a:moveTo>
                    <a:pt x="714755" y="134111"/>
                  </a:moveTo>
                  <a:lnTo>
                    <a:pt x="714755" y="0"/>
                  </a:lnTo>
                  <a:lnTo>
                    <a:pt x="672083" y="0"/>
                  </a:lnTo>
                  <a:lnTo>
                    <a:pt x="672083" y="92963"/>
                  </a:lnTo>
                  <a:lnTo>
                    <a:pt x="693419" y="92963"/>
                  </a:lnTo>
                  <a:lnTo>
                    <a:pt x="693419" y="134111"/>
                  </a:lnTo>
                  <a:lnTo>
                    <a:pt x="714755" y="134111"/>
                  </a:lnTo>
                  <a:close/>
                </a:path>
                <a:path w="715009" h="134620">
                  <a:moveTo>
                    <a:pt x="693419" y="134111"/>
                  </a:moveTo>
                  <a:lnTo>
                    <a:pt x="693419" y="92963"/>
                  </a:lnTo>
                  <a:lnTo>
                    <a:pt x="672083" y="112775"/>
                  </a:lnTo>
                  <a:lnTo>
                    <a:pt x="672083" y="134111"/>
                  </a:lnTo>
                  <a:lnTo>
                    <a:pt x="693419" y="134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71137" y="5289803"/>
              <a:ext cx="672465" cy="614680"/>
            </a:xfrm>
            <a:custGeom>
              <a:avLst/>
              <a:gdLst/>
              <a:ahLst/>
              <a:cxnLst/>
              <a:rect l="l" t="t" r="r" b="b"/>
              <a:pathLst>
                <a:path w="672465" h="614679">
                  <a:moveTo>
                    <a:pt x="672083" y="614171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672083" y="614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9802" y="5269992"/>
              <a:ext cx="715010" cy="655320"/>
            </a:xfrm>
            <a:custGeom>
              <a:avLst/>
              <a:gdLst/>
              <a:ahLst/>
              <a:cxnLst/>
              <a:rect l="l" t="t" r="r" b="b"/>
              <a:pathLst>
                <a:path w="715009" h="655320">
                  <a:moveTo>
                    <a:pt x="714756" y="655320"/>
                  </a:moveTo>
                  <a:lnTo>
                    <a:pt x="714756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672084" y="41148"/>
                  </a:lnTo>
                  <a:lnTo>
                    <a:pt x="672084" y="19812"/>
                  </a:lnTo>
                  <a:lnTo>
                    <a:pt x="693420" y="41148"/>
                  </a:lnTo>
                  <a:lnTo>
                    <a:pt x="693420" y="655320"/>
                  </a:lnTo>
                  <a:lnTo>
                    <a:pt x="714756" y="655320"/>
                  </a:lnTo>
                  <a:close/>
                </a:path>
                <a:path w="715009" h="6553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715009" h="655320">
                  <a:moveTo>
                    <a:pt x="42672" y="61264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2648"/>
                  </a:lnTo>
                  <a:lnTo>
                    <a:pt x="42672" y="612648"/>
                  </a:lnTo>
                  <a:close/>
                </a:path>
                <a:path w="715009" h="655320">
                  <a:moveTo>
                    <a:pt x="693420" y="612648"/>
                  </a:moveTo>
                  <a:lnTo>
                    <a:pt x="21336" y="612648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672084" y="655320"/>
                  </a:lnTo>
                  <a:lnTo>
                    <a:pt x="672084" y="633984"/>
                  </a:lnTo>
                  <a:lnTo>
                    <a:pt x="693420" y="612648"/>
                  </a:lnTo>
                  <a:close/>
                </a:path>
                <a:path w="715009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2648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715009" h="655320">
                  <a:moveTo>
                    <a:pt x="693420" y="41148"/>
                  </a:moveTo>
                  <a:lnTo>
                    <a:pt x="672084" y="19812"/>
                  </a:lnTo>
                  <a:lnTo>
                    <a:pt x="672084" y="41148"/>
                  </a:lnTo>
                  <a:lnTo>
                    <a:pt x="693420" y="41148"/>
                  </a:lnTo>
                  <a:close/>
                </a:path>
                <a:path w="715009" h="655320">
                  <a:moveTo>
                    <a:pt x="693420" y="612648"/>
                  </a:moveTo>
                  <a:lnTo>
                    <a:pt x="693420" y="41148"/>
                  </a:lnTo>
                  <a:lnTo>
                    <a:pt x="672084" y="41148"/>
                  </a:lnTo>
                  <a:lnTo>
                    <a:pt x="672084" y="612648"/>
                  </a:lnTo>
                  <a:lnTo>
                    <a:pt x="693420" y="612648"/>
                  </a:lnTo>
                  <a:close/>
                </a:path>
                <a:path w="715009" h="655320">
                  <a:moveTo>
                    <a:pt x="693420" y="655320"/>
                  </a:moveTo>
                  <a:lnTo>
                    <a:pt x="693420" y="612648"/>
                  </a:lnTo>
                  <a:lnTo>
                    <a:pt x="672084" y="633984"/>
                  </a:lnTo>
                  <a:lnTo>
                    <a:pt x="672084" y="655320"/>
                  </a:lnTo>
                  <a:lnTo>
                    <a:pt x="693420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09119" y="4557774"/>
            <a:ext cx="3463290" cy="2410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30"/>
              </a:spcBef>
              <a:tabLst>
                <a:tab pos="1600200" algn="l"/>
                <a:tab pos="2775585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2295"/>
              </a:spcBef>
              <a:tabLst>
                <a:tab pos="1600200" algn="l"/>
                <a:tab pos="2785745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39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{00, </a:t>
            </a:r>
            <a:r>
              <a:rPr sz="3500" b="1" spc="-25" dirty="0">
                <a:latin typeface="Times New Roman"/>
                <a:cs typeface="Times New Roman"/>
              </a:rPr>
              <a:t>01}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4" name="Zástupný symbol pro číslo snímku 33">
            <a:extLst>
              <a:ext uri="{FF2B5EF4-FFF2-40B4-BE49-F238E27FC236}">
                <a16:creationId xmlns:a16="http://schemas.microsoft.com/office/drawing/2014/main" id="{4126D79B-4312-3776-222E-FA78A5E47A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15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253" y="1748028"/>
            <a:ext cx="10075545" cy="3287395"/>
            <a:chOff x="309253" y="1748028"/>
            <a:chExt cx="10075545" cy="3287395"/>
          </a:xfrm>
        </p:grpSpPr>
        <p:sp>
          <p:nvSpPr>
            <p:cNvPr id="3" name="object 3"/>
            <p:cNvSpPr/>
            <p:nvPr/>
          </p:nvSpPr>
          <p:spPr>
            <a:xfrm>
              <a:off x="1065157" y="1763268"/>
              <a:ext cx="8564880" cy="754380"/>
            </a:xfrm>
            <a:custGeom>
              <a:avLst/>
              <a:gdLst/>
              <a:ahLst/>
              <a:cxnLst/>
              <a:rect l="l" t="t" r="r" b="b"/>
              <a:pathLst>
                <a:path w="8564880" h="754380">
                  <a:moveTo>
                    <a:pt x="8564879" y="7543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4379"/>
                  </a:lnTo>
                  <a:lnTo>
                    <a:pt x="8564879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748028"/>
              <a:ext cx="8595360" cy="769620"/>
            </a:xfrm>
            <a:custGeom>
              <a:avLst/>
              <a:gdLst/>
              <a:ahLst/>
              <a:cxnLst/>
              <a:rect l="l" t="t" r="r" b="b"/>
              <a:pathLst>
                <a:path w="8595360" h="769619">
                  <a:moveTo>
                    <a:pt x="8595356" y="7696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769619"/>
                  </a:lnTo>
                  <a:lnTo>
                    <a:pt x="15239" y="769619"/>
                  </a:lnTo>
                  <a:lnTo>
                    <a:pt x="15239" y="32003"/>
                  </a:lnTo>
                  <a:lnTo>
                    <a:pt x="32003" y="15239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5239"/>
                  </a:lnTo>
                  <a:lnTo>
                    <a:pt x="8580116" y="32003"/>
                  </a:lnTo>
                  <a:lnTo>
                    <a:pt x="8580116" y="769619"/>
                  </a:lnTo>
                  <a:lnTo>
                    <a:pt x="8595356" y="769619"/>
                  </a:lnTo>
                  <a:close/>
                </a:path>
                <a:path w="8595360" h="769619">
                  <a:moveTo>
                    <a:pt x="32003" y="32003"/>
                  </a:moveTo>
                  <a:lnTo>
                    <a:pt x="32003" y="15239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769619">
                  <a:moveTo>
                    <a:pt x="32003" y="76961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769619"/>
                  </a:lnTo>
                  <a:lnTo>
                    <a:pt x="32003" y="769619"/>
                  </a:lnTo>
                  <a:close/>
                </a:path>
                <a:path w="8595360" h="769619">
                  <a:moveTo>
                    <a:pt x="8580116" y="32003"/>
                  </a:moveTo>
                  <a:lnTo>
                    <a:pt x="8563352" y="15239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769619">
                  <a:moveTo>
                    <a:pt x="8580116" y="76961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769619"/>
                  </a:lnTo>
                  <a:lnTo>
                    <a:pt x="8580116" y="769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5157" y="2517648"/>
              <a:ext cx="8564880" cy="841375"/>
            </a:xfrm>
            <a:custGeom>
              <a:avLst/>
              <a:gdLst/>
              <a:ahLst/>
              <a:cxnLst/>
              <a:rect l="l" t="t" r="r" b="b"/>
              <a:pathLst>
                <a:path w="8564880" h="841375">
                  <a:moveTo>
                    <a:pt x="8564879" y="8412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841247"/>
                  </a:lnTo>
                  <a:lnTo>
                    <a:pt x="8564879" y="8412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909" y="2517660"/>
              <a:ext cx="8595360" cy="946785"/>
            </a:xfrm>
            <a:custGeom>
              <a:avLst/>
              <a:gdLst/>
              <a:ahLst/>
              <a:cxnLst/>
              <a:rect l="l" t="t" r="r" b="b"/>
              <a:pathLst>
                <a:path w="8595360" h="946785">
                  <a:moveTo>
                    <a:pt x="8580120" y="903719"/>
                  </a:moveTo>
                  <a:lnTo>
                    <a:pt x="15240" y="903719"/>
                  </a:lnTo>
                  <a:lnTo>
                    <a:pt x="15240" y="946391"/>
                  </a:lnTo>
                  <a:lnTo>
                    <a:pt x="8580120" y="946391"/>
                  </a:lnTo>
                  <a:lnTo>
                    <a:pt x="8580120" y="903719"/>
                  </a:lnTo>
                  <a:close/>
                </a:path>
                <a:path w="8595360" h="946785">
                  <a:moveTo>
                    <a:pt x="8595360" y="0"/>
                  </a:moveTo>
                  <a:lnTo>
                    <a:pt x="8563356" y="0"/>
                  </a:lnTo>
                  <a:lnTo>
                    <a:pt x="8563356" y="826008"/>
                  </a:lnTo>
                  <a:lnTo>
                    <a:pt x="32004" y="826008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5240" y="858012"/>
                  </a:lnTo>
                  <a:lnTo>
                    <a:pt x="32004" y="858012"/>
                  </a:lnTo>
                  <a:lnTo>
                    <a:pt x="8563356" y="858012"/>
                  </a:lnTo>
                  <a:lnTo>
                    <a:pt x="8580120" y="858012"/>
                  </a:lnTo>
                  <a:lnTo>
                    <a:pt x="8595360" y="858012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15828" y="478027"/>
            <a:ext cx="346075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Rozdíl</a:t>
            </a:r>
            <a:r>
              <a:rPr spc="-100" dirty="0"/>
              <a:t> </a:t>
            </a:r>
            <a:r>
              <a:rPr spc="-10" dirty="0"/>
              <a:t>jazyků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1120" y="1197355"/>
            <a:ext cx="8105775" cy="32835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33985" marR="43180" indent="-83820" algn="just">
              <a:lnSpc>
                <a:spcPct val="96900"/>
              </a:lnSpc>
              <a:spcBef>
                <a:spcPts val="254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Rozdíl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jazyků</a:t>
            </a:r>
            <a:r>
              <a:rPr sz="35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2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419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3300" b="1" spc="-10" dirty="0">
                <a:latin typeface="Times New Roman"/>
                <a:cs typeface="Times New Roman"/>
              </a:rPr>
              <a:t>Definice:</a:t>
            </a:r>
            <a:r>
              <a:rPr sz="3300" b="1" spc="-1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82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spc="382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jsou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dva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jazyky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 </a:t>
            </a:r>
            <a:r>
              <a:rPr sz="3300" i="1" dirty="0">
                <a:latin typeface="Times New Roman"/>
                <a:cs typeface="Times New Roman"/>
              </a:rPr>
              <a:t>Rozdíl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jazyků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-30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spc="375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–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definován:</a:t>
            </a:r>
            <a:endParaRPr sz="3300">
              <a:latin typeface="Times New Roman"/>
              <a:cs typeface="Times New Roman"/>
            </a:endParaRPr>
          </a:p>
          <a:p>
            <a:pPr marL="1815464" algn="just">
              <a:lnSpc>
                <a:spcPct val="100000"/>
              </a:lnSpc>
              <a:spcBef>
                <a:spcPts val="40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39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–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2</a:t>
            </a:r>
            <a:r>
              <a:rPr sz="3525" spc="42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-30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1080"/>
              </a:spcBef>
            </a:pPr>
            <a:r>
              <a:rPr sz="3500" b="1" dirty="0">
                <a:latin typeface="Times New Roman"/>
                <a:cs typeface="Times New Roman"/>
              </a:rPr>
              <a:t>Příklad: </a:t>
            </a:r>
            <a:r>
              <a:rPr sz="3050" dirty="0">
                <a:latin typeface="Times New Roman"/>
                <a:cs typeface="Times New Roman"/>
              </a:rPr>
              <a:t>Uvažujme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jazyky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01},</a:t>
            </a:r>
            <a:endParaRPr sz="305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25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= {00,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01,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10,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11}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2359" y="4529301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9826" y="4529301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174" y="4093464"/>
            <a:ext cx="3887723" cy="94183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8" name="object 18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170" y="5035296"/>
              <a:ext cx="6256020" cy="111556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43820" y="4338013"/>
            <a:ext cx="3072765" cy="13696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–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  <a:p>
            <a:pPr marR="31750" algn="r">
              <a:lnSpc>
                <a:spcPct val="100000"/>
              </a:lnSpc>
              <a:spcBef>
                <a:spcPts val="1090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6637" y="514451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2359" y="5285205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9826" y="5285205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72130" y="4473954"/>
            <a:ext cx="417830" cy="1251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95"/>
              </a:spcBef>
            </a:pPr>
            <a:r>
              <a:rPr sz="3050" b="1" spc="-2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86534" y="5035296"/>
            <a:ext cx="3148965" cy="2048510"/>
            <a:chOff x="4486534" y="5035296"/>
            <a:chExt cx="3148965" cy="2048510"/>
          </a:xfrm>
        </p:grpSpPr>
        <p:sp>
          <p:nvSpPr>
            <p:cNvPr id="26" name="object 26"/>
            <p:cNvSpPr/>
            <p:nvPr/>
          </p:nvSpPr>
          <p:spPr>
            <a:xfrm>
              <a:off x="4486529" y="5035308"/>
              <a:ext cx="3148965" cy="2048510"/>
            </a:xfrm>
            <a:custGeom>
              <a:avLst/>
              <a:gdLst/>
              <a:ahLst/>
              <a:cxnLst/>
              <a:rect l="l" t="t" r="r" b="b"/>
              <a:pathLst>
                <a:path w="3148965" h="2048509">
                  <a:moveTo>
                    <a:pt x="3148584" y="1325880"/>
                  </a:moveTo>
                  <a:lnTo>
                    <a:pt x="3107436" y="1325880"/>
                  </a:lnTo>
                  <a:lnTo>
                    <a:pt x="3107436" y="1367028"/>
                  </a:lnTo>
                  <a:lnTo>
                    <a:pt x="3107436" y="2005584"/>
                  </a:lnTo>
                  <a:lnTo>
                    <a:pt x="42672" y="2005584"/>
                  </a:lnTo>
                  <a:lnTo>
                    <a:pt x="42672" y="1367028"/>
                  </a:lnTo>
                  <a:lnTo>
                    <a:pt x="3107436" y="1367028"/>
                  </a:lnTo>
                  <a:lnTo>
                    <a:pt x="3107436" y="1325880"/>
                  </a:lnTo>
                  <a:lnTo>
                    <a:pt x="1554480" y="1325880"/>
                  </a:lnTo>
                  <a:lnTo>
                    <a:pt x="1554480" y="1094219"/>
                  </a:lnTo>
                  <a:lnTo>
                    <a:pt x="1533969" y="1094219"/>
                  </a:lnTo>
                  <a:lnTo>
                    <a:pt x="1588528" y="1093381"/>
                  </a:lnTo>
                  <a:lnTo>
                    <a:pt x="1643354" y="1090891"/>
                  </a:lnTo>
                  <a:lnTo>
                    <a:pt x="1697545" y="1086764"/>
                  </a:lnTo>
                  <a:lnTo>
                    <a:pt x="1751088" y="1081036"/>
                  </a:lnTo>
                  <a:lnTo>
                    <a:pt x="1803920" y="1073759"/>
                  </a:lnTo>
                  <a:lnTo>
                    <a:pt x="1856016" y="1064945"/>
                  </a:lnTo>
                  <a:lnTo>
                    <a:pt x="1907311" y="1054633"/>
                  </a:lnTo>
                  <a:lnTo>
                    <a:pt x="1957781" y="1042860"/>
                  </a:lnTo>
                  <a:lnTo>
                    <a:pt x="2007374" y="1029652"/>
                  </a:lnTo>
                  <a:lnTo>
                    <a:pt x="2056041" y="1015047"/>
                  </a:lnTo>
                  <a:lnTo>
                    <a:pt x="2103755" y="999070"/>
                  </a:lnTo>
                  <a:lnTo>
                    <a:pt x="2150453" y="981773"/>
                  </a:lnTo>
                  <a:lnTo>
                    <a:pt x="2196122" y="963155"/>
                  </a:lnTo>
                  <a:lnTo>
                    <a:pt x="2240686" y="943279"/>
                  </a:lnTo>
                  <a:lnTo>
                    <a:pt x="2284120" y="922159"/>
                  </a:lnTo>
                  <a:lnTo>
                    <a:pt x="2326373" y="899833"/>
                  </a:lnTo>
                  <a:lnTo>
                    <a:pt x="2367419" y="876338"/>
                  </a:lnTo>
                  <a:lnTo>
                    <a:pt x="2407196" y="851700"/>
                  </a:lnTo>
                  <a:lnTo>
                    <a:pt x="2445664" y="825957"/>
                  </a:lnTo>
                  <a:lnTo>
                    <a:pt x="2482786" y="799147"/>
                  </a:lnTo>
                  <a:lnTo>
                    <a:pt x="2518511" y="771283"/>
                  </a:lnTo>
                  <a:lnTo>
                    <a:pt x="2552814" y="742403"/>
                  </a:lnTo>
                  <a:lnTo>
                    <a:pt x="2585631" y="712558"/>
                  </a:lnTo>
                  <a:lnTo>
                    <a:pt x="2616924" y="681761"/>
                  </a:lnTo>
                  <a:lnTo>
                    <a:pt x="2646654" y="650049"/>
                  </a:lnTo>
                  <a:lnTo>
                    <a:pt x="2674785" y="617461"/>
                  </a:lnTo>
                  <a:lnTo>
                    <a:pt x="2701264" y="584022"/>
                  </a:lnTo>
                  <a:lnTo>
                    <a:pt x="2726055" y="549757"/>
                  </a:lnTo>
                  <a:lnTo>
                    <a:pt x="2749092" y="514718"/>
                  </a:lnTo>
                  <a:lnTo>
                    <a:pt x="2770365" y="478929"/>
                  </a:lnTo>
                  <a:lnTo>
                    <a:pt x="2789821" y="442429"/>
                  </a:lnTo>
                  <a:lnTo>
                    <a:pt x="2807398" y="405231"/>
                  </a:lnTo>
                  <a:lnTo>
                    <a:pt x="2823083" y="367385"/>
                  </a:lnTo>
                  <a:lnTo>
                    <a:pt x="2836799" y="328917"/>
                  </a:lnTo>
                  <a:lnTo>
                    <a:pt x="2848533" y="289852"/>
                  </a:lnTo>
                  <a:lnTo>
                    <a:pt x="2858236" y="250240"/>
                  </a:lnTo>
                  <a:lnTo>
                    <a:pt x="2865844" y="210096"/>
                  </a:lnTo>
                  <a:lnTo>
                    <a:pt x="2871343" y="169468"/>
                  </a:lnTo>
                  <a:lnTo>
                    <a:pt x="2874670" y="128384"/>
                  </a:lnTo>
                  <a:lnTo>
                    <a:pt x="2875788" y="86868"/>
                  </a:lnTo>
                  <a:lnTo>
                    <a:pt x="2874670" y="45339"/>
                  </a:lnTo>
                  <a:lnTo>
                    <a:pt x="2871343" y="4254"/>
                  </a:lnTo>
                  <a:lnTo>
                    <a:pt x="2870758" y="0"/>
                  </a:lnTo>
                  <a:lnTo>
                    <a:pt x="194005" y="0"/>
                  </a:lnTo>
                  <a:lnTo>
                    <a:pt x="193433" y="4254"/>
                  </a:lnTo>
                  <a:lnTo>
                    <a:pt x="190093" y="45339"/>
                  </a:lnTo>
                  <a:lnTo>
                    <a:pt x="188976" y="86868"/>
                  </a:lnTo>
                  <a:lnTo>
                    <a:pt x="190093" y="128384"/>
                  </a:lnTo>
                  <a:lnTo>
                    <a:pt x="193433" y="169468"/>
                  </a:lnTo>
                  <a:lnTo>
                    <a:pt x="198932" y="210096"/>
                  </a:lnTo>
                  <a:lnTo>
                    <a:pt x="206578" y="250240"/>
                  </a:lnTo>
                  <a:lnTo>
                    <a:pt x="216293" y="289852"/>
                  </a:lnTo>
                  <a:lnTo>
                    <a:pt x="228053" y="328917"/>
                  </a:lnTo>
                  <a:lnTo>
                    <a:pt x="241808" y="367385"/>
                  </a:lnTo>
                  <a:lnTo>
                    <a:pt x="257517" y="405231"/>
                  </a:lnTo>
                  <a:lnTo>
                    <a:pt x="275145" y="442429"/>
                  </a:lnTo>
                  <a:lnTo>
                    <a:pt x="294627" y="478929"/>
                  </a:lnTo>
                  <a:lnTo>
                    <a:pt x="315950" y="514718"/>
                  </a:lnTo>
                  <a:lnTo>
                    <a:pt x="339039" y="549757"/>
                  </a:lnTo>
                  <a:lnTo>
                    <a:pt x="363880" y="584022"/>
                  </a:lnTo>
                  <a:lnTo>
                    <a:pt x="390398" y="617461"/>
                  </a:lnTo>
                  <a:lnTo>
                    <a:pt x="418579" y="650049"/>
                  </a:lnTo>
                  <a:lnTo>
                    <a:pt x="448373" y="681761"/>
                  </a:lnTo>
                  <a:lnTo>
                    <a:pt x="479729" y="712558"/>
                  </a:lnTo>
                  <a:lnTo>
                    <a:pt x="512597" y="742403"/>
                  </a:lnTo>
                  <a:lnTo>
                    <a:pt x="546950" y="771283"/>
                  </a:lnTo>
                  <a:lnTo>
                    <a:pt x="582739" y="799147"/>
                  </a:lnTo>
                  <a:lnTo>
                    <a:pt x="619912" y="825957"/>
                  </a:lnTo>
                  <a:lnTo>
                    <a:pt x="658444" y="851700"/>
                  </a:lnTo>
                  <a:lnTo>
                    <a:pt x="698271" y="876338"/>
                  </a:lnTo>
                  <a:lnTo>
                    <a:pt x="739368" y="899833"/>
                  </a:lnTo>
                  <a:lnTo>
                    <a:pt x="781685" y="922159"/>
                  </a:lnTo>
                  <a:lnTo>
                    <a:pt x="825169" y="943279"/>
                  </a:lnTo>
                  <a:lnTo>
                    <a:pt x="869784" y="963155"/>
                  </a:lnTo>
                  <a:lnTo>
                    <a:pt x="915492" y="981773"/>
                  </a:lnTo>
                  <a:lnTo>
                    <a:pt x="962253" y="999070"/>
                  </a:lnTo>
                  <a:lnTo>
                    <a:pt x="1010005" y="1015047"/>
                  </a:lnTo>
                  <a:lnTo>
                    <a:pt x="1058722" y="1029652"/>
                  </a:lnTo>
                  <a:lnTo>
                    <a:pt x="1108354" y="1042860"/>
                  </a:lnTo>
                  <a:lnTo>
                    <a:pt x="1158849" y="1054633"/>
                  </a:lnTo>
                  <a:lnTo>
                    <a:pt x="1210183" y="1064945"/>
                  </a:lnTo>
                  <a:lnTo>
                    <a:pt x="1262291" y="1073759"/>
                  </a:lnTo>
                  <a:lnTo>
                    <a:pt x="1315148" y="1081036"/>
                  </a:lnTo>
                  <a:lnTo>
                    <a:pt x="1368717" y="1086764"/>
                  </a:lnTo>
                  <a:lnTo>
                    <a:pt x="1422920" y="1090891"/>
                  </a:lnTo>
                  <a:lnTo>
                    <a:pt x="1477746" y="1093381"/>
                  </a:lnTo>
                  <a:lnTo>
                    <a:pt x="1532305" y="1094219"/>
                  </a:lnTo>
                  <a:lnTo>
                    <a:pt x="1511808" y="1094219"/>
                  </a:lnTo>
                  <a:lnTo>
                    <a:pt x="1511808" y="1325880"/>
                  </a:lnTo>
                  <a:lnTo>
                    <a:pt x="0" y="1325880"/>
                  </a:lnTo>
                  <a:lnTo>
                    <a:pt x="0" y="2048256"/>
                  </a:lnTo>
                  <a:lnTo>
                    <a:pt x="3148584" y="2048256"/>
                  </a:lnTo>
                  <a:lnTo>
                    <a:pt x="3148584" y="1325880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4174" y="5035296"/>
              <a:ext cx="2727960" cy="1115695"/>
            </a:xfrm>
            <a:custGeom>
              <a:avLst/>
              <a:gdLst/>
              <a:ahLst/>
              <a:cxnLst/>
              <a:rect l="l" t="t" r="r" b="b"/>
              <a:pathLst>
                <a:path w="2727959" h="1115695">
                  <a:moveTo>
                    <a:pt x="45719" y="10667"/>
                  </a:moveTo>
                  <a:lnTo>
                    <a:pt x="45719" y="0"/>
                  </a:lnTo>
                  <a:lnTo>
                    <a:pt x="0" y="0"/>
                  </a:lnTo>
                  <a:lnTo>
                    <a:pt x="0" y="70103"/>
                  </a:lnTo>
                  <a:lnTo>
                    <a:pt x="15239" y="67055"/>
                  </a:lnTo>
                  <a:lnTo>
                    <a:pt x="15239" y="66865"/>
                  </a:lnTo>
                  <a:lnTo>
                    <a:pt x="30479" y="69842"/>
                  </a:lnTo>
                  <a:lnTo>
                    <a:pt x="30479" y="36575"/>
                  </a:lnTo>
                  <a:lnTo>
                    <a:pt x="45719" y="10667"/>
                  </a:lnTo>
                  <a:close/>
                </a:path>
                <a:path w="2727959" h="1115695">
                  <a:moveTo>
                    <a:pt x="30479" y="76199"/>
                  </a:moveTo>
                  <a:lnTo>
                    <a:pt x="30479" y="69842"/>
                  </a:lnTo>
                  <a:lnTo>
                    <a:pt x="15239" y="66865"/>
                  </a:lnTo>
                  <a:lnTo>
                    <a:pt x="15239" y="67055"/>
                  </a:lnTo>
                  <a:lnTo>
                    <a:pt x="0" y="70103"/>
                  </a:lnTo>
                  <a:lnTo>
                    <a:pt x="0" y="86867"/>
                  </a:lnTo>
                  <a:lnTo>
                    <a:pt x="30479" y="76199"/>
                  </a:lnTo>
                  <a:close/>
                </a:path>
                <a:path w="2727959" h="1115695">
                  <a:moveTo>
                    <a:pt x="30479" y="86867"/>
                  </a:moveTo>
                  <a:lnTo>
                    <a:pt x="30479" y="76199"/>
                  </a:lnTo>
                  <a:lnTo>
                    <a:pt x="0" y="86867"/>
                  </a:lnTo>
                  <a:lnTo>
                    <a:pt x="0" y="99059"/>
                  </a:lnTo>
                  <a:lnTo>
                    <a:pt x="30479" y="86867"/>
                  </a:lnTo>
                  <a:close/>
                </a:path>
                <a:path w="2727959" h="1115695">
                  <a:moveTo>
                    <a:pt x="30479" y="105155"/>
                  </a:moveTo>
                  <a:lnTo>
                    <a:pt x="30479" y="86867"/>
                  </a:lnTo>
                  <a:lnTo>
                    <a:pt x="0" y="99059"/>
                  </a:lnTo>
                  <a:lnTo>
                    <a:pt x="0" y="106870"/>
                  </a:lnTo>
                  <a:lnTo>
                    <a:pt x="15239" y="107846"/>
                  </a:lnTo>
                  <a:lnTo>
                    <a:pt x="15239" y="106679"/>
                  </a:lnTo>
                  <a:lnTo>
                    <a:pt x="30479" y="105155"/>
                  </a:lnTo>
                  <a:close/>
                </a:path>
                <a:path w="2727959" h="1115695">
                  <a:moveTo>
                    <a:pt x="15239" y="245363"/>
                  </a:moveTo>
                  <a:lnTo>
                    <a:pt x="15239" y="107846"/>
                  </a:lnTo>
                  <a:lnTo>
                    <a:pt x="0" y="106870"/>
                  </a:lnTo>
                  <a:lnTo>
                    <a:pt x="0" y="193547"/>
                  </a:lnTo>
                  <a:lnTo>
                    <a:pt x="15239" y="245363"/>
                  </a:lnTo>
                  <a:close/>
                </a:path>
                <a:path w="2727959" h="1115695">
                  <a:moveTo>
                    <a:pt x="30479" y="321563"/>
                  </a:moveTo>
                  <a:lnTo>
                    <a:pt x="30479" y="105155"/>
                  </a:lnTo>
                  <a:lnTo>
                    <a:pt x="15239" y="106679"/>
                  </a:lnTo>
                  <a:lnTo>
                    <a:pt x="15239" y="295655"/>
                  </a:lnTo>
                  <a:lnTo>
                    <a:pt x="30479" y="321563"/>
                  </a:lnTo>
                  <a:close/>
                </a:path>
                <a:path w="2727959" h="1115695">
                  <a:moveTo>
                    <a:pt x="1355697" y="1074386"/>
                  </a:moveTo>
                  <a:lnTo>
                    <a:pt x="1325879" y="1072895"/>
                  </a:lnTo>
                  <a:lnTo>
                    <a:pt x="1295399" y="1072895"/>
                  </a:lnTo>
                  <a:lnTo>
                    <a:pt x="1249679" y="1071371"/>
                  </a:lnTo>
                  <a:lnTo>
                    <a:pt x="1158239" y="1062227"/>
                  </a:lnTo>
                  <a:lnTo>
                    <a:pt x="1127759" y="1057655"/>
                  </a:lnTo>
                  <a:lnTo>
                    <a:pt x="1051559" y="1048511"/>
                  </a:lnTo>
                  <a:lnTo>
                    <a:pt x="990599" y="1036319"/>
                  </a:lnTo>
                  <a:lnTo>
                    <a:pt x="899159" y="1013459"/>
                  </a:lnTo>
                  <a:lnTo>
                    <a:pt x="838199" y="995171"/>
                  </a:lnTo>
                  <a:lnTo>
                    <a:pt x="777239" y="975359"/>
                  </a:lnTo>
                  <a:lnTo>
                    <a:pt x="731519" y="954023"/>
                  </a:lnTo>
                  <a:lnTo>
                    <a:pt x="670559" y="929639"/>
                  </a:lnTo>
                  <a:lnTo>
                    <a:pt x="609599" y="903731"/>
                  </a:lnTo>
                  <a:lnTo>
                    <a:pt x="563879" y="876299"/>
                  </a:lnTo>
                  <a:lnTo>
                    <a:pt x="472439" y="815339"/>
                  </a:lnTo>
                  <a:lnTo>
                    <a:pt x="380999" y="748283"/>
                  </a:lnTo>
                  <a:lnTo>
                    <a:pt x="350519" y="729995"/>
                  </a:lnTo>
                  <a:lnTo>
                    <a:pt x="289559" y="675131"/>
                  </a:lnTo>
                  <a:lnTo>
                    <a:pt x="213359" y="576071"/>
                  </a:lnTo>
                  <a:lnTo>
                    <a:pt x="152399" y="490727"/>
                  </a:lnTo>
                  <a:lnTo>
                    <a:pt x="137159" y="467867"/>
                  </a:lnTo>
                  <a:lnTo>
                    <a:pt x="121919" y="446531"/>
                  </a:lnTo>
                  <a:lnTo>
                    <a:pt x="106679" y="400811"/>
                  </a:lnTo>
                  <a:lnTo>
                    <a:pt x="76199" y="332231"/>
                  </a:lnTo>
                  <a:lnTo>
                    <a:pt x="60959" y="283463"/>
                  </a:lnTo>
                  <a:lnTo>
                    <a:pt x="60959" y="260603"/>
                  </a:lnTo>
                  <a:lnTo>
                    <a:pt x="45719" y="211835"/>
                  </a:lnTo>
                  <a:lnTo>
                    <a:pt x="45719" y="161543"/>
                  </a:lnTo>
                  <a:lnTo>
                    <a:pt x="30479" y="137159"/>
                  </a:lnTo>
                  <a:lnTo>
                    <a:pt x="30479" y="345947"/>
                  </a:lnTo>
                  <a:lnTo>
                    <a:pt x="60959" y="394715"/>
                  </a:lnTo>
                  <a:lnTo>
                    <a:pt x="76199" y="443483"/>
                  </a:lnTo>
                  <a:lnTo>
                    <a:pt x="137159" y="534923"/>
                  </a:lnTo>
                  <a:lnTo>
                    <a:pt x="137159" y="557783"/>
                  </a:lnTo>
                  <a:lnTo>
                    <a:pt x="167639" y="579119"/>
                  </a:lnTo>
                  <a:lnTo>
                    <a:pt x="182879" y="601979"/>
                  </a:lnTo>
                  <a:lnTo>
                    <a:pt x="213359" y="644651"/>
                  </a:lnTo>
                  <a:lnTo>
                    <a:pt x="243839" y="684275"/>
                  </a:lnTo>
                  <a:lnTo>
                    <a:pt x="274319" y="705611"/>
                  </a:lnTo>
                  <a:lnTo>
                    <a:pt x="289559" y="723899"/>
                  </a:lnTo>
                  <a:lnTo>
                    <a:pt x="304799" y="743711"/>
                  </a:lnTo>
                  <a:lnTo>
                    <a:pt x="335279" y="761999"/>
                  </a:lnTo>
                  <a:lnTo>
                    <a:pt x="350519" y="780287"/>
                  </a:lnTo>
                  <a:lnTo>
                    <a:pt x="396239" y="816863"/>
                  </a:lnTo>
                  <a:lnTo>
                    <a:pt x="441959" y="850391"/>
                  </a:lnTo>
                  <a:lnTo>
                    <a:pt x="487679" y="882395"/>
                  </a:lnTo>
                  <a:lnTo>
                    <a:pt x="548639" y="912875"/>
                  </a:lnTo>
                  <a:lnTo>
                    <a:pt x="594359" y="941831"/>
                  </a:lnTo>
                  <a:lnTo>
                    <a:pt x="655319" y="967739"/>
                  </a:lnTo>
                  <a:lnTo>
                    <a:pt x="716279" y="992123"/>
                  </a:lnTo>
                  <a:lnTo>
                    <a:pt x="761999" y="1014983"/>
                  </a:lnTo>
                  <a:lnTo>
                    <a:pt x="822959" y="1036319"/>
                  </a:lnTo>
                  <a:lnTo>
                    <a:pt x="883919" y="1054607"/>
                  </a:lnTo>
                  <a:lnTo>
                    <a:pt x="990599" y="1077467"/>
                  </a:lnTo>
                  <a:lnTo>
                    <a:pt x="1051559" y="1089659"/>
                  </a:lnTo>
                  <a:lnTo>
                    <a:pt x="1082039" y="1094231"/>
                  </a:lnTo>
                  <a:lnTo>
                    <a:pt x="1112519" y="1100327"/>
                  </a:lnTo>
                  <a:lnTo>
                    <a:pt x="1158239" y="1103375"/>
                  </a:lnTo>
                  <a:lnTo>
                    <a:pt x="1188719" y="1107947"/>
                  </a:lnTo>
                  <a:lnTo>
                    <a:pt x="1219199" y="1110995"/>
                  </a:lnTo>
                  <a:lnTo>
                    <a:pt x="1249679" y="1112519"/>
                  </a:lnTo>
                  <a:lnTo>
                    <a:pt x="1325879" y="1115567"/>
                  </a:lnTo>
                  <a:lnTo>
                    <a:pt x="1341119" y="1115567"/>
                  </a:lnTo>
                  <a:lnTo>
                    <a:pt x="1341119" y="1077848"/>
                  </a:lnTo>
                  <a:lnTo>
                    <a:pt x="1355697" y="1074386"/>
                  </a:lnTo>
                  <a:close/>
                </a:path>
                <a:path w="2727959" h="1115695">
                  <a:moveTo>
                    <a:pt x="1356359" y="1114043"/>
                  </a:moveTo>
                  <a:lnTo>
                    <a:pt x="1356359" y="1074419"/>
                  </a:lnTo>
                  <a:lnTo>
                    <a:pt x="1355697" y="1074386"/>
                  </a:lnTo>
                  <a:lnTo>
                    <a:pt x="1341119" y="1077848"/>
                  </a:lnTo>
                  <a:lnTo>
                    <a:pt x="1341119" y="1112519"/>
                  </a:lnTo>
                  <a:lnTo>
                    <a:pt x="1355697" y="1113977"/>
                  </a:lnTo>
                  <a:lnTo>
                    <a:pt x="1356359" y="1114043"/>
                  </a:lnTo>
                  <a:close/>
                </a:path>
                <a:path w="2727959" h="1115695">
                  <a:moveTo>
                    <a:pt x="2666999" y="394715"/>
                  </a:moveTo>
                  <a:lnTo>
                    <a:pt x="2666999" y="236219"/>
                  </a:lnTo>
                  <a:lnTo>
                    <a:pt x="2651759" y="284987"/>
                  </a:lnTo>
                  <a:lnTo>
                    <a:pt x="2651759" y="309371"/>
                  </a:lnTo>
                  <a:lnTo>
                    <a:pt x="2636519" y="355091"/>
                  </a:lnTo>
                  <a:lnTo>
                    <a:pt x="2621279" y="379475"/>
                  </a:lnTo>
                  <a:lnTo>
                    <a:pt x="2606039" y="425195"/>
                  </a:lnTo>
                  <a:lnTo>
                    <a:pt x="2590799" y="446531"/>
                  </a:lnTo>
                  <a:lnTo>
                    <a:pt x="2575559" y="469391"/>
                  </a:lnTo>
                  <a:lnTo>
                    <a:pt x="2560319" y="490727"/>
                  </a:lnTo>
                  <a:lnTo>
                    <a:pt x="2545079" y="513587"/>
                  </a:lnTo>
                  <a:lnTo>
                    <a:pt x="2529839" y="534923"/>
                  </a:lnTo>
                  <a:lnTo>
                    <a:pt x="2529839" y="554735"/>
                  </a:lnTo>
                  <a:lnTo>
                    <a:pt x="2499359" y="576071"/>
                  </a:lnTo>
                  <a:lnTo>
                    <a:pt x="2484119" y="595883"/>
                  </a:lnTo>
                  <a:lnTo>
                    <a:pt x="2468879" y="617219"/>
                  </a:lnTo>
                  <a:lnTo>
                    <a:pt x="2453639" y="637031"/>
                  </a:lnTo>
                  <a:lnTo>
                    <a:pt x="2438399" y="655319"/>
                  </a:lnTo>
                  <a:lnTo>
                    <a:pt x="2377439" y="713231"/>
                  </a:lnTo>
                  <a:lnTo>
                    <a:pt x="2362199" y="729995"/>
                  </a:lnTo>
                  <a:lnTo>
                    <a:pt x="2331719" y="748283"/>
                  </a:lnTo>
                  <a:lnTo>
                    <a:pt x="2301239" y="783335"/>
                  </a:lnTo>
                  <a:lnTo>
                    <a:pt x="2194559" y="847343"/>
                  </a:lnTo>
                  <a:lnTo>
                    <a:pt x="2148839" y="876299"/>
                  </a:lnTo>
                  <a:lnTo>
                    <a:pt x="2103119" y="903731"/>
                  </a:lnTo>
                  <a:lnTo>
                    <a:pt x="2042159" y="929639"/>
                  </a:lnTo>
                  <a:lnTo>
                    <a:pt x="1996439" y="954023"/>
                  </a:lnTo>
                  <a:lnTo>
                    <a:pt x="1935479" y="975359"/>
                  </a:lnTo>
                  <a:lnTo>
                    <a:pt x="1874519" y="995171"/>
                  </a:lnTo>
                  <a:lnTo>
                    <a:pt x="1813559" y="1013459"/>
                  </a:lnTo>
                  <a:lnTo>
                    <a:pt x="1722119" y="1036319"/>
                  </a:lnTo>
                  <a:lnTo>
                    <a:pt x="1661159" y="1048511"/>
                  </a:lnTo>
                  <a:lnTo>
                    <a:pt x="1600199" y="1057655"/>
                  </a:lnTo>
                  <a:lnTo>
                    <a:pt x="1493519" y="1068323"/>
                  </a:lnTo>
                  <a:lnTo>
                    <a:pt x="1463039" y="1069847"/>
                  </a:lnTo>
                  <a:lnTo>
                    <a:pt x="1432559" y="1072895"/>
                  </a:lnTo>
                  <a:lnTo>
                    <a:pt x="1356359" y="1072895"/>
                  </a:lnTo>
                  <a:lnTo>
                    <a:pt x="1356359" y="1114043"/>
                  </a:lnTo>
                  <a:lnTo>
                    <a:pt x="1341119" y="1112519"/>
                  </a:lnTo>
                  <a:lnTo>
                    <a:pt x="1341119" y="1115567"/>
                  </a:lnTo>
                  <a:lnTo>
                    <a:pt x="1356359" y="1115567"/>
                  </a:lnTo>
                  <a:lnTo>
                    <a:pt x="1371599" y="1075943"/>
                  </a:lnTo>
                  <a:lnTo>
                    <a:pt x="1371599" y="1115567"/>
                  </a:lnTo>
                  <a:lnTo>
                    <a:pt x="1386839" y="1115567"/>
                  </a:lnTo>
                  <a:lnTo>
                    <a:pt x="1432559" y="1114043"/>
                  </a:lnTo>
                  <a:lnTo>
                    <a:pt x="1493519" y="1110995"/>
                  </a:lnTo>
                  <a:lnTo>
                    <a:pt x="1569719" y="1103375"/>
                  </a:lnTo>
                  <a:lnTo>
                    <a:pt x="1661159" y="1089659"/>
                  </a:lnTo>
                  <a:lnTo>
                    <a:pt x="1691639" y="1083563"/>
                  </a:lnTo>
                  <a:lnTo>
                    <a:pt x="1737359" y="1077467"/>
                  </a:lnTo>
                  <a:lnTo>
                    <a:pt x="1828799" y="1053083"/>
                  </a:lnTo>
                  <a:lnTo>
                    <a:pt x="1889759" y="1034795"/>
                  </a:lnTo>
                  <a:lnTo>
                    <a:pt x="1950719" y="1014983"/>
                  </a:lnTo>
                  <a:lnTo>
                    <a:pt x="2011679" y="992123"/>
                  </a:lnTo>
                  <a:lnTo>
                    <a:pt x="2057399" y="967739"/>
                  </a:lnTo>
                  <a:lnTo>
                    <a:pt x="2179319" y="912875"/>
                  </a:lnTo>
                  <a:lnTo>
                    <a:pt x="2225039" y="882395"/>
                  </a:lnTo>
                  <a:lnTo>
                    <a:pt x="2270759" y="850391"/>
                  </a:lnTo>
                  <a:lnTo>
                    <a:pt x="2362199" y="780287"/>
                  </a:lnTo>
                  <a:lnTo>
                    <a:pt x="2407919" y="743711"/>
                  </a:lnTo>
                  <a:lnTo>
                    <a:pt x="2423159" y="723899"/>
                  </a:lnTo>
                  <a:lnTo>
                    <a:pt x="2468879" y="684275"/>
                  </a:lnTo>
                  <a:lnTo>
                    <a:pt x="2484119" y="664463"/>
                  </a:lnTo>
                  <a:lnTo>
                    <a:pt x="2499359" y="643127"/>
                  </a:lnTo>
                  <a:lnTo>
                    <a:pt x="2560319" y="579119"/>
                  </a:lnTo>
                  <a:lnTo>
                    <a:pt x="2575559" y="557783"/>
                  </a:lnTo>
                  <a:lnTo>
                    <a:pt x="2621279" y="489203"/>
                  </a:lnTo>
                  <a:lnTo>
                    <a:pt x="2621279" y="466343"/>
                  </a:lnTo>
                  <a:lnTo>
                    <a:pt x="2636519" y="441959"/>
                  </a:lnTo>
                  <a:lnTo>
                    <a:pt x="2651759" y="419099"/>
                  </a:lnTo>
                  <a:lnTo>
                    <a:pt x="2666999" y="394715"/>
                  </a:lnTo>
                  <a:close/>
                </a:path>
                <a:path w="2727959" h="1115695">
                  <a:moveTo>
                    <a:pt x="1356359" y="1074419"/>
                  </a:moveTo>
                  <a:lnTo>
                    <a:pt x="1356359" y="1074229"/>
                  </a:lnTo>
                  <a:lnTo>
                    <a:pt x="1355697" y="1074386"/>
                  </a:lnTo>
                  <a:lnTo>
                    <a:pt x="1356359" y="1074419"/>
                  </a:lnTo>
                  <a:close/>
                </a:path>
                <a:path w="2727959" h="1115695">
                  <a:moveTo>
                    <a:pt x="1371599" y="1115567"/>
                  </a:moveTo>
                  <a:lnTo>
                    <a:pt x="1371599" y="1075943"/>
                  </a:lnTo>
                  <a:lnTo>
                    <a:pt x="1356359" y="1115567"/>
                  </a:lnTo>
                  <a:lnTo>
                    <a:pt x="1371599" y="1115567"/>
                  </a:lnTo>
                  <a:close/>
                </a:path>
                <a:path w="2727959" h="1115695">
                  <a:moveTo>
                    <a:pt x="2682239" y="345947"/>
                  </a:moveTo>
                  <a:lnTo>
                    <a:pt x="2682239" y="163067"/>
                  </a:lnTo>
                  <a:lnTo>
                    <a:pt x="2666999" y="211835"/>
                  </a:lnTo>
                  <a:lnTo>
                    <a:pt x="2666999" y="370331"/>
                  </a:lnTo>
                  <a:lnTo>
                    <a:pt x="2682239" y="345947"/>
                  </a:lnTo>
                  <a:close/>
                </a:path>
                <a:path w="2727959" h="1115695">
                  <a:moveTo>
                    <a:pt x="2712719" y="243839"/>
                  </a:moveTo>
                  <a:lnTo>
                    <a:pt x="2712719" y="0"/>
                  </a:lnTo>
                  <a:lnTo>
                    <a:pt x="2674619" y="0"/>
                  </a:lnTo>
                  <a:lnTo>
                    <a:pt x="2682239" y="12191"/>
                  </a:lnTo>
                  <a:lnTo>
                    <a:pt x="2682239" y="320039"/>
                  </a:lnTo>
                  <a:lnTo>
                    <a:pt x="2697479" y="295655"/>
                  </a:lnTo>
                  <a:lnTo>
                    <a:pt x="2712719" y="243839"/>
                  </a:lnTo>
                  <a:close/>
                </a:path>
                <a:path w="2727959" h="1115695">
                  <a:moveTo>
                    <a:pt x="2727959" y="76199"/>
                  </a:moveTo>
                  <a:lnTo>
                    <a:pt x="2727959" y="33527"/>
                  </a:lnTo>
                  <a:lnTo>
                    <a:pt x="2712719" y="7619"/>
                  </a:lnTo>
                  <a:lnTo>
                    <a:pt x="2712719" y="71627"/>
                  </a:lnTo>
                  <a:lnTo>
                    <a:pt x="2727959" y="76199"/>
                  </a:lnTo>
                  <a:close/>
                </a:path>
                <a:path w="2727959" h="1115695">
                  <a:moveTo>
                    <a:pt x="2727959" y="86867"/>
                  </a:moveTo>
                  <a:lnTo>
                    <a:pt x="2727959" y="76199"/>
                  </a:lnTo>
                  <a:lnTo>
                    <a:pt x="2712719" y="71627"/>
                  </a:lnTo>
                  <a:lnTo>
                    <a:pt x="2727959" y="86867"/>
                  </a:lnTo>
                  <a:close/>
                </a:path>
                <a:path w="2727959" h="1115695">
                  <a:moveTo>
                    <a:pt x="2727959" y="140207"/>
                  </a:moveTo>
                  <a:lnTo>
                    <a:pt x="2727959" y="86867"/>
                  </a:lnTo>
                  <a:lnTo>
                    <a:pt x="2712719" y="71627"/>
                  </a:lnTo>
                  <a:lnTo>
                    <a:pt x="2712719" y="217931"/>
                  </a:lnTo>
                  <a:lnTo>
                    <a:pt x="2727959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9953" y="5035296"/>
              <a:ext cx="502920" cy="29209"/>
            </a:xfrm>
            <a:custGeom>
              <a:avLst/>
              <a:gdLst/>
              <a:ahLst/>
              <a:cxnLst/>
              <a:rect l="l" t="t" r="r" b="b"/>
              <a:pathLst>
                <a:path w="502920" h="29210">
                  <a:moveTo>
                    <a:pt x="502919" y="28955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502919" y="2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8617" y="5035296"/>
              <a:ext cx="546100" cy="50800"/>
            </a:xfrm>
            <a:custGeom>
              <a:avLst/>
              <a:gdLst/>
              <a:ahLst/>
              <a:cxnLst/>
              <a:rect l="l" t="t" r="r" b="b"/>
              <a:pathLst>
                <a:path w="546100" h="50800">
                  <a:moveTo>
                    <a:pt x="42671" y="761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50291"/>
                  </a:lnTo>
                  <a:lnTo>
                    <a:pt x="21335" y="50291"/>
                  </a:lnTo>
                  <a:lnTo>
                    <a:pt x="21335" y="7619"/>
                  </a:lnTo>
                  <a:lnTo>
                    <a:pt x="42671" y="7619"/>
                  </a:lnTo>
                  <a:close/>
                </a:path>
                <a:path w="546100" h="50800">
                  <a:moveTo>
                    <a:pt x="524255" y="7619"/>
                  </a:moveTo>
                  <a:lnTo>
                    <a:pt x="21335" y="7619"/>
                  </a:lnTo>
                  <a:lnTo>
                    <a:pt x="42671" y="28955"/>
                  </a:lnTo>
                  <a:lnTo>
                    <a:pt x="42671" y="50291"/>
                  </a:lnTo>
                  <a:lnTo>
                    <a:pt x="504443" y="50291"/>
                  </a:lnTo>
                  <a:lnTo>
                    <a:pt x="504443" y="28955"/>
                  </a:lnTo>
                  <a:lnTo>
                    <a:pt x="524255" y="7619"/>
                  </a:lnTo>
                  <a:close/>
                </a:path>
                <a:path w="546100" h="50800">
                  <a:moveTo>
                    <a:pt x="42671" y="50291"/>
                  </a:moveTo>
                  <a:lnTo>
                    <a:pt x="42671" y="28955"/>
                  </a:lnTo>
                  <a:lnTo>
                    <a:pt x="21335" y="7619"/>
                  </a:lnTo>
                  <a:lnTo>
                    <a:pt x="21335" y="50291"/>
                  </a:lnTo>
                  <a:lnTo>
                    <a:pt x="42671" y="50291"/>
                  </a:lnTo>
                  <a:close/>
                </a:path>
                <a:path w="546100" h="50800">
                  <a:moveTo>
                    <a:pt x="545591" y="50291"/>
                  </a:moveTo>
                  <a:lnTo>
                    <a:pt x="545591" y="0"/>
                  </a:lnTo>
                  <a:lnTo>
                    <a:pt x="504443" y="0"/>
                  </a:lnTo>
                  <a:lnTo>
                    <a:pt x="504443" y="7619"/>
                  </a:lnTo>
                  <a:lnTo>
                    <a:pt x="524255" y="7619"/>
                  </a:lnTo>
                  <a:lnTo>
                    <a:pt x="524255" y="50291"/>
                  </a:lnTo>
                  <a:lnTo>
                    <a:pt x="545591" y="50291"/>
                  </a:lnTo>
                  <a:close/>
                </a:path>
                <a:path w="546100" h="50800">
                  <a:moveTo>
                    <a:pt x="524255" y="50291"/>
                  </a:moveTo>
                  <a:lnTo>
                    <a:pt x="524255" y="7619"/>
                  </a:lnTo>
                  <a:lnTo>
                    <a:pt x="504443" y="28955"/>
                  </a:lnTo>
                  <a:lnTo>
                    <a:pt x="504443" y="50291"/>
                  </a:lnTo>
                  <a:lnTo>
                    <a:pt x="524255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79954" y="5205983"/>
              <a:ext cx="502920" cy="614680"/>
            </a:xfrm>
            <a:custGeom>
              <a:avLst/>
              <a:gdLst/>
              <a:ahLst/>
              <a:cxnLst/>
              <a:rect l="l" t="t" r="r" b="b"/>
              <a:pathLst>
                <a:path w="502920" h="614679">
                  <a:moveTo>
                    <a:pt x="502919" y="614171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02919" y="614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8618" y="5184648"/>
              <a:ext cx="546100" cy="657225"/>
            </a:xfrm>
            <a:custGeom>
              <a:avLst/>
              <a:gdLst/>
              <a:ahLst/>
              <a:cxnLst/>
              <a:rect l="l" t="t" r="r" b="b"/>
              <a:pathLst>
                <a:path w="546100" h="657225">
                  <a:moveTo>
                    <a:pt x="545592" y="65684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656844"/>
                  </a:lnTo>
                  <a:lnTo>
                    <a:pt x="545592" y="656844"/>
                  </a:lnTo>
                  <a:close/>
                </a:path>
                <a:path w="546100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546100" h="657225">
                  <a:moveTo>
                    <a:pt x="524256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504444" y="656844"/>
                  </a:lnTo>
                  <a:lnTo>
                    <a:pt x="504444" y="635508"/>
                  </a:lnTo>
                  <a:lnTo>
                    <a:pt x="524256" y="614172"/>
                  </a:lnTo>
                  <a:close/>
                </a:path>
                <a:path w="546100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546100" h="657225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657225">
                  <a:moveTo>
                    <a:pt x="524256" y="614172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614172"/>
                  </a:lnTo>
                  <a:lnTo>
                    <a:pt x="524256" y="614172"/>
                  </a:lnTo>
                  <a:close/>
                </a:path>
                <a:path w="546100" h="657225">
                  <a:moveTo>
                    <a:pt x="524256" y="656844"/>
                  </a:moveTo>
                  <a:lnTo>
                    <a:pt x="524256" y="614172"/>
                  </a:lnTo>
                  <a:lnTo>
                    <a:pt x="504444" y="635508"/>
                  </a:lnTo>
                  <a:lnTo>
                    <a:pt x="504444" y="656844"/>
                  </a:lnTo>
                  <a:lnTo>
                    <a:pt x="52425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9677" y="5035296"/>
              <a:ext cx="1343025" cy="1024255"/>
            </a:xfrm>
            <a:custGeom>
              <a:avLst/>
              <a:gdLst/>
              <a:ahLst/>
              <a:cxnLst/>
              <a:rect l="l" t="t" r="r" b="b"/>
              <a:pathLst>
                <a:path w="1343025" h="1024254">
                  <a:moveTo>
                    <a:pt x="1342643" y="91439"/>
                  </a:moveTo>
                  <a:lnTo>
                    <a:pt x="1341392" y="46398"/>
                  </a:lnTo>
                  <a:lnTo>
                    <a:pt x="1337664" y="1691"/>
                  </a:lnTo>
                  <a:lnTo>
                    <a:pt x="1337428" y="0"/>
                  </a:lnTo>
                  <a:lnTo>
                    <a:pt x="59758" y="0"/>
                  </a:lnTo>
                  <a:lnTo>
                    <a:pt x="0" y="91439"/>
                  </a:lnTo>
                  <a:lnTo>
                    <a:pt x="594359" y="1024127"/>
                  </a:lnTo>
                  <a:lnTo>
                    <a:pt x="644627" y="1003897"/>
                  </a:lnTo>
                  <a:lnTo>
                    <a:pt x="693465" y="982182"/>
                  </a:lnTo>
                  <a:lnTo>
                    <a:pt x="740837" y="959028"/>
                  </a:lnTo>
                  <a:lnTo>
                    <a:pt x="786707" y="934482"/>
                  </a:lnTo>
                  <a:lnTo>
                    <a:pt x="831038" y="908591"/>
                  </a:lnTo>
                  <a:lnTo>
                    <a:pt x="873793" y="881398"/>
                  </a:lnTo>
                  <a:lnTo>
                    <a:pt x="914935" y="852952"/>
                  </a:lnTo>
                  <a:lnTo>
                    <a:pt x="954429" y="823297"/>
                  </a:lnTo>
                  <a:lnTo>
                    <a:pt x="992236" y="792479"/>
                  </a:lnTo>
                  <a:lnTo>
                    <a:pt x="1028321" y="760546"/>
                  </a:lnTo>
                  <a:lnTo>
                    <a:pt x="1062647" y="727542"/>
                  </a:lnTo>
                  <a:lnTo>
                    <a:pt x="1095176" y="693514"/>
                  </a:lnTo>
                  <a:lnTo>
                    <a:pt x="1125873" y="658507"/>
                  </a:lnTo>
                  <a:lnTo>
                    <a:pt x="1154701" y="622568"/>
                  </a:lnTo>
                  <a:lnTo>
                    <a:pt x="1181622" y="585742"/>
                  </a:lnTo>
                  <a:lnTo>
                    <a:pt x="1206601" y="548076"/>
                  </a:lnTo>
                  <a:lnTo>
                    <a:pt x="1229600" y="509616"/>
                  </a:lnTo>
                  <a:lnTo>
                    <a:pt x="1250583" y="470407"/>
                  </a:lnTo>
                  <a:lnTo>
                    <a:pt x="1269512" y="430496"/>
                  </a:lnTo>
                  <a:lnTo>
                    <a:pt x="1286353" y="389929"/>
                  </a:lnTo>
                  <a:lnTo>
                    <a:pt x="1301067" y="348751"/>
                  </a:lnTo>
                  <a:lnTo>
                    <a:pt x="1313618" y="307008"/>
                  </a:lnTo>
                  <a:lnTo>
                    <a:pt x="1323969" y="264748"/>
                  </a:lnTo>
                  <a:lnTo>
                    <a:pt x="1332084" y="222014"/>
                  </a:lnTo>
                  <a:lnTo>
                    <a:pt x="1337926" y="178855"/>
                  </a:lnTo>
                  <a:lnTo>
                    <a:pt x="1341458" y="135314"/>
                  </a:lnTo>
                  <a:lnTo>
                    <a:pt x="1342643" y="914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06417" y="5035296"/>
              <a:ext cx="777240" cy="1043940"/>
            </a:xfrm>
            <a:custGeom>
              <a:avLst/>
              <a:gdLst/>
              <a:ahLst/>
              <a:cxnLst/>
              <a:rect l="l" t="t" r="r" b="b"/>
              <a:pathLst>
                <a:path w="777240" h="1043939">
                  <a:moveTo>
                    <a:pt x="777239" y="91439"/>
                  </a:moveTo>
                  <a:lnTo>
                    <a:pt x="775715" y="53339"/>
                  </a:lnTo>
                  <a:lnTo>
                    <a:pt x="774191" y="16763"/>
                  </a:lnTo>
                  <a:lnTo>
                    <a:pt x="772180" y="0"/>
                  </a:lnTo>
                  <a:lnTo>
                    <a:pt x="729664" y="0"/>
                  </a:lnTo>
                  <a:lnTo>
                    <a:pt x="734567" y="56387"/>
                  </a:lnTo>
                  <a:lnTo>
                    <a:pt x="736091" y="91439"/>
                  </a:lnTo>
                  <a:lnTo>
                    <a:pt x="731519" y="164591"/>
                  </a:lnTo>
                  <a:lnTo>
                    <a:pt x="722375" y="234695"/>
                  </a:lnTo>
                  <a:lnTo>
                    <a:pt x="705611" y="304799"/>
                  </a:lnTo>
                  <a:lnTo>
                    <a:pt x="684275" y="373379"/>
                  </a:lnTo>
                  <a:lnTo>
                    <a:pt x="655319" y="438911"/>
                  </a:lnTo>
                  <a:lnTo>
                    <a:pt x="640079" y="472439"/>
                  </a:lnTo>
                  <a:lnTo>
                    <a:pt x="603503" y="536447"/>
                  </a:lnTo>
                  <a:lnTo>
                    <a:pt x="560831" y="597407"/>
                  </a:lnTo>
                  <a:lnTo>
                    <a:pt x="537971" y="627887"/>
                  </a:lnTo>
                  <a:lnTo>
                    <a:pt x="512063" y="656843"/>
                  </a:lnTo>
                  <a:lnTo>
                    <a:pt x="487679" y="685799"/>
                  </a:lnTo>
                  <a:lnTo>
                    <a:pt x="460247" y="714755"/>
                  </a:lnTo>
                  <a:lnTo>
                    <a:pt x="431291" y="742187"/>
                  </a:lnTo>
                  <a:lnTo>
                    <a:pt x="402335" y="768095"/>
                  </a:lnTo>
                  <a:lnTo>
                    <a:pt x="338327" y="819911"/>
                  </a:lnTo>
                  <a:lnTo>
                    <a:pt x="306323" y="844295"/>
                  </a:lnTo>
                  <a:lnTo>
                    <a:pt x="236219" y="890015"/>
                  </a:lnTo>
                  <a:lnTo>
                    <a:pt x="199643" y="911351"/>
                  </a:lnTo>
                  <a:lnTo>
                    <a:pt x="161543" y="932687"/>
                  </a:lnTo>
                  <a:lnTo>
                    <a:pt x="121919" y="952499"/>
                  </a:lnTo>
                  <a:lnTo>
                    <a:pt x="82295" y="970787"/>
                  </a:lnTo>
                  <a:lnTo>
                    <a:pt x="41147" y="989075"/>
                  </a:lnTo>
                  <a:lnTo>
                    <a:pt x="0" y="1005839"/>
                  </a:lnTo>
                  <a:lnTo>
                    <a:pt x="15239" y="1043939"/>
                  </a:lnTo>
                  <a:lnTo>
                    <a:pt x="57911" y="1027175"/>
                  </a:lnTo>
                  <a:lnTo>
                    <a:pt x="100583" y="1008887"/>
                  </a:lnTo>
                  <a:lnTo>
                    <a:pt x="141731" y="989075"/>
                  </a:lnTo>
                  <a:lnTo>
                    <a:pt x="181355" y="969263"/>
                  </a:lnTo>
                  <a:lnTo>
                    <a:pt x="220979" y="947927"/>
                  </a:lnTo>
                  <a:lnTo>
                    <a:pt x="257555" y="925067"/>
                  </a:lnTo>
                  <a:lnTo>
                    <a:pt x="295655" y="902207"/>
                  </a:lnTo>
                  <a:lnTo>
                    <a:pt x="330707" y="877823"/>
                  </a:lnTo>
                  <a:lnTo>
                    <a:pt x="397763" y="826007"/>
                  </a:lnTo>
                  <a:lnTo>
                    <a:pt x="429767" y="800099"/>
                  </a:lnTo>
                  <a:lnTo>
                    <a:pt x="460247" y="771143"/>
                  </a:lnTo>
                  <a:lnTo>
                    <a:pt x="490727" y="743711"/>
                  </a:lnTo>
                  <a:lnTo>
                    <a:pt x="518159" y="714755"/>
                  </a:lnTo>
                  <a:lnTo>
                    <a:pt x="545591" y="684275"/>
                  </a:lnTo>
                  <a:lnTo>
                    <a:pt x="569975" y="653795"/>
                  </a:lnTo>
                  <a:lnTo>
                    <a:pt x="594359" y="621791"/>
                  </a:lnTo>
                  <a:lnTo>
                    <a:pt x="617219" y="589787"/>
                  </a:lnTo>
                  <a:lnTo>
                    <a:pt x="638555" y="557783"/>
                  </a:lnTo>
                  <a:lnTo>
                    <a:pt x="658367" y="524255"/>
                  </a:lnTo>
                  <a:lnTo>
                    <a:pt x="676655" y="490727"/>
                  </a:lnTo>
                  <a:lnTo>
                    <a:pt x="710183" y="422147"/>
                  </a:lnTo>
                  <a:lnTo>
                    <a:pt x="736091" y="350519"/>
                  </a:lnTo>
                  <a:lnTo>
                    <a:pt x="755903" y="278891"/>
                  </a:lnTo>
                  <a:lnTo>
                    <a:pt x="763523" y="240791"/>
                  </a:lnTo>
                  <a:lnTo>
                    <a:pt x="774191" y="166115"/>
                  </a:lnTo>
                  <a:lnTo>
                    <a:pt x="775715" y="129539"/>
                  </a:lnTo>
                  <a:lnTo>
                    <a:pt x="777239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52037" y="5035296"/>
              <a:ext cx="1343025" cy="1024255"/>
            </a:xfrm>
            <a:custGeom>
              <a:avLst/>
              <a:gdLst/>
              <a:ahLst/>
              <a:cxnLst/>
              <a:rect l="l" t="t" r="r" b="b"/>
              <a:pathLst>
                <a:path w="1343025" h="1024254">
                  <a:moveTo>
                    <a:pt x="1342643" y="91439"/>
                  </a:moveTo>
                  <a:lnTo>
                    <a:pt x="1282734" y="0"/>
                  </a:lnTo>
                  <a:lnTo>
                    <a:pt x="5214" y="0"/>
                  </a:lnTo>
                  <a:lnTo>
                    <a:pt x="4979" y="1691"/>
                  </a:lnTo>
                  <a:lnTo>
                    <a:pt x="1251" y="46398"/>
                  </a:lnTo>
                  <a:lnTo>
                    <a:pt x="0" y="91439"/>
                  </a:lnTo>
                  <a:lnTo>
                    <a:pt x="1185" y="135314"/>
                  </a:lnTo>
                  <a:lnTo>
                    <a:pt x="4717" y="178855"/>
                  </a:lnTo>
                  <a:lnTo>
                    <a:pt x="10559" y="222014"/>
                  </a:lnTo>
                  <a:lnTo>
                    <a:pt x="18674" y="264748"/>
                  </a:lnTo>
                  <a:lnTo>
                    <a:pt x="29025" y="307008"/>
                  </a:lnTo>
                  <a:lnTo>
                    <a:pt x="41576" y="348751"/>
                  </a:lnTo>
                  <a:lnTo>
                    <a:pt x="56290" y="389929"/>
                  </a:lnTo>
                  <a:lnTo>
                    <a:pt x="73130" y="430496"/>
                  </a:lnTo>
                  <a:lnTo>
                    <a:pt x="92060" y="470407"/>
                  </a:lnTo>
                  <a:lnTo>
                    <a:pt x="113043" y="509616"/>
                  </a:lnTo>
                  <a:lnTo>
                    <a:pt x="136042" y="548076"/>
                  </a:lnTo>
                  <a:lnTo>
                    <a:pt x="161021" y="585742"/>
                  </a:lnTo>
                  <a:lnTo>
                    <a:pt x="187942" y="622568"/>
                  </a:lnTo>
                  <a:lnTo>
                    <a:pt x="216770" y="658507"/>
                  </a:lnTo>
                  <a:lnTo>
                    <a:pt x="247467" y="693514"/>
                  </a:lnTo>
                  <a:lnTo>
                    <a:pt x="279996" y="727542"/>
                  </a:lnTo>
                  <a:lnTo>
                    <a:pt x="314322" y="760546"/>
                  </a:lnTo>
                  <a:lnTo>
                    <a:pt x="350407" y="792479"/>
                  </a:lnTo>
                  <a:lnTo>
                    <a:pt x="388214" y="823297"/>
                  </a:lnTo>
                  <a:lnTo>
                    <a:pt x="427707" y="852952"/>
                  </a:lnTo>
                  <a:lnTo>
                    <a:pt x="468850" y="881398"/>
                  </a:lnTo>
                  <a:lnTo>
                    <a:pt x="511605" y="908591"/>
                  </a:lnTo>
                  <a:lnTo>
                    <a:pt x="555936" y="934482"/>
                  </a:lnTo>
                  <a:lnTo>
                    <a:pt x="601806" y="959028"/>
                  </a:lnTo>
                  <a:lnTo>
                    <a:pt x="649178" y="982182"/>
                  </a:lnTo>
                  <a:lnTo>
                    <a:pt x="698016" y="1003897"/>
                  </a:lnTo>
                  <a:lnTo>
                    <a:pt x="748283" y="1024127"/>
                  </a:lnTo>
                  <a:lnTo>
                    <a:pt x="1342643" y="914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0701" y="5035296"/>
              <a:ext cx="777240" cy="1043940"/>
            </a:xfrm>
            <a:custGeom>
              <a:avLst/>
              <a:gdLst/>
              <a:ahLst/>
              <a:cxnLst/>
              <a:rect l="l" t="t" r="r" b="b"/>
              <a:pathLst>
                <a:path w="777240" h="1043939">
                  <a:moveTo>
                    <a:pt x="777239" y="1005839"/>
                  </a:moveTo>
                  <a:lnTo>
                    <a:pt x="734567" y="989075"/>
                  </a:lnTo>
                  <a:lnTo>
                    <a:pt x="694943" y="970787"/>
                  </a:lnTo>
                  <a:lnTo>
                    <a:pt x="653795" y="952499"/>
                  </a:lnTo>
                  <a:lnTo>
                    <a:pt x="615695" y="932687"/>
                  </a:lnTo>
                  <a:lnTo>
                    <a:pt x="577595" y="911351"/>
                  </a:lnTo>
                  <a:lnTo>
                    <a:pt x="541019" y="890015"/>
                  </a:lnTo>
                  <a:lnTo>
                    <a:pt x="470915" y="844295"/>
                  </a:lnTo>
                  <a:lnTo>
                    <a:pt x="437387" y="819911"/>
                  </a:lnTo>
                  <a:lnTo>
                    <a:pt x="405383" y="794003"/>
                  </a:lnTo>
                  <a:lnTo>
                    <a:pt x="374903" y="768095"/>
                  </a:lnTo>
                  <a:lnTo>
                    <a:pt x="345947" y="742187"/>
                  </a:lnTo>
                  <a:lnTo>
                    <a:pt x="316991" y="714755"/>
                  </a:lnTo>
                  <a:lnTo>
                    <a:pt x="289559" y="685799"/>
                  </a:lnTo>
                  <a:lnTo>
                    <a:pt x="263651" y="656843"/>
                  </a:lnTo>
                  <a:lnTo>
                    <a:pt x="216407" y="597407"/>
                  </a:lnTo>
                  <a:lnTo>
                    <a:pt x="173735" y="536447"/>
                  </a:lnTo>
                  <a:lnTo>
                    <a:pt x="137159" y="472439"/>
                  </a:lnTo>
                  <a:lnTo>
                    <a:pt x="121919" y="438911"/>
                  </a:lnTo>
                  <a:lnTo>
                    <a:pt x="106679" y="406907"/>
                  </a:lnTo>
                  <a:lnTo>
                    <a:pt x="80771" y="338327"/>
                  </a:lnTo>
                  <a:lnTo>
                    <a:pt x="62483" y="269747"/>
                  </a:lnTo>
                  <a:lnTo>
                    <a:pt x="48767" y="199643"/>
                  </a:lnTo>
                  <a:lnTo>
                    <a:pt x="42671" y="128015"/>
                  </a:lnTo>
                  <a:lnTo>
                    <a:pt x="41147" y="91439"/>
                  </a:lnTo>
                  <a:lnTo>
                    <a:pt x="44195" y="21335"/>
                  </a:lnTo>
                  <a:lnTo>
                    <a:pt x="46978" y="0"/>
                  </a:lnTo>
                  <a:lnTo>
                    <a:pt x="5059" y="0"/>
                  </a:lnTo>
                  <a:lnTo>
                    <a:pt x="3047" y="16763"/>
                  </a:lnTo>
                  <a:lnTo>
                    <a:pt x="0" y="53339"/>
                  </a:lnTo>
                  <a:lnTo>
                    <a:pt x="0" y="129539"/>
                  </a:lnTo>
                  <a:lnTo>
                    <a:pt x="7619" y="204215"/>
                  </a:lnTo>
                  <a:lnTo>
                    <a:pt x="21335" y="278891"/>
                  </a:lnTo>
                  <a:lnTo>
                    <a:pt x="41147" y="350519"/>
                  </a:lnTo>
                  <a:lnTo>
                    <a:pt x="53339" y="387095"/>
                  </a:lnTo>
                  <a:lnTo>
                    <a:pt x="82295" y="457199"/>
                  </a:lnTo>
                  <a:lnTo>
                    <a:pt x="118871" y="524255"/>
                  </a:lnTo>
                  <a:lnTo>
                    <a:pt x="138683" y="557783"/>
                  </a:lnTo>
                  <a:lnTo>
                    <a:pt x="160019" y="589787"/>
                  </a:lnTo>
                  <a:lnTo>
                    <a:pt x="182879" y="621791"/>
                  </a:lnTo>
                  <a:lnTo>
                    <a:pt x="207263" y="653795"/>
                  </a:lnTo>
                  <a:lnTo>
                    <a:pt x="231647" y="684275"/>
                  </a:lnTo>
                  <a:lnTo>
                    <a:pt x="259079" y="714755"/>
                  </a:lnTo>
                  <a:lnTo>
                    <a:pt x="286511" y="743711"/>
                  </a:lnTo>
                  <a:lnTo>
                    <a:pt x="316991" y="771143"/>
                  </a:lnTo>
                  <a:lnTo>
                    <a:pt x="347471" y="800099"/>
                  </a:lnTo>
                  <a:lnTo>
                    <a:pt x="411479" y="851915"/>
                  </a:lnTo>
                  <a:lnTo>
                    <a:pt x="446531" y="877823"/>
                  </a:lnTo>
                  <a:lnTo>
                    <a:pt x="481583" y="902207"/>
                  </a:lnTo>
                  <a:lnTo>
                    <a:pt x="518159" y="925067"/>
                  </a:lnTo>
                  <a:lnTo>
                    <a:pt x="556259" y="947927"/>
                  </a:lnTo>
                  <a:lnTo>
                    <a:pt x="595883" y="969263"/>
                  </a:lnTo>
                  <a:lnTo>
                    <a:pt x="635507" y="989075"/>
                  </a:lnTo>
                  <a:lnTo>
                    <a:pt x="676655" y="1008887"/>
                  </a:lnTo>
                  <a:lnTo>
                    <a:pt x="717803" y="1027175"/>
                  </a:lnTo>
                  <a:lnTo>
                    <a:pt x="761999" y="1043939"/>
                  </a:lnTo>
                  <a:lnTo>
                    <a:pt x="777239" y="1005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71137" y="5035296"/>
              <a:ext cx="672465" cy="29209"/>
            </a:xfrm>
            <a:custGeom>
              <a:avLst/>
              <a:gdLst/>
              <a:ahLst/>
              <a:cxnLst/>
              <a:rect l="l" t="t" r="r" b="b"/>
              <a:pathLst>
                <a:path w="672465" h="29210">
                  <a:moveTo>
                    <a:pt x="672083" y="28955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672083" y="2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9802" y="5035296"/>
              <a:ext cx="715010" cy="50800"/>
            </a:xfrm>
            <a:custGeom>
              <a:avLst/>
              <a:gdLst/>
              <a:ahLst/>
              <a:cxnLst/>
              <a:rect l="l" t="t" r="r" b="b"/>
              <a:pathLst>
                <a:path w="715009" h="50800">
                  <a:moveTo>
                    <a:pt x="42671" y="761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50291"/>
                  </a:lnTo>
                  <a:lnTo>
                    <a:pt x="21335" y="50291"/>
                  </a:lnTo>
                  <a:lnTo>
                    <a:pt x="21335" y="7619"/>
                  </a:lnTo>
                  <a:lnTo>
                    <a:pt x="42671" y="7619"/>
                  </a:lnTo>
                  <a:close/>
                </a:path>
                <a:path w="715009" h="50800">
                  <a:moveTo>
                    <a:pt x="693419" y="7619"/>
                  </a:moveTo>
                  <a:lnTo>
                    <a:pt x="21335" y="7619"/>
                  </a:lnTo>
                  <a:lnTo>
                    <a:pt x="42671" y="28955"/>
                  </a:lnTo>
                  <a:lnTo>
                    <a:pt x="42671" y="50291"/>
                  </a:lnTo>
                  <a:lnTo>
                    <a:pt x="672083" y="50291"/>
                  </a:lnTo>
                  <a:lnTo>
                    <a:pt x="672083" y="28955"/>
                  </a:lnTo>
                  <a:lnTo>
                    <a:pt x="693419" y="7619"/>
                  </a:lnTo>
                  <a:close/>
                </a:path>
                <a:path w="715009" h="50800">
                  <a:moveTo>
                    <a:pt x="42671" y="50291"/>
                  </a:moveTo>
                  <a:lnTo>
                    <a:pt x="42671" y="28955"/>
                  </a:lnTo>
                  <a:lnTo>
                    <a:pt x="21335" y="7619"/>
                  </a:lnTo>
                  <a:lnTo>
                    <a:pt x="21335" y="50291"/>
                  </a:lnTo>
                  <a:lnTo>
                    <a:pt x="42671" y="50291"/>
                  </a:lnTo>
                  <a:close/>
                </a:path>
                <a:path w="715009" h="50800">
                  <a:moveTo>
                    <a:pt x="714755" y="50291"/>
                  </a:moveTo>
                  <a:lnTo>
                    <a:pt x="714755" y="0"/>
                  </a:lnTo>
                  <a:lnTo>
                    <a:pt x="672083" y="0"/>
                  </a:lnTo>
                  <a:lnTo>
                    <a:pt x="672083" y="7619"/>
                  </a:lnTo>
                  <a:lnTo>
                    <a:pt x="693419" y="7619"/>
                  </a:lnTo>
                  <a:lnTo>
                    <a:pt x="693419" y="50291"/>
                  </a:lnTo>
                  <a:lnTo>
                    <a:pt x="714755" y="50291"/>
                  </a:lnTo>
                  <a:close/>
                </a:path>
                <a:path w="715009" h="50800">
                  <a:moveTo>
                    <a:pt x="693419" y="50291"/>
                  </a:moveTo>
                  <a:lnTo>
                    <a:pt x="693419" y="7619"/>
                  </a:lnTo>
                  <a:lnTo>
                    <a:pt x="672083" y="28955"/>
                  </a:lnTo>
                  <a:lnTo>
                    <a:pt x="672083" y="50291"/>
                  </a:lnTo>
                  <a:lnTo>
                    <a:pt x="693419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1137" y="5205983"/>
              <a:ext cx="672465" cy="614680"/>
            </a:xfrm>
            <a:custGeom>
              <a:avLst/>
              <a:gdLst/>
              <a:ahLst/>
              <a:cxnLst/>
              <a:rect l="l" t="t" r="r" b="b"/>
              <a:pathLst>
                <a:path w="672465" h="614679">
                  <a:moveTo>
                    <a:pt x="672083" y="614171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672083" y="614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9802" y="5184648"/>
              <a:ext cx="715010" cy="657225"/>
            </a:xfrm>
            <a:custGeom>
              <a:avLst/>
              <a:gdLst/>
              <a:ahLst/>
              <a:cxnLst/>
              <a:rect l="l" t="t" r="r" b="b"/>
              <a:pathLst>
                <a:path w="715009" h="657225">
                  <a:moveTo>
                    <a:pt x="714756" y="656844"/>
                  </a:moveTo>
                  <a:lnTo>
                    <a:pt x="714756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72084" y="42672"/>
                  </a:lnTo>
                  <a:lnTo>
                    <a:pt x="672084" y="21336"/>
                  </a:lnTo>
                  <a:lnTo>
                    <a:pt x="693420" y="42672"/>
                  </a:lnTo>
                  <a:lnTo>
                    <a:pt x="693420" y="656844"/>
                  </a:lnTo>
                  <a:lnTo>
                    <a:pt x="714756" y="656844"/>
                  </a:lnTo>
                  <a:close/>
                </a:path>
                <a:path w="715009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15009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715009" h="657225">
                  <a:moveTo>
                    <a:pt x="693420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672084" y="656844"/>
                  </a:lnTo>
                  <a:lnTo>
                    <a:pt x="672084" y="635508"/>
                  </a:lnTo>
                  <a:lnTo>
                    <a:pt x="693420" y="614172"/>
                  </a:lnTo>
                  <a:close/>
                </a:path>
                <a:path w="715009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715009" h="657225">
                  <a:moveTo>
                    <a:pt x="693420" y="42672"/>
                  </a:moveTo>
                  <a:lnTo>
                    <a:pt x="672084" y="21336"/>
                  </a:lnTo>
                  <a:lnTo>
                    <a:pt x="672084" y="42672"/>
                  </a:lnTo>
                  <a:lnTo>
                    <a:pt x="693420" y="42672"/>
                  </a:lnTo>
                  <a:close/>
                </a:path>
                <a:path w="715009" h="657225">
                  <a:moveTo>
                    <a:pt x="693420" y="614172"/>
                  </a:moveTo>
                  <a:lnTo>
                    <a:pt x="693420" y="42672"/>
                  </a:lnTo>
                  <a:lnTo>
                    <a:pt x="672084" y="42672"/>
                  </a:lnTo>
                  <a:lnTo>
                    <a:pt x="672084" y="614172"/>
                  </a:lnTo>
                  <a:lnTo>
                    <a:pt x="693420" y="614172"/>
                  </a:lnTo>
                  <a:close/>
                </a:path>
                <a:path w="715009" h="657225">
                  <a:moveTo>
                    <a:pt x="693420" y="656844"/>
                  </a:moveTo>
                  <a:lnTo>
                    <a:pt x="693420" y="614172"/>
                  </a:lnTo>
                  <a:lnTo>
                    <a:pt x="672084" y="635508"/>
                  </a:lnTo>
                  <a:lnTo>
                    <a:pt x="672084" y="656844"/>
                  </a:lnTo>
                  <a:lnTo>
                    <a:pt x="693420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57659" y="4473954"/>
            <a:ext cx="2894965" cy="2493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30"/>
              </a:spcBef>
              <a:tabLst>
                <a:tab pos="1851660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2295"/>
              </a:spcBef>
              <a:tabLst>
                <a:tab pos="1851660" algn="l"/>
              </a:tabLst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39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–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{0,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1}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1" name="Zástupný symbol pro číslo snímku 40">
            <a:extLst>
              <a:ext uri="{FF2B5EF4-FFF2-40B4-BE49-F238E27FC236}">
                <a16:creationId xmlns:a16="http://schemas.microsoft.com/office/drawing/2014/main" id="{B1931016-E365-1FAD-05AE-CFC029D72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16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685800"/>
            <a:chOff x="1049917" y="1831848"/>
            <a:chExt cx="8595360" cy="685800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507869" y="2403347"/>
            <a:ext cx="335280" cy="64135"/>
          </a:xfrm>
          <a:custGeom>
            <a:avLst/>
            <a:gdLst/>
            <a:ahLst/>
            <a:cxnLst/>
            <a:rect l="l" t="t" r="r" b="b"/>
            <a:pathLst>
              <a:path w="335279" h="64135">
                <a:moveTo>
                  <a:pt x="335279" y="64007"/>
                </a:moveTo>
                <a:lnTo>
                  <a:pt x="335279" y="0"/>
                </a:lnTo>
                <a:lnTo>
                  <a:pt x="0" y="0"/>
                </a:lnTo>
                <a:lnTo>
                  <a:pt x="0" y="64007"/>
                </a:lnTo>
                <a:lnTo>
                  <a:pt x="335279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5"/>
              </a:spcBef>
            </a:pPr>
            <a:r>
              <a:rPr dirty="0"/>
              <a:t>Doplněk</a:t>
            </a:r>
            <a:r>
              <a:rPr spc="-140" dirty="0"/>
              <a:t> </a:t>
            </a:r>
            <a:r>
              <a:rPr spc="-10" dirty="0"/>
              <a:t>jazyka</a:t>
            </a:r>
          </a:p>
        </p:txBody>
      </p:sp>
      <p:sp>
        <p:nvSpPr>
          <p:cNvPr id="10" name="object 10"/>
          <p:cNvSpPr/>
          <p:nvPr/>
        </p:nvSpPr>
        <p:spPr>
          <a:xfrm>
            <a:off x="3249046" y="1312163"/>
            <a:ext cx="335280" cy="64135"/>
          </a:xfrm>
          <a:custGeom>
            <a:avLst/>
            <a:gdLst/>
            <a:ahLst/>
            <a:cxnLst/>
            <a:rect l="l" t="t" r="r" b="b"/>
            <a:pathLst>
              <a:path w="335279" h="64134">
                <a:moveTo>
                  <a:pt x="335279" y="64007"/>
                </a:moveTo>
                <a:lnTo>
                  <a:pt x="335279" y="0"/>
                </a:lnTo>
                <a:lnTo>
                  <a:pt x="0" y="0"/>
                </a:lnTo>
                <a:lnTo>
                  <a:pt x="0" y="64007"/>
                </a:lnTo>
                <a:lnTo>
                  <a:pt x="335279" y="64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49917" y="2517648"/>
            <a:ext cx="8595360" cy="942340"/>
            <a:chOff x="1049917" y="2517648"/>
            <a:chExt cx="8595360" cy="942340"/>
          </a:xfrm>
        </p:grpSpPr>
        <p:sp>
          <p:nvSpPr>
            <p:cNvPr id="13" name="object 13"/>
            <p:cNvSpPr/>
            <p:nvPr/>
          </p:nvSpPr>
          <p:spPr>
            <a:xfrm>
              <a:off x="1065157" y="2517648"/>
              <a:ext cx="8564880" cy="925194"/>
            </a:xfrm>
            <a:custGeom>
              <a:avLst/>
              <a:gdLst/>
              <a:ahLst/>
              <a:cxnLst/>
              <a:rect l="l" t="t" r="r" b="b"/>
              <a:pathLst>
                <a:path w="8564880" h="925195">
                  <a:moveTo>
                    <a:pt x="8564879" y="9250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564879" y="9250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17" y="2517648"/>
              <a:ext cx="8595360" cy="942340"/>
            </a:xfrm>
            <a:custGeom>
              <a:avLst/>
              <a:gdLst/>
              <a:ahLst/>
              <a:cxnLst/>
              <a:rect l="l" t="t" r="r" b="b"/>
              <a:pathLst>
                <a:path w="8595360" h="942339">
                  <a:moveTo>
                    <a:pt x="32003" y="90982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41831"/>
                  </a:lnTo>
                  <a:lnTo>
                    <a:pt x="15239" y="941831"/>
                  </a:lnTo>
                  <a:lnTo>
                    <a:pt x="15239" y="909827"/>
                  </a:lnTo>
                  <a:lnTo>
                    <a:pt x="32003" y="909827"/>
                  </a:lnTo>
                  <a:close/>
                </a:path>
                <a:path w="8595360" h="942339">
                  <a:moveTo>
                    <a:pt x="8580116" y="909827"/>
                  </a:moveTo>
                  <a:lnTo>
                    <a:pt x="15239" y="909827"/>
                  </a:lnTo>
                  <a:lnTo>
                    <a:pt x="32003" y="925067"/>
                  </a:lnTo>
                  <a:lnTo>
                    <a:pt x="32003" y="941831"/>
                  </a:lnTo>
                  <a:lnTo>
                    <a:pt x="8563352" y="941831"/>
                  </a:lnTo>
                  <a:lnTo>
                    <a:pt x="8563352" y="925067"/>
                  </a:lnTo>
                  <a:lnTo>
                    <a:pt x="8580116" y="909827"/>
                  </a:lnTo>
                  <a:close/>
                </a:path>
                <a:path w="8595360" h="942339">
                  <a:moveTo>
                    <a:pt x="32003" y="941831"/>
                  </a:moveTo>
                  <a:lnTo>
                    <a:pt x="32003" y="925067"/>
                  </a:lnTo>
                  <a:lnTo>
                    <a:pt x="15239" y="909827"/>
                  </a:lnTo>
                  <a:lnTo>
                    <a:pt x="15239" y="941831"/>
                  </a:lnTo>
                  <a:lnTo>
                    <a:pt x="32003" y="941831"/>
                  </a:lnTo>
                  <a:close/>
                </a:path>
                <a:path w="8595360" h="942339">
                  <a:moveTo>
                    <a:pt x="8595356" y="94183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09827"/>
                  </a:lnTo>
                  <a:lnTo>
                    <a:pt x="8580116" y="909827"/>
                  </a:lnTo>
                  <a:lnTo>
                    <a:pt x="8580116" y="941831"/>
                  </a:lnTo>
                  <a:lnTo>
                    <a:pt x="8595356" y="941831"/>
                  </a:lnTo>
                  <a:close/>
                </a:path>
                <a:path w="8595360" h="942339">
                  <a:moveTo>
                    <a:pt x="8580116" y="941831"/>
                  </a:moveTo>
                  <a:lnTo>
                    <a:pt x="8580116" y="909827"/>
                  </a:lnTo>
                  <a:lnTo>
                    <a:pt x="8563352" y="925067"/>
                  </a:lnTo>
                  <a:lnTo>
                    <a:pt x="8563352" y="941831"/>
                  </a:lnTo>
                  <a:lnTo>
                    <a:pt x="8580116" y="941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1120" y="1282699"/>
            <a:ext cx="8179434" cy="2142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085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00" b="1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3525" b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25" b="1" spc="419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3500" dirty="0">
              <a:latin typeface="Times New Roman"/>
              <a:cs typeface="Times New Roman"/>
            </a:endParaRPr>
          </a:p>
          <a:p>
            <a:pPr marL="243840">
              <a:lnSpc>
                <a:spcPts val="4085"/>
              </a:lnSpc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jazyk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</a:t>
            </a:r>
            <a:r>
              <a:rPr sz="3500" spc="-2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15"/>
              </a:spcBef>
            </a:pPr>
            <a:r>
              <a:rPr sz="3500" i="1" dirty="0">
                <a:latin typeface="Times New Roman"/>
                <a:cs typeface="Times New Roman"/>
              </a:rPr>
              <a:t>Doplněk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jazyka</a:t>
            </a:r>
            <a:r>
              <a:rPr sz="3500" i="1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definován:</a:t>
            </a:r>
            <a:endParaRPr sz="3500" dirty="0">
              <a:latin typeface="Times New Roman"/>
              <a:cs typeface="Times New Roman"/>
            </a:endParaRPr>
          </a:p>
          <a:p>
            <a:pPr marL="532130" algn="ctr">
              <a:lnSpc>
                <a:spcPct val="100000"/>
              </a:lnSpc>
              <a:spcBef>
                <a:spcPts val="45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i="1" spc="-8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=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25" baseline="24822" dirty="0">
                <a:latin typeface="Times New Roman"/>
                <a:cs typeface="Times New Roman"/>
              </a:rPr>
              <a:t>*</a:t>
            </a:r>
            <a:r>
              <a:rPr sz="3525" spc="427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–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4050" y="2907791"/>
            <a:ext cx="335280" cy="62865"/>
          </a:xfrm>
          <a:custGeom>
            <a:avLst/>
            <a:gdLst/>
            <a:ahLst/>
            <a:cxnLst/>
            <a:rect l="l" t="t" r="r" b="b"/>
            <a:pathLst>
              <a:path w="335279" h="62864">
                <a:moveTo>
                  <a:pt x="335279" y="62483"/>
                </a:moveTo>
                <a:lnTo>
                  <a:pt x="335279" y="0"/>
                </a:lnTo>
                <a:lnTo>
                  <a:pt x="0" y="0"/>
                </a:lnTo>
                <a:lnTo>
                  <a:pt x="0" y="62483"/>
                </a:lnTo>
                <a:lnTo>
                  <a:pt x="335279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9220" y="3465066"/>
            <a:ext cx="7187565" cy="1066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79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Uvažujme jazyk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i="1" spc="-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01,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10}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4079"/>
              </a:lnSpc>
              <a:tabLst>
                <a:tab pos="18764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Určeme: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2242" y="3998976"/>
            <a:ext cx="337185" cy="64135"/>
          </a:xfrm>
          <a:custGeom>
            <a:avLst/>
            <a:gdLst/>
            <a:ahLst/>
            <a:cxnLst/>
            <a:rect l="l" t="t" r="r" b="b"/>
            <a:pathLst>
              <a:path w="337185" h="64135">
                <a:moveTo>
                  <a:pt x="336803" y="64007"/>
                </a:moveTo>
                <a:lnTo>
                  <a:pt x="336803" y="0"/>
                </a:lnTo>
                <a:lnTo>
                  <a:pt x="0" y="0"/>
                </a:lnTo>
                <a:lnTo>
                  <a:pt x="0" y="64007"/>
                </a:lnTo>
                <a:lnTo>
                  <a:pt x="336803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7128" y="4009656"/>
            <a:ext cx="7819390" cy="1026160"/>
          </a:xfrm>
          <a:custGeom>
            <a:avLst/>
            <a:gdLst/>
            <a:ahLst/>
            <a:cxnLst/>
            <a:rect l="l" t="t" r="r" b="b"/>
            <a:pathLst>
              <a:path w="7819390" h="1026160">
                <a:moveTo>
                  <a:pt x="7144728" y="1025652"/>
                </a:moveTo>
                <a:lnTo>
                  <a:pt x="7063092" y="990600"/>
                </a:lnTo>
                <a:lnTo>
                  <a:pt x="7011276" y="969264"/>
                </a:lnTo>
                <a:lnTo>
                  <a:pt x="6956412" y="949452"/>
                </a:lnTo>
                <a:lnTo>
                  <a:pt x="6900024" y="929640"/>
                </a:lnTo>
                <a:lnTo>
                  <a:pt x="6842112" y="909828"/>
                </a:lnTo>
                <a:lnTo>
                  <a:pt x="6782676" y="890016"/>
                </a:lnTo>
                <a:lnTo>
                  <a:pt x="6657708" y="853440"/>
                </a:lnTo>
                <a:lnTo>
                  <a:pt x="6592176" y="835152"/>
                </a:lnTo>
                <a:lnTo>
                  <a:pt x="6525120" y="816864"/>
                </a:lnTo>
                <a:lnTo>
                  <a:pt x="6456540" y="800100"/>
                </a:lnTo>
                <a:lnTo>
                  <a:pt x="6386436" y="783336"/>
                </a:lnTo>
                <a:lnTo>
                  <a:pt x="6314808" y="766572"/>
                </a:lnTo>
                <a:lnTo>
                  <a:pt x="6241656" y="749808"/>
                </a:lnTo>
                <a:lnTo>
                  <a:pt x="6166980" y="734568"/>
                </a:lnTo>
                <a:lnTo>
                  <a:pt x="6013056" y="704088"/>
                </a:lnTo>
                <a:lnTo>
                  <a:pt x="5853036" y="676656"/>
                </a:lnTo>
                <a:lnTo>
                  <a:pt x="5686920" y="650748"/>
                </a:lnTo>
                <a:lnTo>
                  <a:pt x="5516232" y="626364"/>
                </a:lnTo>
                <a:lnTo>
                  <a:pt x="5340972" y="603504"/>
                </a:lnTo>
                <a:lnTo>
                  <a:pt x="5159616" y="583692"/>
                </a:lnTo>
                <a:lnTo>
                  <a:pt x="4973688" y="565404"/>
                </a:lnTo>
                <a:lnTo>
                  <a:pt x="4784712" y="548640"/>
                </a:lnTo>
                <a:lnTo>
                  <a:pt x="4591164" y="536448"/>
                </a:lnTo>
                <a:lnTo>
                  <a:pt x="4394568" y="524256"/>
                </a:lnTo>
                <a:lnTo>
                  <a:pt x="4193400" y="515112"/>
                </a:lnTo>
                <a:lnTo>
                  <a:pt x="3989184" y="509016"/>
                </a:lnTo>
                <a:lnTo>
                  <a:pt x="3781920" y="505968"/>
                </a:lnTo>
                <a:lnTo>
                  <a:pt x="3573132" y="504444"/>
                </a:lnTo>
                <a:lnTo>
                  <a:pt x="3362820" y="505968"/>
                </a:lnTo>
                <a:lnTo>
                  <a:pt x="3157080" y="508990"/>
                </a:lnTo>
                <a:lnTo>
                  <a:pt x="2952864" y="515061"/>
                </a:lnTo>
                <a:lnTo>
                  <a:pt x="2750172" y="524256"/>
                </a:lnTo>
                <a:lnTo>
                  <a:pt x="2553576" y="536448"/>
                </a:lnTo>
                <a:lnTo>
                  <a:pt x="2360028" y="548640"/>
                </a:lnTo>
                <a:lnTo>
                  <a:pt x="2171052" y="565404"/>
                </a:lnTo>
                <a:lnTo>
                  <a:pt x="1985124" y="583692"/>
                </a:lnTo>
                <a:lnTo>
                  <a:pt x="1803768" y="603504"/>
                </a:lnTo>
                <a:lnTo>
                  <a:pt x="1628508" y="626364"/>
                </a:lnTo>
                <a:lnTo>
                  <a:pt x="1457820" y="650748"/>
                </a:lnTo>
                <a:lnTo>
                  <a:pt x="1291704" y="676656"/>
                </a:lnTo>
                <a:lnTo>
                  <a:pt x="1131684" y="704088"/>
                </a:lnTo>
                <a:lnTo>
                  <a:pt x="977760" y="734568"/>
                </a:lnTo>
                <a:lnTo>
                  <a:pt x="903084" y="749808"/>
                </a:lnTo>
                <a:lnTo>
                  <a:pt x="829932" y="766572"/>
                </a:lnTo>
                <a:lnTo>
                  <a:pt x="758304" y="783336"/>
                </a:lnTo>
                <a:lnTo>
                  <a:pt x="688200" y="800100"/>
                </a:lnTo>
                <a:lnTo>
                  <a:pt x="619620" y="816864"/>
                </a:lnTo>
                <a:lnTo>
                  <a:pt x="552564" y="835152"/>
                </a:lnTo>
                <a:lnTo>
                  <a:pt x="487032" y="853440"/>
                </a:lnTo>
                <a:lnTo>
                  <a:pt x="362064" y="890016"/>
                </a:lnTo>
                <a:lnTo>
                  <a:pt x="302628" y="909828"/>
                </a:lnTo>
                <a:lnTo>
                  <a:pt x="244716" y="929640"/>
                </a:lnTo>
                <a:lnTo>
                  <a:pt x="188328" y="949452"/>
                </a:lnTo>
                <a:lnTo>
                  <a:pt x="133464" y="969264"/>
                </a:lnTo>
                <a:lnTo>
                  <a:pt x="81648" y="990600"/>
                </a:lnTo>
                <a:lnTo>
                  <a:pt x="31356" y="1011936"/>
                </a:lnTo>
                <a:lnTo>
                  <a:pt x="0" y="1025652"/>
                </a:lnTo>
                <a:lnTo>
                  <a:pt x="106387" y="1025652"/>
                </a:lnTo>
                <a:lnTo>
                  <a:pt x="150228" y="1008888"/>
                </a:lnTo>
                <a:lnTo>
                  <a:pt x="203568" y="989076"/>
                </a:lnTo>
                <a:lnTo>
                  <a:pt x="258432" y="969264"/>
                </a:lnTo>
                <a:lnTo>
                  <a:pt x="316344" y="949452"/>
                </a:lnTo>
                <a:lnTo>
                  <a:pt x="375780" y="931164"/>
                </a:lnTo>
                <a:lnTo>
                  <a:pt x="436740" y="911352"/>
                </a:lnTo>
                <a:lnTo>
                  <a:pt x="499224" y="893064"/>
                </a:lnTo>
                <a:lnTo>
                  <a:pt x="563232" y="874776"/>
                </a:lnTo>
                <a:lnTo>
                  <a:pt x="630288" y="858012"/>
                </a:lnTo>
                <a:lnTo>
                  <a:pt x="698868" y="841248"/>
                </a:lnTo>
                <a:lnTo>
                  <a:pt x="767448" y="822960"/>
                </a:lnTo>
                <a:lnTo>
                  <a:pt x="839076" y="807720"/>
                </a:lnTo>
                <a:lnTo>
                  <a:pt x="912228" y="790956"/>
                </a:lnTo>
                <a:lnTo>
                  <a:pt x="986904" y="775716"/>
                </a:lnTo>
                <a:lnTo>
                  <a:pt x="1140828" y="745236"/>
                </a:lnTo>
                <a:lnTo>
                  <a:pt x="1299324" y="717804"/>
                </a:lnTo>
                <a:lnTo>
                  <a:pt x="1463916" y="691896"/>
                </a:lnTo>
                <a:lnTo>
                  <a:pt x="1634604" y="667512"/>
                </a:lnTo>
                <a:lnTo>
                  <a:pt x="1809864" y="644652"/>
                </a:lnTo>
                <a:lnTo>
                  <a:pt x="1989696" y="624840"/>
                </a:lnTo>
                <a:lnTo>
                  <a:pt x="2174100" y="606552"/>
                </a:lnTo>
                <a:lnTo>
                  <a:pt x="2363076" y="591312"/>
                </a:lnTo>
                <a:lnTo>
                  <a:pt x="2556624" y="577596"/>
                </a:lnTo>
                <a:lnTo>
                  <a:pt x="2753220" y="566928"/>
                </a:lnTo>
                <a:lnTo>
                  <a:pt x="2951340" y="557847"/>
                </a:lnTo>
                <a:lnTo>
                  <a:pt x="3155556" y="551726"/>
                </a:lnTo>
                <a:lnTo>
                  <a:pt x="3362820" y="547116"/>
                </a:lnTo>
                <a:lnTo>
                  <a:pt x="3573132" y="545592"/>
                </a:lnTo>
                <a:lnTo>
                  <a:pt x="3781920" y="547116"/>
                </a:lnTo>
                <a:lnTo>
                  <a:pt x="3989184" y="551688"/>
                </a:lnTo>
                <a:lnTo>
                  <a:pt x="4191876" y="557784"/>
                </a:lnTo>
                <a:lnTo>
                  <a:pt x="4391520" y="566928"/>
                </a:lnTo>
                <a:lnTo>
                  <a:pt x="4589640" y="577596"/>
                </a:lnTo>
                <a:lnTo>
                  <a:pt x="4781664" y="591312"/>
                </a:lnTo>
                <a:lnTo>
                  <a:pt x="4970640" y="606552"/>
                </a:lnTo>
                <a:lnTo>
                  <a:pt x="5155044" y="624840"/>
                </a:lnTo>
                <a:lnTo>
                  <a:pt x="5334876" y="644652"/>
                </a:lnTo>
                <a:lnTo>
                  <a:pt x="5510136" y="667512"/>
                </a:lnTo>
                <a:lnTo>
                  <a:pt x="5680824" y="691896"/>
                </a:lnTo>
                <a:lnTo>
                  <a:pt x="5845416" y="717804"/>
                </a:lnTo>
                <a:lnTo>
                  <a:pt x="6005436" y="745236"/>
                </a:lnTo>
                <a:lnTo>
                  <a:pt x="6159360" y="775716"/>
                </a:lnTo>
                <a:lnTo>
                  <a:pt x="6232512" y="790956"/>
                </a:lnTo>
                <a:lnTo>
                  <a:pt x="6305664" y="807720"/>
                </a:lnTo>
                <a:lnTo>
                  <a:pt x="6377292" y="822960"/>
                </a:lnTo>
                <a:lnTo>
                  <a:pt x="6447396" y="841248"/>
                </a:lnTo>
                <a:lnTo>
                  <a:pt x="6581508" y="874776"/>
                </a:lnTo>
                <a:lnTo>
                  <a:pt x="6709524" y="911352"/>
                </a:lnTo>
                <a:lnTo>
                  <a:pt x="6770484" y="931164"/>
                </a:lnTo>
                <a:lnTo>
                  <a:pt x="6829920" y="949452"/>
                </a:lnTo>
                <a:lnTo>
                  <a:pt x="6942696" y="989076"/>
                </a:lnTo>
                <a:lnTo>
                  <a:pt x="6996036" y="1008888"/>
                </a:lnTo>
                <a:lnTo>
                  <a:pt x="7036752" y="1025652"/>
                </a:lnTo>
                <a:lnTo>
                  <a:pt x="7144728" y="1025652"/>
                </a:lnTo>
                <a:close/>
              </a:path>
              <a:path w="7819390" h="1026160">
                <a:moveTo>
                  <a:pt x="7818996" y="0"/>
                </a:moveTo>
                <a:lnTo>
                  <a:pt x="7777848" y="0"/>
                </a:lnTo>
                <a:lnTo>
                  <a:pt x="7777848" y="42672"/>
                </a:lnTo>
                <a:lnTo>
                  <a:pt x="7777848" y="681228"/>
                </a:lnTo>
                <a:lnTo>
                  <a:pt x="7162152" y="681228"/>
                </a:lnTo>
                <a:lnTo>
                  <a:pt x="7162152" y="42672"/>
                </a:lnTo>
                <a:lnTo>
                  <a:pt x="7777848" y="42672"/>
                </a:lnTo>
                <a:lnTo>
                  <a:pt x="7777848" y="0"/>
                </a:lnTo>
                <a:lnTo>
                  <a:pt x="7119480" y="0"/>
                </a:lnTo>
                <a:lnTo>
                  <a:pt x="7119480" y="722376"/>
                </a:lnTo>
                <a:lnTo>
                  <a:pt x="7140816" y="722376"/>
                </a:lnTo>
                <a:lnTo>
                  <a:pt x="7162152" y="722376"/>
                </a:lnTo>
                <a:lnTo>
                  <a:pt x="7450709" y="722376"/>
                </a:lnTo>
                <a:lnTo>
                  <a:pt x="7400315" y="1025652"/>
                </a:lnTo>
                <a:lnTo>
                  <a:pt x="7442568" y="1025652"/>
                </a:lnTo>
                <a:lnTo>
                  <a:pt x="7493114" y="722376"/>
                </a:lnTo>
                <a:lnTo>
                  <a:pt x="7777848" y="722376"/>
                </a:lnTo>
                <a:lnTo>
                  <a:pt x="7799184" y="722376"/>
                </a:lnTo>
                <a:lnTo>
                  <a:pt x="7818996" y="722376"/>
                </a:lnTo>
                <a:lnTo>
                  <a:pt x="781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40249" y="3926838"/>
            <a:ext cx="4908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spc="-37" baseline="-16666" dirty="0">
                <a:latin typeface="Symbol"/>
                <a:cs typeface="Symbol"/>
              </a:rPr>
              <a:t></a:t>
            </a:r>
            <a:r>
              <a:rPr sz="2350" spc="-25" dirty="0">
                <a:latin typeface="Times New Roman"/>
                <a:cs typeface="Times New Roman"/>
              </a:rPr>
              <a:t>*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74797" y="4681728"/>
            <a:ext cx="2560320" cy="353695"/>
            <a:chOff x="5074797" y="4681728"/>
            <a:chExt cx="2560320" cy="353695"/>
          </a:xfrm>
        </p:grpSpPr>
        <p:sp>
          <p:nvSpPr>
            <p:cNvPr id="23" name="object 23"/>
            <p:cNvSpPr/>
            <p:nvPr/>
          </p:nvSpPr>
          <p:spPr>
            <a:xfrm>
              <a:off x="6775581" y="4870704"/>
              <a:ext cx="840105" cy="165100"/>
            </a:xfrm>
            <a:custGeom>
              <a:avLst/>
              <a:gdLst/>
              <a:ahLst/>
              <a:cxnLst/>
              <a:rect l="l" t="t" r="r" b="b"/>
              <a:pathLst>
                <a:path w="840104" h="165100">
                  <a:moveTo>
                    <a:pt x="839723" y="164591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164591"/>
                  </a:lnTo>
                  <a:lnTo>
                    <a:pt x="839723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4245" y="4849368"/>
              <a:ext cx="881380" cy="186055"/>
            </a:xfrm>
            <a:custGeom>
              <a:avLst/>
              <a:gdLst/>
              <a:ahLst/>
              <a:cxnLst/>
              <a:rect l="l" t="t" r="r" b="b"/>
              <a:pathLst>
                <a:path w="881379" h="186054">
                  <a:moveTo>
                    <a:pt x="880871" y="185927"/>
                  </a:moveTo>
                  <a:lnTo>
                    <a:pt x="880871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21335" y="185927"/>
                  </a:lnTo>
                  <a:lnTo>
                    <a:pt x="21335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839723" y="42671"/>
                  </a:lnTo>
                  <a:lnTo>
                    <a:pt x="839723" y="21335"/>
                  </a:lnTo>
                  <a:lnTo>
                    <a:pt x="861059" y="42671"/>
                  </a:lnTo>
                  <a:lnTo>
                    <a:pt x="861059" y="185927"/>
                  </a:lnTo>
                  <a:lnTo>
                    <a:pt x="880871" y="185927"/>
                  </a:lnTo>
                  <a:close/>
                </a:path>
                <a:path w="881379" h="186054">
                  <a:moveTo>
                    <a:pt x="41147" y="42671"/>
                  </a:moveTo>
                  <a:lnTo>
                    <a:pt x="41147" y="21335"/>
                  </a:lnTo>
                  <a:lnTo>
                    <a:pt x="21335" y="42671"/>
                  </a:lnTo>
                  <a:lnTo>
                    <a:pt x="41147" y="42671"/>
                  </a:lnTo>
                  <a:close/>
                </a:path>
                <a:path w="881379" h="186054">
                  <a:moveTo>
                    <a:pt x="41147" y="185927"/>
                  </a:moveTo>
                  <a:lnTo>
                    <a:pt x="41147" y="42671"/>
                  </a:lnTo>
                  <a:lnTo>
                    <a:pt x="21335" y="42671"/>
                  </a:lnTo>
                  <a:lnTo>
                    <a:pt x="21335" y="185927"/>
                  </a:lnTo>
                  <a:lnTo>
                    <a:pt x="41147" y="185927"/>
                  </a:lnTo>
                  <a:close/>
                </a:path>
                <a:path w="881379" h="186054">
                  <a:moveTo>
                    <a:pt x="861059" y="42671"/>
                  </a:moveTo>
                  <a:lnTo>
                    <a:pt x="839723" y="21335"/>
                  </a:lnTo>
                  <a:lnTo>
                    <a:pt x="839723" y="42671"/>
                  </a:lnTo>
                  <a:lnTo>
                    <a:pt x="861059" y="42671"/>
                  </a:lnTo>
                  <a:close/>
                </a:path>
                <a:path w="881379" h="186054">
                  <a:moveTo>
                    <a:pt x="861059" y="185927"/>
                  </a:moveTo>
                  <a:lnTo>
                    <a:pt x="861059" y="42671"/>
                  </a:lnTo>
                  <a:lnTo>
                    <a:pt x="839723" y="42671"/>
                  </a:lnTo>
                  <a:lnTo>
                    <a:pt x="839723" y="185927"/>
                  </a:lnTo>
                  <a:lnTo>
                    <a:pt x="861059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6133" y="4703064"/>
              <a:ext cx="756285" cy="332740"/>
            </a:xfrm>
            <a:custGeom>
              <a:avLst/>
              <a:gdLst/>
              <a:ahLst/>
              <a:cxnLst/>
              <a:rect l="l" t="t" r="r" b="b"/>
              <a:pathLst>
                <a:path w="756285" h="332739">
                  <a:moveTo>
                    <a:pt x="755903" y="332231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332231"/>
                  </a:lnTo>
                  <a:lnTo>
                    <a:pt x="755903" y="332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4797" y="4681728"/>
              <a:ext cx="797560" cy="353695"/>
            </a:xfrm>
            <a:custGeom>
              <a:avLst/>
              <a:gdLst/>
              <a:ahLst/>
              <a:cxnLst/>
              <a:rect l="l" t="t" r="r" b="b"/>
              <a:pathLst>
                <a:path w="797560" h="353695">
                  <a:moveTo>
                    <a:pt x="797051" y="353567"/>
                  </a:moveTo>
                  <a:lnTo>
                    <a:pt x="797051" y="0"/>
                  </a:lnTo>
                  <a:lnTo>
                    <a:pt x="0" y="0"/>
                  </a:lnTo>
                  <a:lnTo>
                    <a:pt x="0" y="353567"/>
                  </a:lnTo>
                  <a:lnTo>
                    <a:pt x="21335" y="353567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755903" y="41147"/>
                  </a:lnTo>
                  <a:lnTo>
                    <a:pt x="755903" y="21335"/>
                  </a:lnTo>
                  <a:lnTo>
                    <a:pt x="777239" y="41147"/>
                  </a:lnTo>
                  <a:lnTo>
                    <a:pt x="777239" y="353567"/>
                  </a:lnTo>
                  <a:lnTo>
                    <a:pt x="797051" y="353567"/>
                  </a:lnTo>
                  <a:close/>
                </a:path>
                <a:path w="797560" h="353695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797560" h="353695">
                  <a:moveTo>
                    <a:pt x="42671" y="353567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353567"/>
                  </a:lnTo>
                  <a:lnTo>
                    <a:pt x="42671" y="353567"/>
                  </a:lnTo>
                  <a:close/>
                </a:path>
                <a:path w="797560" h="353695">
                  <a:moveTo>
                    <a:pt x="777239" y="41147"/>
                  </a:moveTo>
                  <a:lnTo>
                    <a:pt x="755903" y="21335"/>
                  </a:lnTo>
                  <a:lnTo>
                    <a:pt x="755903" y="41147"/>
                  </a:lnTo>
                  <a:lnTo>
                    <a:pt x="777239" y="41147"/>
                  </a:lnTo>
                  <a:close/>
                </a:path>
                <a:path w="797560" h="353695">
                  <a:moveTo>
                    <a:pt x="777239" y="353567"/>
                  </a:moveTo>
                  <a:lnTo>
                    <a:pt x="777239" y="41147"/>
                  </a:lnTo>
                  <a:lnTo>
                    <a:pt x="755903" y="41147"/>
                  </a:lnTo>
                  <a:lnTo>
                    <a:pt x="755903" y="353567"/>
                  </a:lnTo>
                  <a:lnTo>
                    <a:pt x="777239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75971" y="4780761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11530" y="4597908"/>
            <a:ext cx="3316604" cy="437515"/>
            <a:chOff x="3311530" y="4597908"/>
            <a:chExt cx="3316604" cy="437515"/>
          </a:xfrm>
        </p:grpSpPr>
        <p:sp>
          <p:nvSpPr>
            <p:cNvPr id="29" name="object 29"/>
            <p:cNvSpPr/>
            <p:nvPr/>
          </p:nvSpPr>
          <p:spPr>
            <a:xfrm>
              <a:off x="3332865" y="4954524"/>
              <a:ext cx="672465" cy="81280"/>
            </a:xfrm>
            <a:custGeom>
              <a:avLst/>
              <a:gdLst/>
              <a:ahLst/>
              <a:cxnLst/>
              <a:rect l="l" t="t" r="r" b="b"/>
              <a:pathLst>
                <a:path w="672464" h="81279">
                  <a:moveTo>
                    <a:pt x="672083" y="80771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80771"/>
                  </a:lnTo>
                  <a:lnTo>
                    <a:pt x="672083" y="80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11530" y="4933188"/>
              <a:ext cx="713740" cy="102235"/>
            </a:xfrm>
            <a:custGeom>
              <a:avLst/>
              <a:gdLst/>
              <a:ahLst/>
              <a:cxnLst/>
              <a:rect l="l" t="t" r="r" b="b"/>
              <a:pathLst>
                <a:path w="713739" h="102235">
                  <a:moveTo>
                    <a:pt x="713231" y="102107"/>
                  </a:moveTo>
                  <a:lnTo>
                    <a:pt x="713231" y="0"/>
                  </a:lnTo>
                  <a:lnTo>
                    <a:pt x="0" y="0"/>
                  </a:lnTo>
                  <a:lnTo>
                    <a:pt x="0" y="102107"/>
                  </a:lnTo>
                  <a:lnTo>
                    <a:pt x="21335" y="102107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672083" y="42671"/>
                  </a:lnTo>
                  <a:lnTo>
                    <a:pt x="672083" y="21335"/>
                  </a:lnTo>
                  <a:lnTo>
                    <a:pt x="693419" y="42671"/>
                  </a:lnTo>
                  <a:lnTo>
                    <a:pt x="693419" y="102107"/>
                  </a:lnTo>
                  <a:lnTo>
                    <a:pt x="713231" y="102107"/>
                  </a:lnTo>
                  <a:close/>
                </a:path>
                <a:path w="713739" h="102235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713739" h="102235">
                  <a:moveTo>
                    <a:pt x="42671" y="102107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102107"/>
                  </a:lnTo>
                  <a:lnTo>
                    <a:pt x="42671" y="102107"/>
                  </a:lnTo>
                  <a:close/>
                </a:path>
                <a:path w="713739" h="102235">
                  <a:moveTo>
                    <a:pt x="693419" y="42671"/>
                  </a:moveTo>
                  <a:lnTo>
                    <a:pt x="672083" y="21335"/>
                  </a:lnTo>
                  <a:lnTo>
                    <a:pt x="672083" y="42671"/>
                  </a:lnTo>
                  <a:lnTo>
                    <a:pt x="693419" y="42671"/>
                  </a:lnTo>
                  <a:close/>
                </a:path>
                <a:path w="713739" h="102235">
                  <a:moveTo>
                    <a:pt x="693419" y="102107"/>
                  </a:moveTo>
                  <a:lnTo>
                    <a:pt x="693419" y="42671"/>
                  </a:lnTo>
                  <a:lnTo>
                    <a:pt x="672083" y="42671"/>
                  </a:lnTo>
                  <a:lnTo>
                    <a:pt x="672083" y="102107"/>
                  </a:lnTo>
                  <a:lnTo>
                    <a:pt x="693419" y="10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35857" y="4619244"/>
              <a:ext cx="670560" cy="416559"/>
            </a:xfrm>
            <a:custGeom>
              <a:avLst/>
              <a:gdLst/>
              <a:ahLst/>
              <a:cxnLst/>
              <a:rect l="l" t="t" r="r" b="b"/>
              <a:pathLst>
                <a:path w="670559" h="416560">
                  <a:moveTo>
                    <a:pt x="670559" y="416051"/>
                  </a:moveTo>
                  <a:lnTo>
                    <a:pt x="670559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670559" y="41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14521" y="4597908"/>
              <a:ext cx="713740" cy="437515"/>
            </a:xfrm>
            <a:custGeom>
              <a:avLst/>
              <a:gdLst/>
              <a:ahLst/>
              <a:cxnLst/>
              <a:rect l="l" t="t" r="r" b="b"/>
              <a:pathLst>
                <a:path w="713740" h="437514">
                  <a:moveTo>
                    <a:pt x="713231" y="437387"/>
                  </a:moveTo>
                  <a:lnTo>
                    <a:pt x="713231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21335" y="437387"/>
                  </a:lnTo>
                  <a:lnTo>
                    <a:pt x="21335" y="41147"/>
                  </a:lnTo>
                  <a:lnTo>
                    <a:pt x="41147" y="21335"/>
                  </a:lnTo>
                  <a:lnTo>
                    <a:pt x="41147" y="41147"/>
                  </a:lnTo>
                  <a:lnTo>
                    <a:pt x="672083" y="41147"/>
                  </a:lnTo>
                  <a:lnTo>
                    <a:pt x="672083" y="21335"/>
                  </a:lnTo>
                  <a:lnTo>
                    <a:pt x="691895" y="41147"/>
                  </a:lnTo>
                  <a:lnTo>
                    <a:pt x="691895" y="437387"/>
                  </a:lnTo>
                  <a:lnTo>
                    <a:pt x="713231" y="437387"/>
                  </a:lnTo>
                  <a:close/>
                </a:path>
                <a:path w="713740" h="437514">
                  <a:moveTo>
                    <a:pt x="41147" y="41147"/>
                  </a:moveTo>
                  <a:lnTo>
                    <a:pt x="41147" y="21335"/>
                  </a:lnTo>
                  <a:lnTo>
                    <a:pt x="21335" y="41147"/>
                  </a:lnTo>
                  <a:lnTo>
                    <a:pt x="41147" y="41147"/>
                  </a:lnTo>
                  <a:close/>
                </a:path>
                <a:path w="713740" h="437514">
                  <a:moveTo>
                    <a:pt x="41147" y="437387"/>
                  </a:moveTo>
                  <a:lnTo>
                    <a:pt x="41147" y="41147"/>
                  </a:lnTo>
                  <a:lnTo>
                    <a:pt x="21335" y="41147"/>
                  </a:lnTo>
                  <a:lnTo>
                    <a:pt x="21335" y="437387"/>
                  </a:lnTo>
                  <a:lnTo>
                    <a:pt x="41147" y="437387"/>
                  </a:lnTo>
                  <a:close/>
                </a:path>
                <a:path w="713740" h="437514">
                  <a:moveTo>
                    <a:pt x="691895" y="41147"/>
                  </a:moveTo>
                  <a:lnTo>
                    <a:pt x="672083" y="21335"/>
                  </a:lnTo>
                  <a:lnTo>
                    <a:pt x="672083" y="41147"/>
                  </a:lnTo>
                  <a:lnTo>
                    <a:pt x="691895" y="41147"/>
                  </a:lnTo>
                  <a:close/>
                </a:path>
                <a:path w="713740" h="437514">
                  <a:moveTo>
                    <a:pt x="691895" y="437387"/>
                  </a:moveTo>
                  <a:lnTo>
                    <a:pt x="691895" y="41147"/>
                  </a:lnTo>
                  <a:lnTo>
                    <a:pt x="672083" y="41147"/>
                  </a:lnTo>
                  <a:lnTo>
                    <a:pt x="672083" y="437387"/>
                  </a:lnTo>
                  <a:lnTo>
                    <a:pt x="691895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85215" y="4696941"/>
            <a:ext cx="37147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9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17139" y="4514088"/>
            <a:ext cx="7132955" cy="521334"/>
            <a:chOff x="1817139" y="4514088"/>
            <a:chExt cx="7132955" cy="521334"/>
          </a:xfrm>
        </p:grpSpPr>
        <p:sp>
          <p:nvSpPr>
            <p:cNvPr id="35" name="object 35"/>
            <p:cNvSpPr/>
            <p:nvPr/>
          </p:nvSpPr>
          <p:spPr>
            <a:xfrm>
              <a:off x="7761609" y="5017008"/>
              <a:ext cx="881380" cy="18415"/>
            </a:xfrm>
            <a:custGeom>
              <a:avLst/>
              <a:gdLst/>
              <a:ahLst/>
              <a:cxnLst/>
              <a:rect l="l" t="t" r="r" b="b"/>
              <a:pathLst>
                <a:path w="881379" h="18414">
                  <a:moveTo>
                    <a:pt x="880871" y="18287"/>
                  </a:moveTo>
                  <a:lnTo>
                    <a:pt x="880871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880871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616" y="4533900"/>
              <a:ext cx="7031355" cy="501650"/>
            </a:xfrm>
            <a:custGeom>
              <a:avLst/>
              <a:gdLst/>
              <a:ahLst/>
              <a:cxnLst/>
              <a:rect l="l" t="t" r="r" b="b"/>
              <a:pathLst>
                <a:path w="7031355" h="501650">
                  <a:moveTo>
                    <a:pt x="7030771" y="501395"/>
                  </a:moveTo>
                  <a:lnTo>
                    <a:pt x="6979397" y="480065"/>
                  </a:lnTo>
                  <a:lnTo>
                    <a:pt x="6943127" y="465736"/>
                  </a:lnTo>
                  <a:lnTo>
                    <a:pt x="6905921" y="451570"/>
                  </a:lnTo>
                  <a:lnTo>
                    <a:pt x="6867790" y="437570"/>
                  </a:lnTo>
                  <a:lnTo>
                    <a:pt x="6828745" y="423738"/>
                  </a:lnTo>
                  <a:lnTo>
                    <a:pt x="6788797" y="410078"/>
                  </a:lnTo>
                  <a:lnTo>
                    <a:pt x="6747956" y="396591"/>
                  </a:lnTo>
                  <a:lnTo>
                    <a:pt x="6706233" y="383281"/>
                  </a:lnTo>
                  <a:lnTo>
                    <a:pt x="6663639" y="370150"/>
                  </a:lnTo>
                  <a:lnTo>
                    <a:pt x="6620185" y="357201"/>
                  </a:lnTo>
                  <a:lnTo>
                    <a:pt x="6575882" y="344436"/>
                  </a:lnTo>
                  <a:lnTo>
                    <a:pt x="6530739" y="331859"/>
                  </a:lnTo>
                  <a:lnTo>
                    <a:pt x="6484769" y="319471"/>
                  </a:lnTo>
                  <a:lnTo>
                    <a:pt x="6437982" y="307275"/>
                  </a:lnTo>
                  <a:lnTo>
                    <a:pt x="6390388" y="295274"/>
                  </a:lnTo>
                  <a:lnTo>
                    <a:pt x="6341998" y="283472"/>
                  </a:lnTo>
                  <a:lnTo>
                    <a:pt x="6292823" y="271869"/>
                  </a:lnTo>
                  <a:lnTo>
                    <a:pt x="6242875" y="260470"/>
                  </a:lnTo>
                  <a:lnTo>
                    <a:pt x="6192163" y="249276"/>
                  </a:lnTo>
                  <a:lnTo>
                    <a:pt x="6140698" y="238291"/>
                  </a:lnTo>
                  <a:lnTo>
                    <a:pt x="6088492" y="227516"/>
                  </a:lnTo>
                  <a:lnTo>
                    <a:pt x="6035554" y="216955"/>
                  </a:lnTo>
                  <a:lnTo>
                    <a:pt x="5981896" y="206611"/>
                  </a:lnTo>
                  <a:lnTo>
                    <a:pt x="5927529" y="196485"/>
                  </a:lnTo>
                  <a:lnTo>
                    <a:pt x="5872463" y="186581"/>
                  </a:lnTo>
                  <a:lnTo>
                    <a:pt x="5816709" y="176901"/>
                  </a:lnTo>
                  <a:lnTo>
                    <a:pt x="5760278" y="167448"/>
                  </a:lnTo>
                  <a:lnTo>
                    <a:pt x="5703180" y="158225"/>
                  </a:lnTo>
                  <a:lnTo>
                    <a:pt x="5645427" y="149233"/>
                  </a:lnTo>
                  <a:lnTo>
                    <a:pt x="5587028" y="140477"/>
                  </a:lnTo>
                  <a:lnTo>
                    <a:pt x="5527996" y="131958"/>
                  </a:lnTo>
                  <a:lnTo>
                    <a:pt x="5468340" y="123680"/>
                  </a:lnTo>
                  <a:lnTo>
                    <a:pt x="5408071" y="115644"/>
                  </a:lnTo>
                  <a:lnTo>
                    <a:pt x="5347201" y="107854"/>
                  </a:lnTo>
                  <a:lnTo>
                    <a:pt x="5285740" y="100311"/>
                  </a:lnTo>
                  <a:lnTo>
                    <a:pt x="5223698" y="93020"/>
                  </a:lnTo>
                  <a:lnTo>
                    <a:pt x="5161087" y="85982"/>
                  </a:lnTo>
                  <a:lnTo>
                    <a:pt x="5097917" y="79200"/>
                  </a:lnTo>
                  <a:lnTo>
                    <a:pt x="5034199" y="72677"/>
                  </a:lnTo>
                  <a:lnTo>
                    <a:pt x="4969943" y="66415"/>
                  </a:lnTo>
                  <a:lnTo>
                    <a:pt x="4905162" y="60417"/>
                  </a:lnTo>
                  <a:lnTo>
                    <a:pt x="4839864" y="54686"/>
                  </a:lnTo>
                  <a:lnTo>
                    <a:pt x="4774062" y="49224"/>
                  </a:lnTo>
                  <a:lnTo>
                    <a:pt x="4707765" y="44035"/>
                  </a:lnTo>
                  <a:lnTo>
                    <a:pt x="4640985" y="39120"/>
                  </a:lnTo>
                  <a:lnTo>
                    <a:pt x="4573733" y="34482"/>
                  </a:lnTo>
                  <a:lnTo>
                    <a:pt x="4506019" y="30124"/>
                  </a:lnTo>
                  <a:lnTo>
                    <a:pt x="4437853" y="26049"/>
                  </a:lnTo>
                  <a:lnTo>
                    <a:pt x="4369247" y="22259"/>
                  </a:lnTo>
                  <a:lnTo>
                    <a:pt x="4300212" y="18758"/>
                  </a:lnTo>
                  <a:lnTo>
                    <a:pt x="4230758" y="15546"/>
                  </a:lnTo>
                  <a:lnTo>
                    <a:pt x="4160896" y="12628"/>
                  </a:lnTo>
                  <a:lnTo>
                    <a:pt x="4090636" y="10006"/>
                  </a:lnTo>
                  <a:lnTo>
                    <a:pt x="4019990" y="7682"/>
                  </a:lnTo>
                  <a:lnTo>
                    <a:pt x="3948969" y="5660"/>
                  </a:lnTo>
                  <a:lnTo>
                    <a:pt x="3877582" y="3941"/>
                  </a:lnTo>
                  <a:lnTo>
                    <a:pt x="3805842" y="2529"/>
                  </a:lnTo>
                  <a:lnTo>
                    <a:pt x="3733757" y="1427"/>
                  </a:lnTo>
                  <a:lnTo>
                    <a:pt x="3661341" y="636"/>
                  </a:lnTo>
                  <a:lnTo>
                    <a:pt x="3588602" y="159"/>
                  </a:lnTo>
                  <a:lnTo>
                    <a:pt x="3515552" y="0"/>
                  </a:lnTo>
                  <a:lnTo>
                    <a:pt x="3442454" y="159"/>
                  </a:lnTo>
                  <a:lnTo>
                    <a:pt x="3369669" y="636"/>
                  </a:lnTo>
                  <a:lnTo>
                    <a:pt x="3297208" y="1427"/>
                  </a:lnTo>
                  <a:lnTo>
                    <a:pt x="3225081" y="2529"/>
                  </a:lnTo>
                  <a:lnTo>
                    <a:pt x="3153300" y="3941"/>
                  </a:lnTo>
                  <a:lnTo>
                    <a:pt x="3081875" y="5660"/>
                  </a:lnTo>
                  <a:lnTo>
                    <a:pt x="3010817" y="7682"/>
                  </a:lnTo>
                  <a:lnTo>
                    <a:pt x="2940137" y="10006"/>
                  </a:lnTo>
                  <a:lnTo>
                    <a:pt x="2869845" y="12628"/>
                  </a:lnTo>
                  <a:lnTo>
                    <a:pt x="2799952" y="15546"/>
                  </a:lnTo>
                  <a:lnTo>
                    <a:pt x="2730469" y="18758"/>
                  </a:lnTo>
                  <a:lnTo>
                    <a:pt x="2661407" y="22259"/>
                  </a:lnTo>
                  <a:lnTo>
                    <a:pt x="2592775" y="26049"/>
                  </a:lnTo>
                  <a:lnTo>
                    <a:pt x="2524586" y="30124"/>
                  </a:lnTo>
                  <a:lnTo>
                    <a:pt x="2456850" y="34482"/>
                  </a:lnTo>
                  <a:lnTo>
                    <a:pt x="2389577" y="39120"/>
                  </a:lnTo>
                  <a:lnTo>
                    <a:pt x="2322778" y="44035"/>
                  </a:lnTo>
                  <a:lnTo>
                    <a:pt x="2256464" y="49224"/>
                  </a:lnTo>
                  <a:lnTo>
                    <a:pt x="2190646" y="54686"/>
                  </a:lnTo>
                  <a:lnTo>
                    <a:pt x="2125335" y="60417"/>
                  </a:lnTo>
                  <a:lnTo>
                    <a:pt x="2060540" y="66415"/>
                  </a:lnTo>
                  <a:lnTo>
                    <a:pt x="1996274" y="72677"/>
                  </a:lnTo>
                  <a:lnTo>
                    <a:pt x="1932546" y="79200"/>
                  </a:lnTo>
                  <a:lnTo>
                    <a:pt x="1869367" y="85982"/>
                  </a:lnTo>
                  <a:lnTo>
                    <a:pt x="1806748" y="93020"/>
                  </a:lnTo>
                  <a:lnTo>
                    <a:pt x="1744701" y="100311"/>
                  </a:lnTo>
                  <a:lnTo>
                    <a:pt x="1683235" y="107854"/>
                  </a:lnTo>
                  <a:lnTo>
                    <a:pt x="1622361" y="115644"/>
                  </a:lnTo>
                  <a:lnTo>
                    <a:pt x="1562090" y="123680"/>
                  </a:lnTo>
                  <a:lnTo>
                    <a:pt x="1502433" y="131958"/>
                  </a:lnTo>
                  <a:lnTo>
                    <a:pt x="1443400" y="140477"/>
                  </a:lnTo>
                  <a:lnTo>
                    <a:pt x="1385003" y="149233"/>
                  </a:lnTo>
                  <a:lnTo>
                    <a:pt x="1327251" y="158225"/>
                  </a:lnTo>
                  <a:lnTo>
                    <a:pt x="1270156" y="167448"/>
                  </a:lnTo>
                  <a:lnTo>
                    <a:pt x="1213729" y="176901"/>
                  </a:lnTo>
                  <a:lnTo>
                    <a:pt x="1157980" y="186581"/>
                  </a:lnTo>
                  <a:lnTo>
                    <a:pt x="1102919" y="196485"/>
                  </a:lnTo>
                  <a:lnTo>
                    <a:pt x="1048559" y="206611"/>
                  </a:lnTo>
                  <a:lnTo>
                    <a:pt x="994908" y="216955"/>
                  </a:lnTo>
                  <a:lnTo>
                    <a:pt x="941979" y="227516"/>
                  </a:lnTo>
                  <a:lnTo>
                    <a:pt x="889782" y="238291"/>
                  </a:lnTo>
                  <a:lnTo>
                    <a:pt x="838327" y="249276"/>
                  </a:lnTo>
                  <a:lnTo>
                    <a:pt x="787625" y="260470"/>
                  </a:lnTo>
                  <a:lnTo>
                    <a:pt x="737687" y="271869"/>
                  </a:lnTo>
                  <a:lnTo>
                    <a:pt x="688525" y="283472"/>
                  </a:lnTo>
                  <a:lnTo>
                    <a:pt x="640147" y="295274"/>
                  </a:lnTo>
                  <a:lnTo>
                    <a:pt x="592566" y="307275"/>
                  </a:lnTo>
                  <a:lnTo>
                    <a:pt x="545792" y="319471"/>
                  </a:lnTo>
                  <a:lnTo>
                    <a:pt x="499835" y="331859"/>
                  </a:lnTo>
                  <a:lnTo>
                    <a:pt x="454707" y="344436"/>
                  </a:lnTo>
                  <a:lnTo>
                    <a:pt x="410418" y="357201"/>
                  </a:lnTo>
                  <a:lnTo>
                    <a:pt x="366979" y="370150"/>
                  </a:lnTo>
                  <a:lnTo>
                    <a:pt x="324400" y="383281"/>
                  </a:lnTo>
                  <a:lnTo>
                    <a:pt x="282693" y="396591"/>
                  </a:lnTo>
                  <a:lnTo>
                    <a:pt x="241868" y="410078"/>
                  </a:lnTo>
                  <a:lnTo>
                    <a:pt x="201935" y="423738"/>
                  </a:lnTo>
                  <a:lnTo>
                    <a:pt x="162907" y="437570"/>
                  </a:lnTo>
                  <a:lnTo>
                    <a:pt x="124792" y="451570"/>
                  </a:lnTo>
                  <a:lnTo>
                    <a:pt x="87603" y="465736"/>
                  </a:lnTo>
                  <a:lnTo>
                    <a:pt x="51349" y="480065"/>
                  </a:lnTo>
                  <a:lnTo>
                    <a:pt x="16042" y="494555"/>
                  </a:lnTo>
                  <a:lnTo>
                    <a:pt x="0" y="501395"/>
                  </a:lnTo>
                  <a:lnTo>
                    <a:pt x="7030771" y="501395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17139" y="4514088"/>
              <a:ext cx="7132955" cy="521334"/>
            </a:xfrm>
            <a:custGeom>
              <a:avLst/>
              <a:gdLst/>
              <a:ahLst/>
              <a:cxnLst/>
              <a:rect l="l" t="t" r="r" b="b"/>
              <a:pathLst>
                <a:path w="7132955" h="521335">
                  <a:moveTo>
                    <a:pt x="7132537" y="521207"/>
                  </a:moveTo>
                  <a:lnTo>
                    <a:pt x="7050894" y="486155"/>
                  </a:lnTo>
                  <a:lnTo>
                    <a:pt x="6999078" y="464819"/>
                  </a:lnTo>
                  <a:lnTo>
                    <a:pt x="6945738" y="445007"/>
                  </a:lnTo>
                  <a:lnTo>
                    <a:pt x="6889350" y="425195"/>
                  </a:lnTo>
                  <a:lnTo>
                    <a:pt x="6831438" y="405383"/>
                  </a:lnTo>
                  <a:lnTo>
                    <a:pt x="6772002" y="385571"/>
                  </a:lnTo>
                  <a:lnTo>
                    <a:pt x="6647034" y="348995"/>
                  </a:lnTo>
                  <a:lnTo>
                    <a:pt x="6581502" y="330707"/>
                  </a:lnTo>
                  <a:lnTo>
                    <a:pt x="6514446" y="312419"/>
                  </a:lnTo>
                  <a:lnTo>
                    <a:pt x="6445866" y="295655"/>
                  </a:lnTo>
                  <a:lnTo>
                    <a:pt x="6375762" y="278891"/>
                  </a:lnTo>
                  <a:lnTo>
                    <a:pt x="6304134" y="262127"/>
                  </a:lnTo>
                  <a:lnTo>
                    <a:pt x="6230982" y="245363"/>
                  </a:lnTo>
                  <a:lnTo>
                    <a:pt x="6156306" y="230123"/>
                  </a:lnTo>
                  <a:lnTo>
                    <a:pt x="6002382" y="199643"/>
                  </a:lnTo>
                  <a:lnTo>
                    <a:pt x="5842362" y="172211"/>
                  </a:lnTo>
                  <a:lnTo>
                    <a:pt x="5677770" y="146303"/>
                  </a:lnTo>
                  <a:lnTo>
                    <a:pt x="5507082" y="121919"/>
                  </a:lnTo>
                  <a:lnTo>
                    <a:pt x="5331822" y="99059"/>
                  </a:lnTo>
                  <a:lnTo>
                    <a:pt x="5150466" y="79247"/>
                  </a:lnTo>
                  <a:lnTo>
                    <a:pt x="4966062" y="60959"/>
                  </a:lnTo>
                  <a:lnTo>
                    <a:pt x="4777086" y="44195"/>
                  </a:lnTo>
                  <a:lnTo>
                    <a:pt x="4583538" y="32003"/>
                  </a:lnTo>
                  <a:lnTo>
                    <a:pt x="4386942" y="19811"/>
                  </a:lnTo>
                  <a:lnTo>
                    <a:pt x="4185774" y="10667"/>
                  </a:lnTo>
                  <a:lnTo>
                    <a:pt x="3983082" y="4571"/>
                  </a:lnTo>
                  <a:lnTo>
                    <a:pt x="3775818" y="1523"/>
                  </a:lnTo>
                  <a:lnTo>
                    <a:pt x="3567030" y="0"/>
                  </a:lnTo>
                  <a:lnTo>
                    <a:pt x="3358242" y="1512"/>
                  </a:lnTo>
                  <a:lnTo>
                    <a:pt x="3150978" y="4549"/>
                  </a:lnTo>
                  <a:lnTo>
                    <a:pt x="3149454" y="4571"/>
                  </a:lnTo>
                  <a:lnTo>
                    <a:pt x="2948286" y="10622"/>
                  </a:lnTo>
                  <a:lnTo>
                    <a:pt x="2946762" y="10667"/>
                  </a:lnTo>
                  <a:lnTo>
                    <a:pt x="2745594" y="19811"/>
                  </a:lnTo>
                  <a:lnTo>
                    <a:pt x="2548998" y="32003"/>
                  </a:lnTo>
                  <a:lnTo>
                    <a:pt x="2355450" y="44195"/>
                  </a:lnTo>
                  <a:lnTo>
                    <a:pt x="2166474" y="60959"/>
                  </a:lnTo>
                  <a:lnTo>
                    <a:pt x="1982070" y="79247"/>
                  </a:lnTo>
                  <a:lnTo>
                    <a:pt x="1800714" y="99059"/>
                  </a:lnTo>
                  <a:lnTo>
                    <a:pt x="1625454" y="121919"/>
                  </a:lnTo>
                  <a:lnTo>
                    <a:pt x="1454766" y="146303"/>
                  </a:lnTo>
                  <a:lnTo>
                    <a:pt x="1290174" y="172211"/>
                  </a:lnTo>
                  <a:lnTo>
                    <a:pt x="1130154" y="199643"/>
                  </a:lnTo>
                  <a:lnTo>
                    <a:pt x="976230" y="230123"/>
                  </a:lnTo>
                  <a:lnTo>
                    <a:pt x="901554" y="245363"/>
                  </a:lnTo>
                  <a:lnTo>
                    <a:pt x="828402" y="262127"/>
                  </a:lnTo>
                  <a:lnTo>
                    <a:pt x="756774" y="278891"/>
                  </a:lnTo>
                  <a:lnTo>
                    <a:pt x="686670" y="295655"/>
                  </a:lnTo>
                  <a:lnTo>
                    <a:pt x="618090" y="312419"/>
                  </a:lnTo>
                  <a:lnTo>
                    <a:pt x="551034" y="330707"/>
                  </a:lnTo>
                  <a:lnTo>
                    <a:pt x="485502" y="348995"/>
                  </a:lnTo>
                  <a:lnTo>
                    <a:pt x="360534" y="385571"/>
                  </a:lnTo>
                  <a:lnTo>
                    <a:pt x="301098" y="405383"/>
                  </a:lnTo>
                  <a:lnTo>
                    <a:pt x="243186" y="425195"/>
                  </a:lnTo>
                  <a:lnTo>
                    <a:pt x="186798" y="445007"/>
                  </a:lnTo>
                  <a:lnTo>
                    <a:pt x="133458" y="464819"/>
                  </a:lnTo>
                  <a:lnTo>
                    <a:pt x="81642" y="486155"/>
                  </a:lnTo>
                  <a:lnTo>
                    <a:pt x="31350" y="507491"/>
                  </a:lnTo>
                  <a:lnTo>
                    <a:pt x="0" y="521207"/>
                  </a:lnTo>
                  <a:lnTo>
                    <a:pt x="104854" y="521207"/>
                  </a:lnTo>
                  <a:lnTo>
                    <a:pt x="148698" y="504443"/>
                  </a:lnTo>
                  <a:lnTo>
                    <a:pt x="202038" y="484631"/>
                  </a:lnTo>
                  <a:lnTo>
                    <a:pt x="256902" y="464819"/>
                  </a:lnTo>
                  <a:lnTo>
                    <a:pt x="314814" y="445007"/>
                  </a:lnTo>
                  <a:lnTo>
                    <a:pt x="374250" y="426719"/>
                  </a:lnTo>
                  <a:lnTo>
                    <a:pt x="435210" y="406907"/>
                  </a:lnTo>
                  <a:lnTo>
                    <a:pt x="497694" y="388619"/>
                  </a:lnTo>
                  <a:lnTo>
                    <a:pt x="561702" y="370331"/>
                  </a:lnTo>
                  <a:lnTo>
                    <a:pt x="695814" y="336803"/>
                  </a:lnTo>
                  <a:lnTo>
                    <a:pt x="765918" y="318515"/>
                  </a:lnTo>
                  <a:lnTo>
                    <a:pt x="837546" y="303275"/>
                  </a:lnTo>
                  <a:lnTo>
                    <a:pt x="910698" y="286511"/>
                  </a:lnTo>
                  <a:lnTo>
                    <a:pt x="983850" y="271271"/>
                  </a:lnTo>
                  <a:lnTo>
                    <a:pt x="1137774" y="240791"/>
                  </a:lnTo>
                  <a:lnTo>
                    <a:pt x="1296270" y="213359"/>
                  </a:lnTo>
                  <a:lnTo>
                    <a:pt x="1460862" y="187451"/>
                  </a:lnTo>
                  <a:lnTo>
                    <a:pt x="1631550" y="163067"/>
                  </a:lnTo>
                  <a:lnTo>
                    <a:pt x="1806810" y="140207"/>
                  </a:lnTo>
                  <a:lnTo>
                    <a:pt x="1986642" y="120395"/>
                  </a:lnTo>
                  <a:lnTo>
                    <a:pt x="2171046" y="102107"/>
                  </a:lnTo>
                  <a:lnTo>
                    <a:pt x="2358498" y="86867"/>
                  </a:lnTo>
                  <a:lnTo>
                    <a:pt x="2552046" y="73151"/>
                  </a:lnTo>
                  <a:lnTo>
                    <a:pt x="2748642" y="62483"/>
                  </a:lnTo>
                  <a:lnTo>
                    <a:pt x="2946762" y="53409"/>
                  </a:lnTo>
                  <a:lnTo>
                    <a:pt x="2948286" y="53339"/>
                  </a:lnTo>
                  <a:lnTo>
                    <a:pt x="3149454" y="47289"/>
                  </a:lnTo>
                  <a:lnTo>
                    <a:pt x="3356718" y="42705"/>
                  </a:lnTo>
                  <a:lnTo>
                    <a:pt x="3358242" y="42671"/>
                  </a:lnTo>
                  <a:lnTo>
                    <a:pt x="3567030" y="41147"/>
                  </a:lnTo>
                  <a:lnTo>
                    <a:pt x="3775818" y="42671"/>
                  </a:lnTo>
                  <a:lnTo>
                    <a:pt x="3981558" y="47243"/>
                  </a:lnTo>
                  <a:lnTo>
                    <a:pt x="4184250" y="53339"/>
                  </a:lnTo>
                  <a:lnTo>
                    <a:pt x="4385418" y="62483"/>
                  </a:lnTo>
                  <a:lnTo>
                    <a:pt x="4582014" y="73151"/>
                  </a:lnTo>
                  <a:lnTo>
                    <a:pt x="4774038" y="86867"/>
                  </a:lnTo>
                  <a:lnTo>
                    <a:pt x="4963014" y="102107"/>
                  </a:lnTo>
                  <a:lnTo>
                    <a:pt x="5147418" y="120395"/>
                  </a:lnTo>
                  <a:lnTo>
                    <a:pt x="5327250" y="140207"/>
                  </a:lnTo>
                  <a:lnTo>
                    <a:pt x="5502510" y="163067"/>
                  </a:lnTo>
                  <a:lnTo>
                    <a:pt x="5671674" y="187451"/>
                  </a:lnTo>
                  <a:lnTo>
                    <a:pt x="5836266" y="213359"/>
                  </a:lnTo>
                  <a:lnTo>
                    <a:pt x="5996286" y="240791"/>
                  </a:lnTo>
                  <a:lnTo>
                    <a:pt x="6148686" y="271271"/>
                  </a:lnTo>
                  <a:lnTo>
                    <a:pt x="6223362" y="286511"/>
                  </a:lnTo>
                  <a:lnTo>
                    <a:pt x="6296514" y="303275"/>
                  </a:lnTo>
                  <a:lnTo>
                    <a:pt x="6366618" y="318515"/>
                  </a:lnTo>
                  <a:lnTo>
                    <a:pt x="6436722" y="336803"/>
                  </a:lnTo>
                  <a:lnTo>
                    <a:pt x="6570834" y="370331"/>
                  </a:lnTo>
                  <a:lnTo>
                    <a:pt x="6634842" y="388619"/>
                  </a:lnTo>
                  <a:lnTo>
                    <a:pt x="6697326" y="406907"/>
                  </a:lnTo>
                  <a:lnTo>
                    <a:pt x="6758286" y="426719"/>
                  </a:lnTo>
                  <a:lnTo>
                    <a:pt x="6817722" y="445007"/>
                  </a:lnTo>
                  <a:lnTo>
                    <a:pt x="6875634" y="464819"/>
                  </a:lnTo>
                  <a:lnTo>
                    <a:pt x="6930498" y="484631"/>
                  </a:lnTo>
                  <a:lnTo>
                    <a:pt x="6983838" y="504443"/>
                  </a:lnTo>
                  <a:lnTo>
                    <a:pt x="7024551" y="521207"/>
                  </a:lnTo>
                  <a:lnTo>
                    <a:pt x="713253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75581" y="4870704"/>
              <a:ext cx="840105" cy="165100"/>
            </a:xfrm>
            <a:custGeom>
              <a:avLst/>
              <a:gdLst/>
              <a:ahLst/>
              <a:cxnLst/>
              <a:rect l="l" t="t" r="r" b="b"/>
              <a:pathLst>
                <a:path w="840104" h="165100">
                  <a:moveTo>
                    <a:pt x="839723" y="164591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164591"/>
                  </a:lnTo>
                  <a:lnTo>
                    <a:pt x="839723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54245" y="4849368"/>
              <a:ext cx="881380" cy="186055"/>
            </a:xfrm>
            <a:custGeom>
              <a:avLst/>
              <a:gdLst/>
              <a:ahLst/>
              <a:cxnLst/>
              <a:rect l="l" t="t" r="r" b="b"/>
              <a:pathLst>
                <a:path w="881379" h="186054">
                  <a:moveTo>
                    <a:pt x="880871" y="185927"/>
                  </a:moveTo>
                  <a:lnTo>
                    <a:pt x="880871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21335" y="185927"/>
                  </a:lnTo>
                  <a:lnTo>
                    <a:pt x="21335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839723" y="42671"/>
                  </a:lnTo>
                  <a:lnTo>
                    <a:pt x="839723" y="21335"/>
                  </a:lnTo>
                  <a:lnTo>
                    <a:pt x="861059" y="42671"/>
                  </a:lnTo>
                  <a:lnTo>
                    <a:pt x="861059" y="185927"/>
                  </a:lnTo>
                  <a:lnTo>
                    <a:pt x="880871" y="185927"/>
                  </a:lnTo>
                  <a:close/>
                </a:path>
                <a:path w="881379" h="186054">
                  <a:moveTo>
                    <a:pt x="41147" y="42671"/>
                  </a:moveTo>
                  <a:lnTo>
                    <a:pt x="41147" y="21335"/>
                  </a:lnTo>
                  <a:lnTo>
                    <a:pt x="21335" y="42671"/>
                  </a:lnTo>
                  <a:lnTo>
                    <a:pt x="41147" y="42671"/>
                  </a:lnTo>
                  <a:close/>
                </a:path>
                <a:path w="881379" h="186054">
                  <a:moveTo>
                    <a:pt x="41147" y="185927"/>
                  </a:moveTo>
                  <a:lnTo>
                    <a:pt x="41147" y="42671"/>
                  </a:lnTo>
                  <a:lnTo>
                    <a:pt x="21335" y="42671"/>
                  </a:lnTo>
                  <a:lnTo>
                    <a:pt x="21335" y="185927"/>
                  </a:lnTo>
                  <a:lnTo>
                    <a:pt x="41147" y="185927"/>
                  </a:lnTo>
                  <a:close/>
                </a:path>
                <a:path w="881379" h="186054">
                  <a:moveTo>
                    <a:pt x="861059" y="42671"/>
                  </a:moveTo>
                  <a:lnTo>
                    <a:pt x="839723" y="21335"/>
                  </a:lnTo>
                  <a:lnTo>
                    <a:pt x="839723" y="42671"/>
                  </a:lnTo>
                  <a:lnTo>
                    <a:pt x="861059" y="42671"/>
                  </a:lnTo>
                  <a:close/>
                </a:path>
                <a:path w="881379" h="186054">
                  <a:moveTo>
                    <a:pt x="861059" y="185927"/>
                  </a:moveTo>
                  <a:lnTo>
                    <a:pt x="861059" y="42671"/>
                  </a:lnTo>
                  <a:lnTo>
                    <a:pt x="839723" y="42671"/>
                  </a:lnTo>
                  <a:lnTo>
                    <a:pt x="839723" y="185927"/>
                  </a:lnTo>
                  <a:lnTo>
                    <a:pt x="861059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6133" y="4703064"/>
              <a:ext cx="756285" cy="332740"/>
            </a:xfrm>
            <a:custGeom>
              <a:avLst/>
              <a:gdLst/>
              <a:ahLst/>
              <a:cxnLst/>
              <a:rect l="l" t="t" r="r" b="b"/>
              <a:pathLst>
                <a:path w="756285" h="332739">
                  <a:moveTo>
                    <a:pt x="755903" y="332231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332231"/>
                  </a:lnTo>
                  <a:lnTo>
                    <a:pt x="755903" y="332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4797" y="4681728"/>
              <a:ext cx="797560" cy="353695"/>
            </a:xfrm>
            <a:custGeom>
              <a:avLst/>
              <a:gdLst/>
              <a:ahLst/>
              <a:cxnLst/>
              <a:rect l="l" t="t" r="r" b="b"/>
              <a:pathLst>
                <a:path w="797560" h="353695">
                  <a:moveTo>
                    <a:pt x="797051" y="353567"/>
                  </a:moveTo>
                  <a:lnTo>
                    <a:pt x="797051" y="0"/>
                  </a:lnTo>
                  <a:lnTo>
                    <a:pt x="0" y="0"/>
                  </a:lnTo>
                  <a:lnTo>
                    <a:pt x="0" y="353567"/>
                  </a:lnTo>
                  <a:lnTo>
                    <a:pt x="21335" y="353567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755903" y="41147"/>
                  </a:lnTo>
                  <a:lnTo>
                    <a:pt x="755903" y="21335"/>
                  </a:lnTo>
                  <a:lnTo>
                    <a:pt x="777239" y="41147"/>
                  </a:lnTo>
                  <a:lnTo>
                    <a:pt x="777239" y="353567"/>
                  </a:lnTo>
                  <a:lnTo>
                    <a:pt x="797051" y="353567"/>
                  </a:lnTo>
                  <a:close/>
                </a:path>
                <a:path w="797560" h="353695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797560" h="353695">
                  <a:moveTo>
                    <a:pt x="42671" y="353567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353567"/>
                  </a:lnTo>
                  <a:lnTo>
                    <a:pt x="42671" y="353567"/>
                  </a:lnTo>
                  <a:close/>
                </a:path>
                <a:path w="797560" h="353695">
                  <a:moveTo>
                    <a:pt x="777239" y="41147"/>
                  </a:moveTo>
                  <a:lnTo>
                    <a:pt x="755903" y="21335"/>
                  </a:lnTo>
                  <a:lnTo>
                    <a:pt x="755903" y="41147"/>
                  </a:lnTo>
                  <a:lnTo>
                    <a:pt x="777239" y="41147"/>
                  </a:lnTo>
                  <a:close/>
                </a:path>
                <a:path w="797560" h="353695">
                  <a:moveTo>
                    <a:pt x="777239" y="353567"/>
                  </a:moveTo>
                  <a:lnTo>
                    <a:pt x="777239" y="41147"/>
                  </a:lnTo>
                  <a:lnTo>
                    <a:pt x="755903" y="41147"/>
                  </a:lnTo>
                  <a:lnTo>
                    <a:pt x="755903" y="353567"/>
                  </a:lnTo>
                  <a:lnTo>
                    <a:pt x="777239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914521" y="4597908"/>
            <a:ext cx="713740" cy="437515"/>
            <a:chOff x="5914521" y="4597908"/>
            <a:chExt cx="713740" cy="437515"/>
          </a:xfrm>
        </p:grpSpPr>
        <p:sp>
          <p:nvSpPr>
            <p:cNvPr id="44" name="object 44"/>
            <p:cNvSpPr/>
            <p:nvPr/>
          </p:nvSpPr>
          <p:spPr>
            <a:xfrm>
              <a:off x="5935857" y="4619244"/>
              <a:ext cx="670560" cy="416559"/>
            </a:xfrm>
            <a:custGeom>
              <a:avLst/>
              <a:gdLst/>
              <a:ahLst/>
              <a:cxnLst/>
              <a:rect l="l" t="t" r="r" b="b"/>
              <a:pathLst>
                <a:path w="670559" h="416560">
                  <a:moveTo>
                    <a:pt x="670559" y="416051"/>
                  </a:moveTo>
                  <a:lnTo>
                    <a:pt x="670559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670559" y="41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14521" y="4597908"/>
              <a:ext cx="713740" cy="437515"/>
            </a:xfrm>
            <a:custGeom>
              <a:avLst/>
              <a:gdLst/>
              <a:ahLst/>
              <a:cxnLst/>
              <a:rect l="l" t="t" r="r" b="b"/>
              <a:pathLst>
                <a:path w="713740" h="437514">
                  <a:moveTo>
                    <a:pt x="713231" y="437387"/>
                  </a:moveTo>
                  <a:lnTo>
                    <a:pt x="713231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21335" y="437387"/>
                  </a:lnTo>
                  <a:lnTo>
                    <a:pt x="21335" y="41147"/>
                  </a:lnTo>
                  <a:lnTo>
                    <a:pt x="41147" y="21335"/>
                  </a:lnTo>
                  <a:lnTo>
                    <a:pt x="41147" y="41147"/>
                  </a:lnTo>
                  <a:lnTo>
                    <a:pt x="672083" y="41147"/>
                  </a:lnTo>
                  <a:lnTo>
                    <a:pt x="672083" y="21335"/>
                  </a:lnTo>
                  <a:lnTo>
                    <a:pt x="691895" y="41147"/>
                  </a:lnTo>
                  <a:lnTo>
                    <a:pt x="691895" y="437387"/>
                  </a:lnTo>
                  <a:lnTo>
                    <a:pt x="713231" y="437387"/>
                  </a:lnTo>
                  <a:close/>
                </a:path>
                <a:path w="713740" h="437514">
                  <a:moveTo>
                    <a:pt x="41147" y="41147"/>
                  </a:moveTo>
                  <a:lnTo>
                    <a:pt x="41147" y="21335"/>
                  </a:lnTo>
                  <a:lnTo>
                    <a:pt x="21335" y="41147"/>
                  </a:lnTo>
                  <a:lnTo>
                    <a:pt x="41147" y="41147"/>
                  </a:lnTo>
                  <a:close/>
                </a:path>
                <a:path w="713740" h="437514">
                  <a:moveTo>
                    <a:pt x="41147" y="437387"/>
                  </a:moveTo>
                  <a:lnTo>
                    <a:pt x="41147" y="41147"/>
                  </a:lnTo>
                  <a:lnTo>
                    <a:pt x="21335" y="41147"/>
                  </a:lnTo>
                  <a:lnTo>
                    <a:pt x="21335" y="437387"/>
                  </a:lnTo>
                  <a:lnTo>
                    <a:pt x="41147" y="437387"/>
                  </a:lnTo>
                  <a:close/>
                </a:path>
                <a:path w="713740" h="437514">
                  <a:moveTo>
                    <a:pt x="691895" y="41147"/>
                  </a:moveTo>
                  <a:lnTo>
                    <a:pt x="672083" y="21335"/>
                  </a:lnTo>
                  <a:lnTo>
                    <a:pt x="672083" y="41147"/>
                  </a:lnTo>
                  <a:lnTo>
                    <a:pt x="691895" y="41147"/>
                  </a:lnTo>
                  <a:close/>
                </a:path>
                <a:path w="713740" h="437514">
                  <a:moveTo>
                    <a:pt x="691895" y="437387"/>
                  </a:moveTo>
                  <a:lnTo>
                    <a:pt x="691895" y="41147"/>
                  </a:lnTo>
                  <a:lnTo>
                    <a:pt x="672083" y="41147"/>
                  </a:lnTo>
                  <a:lnTo>
                    <a:pt x="672083" y="437387"/>
                  </a:lnTo>
                  <a:lnTo>
                    <a:pt x="691895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72515" y="4641594"/>
            <a:ext cx="3968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45" dirty="0">
                <a:latin typeface="Times New Roman"/>
                <a:cs typeface="Times New Roman"/>
              </a:rPr>
              <a:t>11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9253" y="4849368"/>
            <a:ext cx="10075545" cy="2707005"/>
            <a:chOff x="309253" y="4849368"/>
            <a:chExt cx="10075545" cy="2707005"/>
          </a:xfrm>
        </p:grpSpPr>
        <p:sp>
          <p:nvSpPr>
            <p:cNvPr id="48" name="object 48"/>
            <p:cNvSpPr/>
            <p:nvPr/>
          </p:nvSpPr>
          <p:spPr>
            <a:xfrm>
              <a:off x="7761609" y="5017008"/>
              <a:ext cx="881380" cy="18415"/>
            </a:xfrm>
            <a:custGeom>
              <a:avLst/>
              <a:gdLst/>
              <a:ahLst/>
              <a:cxnLst/>
              <a:rect l="l" t="t" r="r" b="b"/>
              <a:pathLst>
                <a:path w="881379" h="18414">
                  <a:moveTo>
                    <a:pt x="880871" y="18287"/>
                  </a:moveTo>
                  <a:lnTo>
                    <a:pt x="880871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880871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65224" y="4870704"/>
              <a:ext cx="2038350" cy="165100"/>
            </a:xfrm>
            <a:custGeom>
              <a:avLst/>
              <a:gdLst/>
              <a:ahLst/>
              <a:cxnLst/>
              <a:rect l="l" t="t" r="r" b="b"/>
              <a:pathLst>
                <a:path w="2038350" h="165100">
                  <a:moveTo>
                    <a:pt x="2038202" y="164591"/>
                  </a:moveTo>
                  <a:lnTo>
                    <a:pt x="1998405" y="149904"/>
                  </a:lnTo>
                  <a:lnTo>
                    <a:pt x="1951054" y="133797"/>
                  </a:lnTo>
                  <a:lnTo>
                    <a:pt x="1902137" y="118482"/>
                  </a:lnTo>
                  <a:lnTo>
                    <a:pt x="1851712" y="103984"/>
                  </a:lnTo>
                  <a:lnTo>
                    <a:pt x="1799835" y="90326"/>
                  </a:lnTo>
                  <a:lnTo>
                    <a:pt x="1746563" y="77532"/>
                  </a:lnTo>
                  <a:lnTo>
                    <a:pt x="1691952" y="65626"/>
                  </a:lnTo>
                  <a:lnTo>
                    <a:pt x="1636060" y="54630"/>
                  </a:lnTo>
                  <a:lnTo>
                    <a:pt x="1578942" y="44570"/>
                  </a:lnTo>
                  <a:lnTo>
                    <a:pt x="1520656" y="35468"/>
                  </a:lnTo>
                  <a:lnTo>
                    <a:pt x="1461258" y="27348"/>
                  </a:lnTo>
                  <a:lnTo>
                    <a:pt x="1400805" y="20235"/>
                  </a:lnTo>
                  <a:lnTo>
                    <a:pt x="1339353" y="14150"/>
                  </a:lnTo>
                  <a:lnTo>
                    <a:pt x="1276960" y="9119"/>
                  </a:lnTo>
                  <a:lnTo>
                    <a:pt x="1213681" y="5165"/>
                  </a:lnTo>
                  <a:lnTo>
                    <a:pt x="1149574" y="2311"/>
                  </a:lnTo>
                  <a:lnTo>
                    <a:pt x="1084695" y="581"/>
                  </a:lnTo>
                  <a:lnTo>
                    <a:pt x="1019101" y="0"/>
                  </a:lnTo>
                  <a:lnTo>
                    <a:pt x="953506" y="581"/>
                  </a:lnTo>
                  <a:lnTo>
                    <a:pt x="888627" y="2311"/>
                  </a:lnTo>
                  <a:lnTo>
                    <a:pt x="824520" y="5165"/>
                  </a:lnTo>
                  <a:lnTo>
                    <a:pt x="761241" y="9119"/>
                  </a:lnTo>
                  <a:lnTo>
                    <a:pt x="698848" y="14150"/>
                  </a:lnTo>
                  <a:lnTo>
                    <a:pt x="637396" y="20235"/>
                  </a:lnTo>
                  <a:lnTo>
                    <a:pt x="576943" y="27348"/>
                  </a:lnTo>
                  <a:lnTo>
                    <a:pt x="517545" y="35468"/>
                  </a:lnTo>
                  <a:lnTo>
                    <a:pt x="459259" y="44570"/>
                  </a:lnTo>
                  <a:lnTo>
                    <a:pt x="402142" y="54630"/>
                  </a:lnTo>
                  <a:lnTo>
                    <a:pt x="346249" y="65626"/>
                  </a:lnTo>
                  <a:lnTo>
                    <a:pt x="291639" y="77532"/>
                  </a:lnTo>
                  <a:lnTo>
                    <a:pt x="238367" y="90326"/>
                  </a:lnTo>
                  <a:lnTo>
                    <a:pt x="186490" y="103984"/>
                  </a:lnTo>
                  <a:lnTo>
                    <a:pt x="136065" y="118482"/>
                  </a:lnTo>
                  <a:lnTo>
                    <a:pt x="87148" y="133797"/>
                  </a:lnTo>
                  <a:lnTo>
                    <a:pt x="39796" y="149904"/>
                  </a:lnTo>
                  <a:lnTo>
                    <a:pt x="0" y="164591"/>
                  </a:lnTo>
                  <a:lnTo>
                    <a:pt x="2038202" y="164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93142" y="4849368"/>
              <a:ext cx="2153920" cy="186055"/>
            </a:xfrm>
            <a:custGeom>
              <a:avLst/>
              <a:gdLst/>
              <a:ahLst/>
              <a:cxnLst/>
              <a:rect l="l" t="t" r="r" b="b"/>
              <a:pathLst>
                <a:path w="2153920" h="186054">
                  <a:moveTo>
                    <a:pt x="1097279" y="42671"/>
                  </a:moveTo>
                  <a:lnTo>
                    <a:pt x="1097279" y="3047"/>
                  </a:lnTo>
                  <a:lnTo>
                    <a:pt x="1082039" y="0"/>
                  </a:lnTo>
                  <a:lnTo>
                    <a:pt x="929639" y="3047"/>
                  </a:lnTo>
                  <a:lnTo>
                    <a:pt x="777239" y="12191"/>
                  </a:lnTo>
                  <a:lnTo>
                    <a:pt x="701039" y="19811"/>
                  </a:lnTo>
                  <a:lnTo>
                    <a:pt x="624839" y="28955"/>
                  </a:lnTo>
                  <a:lnTo>
                    <a:pt x="563879" y="38099"/>
                  </a:lnTo>
                  <a:lnTo>
                    <a:pt x="487679" y="50291"/>
                  </a:lnTo>
                  <a:lnTo>
                    <a:pt x="426719" y="62483"/>
                  </a:lnTo>
                  <a:lnTo>
                    <a:pt x="365759" y="76199"/>
                  </a:lnTo>
                  <a:lnTo>
                    <a:pt x="289559" y="91439"/>
                  </a:lnTo>
                  <a:lnTo>
                    <a:pt x="228599" y="108203"/>
                  </a:lnTo>
                  <a:lnTo>
                    <a:pt x="167639" y="126491"/>
                  </a:lnTo>
                  <a:lnTo>
                    <a:pt x="121919" y="144779"/>
                  </a:lnTo>
                  <a:lnTo>
                    <a:pt x="91439" y="155447"/>
                  </a:lnTo>
                  <a:lnTo>
                    <a:pt x="60959" y="164591"/>
                  </a:lnTo>
                  <a:lnTo>
                    <a:pt x="0" y="185927"/>
                  </a:lnTo>
                  <a:lnTo>
                    <a:pt x="132805" y="185927"/>
                  </a:lnTo>
                  <a:lnTo>
                    <a:pt x="137159" y="184403"/>
                  </a:lnTo>
                  <a:lnTo>
                    <a:pt x="182879" y="166115"/>
                  </a:lnTo>
                  <a:lnTo>
                    <a:pt x="304799" y="132587"/>
                  </a:lnTo>
                  <a:lnTo>
                    <a:pt x="365759" y="117347"/>
                  </a:lnTo>
                  <a:lnTo>
                    <a:pt x="426719" y="103631"/>
                  </a:lnTo>
                  <a:lnTo>
                    <a:pt x="563879" y="79247"/>
                  </a:lnTo>
                  <a:lnTo>
                    <a:pt x="716279" y="60959"/>
                  </a:lnTo>
                  <a:lnTo>
                    <a:pt x="777239" y="54863"/>
                  </a:lnTo>
                  <a:lnTo>
                    <a:pt x="853439" y="48767"/>
                  </a:lnTo>
                  <a:lnTo>
                    <a:pt x="1005839" y="42671"/>
                  </a:lnTo>
                  <a:lnTo>
                    <a:pt x="1097279" y="42671"/>
                  </a:lnTo>
                  <a:close/>
                </a:path>
                <a:path w="2153920" h="186054">
                  <a:moveTo>
                    <a:pt x="1097279" y="304"/>
                  </a:moveTo>
                  <a:lnTo>
                    <a:pt x="1097279" y="0"/>
                  </a:lnTo>
                  <a:lnTo>
                    <a:pt x="1082039" y="0"/>
                  </a:lnTo>
                  <a:lnTo>
                    <a:pt x="1097279" y="304"/>
                  </a:lnTo>
                  <a:close/>
                </a:path>
                <a:path w="2153920" h="186054">
                  <a:moveTo>
                    <a:pt x="2153919" y="185927"/>
                  </a:moveTo>
                  <a:lnTo>
                    <a:pt x="2103119" y="164591"/>
                  </a:lnTo>
                  <a:lnTo>
                    <a:pt x="2087879" y="155447"/>
                  </a:lnTo>
                  <a:lnTo>
                    <a:pt x="2057399" y="144779"/>
                  </a:lnTo>
                  <a:lnTo>
                    <a:pt x="1935479" y="108203"/>
                  </a:lnTo>
                  <a:lnTo>
                    <a:pt x="1874519" y="91439"/>
                  </a:lnTo>
                  <a:lnTo>
                    <a:pt x="1813559" y="76199"/>
                  </a:lnTo>
                  <a:lnTo>
                    <a:pt x="1737359" y="62483"/>
                  </a:lnTo>
                  <a:lnTo>
                    <a:pt x="1600199" y="38099"/>
                  </a:lnTo>
                  <a:lnTo>
                    <a:pt x="1539239" y="28955"/>
                  </a:lnTo>
                  <a:lnTo>
                    <a:pt x="1463039" y="19811"/>
                  </a:lnTo>
                  <a:lnTo>
                    <a:pt x="1386839" y="12191"/>
                  </a:lnTo>
                  <a:lnTo>
                    <a:pt x="1234439" y="3047"/>
                  </a:lnTo>
                  <a:lnTo>
                    <a:pt x="1082039" y="0"/>
                  </a:lnTo>
                  <a:lnTo>
                    <a:pt x="1097279" y="3047"/>
                  </a:lnTo>
                  <a:lnTo>
                    <a:pt x="1097279" y="42671"/>
                  </a:lnTo>
                  <a:lnTo>
                    <a:pt x="1158239" y="42671"/>
                  </a:lnTo>
                  <a:lnTo>
                    <a:pt x="1310639" y="48767"/>
                  </a:lnTo>
                  <a:lnTo>
                    <a:pt x="1386839" y="54863"/>
                  </a:lnTo>
                  <a:lnTo>
                    <a:pt x="1463039" y="62483"/>
                  </a:lnTo>
                  <a:lnTo>
                    <a:pt x="1523999" y="70103"/>
                  </a:lnTo>
                  <a:lnTo>
                    <a:pt x="1676399" y="91439"/>
                  </a:lnTo>
                  <a:lnTo>
                    <a:pt x="1737359" y="103631"/>
                  </a:lnTo>
                  <a:lnTo>
                    <a:pt x="1798319" y="117347"/>
                  </a:lnTo>
                  <a:lnTo>
                    <a:pt x="1859279" y="132587"/>
                  </a:lnTo>
                  <a:lnTo>
                    <a:pt x="1981199" y="166115"/>
                  </a:lnTo>
                  <a:lnTo>
                    <a:pt x="2042159" y="184403"/>
                  </a:lnTo>
                  <a:lnTo>
                    <a:pt x="2046514" y="185927"/>
                  </a:lnTo>
                  <a:lnTo>
                    <a:pt x="2153919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32865" y="4954524"/>
              <a:ext cx="672465" cy="81280"/>
            </a:xfrm>
            <a:custGeom>
              <a:avLst/>
              <a:gdLst/>
              <a:ahLst/>
              <a:cxnLst/>
              <a:rect l="l" t="t" r="r" b="b"/>
              <a:pathLst>
                <a:path w="672464" h="81279">
                  <a:moveTo>
                    <a:pt x="672083" y="80771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80771"/>
                  </a:lnTo>
                  <a:lnTo>
                    <a:pt x="672083" y="80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1529" y="4933188"/>
              <a:ext cx="713740" cy="102235"/>
            </a:xfrm>
            <a:custGeom>
              <a:avLst/>
              <a:gdLst/>
              <a:ahLst/>
              <a:cxnLst/>
              <a:rect l="l" t="t" r="r" b="b"/>
              <a:pathLst>
                <a:path w="713739" h="102235">
                  <a:moveTo>
                    <a:pt x="713231" y="102107"/>
                  </a:moveTo>
                  <a:lnTo>
                    <a:pt x="713231" y="0"/>
                  </a:lnTo>
                  <a:lnTo>
                    <a:pt x="0" y="0"/>
                  </a:lnTo>
                  <a:lnTo>
                    <a:pt x="0" y="102107"/>
                  </a:lnTo>
                  <a:lnTo>
                    <a:pt x="21335" y="102107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672083" y="42671"/>
                  </a:lnTo>
                  <a:lnTo>
                    <a:pt x="672083" y="21335"/>
                  </a:lnTo>
                  <a:lnTo>
                    <a:pt x="693419" y="42671"/>
                  </a:lnTo>
                  <a:lnTo>
                    <a:pt x="693419" y="102107"/>
                  </a:lnTo>
                  <a:lnTo>
                    <a:pt x="713231" y="102107"/>
                  </a:lnTo>
                  <a:close/>
                </a:path>
                <a:path w="713739" h="102235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713739" h="102235">
                  <a:moveTo>
                    <a:pt x="42671" y="102107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102107"/>
                  </a:lnTo>
                  <a:lnTo>
                    <a:pt x="42671" y="102107"/>
                  </a:lnTo>
                  <a:close/>
                </a:path>
                <a:path w="713739" h="102235">
                  <a:moveTo>
                    <a:pt x="693419" y="42671"/>
                  </a:moveTo>
                  <a:lnTo>
                    <a:pt x="672083" y="21335"/>
                  </a:lnTo>
                  <a:lnTo>
                    <a:pt x="672083" y="42671"/>
                  </a:lnTo>
                  <a:lnTo>
                    <a:pt x="693419" y="42671"/>
                  </a:lnTo>
                  <a:close/>
                </a:path>
                <a:path w="713739" h="102235">
                  <a:moveTo>
                    <a:pt x="693419" y="102107"/>
                  </a:moveTo>
                  <a:lnTo>
                    <a:pt x="693419" y="42671"/>
                  </a:lnTo>
                  <a:lnTo>
                    <a:pt x="672083" y="42671"/>
                  </a:lnTo>
                  <a:lnTo>
                    <a:pt x="672083" y="102107"/>
                  </a:lnTo>
                  <a:lnTo>
                    <a:pt x="693419" y="102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05" y="5035296"/>
              <a:ext cx="8178800" cy="2048256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899030" y="4948401"/>
            <a:ext cx="58928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71556" y="5033745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27460" y="5369025"/>
            <a:ext cx="3924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19583" y="5704305"/>
            <a:ext cx="58928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43127" y="5704305"/>
            <a:ext cx="58928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25" dirty="0">
                <a:latin typeface="Times New Roman"/>
                <a:cs typeface="Times New Roman"/>
              </a:rPr>
              <a:t>100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77338" y="5788124"/>
            <a:ext cx="56769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60" dirty="0">
                <a:latin typeface="Times New Roman"/>
                <a:cs typeface="Times New Roman"/>
              </a:rPr>
              <a:t>011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77908" y="5285205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82352" y="5369025"/>
            <a:ext cx="1962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67302" y="4960110"/>
            <a:ext cx="504190" cy="2006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7050" spc="-25" dirty="0">
                <a:latin typeface="Times New Roman"/>
                <a:cs typeface="Times New Roman"/>
              </a:rPr>
              <a:t>..</a:t>
            </a:r>
            <a:endParaRPr sz="7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06394" y="5070384"/>
            <a:ext cx="704215" cy="992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30"/>
              </a:lnSpc>
            </a:pPr>
            <a:r>
              <a:rPr sz="3050" b="1" dirty="0">
                <a:latin typeface="Times New Roman"/>
                <a:cs typeface="Times New Roman"/>
              </a:rPr>
              <a:t>00</a:t>
            </a:r>
            <a:r>
              <a:rPr sz="3050" b="1" spc="-860" dirty="0">
                <a:latin typeface="Times New Roman"/>
                <a:cs typeface="Times New Roman"/>
              </a:rPr>
              <a:t>1</a:t>
            </a:r>
            <a:r>
              <a:rPr sz="10575" spc="-7" baseline="-24822" dirty="0">
                <a:latin typeface="Times New Roman"/>
                <a:cs typeface="Times New Roman"/>
              </a:rPr>
              <a:t>.</a:t>
            </a:r>
            <a:endParaRPr sz="10575" baseline="-24822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86330" y="4893054"/>
            <a:ext cx="6146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93694" y="5062218"/>
            <a:ext cx="6146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001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06883" y="5648957"/>
            <a:ext cx="15379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3599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010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100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64638" y="5732777"/>
            <a:ext cx="5930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011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15757" y="6403337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58856" y="4978398"/>
            <a:ext cx="4178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14760" y="5313677"/>
            <a:ext cx="4178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36610" y="5255028"/>
            <a:ext cx="9652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6285" algn="l"/>
              </a:tabLst>
            </a:pPr>
            <a:r>
              <a:rPr sz="3050" spc="-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spc="-50" dirty="0">
                <a:latin typeface="Times New Roman"/>
                <a:cs typeface="Times New Roman"/>
              </a:rPr>
              <a:t>0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69652" y="531367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5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3271" y="4725414"/>
            <a:ext cx="4178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00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5" name="object 15">
            <a:extLst>
              <a:ext uri="{FF2B5EF4-FFF2-40B4-BE49-F238E27FC236}">
                <a16:creationId xmlns:a16="http://schemas.microsoft.com/office/drawing/2014/main" id="{40CF3F68-36C3-84C9-7EA8-E296D70DB103}"/>
              </a:ext>
            </a:extLst>
          </p:cNvPr>
          <p:cNvSpPr txBox="1"/>
          <p:nvPr/>
        </p:nvSpPr>
        <p:spPr>
          <a:xfrm>
            <a:off x="2348050" y="6447923"/>
            <a:ext cx="8179434" cy="1067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085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</a:t>
            </a:r>
            <a:r>
              <a:rPr sz="3525" baseline="24822" dirty="0">
                <a:latin typeface="Times New Roman"/>
                <a:cs typeface="Times New Roman"/>
              </a:rPr>
              <a:t>*</a:t>
            </a:r>
            <a:r>
              <a:rPr sz="3525" spc="427" baseline="24822" dirty="0">
                <a:latin typeface="Times New Roman"/>
                <a:cs typeface="Times New Roman"/>
              </a:rPr>
              <a:t> </a:t>
            </a:r>
            <a:r>
              <a:rPr lang="cs-CZ" sz="3525" spc="427" baseline="24822" dirty="0">
                <a:latin typeface="Times New Roman"/>
                <a:cs typeface="Times New Roman"/>
              </a:rPr>
              <a:t>je nekonečný, proto i doplněk bude vždy nekonečný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6" name="Zástupný symbol pro číslo snímku 55">
            <a:extLst>
              <a:ext uri="{FF2B5EF4-FFF2-40B4-BE49-F238E27FC236}">
                <a16:creationId xmlns:a16="http://schemas.microsoft.com/office/drawing/2014/main" id="{8932338E-90F2-F4F7-FD73-9228C7A6DD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17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685800"/>
            <a:chOff x="1049917" y="1831848"/>
            <a:chExt cx="8595360" cy="685800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32492" y="478027"/>
            <a:ext cx="50292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Konkatenace</a:t>
            </a:r>
            <a:r>
              <a:rPr spc="-155" dirty="0"/>
              <a:t> </a:t>
            </a:r>
            <a:r>
              <a:rPr spc="-10" dirty="0"/>
              <a:t>jazyků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23064" y="4514088"/>
            <a:ext cx="3816985" cy="521334"/>
            <a:chOff x="4323064" y="4514088"/>
            <a:chExt cx="3816985" cy="521334"/>
          </a:xfrm>
        </p:grpSpPr>
        <p:sp>
          <p:nvSpPr>
            <p:cNvPr id="11" name="object 11"/>
            <p:cNvSpPr/>
            <p:nvPr/>
          </p:nvSpPr>
          <p:spPr>
            <a:xfrm>
              <a:off x="4375792" y="4870704"/>
              <a:ext cx="1775460" cy="165100"/>
            </a:xfrm>
            <a:custGeom>
              <a:avLst/>
              <a:gdLst/>
              <a:ahLst/>
              <a:cxnLst/>
              <a:rect l="l" t="t" r="r" b="b"/>
              <a:pathLst>
                <a:path w="1775460" h="165100">
                  <a:moveTo>
                    <a:pt x="1775286" y="164591"/>
                  </a:moveTo>
                  <a:lnTo>
                    <a:pt x="1735211" y="148787"/>
                  </a:lnTo>
                  <a:lnTo>
                    <a:pt x="1688088" y="131526"/>
                  </a:lnTo>
                  <a:lnTo>
                    <a:pt x="1640040" y="115233"/>
                  </a:lnTo>
                  <a:lnTo>
                    <a:pt x="1591101" y="99927"/>
                  </a:lnTo>
                  <a:lnTo>
                    <a:pt x="1541300" y="85629"/>
                  </a:lnTo>
                  <a:lnTo>
                    <a:pt x="1490670" y="72359"/>
                  </a:lnTo>
                  <a:lnTo>
                    <a:pt x="1439242" y="60137"/>
                  </a:lnTo>
                  <a:lnTo>
                    <a:pt x="1387047" y="48983"/>
                  </a:lnTo>
                  <a:lnTo>
                    <a:pt x="1334117" y="38918"/>
                  </a:lnTo>
                  <a:lnTo>
                    <a:pt x="1280484" y="29961"/>
                  </a:lnTo>
                  <a:lnTo>
                    <a:pt x="1226177" y="22133"/>
                  </a:lnTo>
                  <a:lnTo>
                    <a:pt x="1171230" y="15454"/>
                  </a:lnTo>
                  <a:lnTo>
                    <a:pt x="1115674" y="9944"/>
                  </a:lnTo>
                  <a:lnTo>
                    <a:pt x="1059539" y="5624"/>
                  </a:lnTo>
                  <a:lnTo>
                    <a:pt x="1002858" y="2513"/>
                  </a:lnTo>
                  <a:lnTo>
                    <a:pt x="945661" y="631"/>
                  </a:lnTo>
                  <a:lnTo>
                    <a:pt x="887980" y="0"/>
                  </a:lnTo>
                  <a:lnTo>
                    <a:pt x="830209" y="631"/>
                  </a:lnTo>
                  <a:lnTo>
                    <a:pt x="772928" y="2513"/>
                  </a:lnTo>
                  <a:lnTo>
                    <a:pt x="716171" y="5624"/>
                  </a:lnTo>
                  <a:lnTo>
                    <a:pt x="659967" y="9944"/>
                  </a:lnTo>
                  <a:lnTo>
                    <a:pt x="604348" y="15454"/>
                  </a:lnTo>
                  <a:lnTo>
                    <a:pt x="549346" y="22133"/>
                  </a:lnTo>
                  <a:lnTo>
                    <a:pt x="494991" y="29961"/>
                  </a:lnTo>
                  <a:lnTo>
                    <a:pt x="441314" y="38918"/>
                  </a:lnTo>
                  <a:lnTo>
                    <a:pt x="388348" y="48983"/>
                  </a:lnTo>
                  <a:lnTo>
                    <a:pt x="336122" y="60137"/>
                  </a:lnTo>
                  <a:lnTo>
                    <a:pt x="284668" y="72359"/>
                  </a:lnTo>
                  <a:lnTo>
                    <a:pt x="234018" y="85629"/>
                  </a:lnTo>
                  <a:lnTo>
                    <a:pt x="184202" y="99927"/>
                  </a:lnTo>
                  <a:lnTo>
                    <a:pt x="135251" y="115233"/>
                  </a:lnTo>
                  <a:lnTo>
                    <a:pt x="87198" y="131526"/>
                  </a:lnTo>
                  <a:lnTo>
                    <a:pt x="40072" y="148787"/>
                  </a:lnTo>
                  <a:lnTo>
                    <a:pt x="0" y="164591"/>
                  </a:lnTo>
                  <a:lnTo>
                    <a:pt x="1775286" y="164591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3054" y="4514100"/>
              <a:ext cx="3816985" cy="521334"/>
            </a:xfrm>
            <a:custGeom>
              <a:avLst/>
              <a:gdLst/>
              <a:ahLst/>
              <a:cxnLst/>
              <a:rect l="l" t="t" r="r" b="b"/>
              <a:pathLst>
                <a:path w="3816984" h="521335">
                  <a:moveTo>
                    <a:pt x="1883308" y="521208"/>
                  </a:moveTo>
                  <a:lnTo>
                    <a:pt x="1818538" y="495300"/>
                  </a:lnTo>
                  <a:lnTo>
                    <a:pt x="1748434" y="467868"/>
                  </a:lnTo>
                  <a:lnTo>
                    <a:pt x="1675282" y="443484"/>
                  </a:lnTo>
                  <a:lnTo>
                    <a:pt x="1599082" y="422148"/>
                  </a:lnTo>
                  <a:lnTo>
                    <a:pt x="1522882" y="402336"/>
                  </a:lnTo>
                  <a:lnTo>
                    <a:pt x="1443634" y="384048"/>
                  </a:lnTo>
                  <a:lnTo>
                    <a:pt x="1362862" y="370332"/>
                  </a:lnTo>
                  <a:lnTo>
                    <a:pt x="1282090" y="358140"/>
                  </a:lnTo>
                  <a:lnTo>
                    <a:pt x="1198270" y="347472"/>
                  </a:lnTo>
                  <a:lnTo>
                    <a:pt x="1112926" y="341376"/>
                  </a:lnTo>
                  <a:lnTo>
                    <a:pt x="1027582" y="336804"/>
                  </a:lnTo>
                  <a:lnTo>
                    <a:pt x="940714" y="335280"/>
                  </a:lnTo>
                  <a:lnTo>
                    <a:pt x="855370" y="336765"/>
                  </a:lnTo>
                  <a:lnTo>
                    <a:pt x="766978" y="341376"/>
                  </a:lnTo>
                  <a:lnTo>
                    <a:pt x="683158" y="347472"/>
                  </a:lnTo>
                  <a:lnTo>
                    <a:pt x="599338" y="358140"/>
                  </a:lnTo>
                  <a:lnTo>
                    <a:pt x="517042" y="370332"/>
                  </a:lnTo>
                  <a:lnTo>
                    <a:pt x="436270" y="385572"/>
                  </a:lnTo>
                  <a:lnTo>
                    <a:pt x="358546" y="402336"/>
                  </a:lnTo>
                  <a:lnTo>
                    <a:pt x="280822" y="422148"/>
                  </a:lnTo>
                  <a:lnTo>
                    <a:pt x="206146" y="443484"/>
                  </a:lnTo>
                  <a:lnTo>
                    <a:pt x="132994" y="467868"/>
                  </a:lnTo>
                  <a:lnTo>
                    <a:pt x="61366" y="495300"/>
                  </a:lnTo>
                  <a:lnTo>
                    <a:pt x="0" y="521208"/>
                  </a:lnTo>
                  <a:lnTo>
                    <a:pt x="111125" y="521208"/>
                  </a:lnTo>
                  <a:lnTo>
                    <a:pt x="148234" y="507492"/>
                  </a:lnTo>
                  <a:lnTo>
                    <a:pt x="219862" y="484632"/>
                  </a:lnTo>
                  <a:lnTo>
                    <a:pt x="293014" y="461772"/>
                  </a:lnTo>
                  <a:lnTo>
                    <a:pt x="445414" y="425196"/>
                  </a:lnTo>
                  <a:lnTo>
                    <a:pt x="524662" y="411480"/>
                  </a:lnTo>
                  <a:lnTo>
                    <a:pt x="605434" y="399288"/>
                  </a:lnTo>
                  <a:lnTo>
                    <a:pt x="687730" y="390144"/>
                  </a:lnTo>
                  <a:lnTo>
                    <a:pt x="770026" y="382524"/>
                  </a:lnTo>
                  <a:lnTo>
                    <a:pt x="853846" y="379526"/>
                  </a:lnTo>
                  <a:lnTo>
                    <a:pt x="940714" y="377952"/>
                  </a:lnTo>
                  <a:lnTo>
                    <a:pt x="1026058" y="379476"/>
                  </a:lnTo>
                  <a:lnTo>
                    <a:pt x="1111402" y="382524"/>
                  </a:lnTo>
                  <a:lnTo>
                    <a:pt x="1195222" y="390144"/>
                  </a:lnTo>
                  <a:lnTo>
                    <a:pt x="1275994" y="399288"/>
                  </a:lnTo>
                  <a:lnTo>
                    <a:pt x="1356766" y="411480"/>
                  </a:lnTo>
                  <a:lnTo>
                    <a:pt x="1436014" y="426720"/>
                  </a:lnTo>
                  <a:lnTo>
                    <a:pt x="1513738" y="443484"/>
                  </a:lnTo>
                  <a:lnTo>
                    <a:pt x="1588414" y="461772"/>
                  </a:lnTo>
                  <a:lnTo>
                    <a:pt x="1663090" y="484632"/>
                  </a:lnTo>
                  <a:lnTo>
                    <a:pt x="1734718" y="507492"/>
                  </a:lnTo>
                  <a:lnTo>
                    <a:pt x="1771027" y="521208"/>
                  </a:lnTo>
                  <a:lnTo>
                    <a:pt x="1883308" y="521208"/>
                  </a:lnTo>
                  <a:close/>
                </a:path>
                <a:path w="3816984" h="521335">
                  <a:moveTo>
                    <a:pt x="3816502" y="0"/>
                  </a:moveTo>
                  <a:lnTo>
                    <a:pt x="2598826" y="0"/>
                  </a:lnTo>
                  <a:lnTo>
                    <a:pt x="2598826" y="514324"/>
                  </a:lnTo>
                  <a:lnTo>
                    <a:pt x="2589593" y="521208"/>
                  </a:lnTo>
                  <a:lnTo>
                    <a:pt x="2598826" y="521208"/>
                  </a:lnTo>
                  <a:lnTo>
                    <a:pt x="2617940" y="521208"/>
                  </a:lnTo>
                  <a:lnTo>
                    <a:pt x="2620162" y="521208"/>
                  </a:lnTo>
                  <a:lnTo>
                    <a:pt x="2641498" y="521208"/>
                  </a:lnTo>
                  <a:lnTo>
                    <a:pt x="2641498" y="41148"/>
                  </a:lnTo>
                  <a:lnTo>
                    <a:pt x="3773830" y="41148"/>
                  </a:lnTo>
                  <a:lnTo>
                    <a:pt x="3773830" y="521208"/>
                  </a:lnTo>
                  <a:lnTo>
                    <a:pt x="3795166" y="521208"/>
                  </a:lnTo>
                  <a:lnTo>
                    <a:pt x="3816502" y="521208"/>
                  </a:lnTo>
                  <a:lnTo>
                    <a:pt x="38165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49917" y="2517648"/>
            <a:ext cx="8595360" cy="942340"/>
            <a:chOff x="1049917" y="2517648"/>
            <a:chExt cx="8595360" cy="942340"/>
          </a:xfrm>
        </p:grpSpPr>
        <p:sp>
          <p:nvSpPr>
            <p:cNvPr id="15" name="object 15"/>
            <p:cNvSpPr/>
            <p:nvPr/>
          </p:nvSpPr>
          <p:spPr>
            <a:xfrm>
              <a:off x="1065157" y="2517648"/>
              <a:ext cx="8564880" cy="925194"/>
            </a:xfrm>
            <a:custGeom>
              <a:avLst/>
              <a:gdLst/>
              <a:ahLst/>
              <a:cxnLst/>
              <a:rect l="l" t="t" r="r" b="b"/>
              <a:pathLst>
                <a:path w="8564880" h="925195">
                  <a:moveTo>
                    <a:pt x="8564879" y="9250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8564879" y="9250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9917" y="2517648"/>
              <a:ext cx="8595360" cy="942340"/>
            </a:xfrm>
            <a:custGeom>
              <a:avLst/>
              <a:gdLst/>
              <a:ahLst/>
              <a:cxnLst/>
              <a:rect l="l" t="t" r="r" b="b"/>
              <a:pathLst>
                <a:path w="8595360" h="942339">
                  <a:moveTo>
                    <a:pt x="32003" y="90982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41831"/>
                  </a:lnTo>
                  <a:lnTo>
                    <a:pt x="15239" y="941831"/>
                  </a:lnTo>
                  <a:lnTo>
                    <a:pt x="15239" y="909827"/>
                  </a:lnTo>
                  <a:lnTo>
                    <a:pt x="32003" y="909827"/>
                  </a:lnTo>
                  <a:close/>
                </a:path>
                <a:path w="8595360" h="942339">
                  <a:moveTo>
                    <a:pt x="8580116" y="909827"/>
                  </a:moveTo>
                  <a:lnTo>
                    <a:pt x="15239" y="909827"/>
                  </a:lnTo>
                  <a:lnTo>
                    <a:pt x="32003" y="925067"/>
                  </a:lnTo>
                  <a:lnTo>
                    <a:pt x="32003" y="941831"/>
                  </a:lnTo>
                  <a:lnTo>
                    <a:pt x="8563352" y="941831"/>
                  </a:lnTo>
                  <a:lnTo>
                    <a:pt x="8563352" y="925067"/>
                  </a:lnTo>
                  <a:lnTo>
                    <a:pt x="8580116" y="909827"/>
                  </a:lnTo>
                  <a:close/>
                </a:path>
                <a:path w="8595360" h="942339">
                  <a:moveTo>
                    <a:pt x="32003" y="941831"/>
                  </a:moveTo>
                  <a:lnTo>
                    <a:pt x="32003" y="925067"/>
                  </a:lnTo>
                  <a:lnTo>
                    <a:pt x="15239" y="909827"/>
                  </a:lnTo>
                  <a:lnTo>
                    <a:pt x="15239" y="941831"/>
                  </a:lnTo>
                  <a:lnTo>
                    <a:pt x="32003" y="941831"/>
                  </a:lnTo>
                  <a:close/>
                </a:path>
                <a:path w="8595360" h="942339">
                  <a:moveTo>
                    <a:pt x="8595356" y="94183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09827"/>
                  </a:lnTo>
                  <a:lnTo>
                    <a:pt x="8580116" y="909827"/>
                  </a:lnTo>
                  <a:lnTo>
                    <a:pt x="8580116" y="941831"/>
                  </a:lnTo>
                  <a:lnTo>
                    <a:pt x="8595356" y="941831"/>
                  </a:lnTo>
                  <a:close/>
                </a:path>
                <a:path w="8595360" h="942339">
                  <a:moveTo>
                    <a:pt x="8580116" y="941831"/>
                  </a:moveTo>
                  <a:lnTo>
                    <a:pt x="8580116" y="909827"/>
                  </a:lnTo>
                  <a:lnTo>
                    <a:pt x="8563352" y="925067"/>
                  </a:lnTo>
                  <a:lnTo>
                    <a:pt x="8563352" y="941831"/>
                  </a:lnTo>
                  <a:lnTo>
                    <a:pt x="8580116" y="941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065157" y="392582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18420" y="1187450"/>
            <a:ext cx="8822055" cy="3242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46685" marR="285750" indent="-83820">
              <a:lnSpc>
                <a:spcPct val="105800"/>
              </a:lnSpc>
              <a:spcBef>
                <a:spcPts val="35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spc="39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xy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5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} </a:t>
            </a:r>
            <a:r>
              <a:rPr sz="3050" b="1" dirty="0">
                <a:latin typeface="Times New Roman"/>
                <a:cs typeface="Times New Roman"/>
              </a:rPr>
              <a:t>Definice: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6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4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jsou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dva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jazyky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. </a:t>
            </a:r>
            <a:r>
              <a:rPr sz="3050" i="1" dirty="0">
                <a:latin typeface="Times New Roman"/>
                <a:cs typeface="Times New Roman"/>
              </a:rPr>
              <a:t>Konkatenace</a:t>
            </a:r>
            <a:r>
              <a:rPr sz="3050" i="1" spc="-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jazyků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6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6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definována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jako</a:t>
            </a:r>
            <a:endParaRPr sz="3050" dirty="0">
              <a:latin typeface="Times New Roman"/>
              <a:cs typeface="Times New Roman"/>
            </a:endParaRPr>
          </a:p>
          <a:p>
            <a:pPr marL="2035175">
              <a:lnSpc>
                <a:spcPct val="100000"/>
              </a:lnSpc>
              <a:spcBef>
                <a:spcPts val="30"/>
              </a:spcBef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2</a:t>
            </a:r>
            <a:r>
              <a:rPr sz="3525" spc="37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xy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-20094" dirty="0">
                <a:latin typeface="Times New Roman"/>
                <a:cs typeface="Times New Roman"/>
              </a:rPr>
              <a:t>1</a:t>
            </a:r>
            <a:r>
              <a:rPr sz="3525" spc="-30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y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980"/>
              </a:spcBef>
              <a:tabLst>
                <a:tab pos="6107430" algn="l"/>
              </a:tabLst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1)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}=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spc="-50" dirty="0">
                <a:latin typeface="Times New Roman"/>
                <a:cs typeface="Times New Roman"/>
              </a:rPr>
              <a:t>L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2)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</a:t>
            </a:r>
            <a:endParaRPr sz="3050" dirty="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</a:pPr>
            <a:r>
              <a:rPr sz="3050" b="1" dirty="0">
                <a:latin typeface="Times New Roman"/>
                <a:cs typeface="Times New Roman"/>
              </a:rPr>
              <a:t>Příklad: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Uvažujme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jazyky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1},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{00,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01}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9253" y="5017008"/>
            <a:ext cx="10075545" cy="2539365"/>
            <a:chOff x="309253" y="5017008"/>
            <a:chExt cx="10075545" cy="2539365"/>
          </a:xfrm>
        </p:grpSpPr>
        <p:sp>
          <p:nvSpPr>
            <p:cNvPr id="20" name="object 20"/>
            <p:cNvSpPr/>
            <p:nvPr/>
          </p:nvSpPr>
          <p:spPr>
            <a:xfrm>
              <a:off x="8936613" y="5017008"/>
              <a:ext cx="798830" cy="18415"/>
            </a:xfrm>
            <a:custGeom>
              <a:avLst/>
              <a:gdLst/>
              <a:ahLst/>
              <a:cxnLst/>
              <a:rect l="l" t="t" r="r" b="b"/>
              <a:pathLst>
                <a:path w="798829" h="18414">
                  <a:moveTo>
                    <a:pt x="798575" y="18287"/>
                  </a:moveTo>
                  <a:lnTo>
                    <a:pt x="798575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798575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2990" y="5035296"/>
              <a:ext cx="6172199" cy="220675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43820" y="4390134"/>
            <a:ext cx="2402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666875" algn="l"/>
              </a:tabLst>
            </a:pPr>
            <a:r>
              <a:rPr sz="3050" b="1" spc="-10" dirty="0">
                <a:latin typeface="Times New Roman"/>
                <a:cs typeface="Times New Roman"/>
              </a:rPr>
              <a:t>Určeme: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i="1" spc="-20" dirty="0">
                <a:latin typeface="Times New Roman"/>
                <a:cs typeface="Times New Roman"/>
              </a:rPr>
              <a:t>L</a:t>
            </a:r>
            <a:r>
              <a:rPr sz="3075" spc="-30" baseline="-20325" dirty="0">
                <a:latin typeface="Times New Roman"/>
                <a:cs typeface="Times New Roman"/>
              </a:rPr>
              <a:t>1</a:t>
            </a:r>
            <a:r>
              <a:rPr sz="3050" i="1" spc="-20" dirty="0">
                <a:latin typeface="Times New Roman"/>
                <a:cs typeface="Times New Roman"/>
              </a:rPr>
              <a:t>L</a:t>
            </a:r>
            <a:r>
              <a:rPr sz="3075" spc="-30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8496" y="5020765"/>
            <a:ext cx="1810385" cy="153416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  <a:tabLst>
                <a:tab pos="1103630" algn="l"/>
              </a:tabLst>
            </a:pPr>
            <a:r>
              <a:rPr sz="35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  <a:tabLst>
                <a:tab pos="1103630" algn="l"/>
              </a:tabLst>
            </a:pPr>
            <a:r>
              <a:rPr sz="35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0001" y="5353812"/>
            <a:ext cx="2392045" cy="1888489"/>
            <a:chOff x="960001" y="5353812"/>
            <a:chExt cx="2392045" cy="1888489"/>
          </a:xfrm>
        </p:grpSpPr>
        <p:sp>
          <p:nvSpPr>
            <p:cNvPr id="26" name="object 26"/>
            <p:cNvSpPr/>
            <p:nvPr/>
          </p:nvSpPr>
          <p:spPr>
            <a:xfrm>
              <a:off x="1988698" y="5457444"/>
              <a:ext cx="1344295" cy="1763395"/>
            </a:xfrm>
            <a:custGeom>
              <a:avLst/>
              <a:gdLst/>
              <a:ahLst/>
              <a:cxnLst/>
              <a:rect l="l" t="t" r="r" b="b"/>
              <a:pathLst>
                <a:path w="1344295" h="1763395">
                  <a:moveTo>
                    <a:pt x="1344168" y="882396"/>
                  </a:moveTo>
                  <a:lnTo>
                    <a:pt x="1342938" y="828607"/>
                  </a:lnTo>
                  <a:lnTo>
                    <a:pt x="1339295" y="775675"/>
                  </a:lnTo>
                  <a:lnTo>
                    <a:pt x="1333311" y="723693"/>
                  </a:lnTo>
                  <a:lnTo>
                    <a:pt x="1325057" y="672751"/>
                  </a:lnTo>
                  <a:lnTo>
                    <a:pt x="1314604" y="622943"/>
                  </a:lnTo>
                  <a:lnTo>
                    <a:pt x="1302022" y="574359"/>
                  </a:lnTo>
                  <a:lnTo>
                    <a:pt x="1287384" y="527093"/>
                  </a:lnTo>
                  <a:lnTo>
                    <a:pt x="1270759" y="481236"/>
                  </a:lnTo>
                  <a:lnTo>
                    <a:pt x="1252220" y="436880"/>
                  </a:lnTo>
                  <a:lnTo>
                    <a:pt x="1231836" y="394116"/>
                  </a:lnTo>
                  <a:lnTo>
                    <a:pt x="1209680" y="353038"/>
                  </a:lnTo>
                  <a:lnTo>
                    <a:pt x="1185822" y="313737"/>
                  </a:lnTo>
                  <a:lnTo>
                    <a:pt x="1160334" y="276304"/>
                  </a:lnTo>
                  <a:lnTo>
                    <a:pt x="1133286" y="240833"/>
                  </a:lnTo>
                  <a:lnTo>
                    <a:pt x="1104749" y="207414"/>
                  </a:lnTo>
                  <a:lnTo>
                    <a:pt x="1074795" y="176140"/>
                  </a:lnTo>
                  <a:lnTo>
                    <a:pt x="1043495" y="147103"/>
                  </a:lnTo>
                  <a:lnTo>
                    <a:pt x="1010920" y="120396"/>
                  </a:lnTo>
                  <a:lnTo>
                    <a:pt x="977140" y="96108"/>
                  </a:lnTo>
                  <a:lnTo>
                    <a:pt x="942227" y="74334"/>
                  </a:lnTo>
                  <a:lnTo>
                    <a:pt x="906253" y="55165"/>
                  </a:lnTo>
                  <a:lnTo>
                    <a:pt x="869287" y="38692"/>
                  </a:lnTo>
                  <a:lnTo>
                    <a:pt x="831402" y="25008"/>
                  </a:lnTo>
                  <a:lnTo>
                    <a:pt x="792668" y="14205"/>
                  </a:lnTo>
                  <a:lnTo>
                    <a:pt x="753156" y="6374"/>
                  </a:lnTo>
                  <a:lnTo>
                    <a:pt x="712937" y="1609"/>
                  </a:lnTo>
                  <a:lnTo>
                    <a:pt x="672084" y="0"/>
                  </a:lnTo>
                  <a:lnTo>
                    <a:pt x="631230" y="1609"/>
                  </a:lnTo>
                  <a:lnTo>
                    <a:pt x="591011" y="6374"/>
                  </a:lnTo>
                  <a:lnTo>
                    <a:pt x="551499" y="14205"/>
                  </a:lnTo>
                  <a:lnTo>
                    <a:pt x="512765" y="25008"/>
                  </a:lnTo>
                  <a:lnTo>
                    <a:pt x="474880" y="38692"/>
                  </a:lnTo>
                  <a:lnTo>
                    <a:pt x="437914" y="55165"/>
                  </a:lnTo>
                  <a:lnTo>
                    <a:pt x="401940" y="74334"/>
                  </a:lnTo>
                  <a:lnTo>
                    <a:pt x="367027" y="96108"/>
                  </a:lnTo>
                  <a:lnTo>
                    <a:pt x="333248" y="120396"/>
                  </a:lnTo>
                  <a:lnTo>
                    <a:pt x="300672" y="147103"/>
                  </a:lnTo>
                  <a:lnTo>
                    <a:pt x="269372" y="176140"/>
                  </a:lnTo>
                  <a:lnTo>
                    <a:pt x="239418" y="207414"/>
                  </a:lnTo>
                  <a:lnTo>
                    <a:pt x="210882" y="240833"/>
                  </a:lnTo>
                  <a:lnTo>
                    <a:pt x="183833" y="276304"/>
                  </a:lnTo>
                  <a:lnTo>
                    <a:pt x="158345" y="313737"/>
                  </a:lnTo>
                  <a:lnTo>
                    <a:pt x="134487" y="353038"/>
                  </a:lnTo>
                  <a:lnTo>
                    <a:pt x="112331" y="394116"/>
                  </a:lnTo>
                  <a:lnTo>
                    <a:pt x="91948" y="436880"/>
                  </a:lnTo>
                  <a:lnTo>
                    <a:pt x="73408" y="481236"/>
                  </a:lnTo>
                  <a:lnTo>
                    <a:pt x="56783" y="527093"/>
                  </a:lnTo>
                  <a:lnTo>
                    <a:pt x="42145" y="574359"/>
                  </a:lnTo>
                  <a:lnTo>
                    <a:pt x="29563" y="622943"/>
                  </a:lnTo>
                  <a:lnTo>
                    <a:pt x="19110" y="672751"/>
                  </a:lnTo>
                  <a:lnTo>
                    <a:pt x="10856" y="723693"/>
                  </a:lnTo>
                  <a:lnTo>
                    <a:pt x="4872" y="775675"/>
                  </a:lnTo>
                  <a:lnTo>
                    <a:pt x="1229" y="828607"/>
                  </a:lnTo>
                  <a:lnTo>
                    <a:pt x="0" y="882396"/>
                  </a:lnTo>
                  <a:lnTo>
                    <a:pt x="1229" y="936021"/>
                  </a:lnTo>
                  <a:lnTo>
                    <a:pt x="4872" y="988802"/>
                  </a:lnTo>
                  <a:lnTo>
                    <a:pt x="10856" y="1040645"/>
                  </a:lnTo>
                  <a:lnTo>
                    <a:pt x="19110" y="1091458"/>
                  </a:lnTo>
                  <a:lnTo>
                    <a:pt x="29563" y="1141149"/>
                  </a:lnTo>
                  <a:lnTo>
                    <a:pt x="42145" y="1189625"/>
                  </a:lnTo>
                  <a:lnTo>
                    <a:pt x="56783" y="1236793"/>
                  </a:lnTo>
                  <a:lnTo>
                    <a:pt x="73408" y="1282562"/>
                  </a:lnTo>
                  <a:lnTo>
                    <a:pt x="91948" y="1326839"/>
                  </a:lnTo>
                  <a:lnTo>
                    <a:pt x="112331" y="1369531"/>
                  </a:lnTo>
                  <a:lnTo>
                    <a:pt x="134487" y="1410546"/>
                  </a:lnTo>
                  <a:lnTo>
                    <a:pt x="158345" y="1449792"/>
                  </a:lnTo>
                  <a:lnTo>
                    <a:pt x="183833" y="1487175"/>
                  </a:lnTo>
                  <a:lnTo>
                    <a:pt x="210882" y="1522605"/>
                  </a:lnTo>
                  <a:lnTo>
                    <a:pt x="239418" y="1555987"/>
                  </a:lnTo>
                  <a:lnTo>
                    <a:pt x="269372" y="1587230"/>
                  </a:lnTo>
                  <a:lnTo>
                    <a:pt x="300672" y="1616241"/>
                  </a:lnTo>
                  <a:lnTo>
                    <a:pt x="333248" y="1642928"/>
                  </a:lnTo>
                  <a:lnTo>
                    <a:pt x="367027" y="1667198"/>
                  </a:lnTo>
                  <a:lnTo>
                    <a:pt x="401940" y="1688960"/>
                  </a:lnTo>
                  <a:lnTo>
                    <a:pt x="437914" y="1708119"/>
                  </a:lnTo>
                  <a:lnTo>
                    <a:pt x="474880" y="1724585"/>
                  </a:lnTo>
                  <a:lnTo>
                    <a:pt x="512765" y="1738264"/>
                  </a:lnTo>
                  <a:lnTo>
                    <a:pt x="551499" y="1749064"/>
                  </a:lnTo>
                  <a:lnTo>
                    <a:pt x="591011" y="1756893"/>
                  </a:lnTo>
                  <a:lnTo>
                    <a:pt x="631230" y="1761659"/>
                  </a:lnTo>
                  <a:lnTo>
                    <a:pt x="672084" y="1763268"/>
                  </a:lnTo>
                  <a:lnTo>
                    <a:pt x="712937" y="1761659"/>
                  </a:lnTo>
                  <a:lnTo>
                    <a:pt x="753156" y="1756893"/>
                  </a:lnTo>
                  <a:lnTo>
                    <a:pt x="792668" y="1749064"/>
                  </a:lnTo>
                  <a:lnTo>
                    <a:pt x="831402" y="1738264"/>
                  </a:lnTo>
                  <a:lnTo>
                    <a:pt x="869287" y="1724585"/>
                  </a:lnTo>
                  <a:lnTo>
                    <a:pt x="906253" y="1708119"/>
                  </a:lnTo>
                  <a:lnTo>
                    <a:pt x="942227" y="1688960"/>
                  </a:lnTo>
                  <a:lnTo>
                    <a:pt x="977140" y="1667198"/>
                  </a:lnTo>
                  <a:lnTo>
                    <a:pt x="1010920" y="1642928"/>
                  </a:lnTo>
                  <a:lnTo>
                    <a:pt x="1043495" y="1616241"/>
                  </a:lnTo>
                  <a:lnTo>
                    <a:pt x="1074795" y="1587230"/>
                  </a:lnTo>
                  <a:lnTo>
                    <a:pt x="1104749" y="1555987"/>
                  </a:lnTo>
                  <a:lnTo>
                    <a:pt x="1133286" y="1522605"/>
                  </a:lnTo>
                  <a:lnTo>
                    <a:pt x="1160334" y="1487175"/>
                  </a:lnTo>
                  <a:lnTo>
                    <a:pt x="1185822" y="1449792"/>
                  </a:lnTo>
                  <a:lnTo>
                    <a:pt x="1209680" y="1410546"/>
                  </a:lnTo>
                  <a:lnTo>
                    <a:pt x="1231836" y="1369531"/>
                  </a:lnTo>
                  <a:lnTo>
                    <a:pt x="1252220" y="1326839"/>
                  </a:lnTo>
                  <a:lnTo>
                    <a:pt x="1270759" y="1282562"/>
                  </a:lnTo>
                  <a:lnTo>
                    <a:pt x="1287384" y="1236793"/>
                  </a:lnTo>
                  <a:lnTo>
                    <a:pt x="1302022" y="1189625"/>
                  </a:lnTo>
                  <a:lnTo>
                    <a:pt x="1314604" y="1141149"/>
                  </a:lnTo>
                  <a:lnTo>
                    <a:pt x="1325057" y="1091458"/>
                  </a:lnTo>
                  <a:lnTo>
                    <a:pt x="1333311" y="1040645"/>
                  </a:lnTo>
                  <a:lnTo>
                    <a:pt x="1339295" y="988802"/>
                  </a:lnTo>
                  <a:lnTo>
                    <a:pt x="1342938" y="936021"/>
                  </a:lnTo>
                  <a:lnTo>
                    <a:pt x="1344168" y="882396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9993" y="5353824"/>
              <a:ext cx="2392045" cy="1888489"/>
            </a:xfrm>
            <a:custGeom>
              <a:avLst/>
              <a:gdLst/>
              <a:ahLst/>
              <a:cxnLst/>
              <a:rect l="l" t="t" r="r" b="b"/>
              <a:pathLst>
                <a:path w="2392045" h="1888490">
                  <a:moveTo>
                    <a:pt x="798576" y="0"/>
                  </a:moveTo>
                  <a:lnTo>
                    <a:pt x="755904" y="0"/>
                  </a:lnTo>
                  <a:lnTo>
                    <a:pt x="755904" y="41148"/>
                  </a:lnTo>
                  <a:lnTo>
                    <a:pt x="755904" y="679704"/>
                  </a:lnTo>
                  <a:lnTo>
                    <a:pt x="42672" y="679704"/>
                  </a:lnTo>
                  <a:lnTo>
                    <a:pt x="42672" y="41148"/>
                  </a:lnTo>
                  <a:lnTo>
                    <a:pt x="755904" y="41148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42672" y="722376"/>
                  </a:lnTo>
                  <a:lnTo>
                    <a:pt x="755904" y="722376"/>
                  </a:lnTo>
                  <a:lnTo>
                    <a:pt x="777240" y="722376"/>
                  </a:lnTo>
                  <a:lnTo>
                    <a:pt x="798576" y="722376"/>
                  </a:lnTo>
                  <a:lnTo>
                    <a:pt x="798576" y="0"/>
                  </a:lnTo>
                  <a:close/>
                </a:path>
                <a:path w="2392045" h="1888490">
                  <a:moveTo>
                    <a:pt x="2391664" y="938784"/>
                  </a:moveTo>
                  <a:lnTo>
                    <a:pt x="2378964" y="893064"/>
                  </a:lnTo>
                  <a:lnTo>
                    <a:pt x="2378964" y="848868"/>
                  </a:lnTo>
                  <a:lnTo>
                    <a:pt x="2366264" y="804672"/>
                  </a:lnTo>
                  <a:lnTo>
                    <a:pt x="2366264" y="760476"/>
                  </a:lnTo>
                  <a:lnTo>
                    <a:pt x="2353564" y="717804"/>
                  </a:lnTo>
                  <a:lnTo>
                    <a:pt x="2340864" y="676656"/>
                  </a:lnTo>
                  <a:lnTo>
                    <a:pt x="2340864" y="854964"/>
                  </a:lnTo>
                  <a:lnTo>
                    <a:pt x="2340864" y="986028"/>
                  </a:lnTo>
                  <a:lnTo>
                    <a:pt x="2340864" y="996696"/>
                  </a:lnTo>
                  <a:lnTo>
                    <a:pt x="2340864" y="1118616"/>
                  </a:lnTo>
                  <a:lnTo>
                    <a:pt x="2328164" y="1161288"/>
                  </a:lnTo>
                  <a:lnTo>
                    <a:pt x="2315464" y="1243584"/>
                  </a:lnTo>
                  <a:lnTo>
                    <a:pt x="2290064" y="1322832"/>
                  </a:lnTo>
                  <a:lnTo>
                    <a:pt x="2264664" y="1399032"/>
                  </a:lnTo>
                  <a:lnTo>
                    <a:pt x="2226564" y="1469136"/>
                  </a:lnTo>
                  <a:lnTo>
                    <a:pt x="2213864" y="1504188"/>
                  </a:lnTo>
                  <a:lnTo>
                    <a:pt x="2188464" y="1536192"/>
                  </a:lnTo>
                  <a:lnTo>
                    <a:pt x="2175764" y="1566672"/>
                  </a:lnTo>
                  <a:lnTo>
                    <a:pt x="2150364" y="1597152"/>
                  </a:lnTo>
                  <a:lnTo>
                    <a:pt x="2124964" y="1626108"/>
                  </a:lnTo>
                  <a:lnTo>
                    <a:pt x="2086864" y="1677924"/>
                  </a:lnTo>
                  <a:lnTo>
                    <a:pt x="2061464" y="1702308"/>
                  </a:lnTo>
                  <a:lnTo>
                    <a:pt x="2023364" y="1723644"/>
                  </a:lnTo>
                  <a:lnTo>
                    <a:pt x="1997964" y="1744980"/>
                  </a:lnTo>
                  <a:lnTo>
                    <a:pt x="1972564" y="1763268"/>
                  </a:lnTo>
                  <a:lnTo>
                    <a:pt x="1947164" y="1780032"/>
                  </a:lnTo>
                  <a:lnTo>
                    <a:pt x="1909064" y="1795272"/>
                  </a:lnTo>
                  <a:lnTo>
                    <a:pt x="1883664" y="1808988"/>
                  </a:lnTo>
                  <a:lnTo>
                    <a:pt x="1820164" y="1830324"/>
                  </a:lnTo>
                  <a:lnTo>
                    <a:pt x="1756664" y="1842516"/>
                  </a:lnTo>
                  <a:lnTo>
                    <a:pt x="1705864" y="1847088"/>
                  </a:lnTo>
                  <a:lnTo>
                    <a:pt x="1680464" y="1847088"/>
                  </a:lnTo>
                  <a:lnTo>
                    <a:pt x="1629664" y="1842516"/>
                  </a:lnTo>
                  <a:lnTo>
                    <a:pt x="1591564" y="1836420"/>
                  </a:lnTo>
                  <a:lnTo>
                    <a:pt x="1566164" y="1828800"/>
                  </a:lnTo>
                  <a:lnTo>
                    <a:pt x="1528064" y="1819656"/>
                  </a:lnTo>
                  <a:lnTo>
                    <a:pt x="1502664" y="1808988"/>
                  </a:lnTo>
                  <a:lnTo>
                    <a:pt x="1477264" y="1795272"/>
                  </a:lnTo>
                  <a:lnTo>
                    <a:pt x="1439164" y="1780032"/>
                  </a:lnTo>
                  <a:lnTo>
                    <a:pt x="1362964" y="1723644"/>
                  </a:lnTo>
                  <a:lnTo>
                    <a:pt x="1286764" y="1652016"/>
                  </a:lnTo>
                  <a:lnTo>
                    <a:pt x="1210564" y="1566672"/>
                  </a:lnTo>
                  <a:lnTo>
                    <a:pt x="1197864" y="1534668"/>
                  </a:lnTo>
                  <a:lnTo>
                    <a:pt x="1172464" y="1502664"/>
                  </a:lnTo>
                  <a:lnTo>
                    <a:pt x="1159764" y="1469136"/>
                  </a:lnTo>
                  <a:lnTo>
                    <a:pt x="1134364" y="1434084"/>
                  </a:lnTo>
                  <a:lnTo>
                    <a:pt x="1108964" y="1360932"/>
                  </a:lnTo>
                  <a:lnTo>
                    <a:pt x="1096264" y="1322832"/>
                  </a:lnTo>
                  <a:lnTo>
                    <a:pt x="1083564" y="1283208"/>
                  </a:lnTo>
                  <a:lnTo>
                    <a:pt x="1070864" y="1242060"/>
                  </a:lnTo>
                  <a:lnTo>
                    <a:pt x="1070864" y="1202436"/>
                  </a:lnTo>
                  <a:lnTo>
                    <a:pt x="1045464" y="1117092"/>
                  </a:lnTo>
                  <a:lnTo>
                    <a:pt x="1045464" y="995172"/>
                  </a:lnTo>
                  <a:lnTo>
                    <a:pt x="1045464" y="986028"/>
                  </a:lnTo>
                  <a:lnTo>
                    <a:pt x="1045464" y="853440"/>
                  </a:lnTo>
                  <a:lnTo>
                    <a:pt x="1058164" y="810768"/>
                  </a:lnTo>
                  <a:lnTo>
                    <a:pt x="1070864" y="769620"/>
                  </a:lnTo>
                  <a:lnTo>
                    <a:pt x="1070864" y="728472"/>
                  </a:lnTo>
                  <a:lnTo>
                    <a:pt x="1096264" y="649224"/>
                  </a:lnTo>
                  <a:lnTo>
                    <a:pt x="1121664" y="573024"/>
                  </a:lnTo>
                  <a:lnTo>
                    <a:pt x="1159764" y="502920"/>
                  </a:lnTo>
                  <a:lnTo>
                    <a:pt x="1172464" y="467868"/>
                  </a:lnTo>
                  <a:lnTo>
                    <a:pt x="1197864" y="435864"/>
                  </a:lnTo>
                  <a:lnTo>
                    <a:pt x="1210564" y="405384"/>
                  </a:lnTo>
                  <a:lnTo>
                    <a:pt x="1235964" y="374904"/>
                  </a:lnTo>
                  <a:lnTo>
                    <a:pt x="1261364" y="345948"/>
                  </a:lnTo>
                  <a:lnTo>
                    <a:pt x="1312164" y="294132"/>
                  </a:lnTo>
                  <a:lnTo>
                    <a:pt x="1388364" y="227076"/>
                  </a:lnTo>
                  <a:lnTo>
                    <a:pt x="1439164" y="192024"/>
                  </a:lnTo>
                  <a:lnTo>
                    <a:pt x="1477264" y="176784"/>
                  </a:lnTo>
                  <a:lnTo>
                    <a:pt x="1502664" y="163068"/>
                  </a:lnTo>
                  <a:lnTo>
                    <a:pt x="1566164" y="141732"/>
                  </a:lnTo>
                  <a:lnTo>
                    <a:pt x="1629664" y="129540"/>
                  </a:lnTo>
                  <a:lnTo>
                    <a:pt x="1667764" y="126492"/>
                  </a:lnTo>
                  <a:lnTo>
                    <a:pt x="1680464" y="124968"/>
                  </a:lnTo>
                  <a:lnTo>
                    <a:pt x="1705864" y="124968"/>
                  </a:lnTo>
                  <a:lnTo>
                    <a:pt x="1756664" y="129540"/>
                  </a:lnTo>
                  <a:lnTo>
                    <a:pt x="1794764" y="135636"/>
                  </a:lnTo>
                  <a:lnTo>
                    <a:pt x="1820164" y="143256"/>
                  </a:lnTo>
                  <a:lnTo>
                    <a:pt x="1858264" y="152400"/>
                  </a:lnTo>
                  <a:lnTo>
                    <a:pt x="1883664" y="163068"/>
                  </a:lnTo>
                  <a:lnTo>
                    <a:pt x="1921764" y="176784"/>
                  </a:lnTo>
                  <a:lnTo>
                    <a:pt x="1947164" y="192024"/>
                  </a:lnTo>
                  <a:lnTo>
                    <a:pt x="1972564" y="208788"/>
                  </a:lnTo>
                  <a:lnTo>
                    <a:pt x="2023364" y="248412"/>
                  </a:lnTo>
                  <a:lnTo>
                    <a:pt x="2061464" y="271272"/>
                  </a:lnTo>
                  <a:lnTo>
                    <a:pt x="2112264" y="320040"/>
                  </a:lnTo>
                  <a:lnTo>
                    <a:pt x="2124964" y="347472"/>
                  </a:lnTo>
                  <a:lnTo>
                    <a:pt x="2175764" y="405384"/>
                  </a:lnTo>
                  <a:lnTo>
                    <a:pt x="2201164" y="437388"/>
                  </a:lnTo>
                  <a:lnTo>
                    <a:pt x="2213864" y="469392"/>
                  </a:lnTo>
                  <a:lnTo>
                    <a:pt x="2226564" y="502920"/>
                  </a:lnTo>
                  <a:lnTo>
                    <a:pt x="2251964" y="537972"/>
                  </a:lnTo>
                  <a:lnTo>
                    <a:pt x="2277364" y="611124"/>
                  </a:lnTo>
                  <a:lnTo>
                    <a:pt x="2290064" y="649224"/>
                  </a:lnTo>
                  <a:lnTo>
                    <a:pt x="2315464" y="728472"/>
                  </a:lnTo>
                  <a:lnTo>
                    <a:pt x="2328164" y="769620"/>
                  </a:lnTo>
                  <a:lnTo>
                    <a:pt x="2328164" y="812292"/>
                  </a:lnTo>
                  <a:lnTo>
                    <a:pt x="2340864" y="854964"/>
                  </a:lnTo>
                  <a:lnTo>
                    <a:pt x="2340864" y="676656"/>
                  </a:lnTo>
                  <a:lnTo>
                    <a:pt x="2328164" y="635508"/>
                  </a:lnTo>
                  <a:lnTo>
                    <a:pt x="2315464" y="595884"/>
                  </a:lnTo>
                  <a:lnTo>
                    <a:pt x="2290064" y="519684"/>
                  </a:lnTo>
                  <a:lnTo>
                    <a:pt x="2264664" y="483108"/>
                  </a:lnTo>
                  <a:lnTo>
                    <a:pt x="2226564" y="413004"/>
                  </a:lnTo>
                  <a:lnTo>
                    <a:pt x="2188464" y="348996"/>
                  </a:lnTo>
                  <a:lnTo>
                    <a:pt x="2137664" y="291084"/>
                  </a:lnTo>
                  <a:lnTo>
                    <a:pt x="2061464" y="214884"/>
                  </a:lnTo>
                  <a:lnTo>
                    <a:pt x="2023364" y="193548"/>
                  </a:lnTo>
                  <a:lnTo>
                    <a:pt x="1997964" y="173736"/>
                  </a:lnTo>
                  <a:lnTo>
                    <a:pt x="1959864" y="155448"/>
                  </a:lnTo>
                  <a:lnTo>
                    <a:pt x="1934464" y="138684"/>
                  </a:lnTo>
                  <a:lnTo>
                    <a:pt x="1896364" y="124968"/>
                  </a:lnTo>
                  <a:lnTo>
                    <a:pt x="1870964" y="112776"/>
                  </a:lnTo>
                  <a:lnTo>
                    <a:pt x="1832864" y="102108"/>
                  </a:lnTo>
                  <a:lnTo>
                    <a:pt x="1794764" y="94488"/>
                  </a:lnTo>
                  <a:lnTo>
                    <a:pt x="1769364" y="88392"/>
                  </a:lnTo>
                  <a:lnTo>
                    <a:pt x="1731264" y="85344"/>
                  </a:lnTo>
                  <a:lnTo>
                    <a:pt x="1718564" y="83820"/>
                  </a:lnTo>
                  <a:lnTo>
                    <a:pt x="1680464" y="83820"/>
                  </a:lnTo>
                  <a:lnTo>
                    <a:pt x="1655064" y="85344"/>
                  </a:lnTo>
                  <a:lnTo>
                    <a:pt x="1616964" y="88392"/>
                  </a:lnTo>
                  <a:lnTo>
                    <a:pt x="1591564" y="94488"/>
                  </a:lnTo>
                  <a:lnTo>
                    <a:pt x="1553464" y="102108"/>
                  </a:lnTo>
                  <a:lnTo>
                    <a:pt x="1515364" y="112776"/>
                  </a:lnTo>
                  <a:lnTo>
                    <a:pt x="1489964" y="124968"/>
                  </a:lnTo>
                  <a:lnTo>
                    <a:pt x="1451864" y="138684"/>
                  </a:lnTo>
                  <a:lnTo>
                    <a:pt x="1426464" y="155448"/>
                  </a:lnTo>
                  <a:lnTo>
                    <a:pt x="1388364" y="173736"/>
                  </a:lnTo>
                  <a:lnTo>
                    <a:pt x="1362964" y="193548"/>
                  </a:lnTo>
                  <a:lnTo>
                    <a:pt x="1299464" y="239268"/>
                  </a:lnTo>
                  <a:lnTo>
                    <a:pt x="1248664" y="291084"/>
                  </a:lnTo>
                  <a:lnTo>
                    <a:pt x="1223264" y="320040"/>
                  </a:lnTo>
                  <a:lnTo>
                    <a:pt x="1197864" y="350520"/>
                  </a:lnTo>
                  <a:lnTo>
                    <a:pt x="1185164" y="381000"/>
                  </a:lnTo>
                  <a:lnTo>
                    <a:pt x="1134364" y="448056"/>
                  </a:lnTo>
                  <a:lnTo>
                    <a:pt x="1121664" y="484632"/>
                  </a:lnTo>
                  <a:lnTo>
                    <a:pt x="1083564" y="557784"/>
                  </a:lnTo>
                  <a:lnTo>
                    <a:pt x="1058164" y="637032"/>
                  </a:lnTo>
                  <a:lnTo>
                    <a:pt x="1032764" y="719328"/>
                  </a:lnTo>
                  <a:lnTo>
                    <a:pt x="1020064" y="762000"/>
                  </a:lnTo>
                  <a:lnTo>
                    <a:pt x="1020064" y="806196"/>
                  </a:lnTo>
                  <a:lnTo>
                    <a:pt x="1007364" y="850392"/>
                  </a:lnTo>
                  <a:lnTo>
                    <a:pt x="1007364" y="969264"/>
                  </a:lnTo>
                  <a:lnTo>
                    <a:pt x="1007364" y="986028"/>
                  </a:lnTo>
                  <a:lnTo>
                    <a:pt x="1007364" y="1001268"/>
                  </a:lnTo>
                  <a:lnTo>
                    <a:pt x="1007364" y="1123188"/>
                  </a:lnTo>
                  <a:lnTo>
                    <a:pt x="1020064" y="1167384"/>
                  </a:lnTo>
                  <a:lnTo>
                    <a:pt x="1020064" y="1210056"/>
                  </a:lnTo>
                  <a:lnTo>
                    <a:pt x="1045464" y="1295400"/>
                  </a:lnTo>
                  <a:lnTo>
                    <a:pt x="1058164" y="1336548"/>
                  </a:lnTo>
                  <a:lnTo>
                    <a:pt x="1070864" y="1376172"/>
                  </a:lnTo>
                  <a:lnTo>
                    <a:pt x="1096264" y="1452372"/>
                  </a:lnTo>
                  <a:lnTo>
                    <a:pt x="1121664" y="1488948"/>
                  </a:lnTo>
                  <a:lnTo>
                    <a:pt x="1134364" y="1524000"/>
                  </a:lnTo>
                  <a:lnTo>
                    <a:pt x="1185164" y="1591056"/>
                  </a:lnTo>
                  <a:lnTo>
                    <a:pt x="1197864" y="1623060"/>
                  </a:lnTo>
                  <a:lnTo>
                    <a:pt x="1248664" y="1680972"/>
                  </a:lnTo>
                  <a:lnTo>
                    <a:pt x="1274064" y="1708404"/>
                  </a:lnTo>
                  <a:lnTo>
                    <a:pt x="1337564" y="1757172"/>
                  </a:lnTo>
                  <a:lnTo>
                    <a:pt x="1362964" y="1778508"/>
                  </a:lnTo>
                  <a:lnTo>
                    <a:pt x="1388364" y="1798320"/>
                  </a:lnTo>
                  <a:lnTo>
                    <a:pt x="1426464" y="1816608"/>
                  </a:lnTo>
                  <a:lnTo>
                    <a:pt x="1451864" y="1833372"/>
                  </a:lnTo>
                  <a:lnTo>
                    <a:pt x="1489964" y="1847088"/>
                  </a:lnTo>
                  <a:lnTo>
                    <a:pt x="1515364" y="1859280"/>
                  </a:lnTo>
                  <a:lnTo>
                    <a:pt x="1553464" y="1869948"/>
                  </a:lnTo>
                  <a:lnTo>
                    <a:pt x="1591564" y="1877568"/>
                  </a:lnTo>
                  <a:lnTo>
                    <a:pt x="1629664" y="1883664"/>
                  </a:lnTo>
                  <a:lnTo>
                    <a:pt x="1655064" y="1886712"/>
                  </a:lnTo>
                  <a:lnTo>
                    <a:pt x="1680464" y="1888236"/>
                  </a:lnTo>
                  <a:lnTo>
                    <a:pt x="1718564" y="1888236"/>
                  </a:lnTo>
                  <a:lnTo>
                    <a:pt x="1731264" y="1886712"/>
                  </a:lnTo>
                  <a:lnTo>
                    <a:pt x="1769364" y="1883664"/>
                  </a:lnTo>
                  <a:lnTo>
                    <a:pt x="1794764" y="1877568"/>
                  </a:lnTo>
                  <a:lnTo>
                    <a:pt x="1832864" y="1869948"/>
                  </a:lnTo>
                  <a:lnTo>
                    <a:pt x="1870964" y="1859280"/>
                  </a:lnTo>
                  <a:lnTo>
                    <a:pt x="1909064" y="1847088"/>
                  </a:lnTo>
                  <a:lnTo>
                    <a:pt x="1934464" y="1833372"/>
                  </a:lnTo>
                  <a:lnTo>
                    <a:pt x="1972564" y="1816608"/>
                  </a:lnTo>
                  <a:lnTo>
                    <a:pt x="1997964" y="1798320"/>
                  </a:lnTo>
                  <a:lnTo>
                    <a:pt x="2023364" y="1778508"/>
                  </a:lnTo>
                  <a:lnTo>
                    <a:pt x="2061464" y="1755648"/>
                  </a:lnTo>
                  <a:lnTo>
                    <a:pt x="2112264" y="1706880"/>
                  </a:lnTo>
                  <a:lnTo>
                    <a:pt x="2163064" y="1652016"/>
                  </a:lnTo>
                  <a:lnTo>
                    <a:pt x="2213864" y="1591056"/>
                  </a:lnTo>
                  <a:lnTo>
                    <a:pt x="2226564" y="1557528"/>
                  </a:lnTo>
                  <a:lnTo>
                    <a:pt x="2251964" y="1524000"/>
                  </a:lnTo>
                  <a:lnTo>
                    <a:pt x="2264664" y="1487424"/>
                  </a:lnTo>
                  <a:lnTo>
                    <a:pt x="2290064" y="1450848"/>
                  </a:lnTo>
                  <a:lnTo>
                    <a:pt x="2302764" y="1414272"/>
                  </a:lnTo>
                  <a:lnTo>
                    <a:pt x="2328164" y="1335024"/>
                  </a:lnTo>
                  <a:lnTo>
                    <a:pt x="2353564" y="1252728"/>
                  </a:lnTo>
                  <a:lnTo>
                    <a:pt x="2366264" y="1210056"/>
                  </a:lnTo>
                  <a:lnTo>
                    <a:pt x="2378964" y="1165860"/>
                  </a:lnTo>
                  <a:lnTo>
                    <a:pt x="2378964" y="1077468"/>
                  </a:lnTo>
                  <a:lnTo>
                    <a:pt x="2391664" y="1031748"/>
                  </a:lnTo>
                  <a:lnTo>
                    <a:pt x="2391664" y="986028"/>
                  </a:lnTo>
                  <a:lnTo>
                    <a:pt x="2391664" y="979932"/>
                  </a:lnTo>
                  <a:lnTo>
                    <a:pt x="2391664" y="93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45420" y="5395973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5361" y="5655053"/>
            <a:ext cx="1752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25046" y="5605272"/>
            <a:ext cx="1209040" cy="722630"/>
            <a:chOff x="1725046" y="5605272"/>
            <a:chExt cx="1209040" cy="722630"/>
          </a:xfrm>
        </p:grpSpPr>
        <p:sp>
          <p:nvSpPr>
            <p:cNvPr id="31" name="object 31"/>
            <p:cNvSpPr/>
            <p:nvPr/>
          </p:nvSpPr>
          <p:spPr>
            <a:xfrm>
              <a:off x="1725046" y="5693663"/>
              <a:ext cx="361315" cy="285115"/>
            </a:xfrm>
            <a:custGeom>
              <a:avLst/>
              <a:gdLst/>
              <a:ahLst/>
              <a:cxnLst/>
              <a:rect l="l" t="t" r="r" b="b"/>
              <a:pathLst>
                <a:path w="361314" h="285114">
                  <a:moveTo>
                    <a:pt x="361187" y="251459"/>
                  </a:moveTo>
                  <a:lnTo>
                    <a:pt x="24383" y="0"/>
                  </a:lnTo>
                  <a:lnTo>
                    <a:pt x="0" y="33527"/>
                  </a:lnTo>
                  <a:lnTo>
                    <a:pt x="335279" y="284987"/>
                  </a:lnTo>
                  <a:lnTo>
                    <a:pt x="361187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09322" y="5626607"/>
              <a:ext cx="502920" cy="680085"/>
            </a:xfrm>
            <a:custGeom>
              <a:avLst/>
              <a:gdLst/>
              <a:ahLst/>
              <a:cxnLst/>
              <a:rect l="l" t="t" r="r" b="b"/>
              <a:pathLst>
                <a:path w="502919" h="680085">
                  <a:moveTo>
                    <a:pt x="502919" y="67970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502919" y="679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7986" y="5605272"/>
              <a:ext cx="546100" cy="722630"/>
            </a:xfrm>
            <a:custGeom>
              <a:avLst/>
              <a:gdLst/>
              <a:ahLst/>
              <a:cxnLst/>
              <a:rect l="l" t="t" r="r" b="b"/>
              <a:pathLst>
                <a:path w="546100" h="722629">
                  <a:moveTo>
                    <a:pt x="545592" y="72237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722376"/>
                  </a:lnTo>
                  <a:lnTo>
                    <a:pt x="545592" y="722376"/>
                  </a:lnTo>
                  <a:close/>
                </a:path>
                <a:path w="546100" h="7226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546100" h="722629">
                  <a:moveTo>
                    <a:pt x="524256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504444" y="722376"/>
                  </a:lnTo>
                  <a:lnTo>
                    <a:pt x="504444" y="701040"/>
                  </a:lnTo>
                  <a:lnTo>
                    <a:pt x="524256" y="679704"/>
                  </a:lnTo>
                  <a:close/>
                </a:path>
                <a:path w="54610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546100" h="722629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722629">
                  <a:moveTo>
                    <a:pt x="524256" y="679704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679704"/>
                  </a:lnTo>
                  <a:lnTo>
                    <a:pt x="524256" y="679704"/>
                  </a:lnTo>
                  <a:close/>
                </a:path>
                <a:path w="546100" h="722629">
                  <a:moveTo>
                    <a:pt x="524256" y="722376"/>
                  </a:moveTo>
                  <a:lnTo>
                    <a:pt x="524256" y="679704"/>
                  </a:lnTo>
                  <a:lnTo>
                    <a:pt x="504444" y="701040"/>
                  </a:lnTo>
                  <a:lnTo>
                    <a:pt x="504444" y="722376"/>
                  </a:lnTo>
                  <a:lnTo>
                    <a:pt x="524256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35312" y="5647433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87986" y="6361176"/>
            <a:ext cx="546100" cy="722630"/>
            <a:chOff x="2387986" y="6361176"/>
            <a:chExt cx="546100" cy="722630"/>
          </a:xfrm>
        </p:grpSpPr>
        <p:sp>
          <p:nvSpPr>
            <p:cNvPr id="36" name="object 36"/>
            <p:cNvSpPr/>
            <p:nvPr/>
          </p:nvSpPr>
          <p:spPr>
            <a:xfrm>
              <a:off x="2409322" y="6382511"/>
              <a:ext cx="502920" cy="680085"/>
            </a:xfrm>
            <a:custGeom>
              <a:avLst/>
              <a:gdLst/>
              <a:ahLst/>
              <a:cxnLst/>
              <a:rect l="l" t="t" r="r" b="b"/>
              <a:pathLst>
                <a:path w="502919" h="680084">
                  <a:moveTo>
                    <a:pt x="502919" y="67970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502919" y="679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7986" y="6361176"/>
              <a:ext cx="546100" cy="722630"/>
            </a:xfrm>
            <a:custGeom>
              <a:avLst/>
              <a:gdLst/>
              <a:ahLst/>
              <a:cxnLst/>
              <a:rect l="l" t="t" r="r" b="b"/>
              <a:pathLst>
                <a:path w="546100" h="722629">
                  <a:moveTo>
                    <a:pt x="545592" y="72237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722376"/>
                  </a:lnTo>
                  <a:lnTo>
                    <a:pt x="545592" y="722376"/>
                  </a:lnTo>
                  <a:close/>
                </a:path>
                <a:path w="546100" h="7226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546100" h="722629">
                  <a:moveTo>
                    <a:pt x="524256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504444" y="722376"/>
                  </a:lnTo>
                  <a:lnTo>
                    <a:pt x="504444" y="701040"/>
                  </a:lnTo>
                  <a:lnTo>
                    <a:pt x="524256" y="679704"/>
                  </a:lnTo>
                  <a:close/>
                </a:path>
                <a:path w="54610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546100" h="722629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722629">
                  <a:moveTo>
                    <a:pt x="524256" y="679704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679704"/>
                  </a:lnTo>
                  <a:lnTo>
                    <a:pt x="524256" y="679704"/>
                  </a:lnTo>
                  <a:close/>
                </a:path>
                <a:path w="546100" h="722629">
                  <a:moveTo>
                    <a:pt x="524256" y="722376"/>
                  </a:moveTo>
                  <a:lnTo>
                    <a:pt x="524256" y="679704"/>
                  </a:lnTo>
                  <a:lnTo>
                    <a:pt x="504444" y="701040"/>
                  </a:lnTo>
                  <a:lnTo>
                    <a:pt x="504444" y="722376"/>
                  </a:lnTo>
                  <a:lnTo>
                    <a:pt x="524256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96637" y="5060693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5312" y="6452124"/>
            <a:ext cx="249554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55010" y="6452124"/>
            <a:ext cx="473709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5010" y="5647433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2578" y="4556250"/>
            <a:ext cx="8750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20" dirty="0">
                <a:latin typeface="Times New Roman"/>
                <a:cs typeface="Times New Roman"/>
              </a:rPr>
              <a:t>L</a:t>
            </a:r>
            <a:r>
              <a:rPr sz="3525" spc="-30" baseline="-20094" dirty="0">
                <a:latin typeface="Times New Roman"/>
                <a:cs typeface="Times New Roman"/>
              </a:rPr>
              <a:t>1</a:t>
            </a:r>
            <a:r>
              <a:rPr sz="3500" i="1" spc="-20" dirty="0">
                <a:latin typeface="Times New Roman"/>
                <a:cs typeface="Times New Roman"/>
              </a:rPr>
              <a:t>L</a:t>
            </a:r>
            <a:r>
              <a:rPr sz="3525" spc="-30" baseline="-20094" dirty="0">
                <a:latin typeface="Times New Roman"/>
                <a:cs typeface="Times New Roman"/>
              </a:rPr>
              <a:t>2</a:t>
            </a:r>
            <a:endParaRPr sz="3525" baseline="-20094" dirty="0">
              <a:latin typeface="Times New Roman"/>
              <a:cs typeface="Times New Roman"/>
            </a:endParaRPr>
          </a:p>
        </p:txBody>
      </p:sp>
      <p:sp>
        <p:nvSpPr>
          <p:cNvPr id="42" name="Zástupný symbol pro číslo snímku 41">
            <a:extLst>
              <a:ext uri="{FF2B5EF4-FFF2-40B4-BE49-F238E27FC236}">
                <a16:creationId xmlns:a16="http://schemas.microsoft.com/office/drawing/2014/main" id="{696CA448-47E8-90F8-390E-A7162A4B98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18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711960"/>
            <a:chOff x="1049917" y="1831848"/>
            <a:chExt cx="8595360" cy="1711960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1026160"/>
            </a:xfrm>
            <a:custGeom>
              <a:avLst/>
              <a:gdLst/>
              <a:ahLst/>
              <a:cxnLst/>
              <a:rect l="l" t="t" r="r" b="b"/>
              <a:pathLst>
                <a:path w="8595360" h="1026160">
                  <a:moveTo>
                    <a:pt x="32003" y="993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25651"/>
                  </a:lnTo>
                  <a:lnTo>
                    <a:pt x="15239" y="1025651"/>
                  </a:lnTo>
                  <a:lnTo>
                    <a:pt x="15239" y="993647"/>
                  </a:lnTo>
                  <a:lnTo>
                    <a:pt x="32003" y="993647"/>
                  </a:lnTo>
                  <a:close/>
                </a:path>
                <a:path w="8595360" h="1026160">
                  <a:moveTo>
                    <a:pt x="8580116" y="993647"/>
                  </a:moveTo>
                  <a:lnTo>
                    <a:pt x="15239" y="993647"/>
                  </a:lnTo>
                  <a:lnTo>
                    <a:pt x="32003" y="1008887"/>
                  </a:lnTo>
                  <a:lnTo>
                    <a:pt x="32003" y="1025651"/>
                  </a:lnTo>
                  <a:lnTo>
                    <a:pt x="8563352" y="1025651"/>
                  </a:lnTo>
                  <a:lnTo>
                    <a:pt x="8563352" y="1008887"/>
                  </a:lnTo>
                  <a:lnTo>
                    <a:pt x="8580116" y="993647"/>
                  </a:lnTo>
                  <a:close/>
                </a:path>
                <a:path w="8595360" h="1026160">
                  <a:moveTo>
                    <a:pt x="32003" y="1025651"/>
                  </a:moveTo>
                  <a:lnTo>
                    <a:pt x="32003" y="1008887"/>
                  </a:lnTo>
                  <a:lnTo>
                    <a:pt x="15239" y="993647"/>
                  </a:lnTo>
                  <a:lnTo>
                    <a:pt x="15239" y="1025651"/>
                  </a:lnTo>
                  <a:lnTo>
                    <a:pt x="32003" y="1025651"/>
                  </a:lnTo>
                  <a:close/>
                </a:path>
                <a:path w="8595360" h="1026160">
                  <a:moveTo>
                    <a:pt x="8595356" y="10256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93647"/>
                  </a:lnTo>
                  <a:lnTo>
                    <a:pt x="8580116" y="993647"/>
                  </a:lnTo>
                  <a:lnTo>
                    <a:pt x="8580116" y="1025651"/>
                  </a:lnTo>
                  <a:lnTo>
                    <a:pt x="8595356" y="1025651"/>
                  </a:lnTo>
                  <a:close/>
                </a:path>
                <a:path w="8595360" h="1026160">
                  <a:moveTo>
                    <a:pt x="8580116" y="1025651"/>
                  </a:moveTo>
                  <a:lnTo>
                    <a:pt x="8580116" y="993647"/>
                  </a:lnTo>
                  <a:lnTo>
                    <a:pt x="8563352" y="1008887"/>
                  </a:lnTo>
                  <a:lnTo>
                    <a:pt x="8563352" y="1025651"/>
                  </a:lnTo>
                  <a:lnTo>
                    <a:pt x="8580116" y="102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75392" y="478027"/>
            <a:ext cx="43427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Reverzace</a:t>
            </a:r>
            <a:r>
              <a:rPr spc="-85" dirty="0"/>
              <a:t> </a:t>
            </a:r>
            <a:r>
              <a:rPr spc="-10" dirty="0"/>
              <a:t>jazyka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359054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9837" y="4681740"/>
            <a:ext cx="4554220" cy="353695"/>
          </a:xfrm>
          <a:custGeom>
            <a:avLst/>
            <a:gdLst/>
            <a:ahLst/>
            <a:cxnLst/>
            <a:rect l="l" t="t" r="r" b="b"/>
            <a:pathLst>
              <a:path w="4554220" h="353695">
                <a:moveTo>
                  <a:pt x="289560" y="353568"/>
                </a:moveTo>
                <a:lnTo>
                  <a:pt x="259080" y="348996"/>
                </a:lnTo>
                <a:lnTo>
                  <a:pt x="243840" y="344424"/>
                </a:lnTo>
                <a:lnTo>
                  <a:pt x="228600" y="341376"/>
                </a:lnTo>
                <a:lnTo>
                  <a:pt x="182880" y="336804"/>
                </a:lnTo>
                <a:lnTo>
                  <a:pt x="167640" y="336804"/>
                </a:lnTo>
                <a:lnTo>
                  <a:pt x="152400" y="335280"/>
                </a:lnTo>
                <a:lnTo>
                  <a:pt x="121920" y="336804"/>
                </a:lnTo>
                <a:lnTo>
                  <a:pt x="106680" y="336804"/>
                </a:lnTo>
                <a:lnTo>
                  <a:pt x="91440" y="339852"/>
                </a:lnTo>
                <a:lnTo>
                  <a:pt x="60960" y="341376"/>
                </a:lnTo>
                <a:lnTo>
                  <a:pt x="45720" y="345948"/>
                </a:lnTo>
                <a:lnTo>
                  <a:pt x="30480" y="348996"/>
                </a:lnTo>
                <a:lnTo>
                  <a:pt x="0" y="353568"/>
                </a:lnTo>
                <a:lnTo>
                  <a:pt x="289560" y="353568"/>
                </a:lnTo>
                <a:close/>
              </a:path>
              <a:path w="4554220" h="353695">
                <a:moveTo>
                  <a:pt x="4553712" y="0"/>
                </a:moveTo>
                <a:lnTo>
                  <a:pt x="2398776" y="0"/>
                </a:lnTo>
                <a:lnTo>
                  <a:pt x="2398776" y="353568"/>
                </a:lnTo>
                <a:lnTo>
                  <a:pt x="2420112" y="353568"/>
                </a:lnTo>
                <a:lnTo>
                  <a:pt x="2441448" y="353568"/>
                </a:lnTo>
                <a:lnTo>
                  <a:pt x="2441448" y="41148"/>
                </a:lnTo>
                <a:lnTo>
                  <a:pt x="4512564" y="41148"/>
                </a:lnTo>
                <a:lnTo>
                  <a:pt x="4512564" y="353568"/>
                </a:lnTo>
                <a:lnTo>
                  <a:pt x="4532376" y="353568"/>
                </a:lnTo>
                <a:lnTo>
                  <a:pt x="4553712" y="353568"/>
                </a:lnTo>
                <a:lnTo>
                  <a:pt x="455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6" name="object 16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9961" y="5122164"/>
              <a:ext cx="1847214" cy="2098675"/>
            </a:xfrm>
            <a:custGeom>
              <a:avLst/>
              <a:gdLst/>
              <a:ahLst/>
              <a:cxnLst/>
              <a:rect l="l" t="t" r="r" b="b"/>
              <a:pathLst>
                <a:path w="1847215" h="2098675">
                  <a:moveTo>
                    <a:pt x="1847088" y="1050036"/>
                  </a:moveTo>
                  <a:lnTo>
                    <a:pt x="1846024" y="999100"/>
                  </a:lnTo>
                  <a:lnTo>
                    <a:pt x="1842865" y="948797"/>
                  </a:lnTo>
                  <a:lnTo>
                    <a:pt x="1837658" y="899180"/>
                  </a:lnTo>
                  <a:lnTo>
                    <a:pt x="1830452" y="850305"/>
                  </a:lnTo>
                  <a:lnTo>
                    <a:pt x="1821296" y="802226"/>
                  </a:lnTo>
                  <a:lnTo>
                    <a:pt x="1810236" y="754998"/>
                  </a:lnTo>
                  <a:lnTo>
                    <a:pt x="1797322" y="708675"/>
                  </a:lnTo>
                  <a:lnTo>
                    <a:pt x="1782601" y="663312"/>
                  </a:lnTo>
                  <a:lnTo>
                    <a:pt x="1766122" y="618965"/>
                  </a:lnTo>
                  <a:lnTo>
                    <a:pt x="1747933" y="575686"/>
                  </a:lnTo>
                  <a:lnTo>
                    <a:pt x="1728082" y="533532"/>
                  </a:lnTo>
                  <a:lnTo>
                    <a:pt x="1706617" y="492557"/>
                  </a:lnTo>
                  <a:lnTo>
                    <a:pt x="1683586" y="452815"/>
                  </a:lnTo>
                  <a:lnTo>
                    <a:pt x="1659037" y="414361"/>
                  </a:lnTo>
                  <a:lnTo>
                    <a:pt x="1633019" y="377250"/>
                  </a:lnTo>
                  <a:lnTo>
                    <a:pt x="1605580" y="341537"/>
                  </a:lnTo>
                  <a:lnTo>
                    <a:pt x="1576768" y="307276"/>
                  </a:lnTo>
                  <a:lnTo>
                    <a:pt x="1546631" y="274522"/>
                  </a:lnTo>
                  <a:lnTo>
                    <a:pt x="1515217" y="243329"/>
                  </a:lnTo>
                  <a:lnTo>
                    <a:pt x="1482575" y="213753"/>
                  </a:lnTo>
                  <a:lnTo>
                    <a:pt x="1448752" y="185847"/>
                  </a:lnTo>
                  <a:lnTo>
                    <a:pt x="1413796" y="159667"/>
                  </a:lnTo>
                  <a:lnTo>
                    <a:pt x="1377757" y="135267"/>
                  </a:lnTo>
                  <a:lnTo>
                    <a:pt x="1340682" y="112702"/>
                  </a:lnTo>
                  <a:lnTo>
                    <a:pt x="1302618" y="92027"/>
                  </a:lnTo>
                  <a:lnTo>
                    <a:pt x="1263615" y="73295"/>
                  </a:lnTo>
                  <a:lnTo>
                    <a:pt x="1223721" y="56563"/>
                  </a:lnTo>
                  <a:lnTo>
                    <a:pt x="1182983" y="41885"/>
                  </a:lnTo>
                  <a:lnTo>
                    <a:pt x="1141450" y="29314"/>
                  </a:lnTo>
                  <a:lnTo>
                    <a:pt x="1099170" y="18907"/>
                  </a:lnTo>
                  <a:lnTo>
                    <a:pt x="1056192" y="10717"/>
                  </a:lnTo>
                  <a:lnTo>
                    <a:pt x="1012562" y="4799"/>
                  </a:lnTo>
                  <a:lnTo>
                    <a:pt x="968330" y="1209"/>
                  </a:lnTo>
                  <a:lnTo>
                    <a:pt x="923544" y="0"/>
                  </a:lnTo>
                  <a:lnTo>
                    <a:pt x="878884" y="1209"/>
                  </a:lnTo>
                  <a:lnTo>
                    <a:pt x="834763" y="4799"/>
                  </a:lnTo>
                  <a:lnTo>
                    <a:pt x="791231" y="10717"/>
                  </a:lnTo>
                  <a:lnTo>
                    <a:pt x="748335" y="18907"/>
                  </a:lnTo>
                  <a:lnTo>
                    <a:pt x="706126" y="29314"/>
                  </a:lnTo>
                  <a:lnTo>
                    <a:pt x="664651" y="41885"/>
                  </a:lnTo>
                  <a:lnTo>
                    <a:pt x="623960" y="56563"/>
                  </a:lnTo>
                  <a:lnTo>
                    <a:pt x="584101" y="73295"/>
                  </a:lnTo>
                  <a:lnTo>
                    <a:pt x="545123" y="92027"/>
                  </a:lnTo>
                  <a:lnTo>
                    <a:pt x="507076" y="112702"/>
                  </a:lnTo>
                  <a:lnTo>
                    <a:pt x="470007" y="135267"/>
                  </a:lnTo>
                  <a:lnTo>
                    <a:pt x="433966" y="159667"/>
                  </a:lnTo>
                  <a:lnTo>
                    <a:pt x="399002" y="185847"/>
                  </a:lnTo>
                  <a:lnTo>
                    <a:pt x="365164" y="213753"/>
                  </a:lnTo>
                  <a:lnTo>
                    <a:pt x="332500" y="243329"/>
                  </a:lnTo>
                  <a:lnTo>
                    <a:pt x="301059" y="274522"/>
                  </a:lnTo>
                  <a:lnTo>
                    <a:pt x="270891" y="307276"/>
                  </a:lnTo>
                  <a:lnTo>
                    <a:pt x="242043" y="341537"/>
                  </a:lnTo>
                  <a:lnTo>
                    <a:pt x="214565" y="377250"/>
                  </a:lnTo>
                  <a:lnTo>
                    <a:pt x="188506" y="414361"/>
                  </a:lnTo>
                  <a:lnTo>
                    <a:pt x="163914" y="452815"/>
                  </a:lnTo>
                  <a:lnTo>
                    <a:pt x="140839" y="492557"/>
                  </a:lnTo>
                  <a:lnTo>
                    <a:pt x="119329" y="533532"/>
                  </a:lnTo>
                  <a:lnTo>
                    <a:pt x="99433" y="575686"/>
                  </a:lnTo>
                  <a:lnTo>
                    <a:pt x="81200" y="618965"/>
                  </a:lnTo>
                  <a:lnTo>
                    <a:pt x="64679" y="663312"/>
                  </a:lnTo>
                  <a:lnTo>
                    <a:pt x="49919" y="708675"/>
                  </a:lnTo>
                  <a:lnTo>
                    <a:pt x="36968" y="754998"/>
                  </a:lnTo>
                  <a:lnTo>
                    <a:pt x="25876" y="802226"/>
                  </a:lnTo>
                  <a:lnTo>
                    <a:pt x="16691" y="850305"/>
                  </a:lnTo>
                  <a:lnTo>
                    <a:pt x="9462" y="899180"/>
                  </a:lnTo>
                  <a:lnTo>
                    <a:pt x="4237" y="948797"/>
                  </a:lnTo>
                  <a:lnTo>
                    <a:pt x="1067" y="999100"/>
                  </a:lnTo>
                  <a:lnTo>
                    <a:pt x="0" y="1050036"/>
                  </a:lnTo>
                  <a:lnTo>
                    <a:pt x="1067" y="1100840"/>
                  </a:lnTo>
                  <a:lnTo>
                    <a:pt x="4237" y="1151021"/>
                  </a:lnTo>
                  <a:lnTo>
                    <a:pt x="9462" y="1200522"/>
                  </a:lnTo>
                  <a:lnTo>
                    <a:pt x="16691" y="1249289"/>
                  </a:lnTo>
                  <a:lnTo>
                    <a:pt x="25876" y="1297267"/>
                  </a:lnTo>
                  <a:lnTo>
                    <a:pt x="36968" y="1344401"/>
                  </a:lnTo>
                  <a:lnTo>
                    <a:pt x="49919" y="1390635"/>
                  </a:lnTo>
                  <a:lnTo>
                    <a:pt x="64679" y="1435916"/>
                  </a:lnTo>
                  <a:lnTo>
                    <a:pt x="81200" y="1480188"/>
                  </a:lnTo>
                  <a:lnTo>
                    <a:pt x="99433" y="1523397"/>
                  </a:lnTo>
                  <a:lnTo>
                    <a:pt x="119329" y="1565487"/>
                  </a:lnTo>
                  <a:lnTo>
                    <a:pt x="140839" y="1606403"/>
                  </a:lnTo>
                  <a:lnTo>
                    <a:pt x="163914" y="1646091"/>
                  </a:lnTo>
                  <a:lnTo>
                    <a:pt x="188506" y="1684496"/>
                  </a:lnTo>
                  <a:lnTo>
                    <a:pt x="214565" y="1721563"/>
                  </a:lnTo>
                  <a:lnTo>
                    <a:pt x="242043" y="1757236"/>
                  </a:lnTo>
                  <a:lnTo>
                    <a:pt x="270891" y="1791462"/>
                  </a:lnTo>
                  <a:lnTo>
                    <a:pt x="301059" y="1824184"/>
                  </a:lnTo>
                  <a:lnTo>
                    <a:pt x="332500" y="1855349"/>
                  </a:lnTo>
                  <a:lnTo>
                    <a:pt x="365164" y="1884901"/>
                  </a:lnTo>
                  <a:lnTo>
                    <a:pt x="399002" y="1912785"/>
                  </a:lnTo>
                  <a:lnTo>
                    <a:pt x="433966" y="1938947"/>
                  </a:lnTo>
                  <a:lnTo>
                    <a:pt x="470007" y="1963332"/>
                  </a:lnTo>
                  <a:lnTo>
                    <a:pt x="507076" y="1985884"/>
                  </a:lnTo>
                  <a:lnTo>
                    <a:pt x="545123" y="2006549"/>
                  </a:lnTo>
                  <a:lnTo>
                    <a:pt x="584101" y="2025271"/>
                  </a:lnTo>
                  <a:lnTo>
                    <a:pt x="623960" y="2041997"/>
                  </a:lnTo>
                  <a:lnTo>
                    <a:pt x="664651" y="2056671"/>
                  </a:lnTo>
                  <a:lnTo>
                    <a:pt x="706126" y="2069238"/>
                  </a:lnTo>
                  <a:lnTo>
                    <a:pt x="748335" y="2079643"/>
                  </a:lnTo>
                  <a:lnTo>
                    <a:pt x="791231" y="2087831"/>
                  </a:lnTo>
                  <a:lnTo>
                    <a:pt x="834763" y="2093748"/>
                  </a:lnTo>
                  <a:lnTo>
                    <a:pt x="878884" y="2097339"/>
                  </a:lnTo>
                  <a:lnTo>
                    <a:pt x="923544" y="2098548"/>
                  </a:lnTo>
                  <a:lnTo>
                    <a:pt x="968330" y="2097339"/>
                  </a:lnTo>
                  <a:lnTo>
                    <a:pt x="1012562" y="2093748"/>
                  </a:lnTo>
                  <a:lnTo>
                    <a:pt x="1056192" y="2087831"/>
                  </a:lnTo>
                  <a:lnTo>
                    <a:pt x="1099170" y="2079643"/>
                  </a:lnTo>
                  <a:lnTo>
                    <a:pt x="1141450" y="2069238"/>
                  </a:lnTo>
                  <a:lnTo>
                    <a:pt x="1182983" y="2056671"/>
                  </a:lnTo>
                  <a:lnTo>
                    <a:pt x="1223721" y="2041997"/>
                  </a:lnTo>
                  <a:lnTo>
                    <a:pt x="1263615" y="2025271"/>
                  </a:lnTo>
                  <a:lnTo>
                    <a:pt x="1302618" y="2006549"/>
                  </a:lnTo>
                  <a:lnTo>
                    <a:pt x="1340682" y="1985884"/>
                  </a:lnTo>
                  <a:lnTo>
                    <a:pt x="1377757" y="1963332"/>
                  </a:lnTo>
                  <a:lnTo>
                    <a:pt x="1413796" y="1938947"/>
                  </a:lnTo>
                  <a:lnTo>
                    <a:pt x="1448752" y="1912785"/>
                  </a:lnTo>
                  <a:lnTo>
                    <a:pt x="1482575" y="1884901"/>
                  </a:lnTo>
                  <a:lnTo>
                    <a:pt x="1515217" y="1855349"/>
                  </a:lnTo>
                  <a:lnTo>
                    <a:pt x="1546631" y="1824184"/>
                  </a:lnTo>
                  <a:lnTo>
                    <a:pt x="1576768" y="1791462"/>
                  </a:lnTo>
                  <a:lnTo>
                    <a:pt x="1605580" y="1757236"/>
                  </a:lnTo>
                  <a:lnTo>
                    <a:pt x="1633019" y="1721563"/>
                  </a:lnTo>
                  <a:lnTo>
                    <a:pt x="1659037" y="1684496"/>
                  </a:lnTo>
                  <a:lnTo>
                    <a:pt x="1683586" y="1646091"/>
                  </a:lnTo>
                  <a:lnTo>
                    <a:pt x="1706617" y="1606403"/>
                  </a:lnTo>
                  <a:lnTo>
                    <a:pt x="1728082" y="1565487"/>
                  </a:lnTo>
                  <a:lnTo>
                    <a:pt x="1747933" y="1523397"/>
                  </a:lnTo>
                  <a:lnTo>
                    <a:pt x="1766122" y="1480188"/>
                  </a:lnTo>
                  <a:lnTo>
                    <a:pt x="1782601" y="1435916"/>
                  </a:lnTo>
                  <a:lnTo>
                    <a:pt x="1797322" y="1390635"/>
                  </a:lnTo>
                  <a:lnTo>
                    <a:pt x="1810236" y="1344401"/>
                  </a:lnTo>
                  <a:lnTo>
                    <a:pt x="1821296" y="1297267"/>
                  </a:lnTo>
                  <a:lnTo>
                    <a:pt x="1830452" y="1249289"/>
                  </a:lnTo>
                  <a:lnTo>
                    <a:pt x="1837658" y="1200522"/>
                  </a:lnTo>
                  <a:lnTo>
                    <a:pt x="1842865" y="1151021"/>
                  </a:lnTo>
                  <a:lnTo>
                    <a:pt x="1846024" y="1100840"/>
                  </a:lnTo>
                  <a:lnTo>
                    <a:pt x="1847088" y="1050036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8613" y="5035308"/>
              <a:ext cx="4229735" cy="2207260"/>
            </a:xfrm>
            <a:custGeom>
              <a:avLst/>
              <a:gdLst/>
              <a:ahLst/>
              <a:cxnLst/>
              <a:rect l="l" t="t" r="r" b="b"/>
              <a:pathLst>
                <a:path w="4229734" h="2207259">
                  <a:moveTo>
                    <a:pt x="2154936" y="0"/>
                  </a:moveTo>
                  <a:lnTo>
                    <a:pt x="2113788" y="0"/>
                  </a:lnTo>
                  <a:lnTo>
                    <a:pt x="2113788" y="326136"/>
                  </a:lnTo>
                  <a:lnTo>
                    <a:pt x="42672" y="32613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368808"/>
                  </a:lnTo>
                  <a:lnTo>
                    <a:pt x="21336" y="368808"/>
                  </a:lnTo>
                  <a:lnTo>
                    <a:pt x="42672" y="368808"/>
                  </a:lnTo>
                  <a:lnTo>
                    <a:pt x="2113788" y="368808"/>
                  </a:lnTo>
                  <a:lnTo>
                    <a:pt x="2133600" y="368808"/>
                  </a:lnTo>
                  <a:lnTo>
                    <a:pt x="2154936" y="368808"/>
                  </a:lnTo>
                  <a:lnTo>
                    <a:pt x="2154936" y="0"/>
                  </a:lnTo>
                  <a:close/>
                </a:path>
                <a:path w="4229734" h="2207259">
                  <a:moveTo>
                    <a:pt x="4229608" y="999744"/>
                  </a:moveTo>
                  <a:lnTo>
                    <a:pt x="4216908" y="973836"/>
                  </a:lnTo>
                  <a:lnTo>
                    <a:pt x="4216908" y="920496"/>
                  </a:lnTo>
                  <a:lnTo>
                    <a:pt x="4204208" y="868680"/>
                  </a:lnTo>
                  <a:lnTo>
                    <a:pt x="4191508" y="819404"/>
                  </a:lnTo>
                  <a:lnTo>
                    <a:pt x="4191508" y="1031748"/>
                  </a:lnTo>
                  <a:lnTo>
                    <a:pt x="4191508" y="1136904"/>
                  </a:lnTo>
                  <a:lnTo>
                    <a:pt x="4191508" y="1144727"/>
                  </a:lnTo>
                  <a:lnTo>
                    <a:pt x="4191508" y="1242060"/>
                  </a:lnTo>
                  <a:lnTo>
                    <a:pt x="4178808" y="1293876"/>
                  </a:lnTo>
                  <a:lnTo>
                    <a:pt x="4178808" y="1344168"/>
                  </a:lnTo>
                  <a:lnTo>
                    <a:pt x="4140708" y="1491996"/>
                  </a:lnTo>
                  <a:lnTo>
                    <a:pt x="4115308" y="1537716"/>
                  </a:lnTo>
                  <a:lnTo>
                    <a:pt x="4102608" y="1583436"/>
                  </a:lnTo>
                  <a:lnTo>
                    <a:pt x="4077208" y="1627632"/>
                  </a:lnTo>
                  <a:lnTo>
                    <a:pt x="4064508" y="1671828"/>
                  </a:lnTo>
                  <a:lnTo>
                    <a:pt x="4013708" y="1754124"/>
                  </a:lnTo>
                  <a:lnTo>
                    <a:pt x="3988308" y="1792224"/>
                  </a:lnTo>
                  <a:lnTo>
                    <a:pt x="3950208" y="1828800"/>
                  </a:lnTo>
                  <a:lnTo>
                    <a:pt x="3924808" y="1865376"/>
                  </a:lnTo>
                  <a:lnTo>
                    <a:pt x="3899408" y="1898904"/>
                  </a:lnTo>
                  <a:lnTo>
                    <a:pt x="3861308" y="1930908"/>
                  </a:lnTo>
                  <a:lnTo>
                    <a:pt x="3823208" y="1961388"/>
                  </a:lnTo>
                  <a:lnTo>
                    <a:pt x="3797808" y="1990344"/>
                  </a:lnTo>
                  <a:lnTo>
                    <a:pt x="3759708" y="2017776"/>
                  </a:lnTo>
                  <a:lnTo>
                    <a:pt x="3721608" y="2042160"/>
                  </a:lnTo>
                  <a:lnTo>
                    <a:pt x="3683508" y="2065020"/>
                  </a:lnTo>
                  <a:lnTo>
                    <a:pt x="3632708" y="2084832"/>
                  </a:lnTo>
                  <a:lnTo>
                    <a:pt x="3620008" y="2093976"/>
                  </a:lnTo>
                  <a:lnTo>
                    <a:pt x="3594608" y="2103120"/>
                  </a:lnTo>
                  <a:lnTo>
                    <a:pt x="3581908" y="2110740"/>
                  </a:lnTo>
                  <a:lnTo>
                    <a:pt x="3556508" y="2119884"/>
                  </a:lnTo>
                  <a:lnTo>
                    <a:pt x="3531108" y="2125980"/>
                  </a:lnTo>
                  <a:lnTo>
                    <a:pt x="3518408" y="2133600"/>
                  </a:lnTo>
                  <a:lnTo>
                    <a:pt x="3493008" y="2139696"/>
                  </a:lnTo>
                  <a:lnTo>
                    <a:pt x="3442208" y="2148840"/>
                  </a:lnTo>
                  <a:lnTo>
                    <a:pt x="3429508" y="2153412"/>
                  </a:lnTo>
                  <a:lnTo>
                    <a:pt x="3353308" y="2162556"/>
                  </a:lnTo>
                  <a:lnTo>
                    <a:pt x="3327908" y="2164080"/>
                  </a:lnTo>
                  <a:lnTo>
                    <a:pt x="3315208" y="2164080"/>
                  </a:lnTo>
                  <a:lnTo>
                    <a:pt x="3289808" y="2165604"/>
                  </a:lnTo>
                  <a:lnTo>
                    <a:pt x="3264408" y="2164080"/>
                  </a:lnTo>
                  <a:lnTo>
                    <a:pt x="3239008" y="2164080"/>
                  </a:lnTo>
                  <a:lnTo>
                    <a:pt x="3213608" y="2162556"/>
                  </a:lnTo>
                  <a:lnTo>
                    <a:pt x="3150108" y="2153412"/>
                  </a:lnTo>
                  <a:lnTo>
                    <a:pt x="3124708" y="2148840"/>
                  </a:lnTo>
                  <a:lnTo>
                    <a:pt x="3112008" y="2144268"/>
                  </a:lnTo>
                  <a:lnTo>
                    <a:pt x="3086608" y="2138172"/>
                  </a:lnTo>
                  <a:lnTo>
                    <a:pt x="3061208" y="2133600"/>
                  </a:lnTo>
                  <a:lnTo>
                    <a:pt x="2985008" y="2103120"/>
                  </a:lnTo>
                  <a:lnTo>
                    <a:pt x="2934208" y="2084832"/>
                  </a:lnTo>
                  <a:lnTo>
                    <a:pt x="2896108" y="2063496"/>
                  </a:lnTo>
                  <a:lnTo>
                    <a:pt x="2858008" y="2040636"/>
                  </a:lnTo>
                  <a:lnTo>
                    <a:pt x="2819908" y="2016252"/>
                  </a:lnTo>
                  <a:lnTo>
                    <a:pt x="2781808" y="1990344"/>
                  </a:lnTo>
                  <a:lnTo>
                    <a:pt x="2743708" y="1961388"/>
                  </a:lnTo>
                  <a:lnTo>
                    <a:pt x="2718308" y="1930908"/>
                  </a:lnTo>
                  <a:lnTo>
                    <a:pt x="2680208" y="1898904"/>
                  </a:lnTo>
                  <a:lnTo>
                    <a:pt x="2654808" y="1863852"/>
                  </a:lnTo>
                  <a:lnTo>
                    <a:pt x="2616708" y="1828800"/>
                  </a:lnTo>
                  <a:lnTo>
                    <a:pt x="2565908" y="1752600"/>
                  </a:lnTo>
                  <a:lnTo>
                    <a:pt x="2515108" y="1670304"/>
                  </a:lnTo>
                  <a:lnTo>
                    <a:pt x="2489708" y="1627632"/>
                  </a:lnTo>
                  <a:lnTo>
                    <a:pt x="2477008" y="1583436"/>
                  </a:lnTo>
                  <a:lnTo>
                    <a:pt x="2451608" y="1537716"/>
                  </a:lnTo>
                  <a:lnTo>
                    <a:pt x="2426208" y="1443228"/>
                  </a:lnTo>
                  <a:lnTo>
                    <a:pt x="2400808" y="1344168"/>
                  </a:lnTo>
                  <a:lnTo>
                    <a:pt x="2400808" y="1292352"/>
                  </a:lnTo>
                  <a:lnTo>
                    <a:pt x="2388108" y="1267968"/>
                  </a:lnTo>
                  <a:lnTo>
                    <a:pt x="2388108" y="1144524"/>
                  </a:lnTo>
                  <a:lnTo>
                    <a:pt x="2388108" y="1135380"/>
                  </a:lnTo>
                  <a:lnTo>
                    <a:pt x="2388108" y="1004316"/>
                  </a:lnTo>
                  <a:lnTo>
                    <a:pt x="2400808" y="979932"/>
                  </a:lnTo>
                  <a:lnTo>
                    <a:pt x="2400808" y="928116"/>
                  </a:lnTo>
                  <a:lnTo>
                    <a:pt x="2426208" y="829056"/>
                  </a:lnTo>
                  <a:lnTo>
                    <a:pt x="2451608" y="734568"/>
                  </a:lnTo>
                  <a:lnTo>
                    <a:pt x="2477008" y="688848"/>
                  </a:lnTo>
                  <a:lnTo>
                    <a:pt x="2489708" y="644652"/>
                  </a:lnTo>
                  <a:lnTo>
                    <a:pt x="2515108" y="601980"/>
                  </a:lnTo>
                  <a:lnTo>
                    <a:pt x="2565908" y="519684"/>
                  </a:lnTo>
                  <a:lnTo>
                    <a:pt x="2616708" y="443484"/>
                  </a:lnTo>
                  <a:lnTo>
                    <a:pt x="2680208" y="373380"/>
                  </a:lnTo>
                  <a:lnTo>
                    <a:pt x="2718308" y="341376"/>
                  </a:lnTo>
                  <a:lnTo>
                    <a:pt x="2756408" y="310896"/>
                  </a:lnTo>
                  <a:lnTo>
                    <a:pt x="2781808" y="281940"/>
                  </a:lnTo>
                  <a:lnTo>
                    <a:pt x="2819908" y="256032"/>
                  </a:lnTo>
                  <a:lnTo>
                    <a:pt x="2858008" y="231648"/>
                  </a:lnTo>
                  <a:lnTo>
                    <a:pt x="2896108" y="208788"/>
                  </a:lnTo>
                  <a:lnTo>
                    <a:pt x="2934208" y="187452"/>
                  </a:lnTo>
                  <a:lnTo>
                    <a:pt x="2985008" y="169164"/>
                  </a:lnTo>
                  <a:lnTo>
                    <a:pt x="2997708" y="161544"/>
                  </a:lnTo>
                  <a:lnTo>
                    <a:pt x="3048508" y="146304"/>
                  </a:lnTo>
                  <a:lnTo>
                    <a:pt x="3086608" y="134112"/>
                  </a:lnTo>
                  <a:lnTo>
                    <a:pt x="3112008" y="128016"/>
                  </a:lnTo>
                  <a:lnTo>
                    <a:pt x="3124708" y="123444"/>
                  </a:lnTo>
                  <a:lnTo>
                    <a:pt x="3150108" y="118872"/>
                  </a:lnTo>
                  <a:lnTo>
                    <a:pt x="3200908" y="112776"/>
                  </a:lnTo>
                  <a:lnTo>
                    <a:pt x="3264408" y="108204"/>
                  </a:lnTo>
                  <a:lnTo>
                    <a:pt x="3277108" y="108204"/>
                  </a:lnTo>
                  <a:lnTo>
                    <a:pt x="3289808" y="108204"/>
                  </a:lnTo>
                  <a:lnTo>
                    <a:pt x="3315208" y="108204"/>
                  </a:lnTo>
                  <a:lnTo>
                    <a:pt x="3378708" y="112776"/>
                  </a:lnTo>
                  <a:lnTo>
                    <a:pt x="3404108" y="115824"/>
                  </a:lnTo>
                  <a:lnTo>
                    <a:pt x="3429508" y="120396"/>
                  </a:lnTo>
                  <a:lnTo>
                    <a:pt x="3467608" y="129540"/>
                  </a:lnTo>
                  <a:lnTo>
                    <a:pt x="3493008" y="134112"/>
                  </a:lnTo>
                  <a:lnTo>
                    <a:pt x="3531108" y="146304"/>
                  </a:lnTo>
                  <a:lnTo>
                    <a:pt x="3581908" y="161544"/>
                  </a:lnTo>
                  <a:lnTo>
                    <a:pt x="3594608" y="170688"/>
                  </a:lnTo>
                  <a:lnTo>
                    <a:pt x="3645408" y="188976"/>
                  </a:lnTo>
                  <a:lnTo>
                    <a:pt x="3683508" y="208788"/>
                  </a:lnTo>
                  <a:lnTo>
                    <a:pt x="3721608" y="231648"/>
                  </a:lnTo>
                  <a:lnTo>
                    <a:pt x="3759708" y="256032"/>
                  </a:lnTo>
                  <a:lnTo>
                    <a:pt x="3797808" y="283464"/>
                  </a:lnTo>
                  <a:lnTo>
                    <a:pt x="3823208" y="312420"/>
                  </a:lnTo>
                  <a:lnTo>
                    <a:pt x="3861308" y="342900"/>
                  </a:lnTo>
                  <a:lnTo>
                    <a:pt x="3899408" y="374904"/>
                  </a:lnTo>
                  <a:lnTo>
                    <a:pt x="3924808" y="408432"/>
                  </a:lnTo>
                  <a:lnTo>
                    <a:pt x="3988308" y="481584"/>
                  </a:lnTo>
                  <a:lnTo>
                    <a:pt x="4039108" y="560832"/>
                  </a:lnTo>
                  <a:lnTo>
                    <a:pt x="4064508" y="601980"/>
                  </a:lnTo>
                  <a:lnTo>
                    <a:pt x="4077208" y="646176"/>
                  </a:lnTo>
                  <a:lnTo>
                    <a:pt x="4102608" y="690372"/>
                  </a:lnTo>
                  <a:lnTo>
                    <a:pt x="4115308" y="736092"/>
                  </a:lnTo>
                  <a:lnTo>
                    <a:pt x="4140708" y="783336"/>
                  </a:lnTo>
                  <a:lnTo>
                    <a:pt x="4166108" y="879348"/>
                  </a:lnTo>
                  <a:lnTo>
                    <a:pt x="4178808" y="929640"/>
                  </a:lnTo>
                  <a:lnTo>
                    <a:pt x="4178808" y="979932"/>
                  </a:lnTo>
                  <a:lnTo>
                    <a:pt x="4191508" y="1031748"/>
                  </a:lnTo>
                  <a:lnTo>
                    <a:pt x="4191508" y="819404"/>
                  </a:lnTo>
                  <a:lnTo>
                    <a:pt x="4166108" y="720852"/>
                  </a:lnTo>
                  <a:lnTo>
                    <a:pt x="4115308" y="626364"/>
                  </a:lnTo>
                  <a:lnTo>
                    <a:pt x="4102608" y="582168"/>
                  </a:lnTo>
                  <a:lnTo>
                    <a:pt x="4077208" y="537972"/>
                  </a:lnTo>
                  <a:lnTo>
                    <a:pt x="4013708" y="455676"/>
                  </a:lnTo>
                  <a:lnTo>
                    <a:pt x="3988308" y="417576"/>
                  </a:lnTo>
                  <a:lnTo>
                    <a:pt x="3924808" y="344424"/>
                  </a:lnTo>
                  <a:lnTo>
                    <a:pt x="3886708" y="310896"/>
                  </a:lnTo>
                  <a:lnTo>
                    <a:pt x="3861308" y="278892"/>
                  </a:lnTo>
                  <a:lnTo>
                    <a:pt x="3785108" y="220980"/>
                  </a:lnTo>
                  <a:lnTo>
                    <a:pt x="3734308" y="195072"/>
                  </a:lnTo>
                  <a:lnTo>
                    <a:pt x="3696208" y="172212"/>
                  </a:lnTo>
                  <a:lnTo>
                    <a:pt x="3658108" y="150876"/>
                  </a:lnTo>
                  <a:lnTo>
                    <a:pt x="3632708" y="140208"/>
                  </a:lnTo>
                  <a:lnTo>
                    <a:pt x="3594608" y="121920"/>
                  </a:lnTo>
                  <a:lnTo>
                    <a:pt x="3543808" y="106680"/>
                  </a:lnTo>
                  <a:lnTo>
                    <a:pt x="3531108" y="100584"/>
                  </a:lnTo>
                  <a:lnTo>
                    <a:pt x="3505708" y="92964"/>
                  </a:lnTo>
                  <a:lnTo>
                    <a:pt x="3480308" y="88392"/>
                  </a:lnTo>
                  <a:lnTo>
                    <a:pt x="3454908" y="82296"/>
                  </a:lnTo>
                  <a:lnTo>
                    <a:pt x="3429508" y="77724"/>
                  </a:lnTo>
                  <a:lnTo>
                    <a:pt x="3404108" y="74676"/>
                  </a:lnTo>
                  <a:lnTo>
                    <a:pt x="3391408" y="71628"/>
                  </a:lnTo>
                  <a:lnTo>
                    <a:pt x="3366008" y="68580"/>
                  </a:lnTo>
                  <a:lnTo>
                    <a:pt x="3340608" y="67056"/>
                  </a:lnTo>
                  <a:lnTo>
                    <a:pt x="3315208" y="67056"/>
                  </a:lnTo>
                  <a:lnTo>
                    <a:pt x="3315208" y="82296"/>
                  </a:lnTo>
                  <a:lnTo>
                    <a:pt x="3302508" y="75819"/>
                  </a:lnTo>
                  <a:lnTo>
                    <a:pt x="3302508" y="73914"/>
                  </a:lnTo>
                  <a:lnTo>
                    <a:pt x="3315208" y="82296"/>
                  </a:lnTo>
                  <a:lnTo>
                    <a:pt x="3315208" y="67056"/>
                  </a:lnTo>
                  <a:lnTo>
                    <a:pt x="3289808" y="65532"/>
                  </a:lnTo>
                  <a:lnTo>
                    <a:pt x="3293364" y="67868"/>
                  </a:lnTo>
                  <a:lnTo>
                    <a:pt x="3289808" y="66865"/>
                  </a:lnTo>
                  <a:lnTo>
                    <a:pt x="3289808" y="65532"/>
                  </a:lnTo>
                  <a:lnTo>
                    <a:pt x="3277108" y="65532"/>
                  </a:lnTo>
                  <a:lnTo>
                    <a:pt x="3277108" y="97917"/>
                  </a:lnTo>
                  <a:lnTo>
                    <a:pt x="3277108" y="99822"/>
                  </a:lnTo>
                  <a:lnTo>
                    <a:pt x="3264408" y="91440"/>
                  </a:lnTo>
                  <a:lnTo>
                    <a:pt x="3277108" y="97917"/>
                  </a:lnTo>
                  <a:lnTo>
                    <a:pt x="3277108" y="65532"/>
                  </a:lnTo>
                  <a:lnTo>
                    <a:pt x="3264408" y="65532"/>
                  </a:lnTo>
                  <a:lnTo>
                    <a:pt x="3213608" y="68580"/>
                  </a:lnTo>
                  <a:lnTo>
                    <a:pt x="3162808" y="74676"/>
                  </a:lnTo>
                  <a:lnTo>
                    <a:pt x="3150108" y="77724"/>
                  </a:lnTo>
                  <a:lnTo>
                    <a:pt x="3124708" y="82296"/>
                  </a:lnTo>
                  <a:lnTo>
                    <a:pt x="3099308" y="88392"/>
                  </a:lnTo>
                  <a:lnTo>
                    <a:pt x="3073908" y="92964"/>
                  </a:lnTo>
                  <a:lnTo>
                    <a:pt x="3048508" y="99060"/>
                  </a:lnTo>
                  <a:lnTo>
                    <a:pt x="3010408" y="114300"/>
                  </a:lnTo>
                  <a:lnTo>
                    <a:pt x="2985008" y="121920"/>
                  </a:lnTo>
                  <a:lnTo>
                    <a:pt x="2959608" y="131064"/>
                  </a:lnTo>
                  <a:lnTo>
                    <a:pt x="2946908" y="140208"/>
                  </a:lnTo>
                  <a:lnTo>
                    <a:pt x="2921508" y="150876"/>
                  </a:lnTo>
                  <a:lnTo>
                    <a:pt x="2883408" y="172212"/>
                  </a:lnTo>
                  <a:lnTo>
                    <a:pt x="2832608" y="196596"/>
                  </a:lnTo>
                  <a:lnTo>
                    <a:pt x="2794508" y="222504"/>
                  </a:lnTo>
                  <a:lnTo>
                    <a:pt x="2756408" y="249936"/>
                  </a:lnTo>
                  <a:lnTo>
                    <a:pt x="2718308" y="280416"/>
                  </a:lnTo>
                  <a:lnTo>
                    <a:pt x="2680208" y="312420"/>
                  </a:lnTo>
                  <a:lnTo>
                    <a:pt x="2654808" y="345948"/>
                  </a:lnTo>
                  <a:lnTo>
                    <a:pt x="2616708" y="381000"/>
                  </a:lnTo>
                  <a:lnTo>
                    <a:pt x="2610485" y="389966"/>
                  </a:lnTo>
                  <a:lnTo>
                    <a:pt x="2257044" y="167627"/>
                  </a:lnTo>
                  <a:lnTo>
                    <a:pt x="2234184" y="202679"/>
                  </a:lnTo>
                  <a:lnTo>
                    <a:pt x="2586113" y="424065"/>
                  </a:lnTo>
                  <a:lnTo>
                    <a:pt x="2527808" y="496824"/>
                  </a:lnTo>
                  <a:lnTo>
                    <a:pt x="2477008" y="582168"/>
                  </a:lnTo>
                  <a:lnTo>
                    <a:pt x="2451608" y="627888"/>
                  </a:lnTo>
                  <a:lnTo>
                    <a:pt x="2438908" y="673608"/>
                  </a:lnTo>
                  <a:lnTo>
                    <a:pt x="2413508" y="720852"/>
                  </a:lnTo>
                  <a:lnTo>
                    <a:pt x="2400808" y="769620"/>
                  </a:lnTo>
                  <a:lnTo>
                    <a:pt x="2350008" y="973836"/>
                  </a:lnTo>
                  <a:lnTo>
                    <a:pt x="2350008" y="1120140"/>
                  </a:lnTo>
                  <a:lnTo>
                    <a:pt x="2350008" y="1136904"/>
                  </a:lnTo>
                  <a:lnTo>
                    <a:pt x="2350008" y="1150620"/>
                  </a:lnTo>
                  <a:lnTo>
                    <a:pt x="2350008" y="1152144"/>
                  </a:lnTo>
                  <a:lnTo>
                    <a:pt x="2350008" y="1299972"/>
                  </a:lnTo>
                  <a:lnTo>
                    <a:pt x="2400808" y="1504188"/>
                  </a:lnTo>
                  <a:lnTo>
                    <a:pt x="2413508" y="1552956"/>
                  </a:lnTo>
                  <a:lnTo>
                    <a:pt x="2438908" y="1600200"/>
                  </a:lnTo>
                  <a:lnTo>
                    <a:pt x="2451608" y="1645920"/>
                  </a:lnTo>
                  <a:lnTo>
                    <a:pt x="2477008" y="1691640"/>
                  </a:lnTo>
                  <a:lnTo>
                    <a:pt x="2527808" y="1776984"/>
                  </a:lnTo>
                  <a:lnTo>
                    <a:pt x="2591308" y="1856232"/>
                  </a:lnTo>
                  <a:lnTo>
                    <a:pt x="2616708" y="1892808"/>
                  </a:lnTo>
                  <a:lnTo>
                    <a:pt x="2654808" y="1927860"/>
                  </a:lnTo>
                  <a:lnTo>
                    <a:pt x="2692908" y="1961388"/>
                  </a:lnTo>
                  <a:lnTo>
                    <a:pt x="2718308" y="1993392"/>
                  </a:lnTo>
                  <a:lnTo>
                    <a:pt x="2756408" y="2023872"/>
                  </a:lnTo>
                  <a:lnTo>
                    <a:pt x="2794508" y="2051304"/>
                  </a:lnTo>
                  <a:lnTo>
                    <a:pt x="2832608" y="2077212"/>
                  </a:lnTo>
                  <a:lnTo>
                    <a:pt x="2883408" y="2101596"/>
                  </a:lnTo>
                  <a:lnTo>
                    <a:pt x="2921508" y="2122932"/>
                  </a:lnTo>
                  <a:lnTo>
                    <a:pt x="2985008" y="2150364"/>
                  </a:lnTo>
                  <a:lnTo>
                    <a:pt x="3010408" y="2159508"/>
                  </a:lnTo>
                  <a:lnTo>
                    <a:pt x="3035808" y="2167128"/>
                  </a:lnTo>
                  <a:lnTo>
                    <a:pt x="3048508" y="2173224"/>
                  </a:lnTo>
                  <a:lnTo>
                    <a:pt x="3099308" y="2185416"/>
                  </a:lnTo>
                  <a:lnTo>
                    <a:pt x="3124708" y="2189988"/>
                  </a:lnTo>
                  <a:lnTo>
                    <a:pt x="3162808" y="2199132"/>
                  </a:lnTo>
                  <a:lnTo>
                    <a:pt x="3188208" y="2202180"/>
                  </a:lnTo>
                  <a:lnTo>
                    <a:pt x="3264408" y="2206752"/>
                  </a:lnTo>
                  <a:lnTo>
                    <a:pt x="3289808" y="2206752"/>
                  </a:lnTo>
                  <a:lnTo>
                    <a:pt x="3315208" y="2206752"/>
                  </a:lnTo>
                  <a:lnTo>
                    <a:pt x="3366008" y="2203704"/>
                  </a:lnTo>
                  <a:lnTo>
                    <a:pt x="3404108" y="2197608"/>
                  </a:lnTo>
                  <a:lnTo>
                    <a:pt x="3429508" y="2194560"/>
                  </a:lnTo>
                  <a:lnTo>
                    <a:pt x="3480308" y="2185416"/>
                  </a:lnTo>
                  <a:lnTo>
                    <a:pt x="3531108" y="2173224"/>
                  </a:lnTo>
                  <a:lnTo>
                    <a:pt x="3543808" y="2165604"/>
                  </a:lnTo>
                  <a:lnTo>
                    <a:pt x="3594608" y="2150364"/>
                  </a:lnTo>
                  <a:lnTo>
                    <a:pt x="3632708" y="2132076"/>
                  </a:lnTo>
                  <a:lnTo>
                    <a:pt x="3658108" y="2122932"/>
                  </a:lnTo>
                  <a:lnTo>
                    <a:pt x="3747008" y="2077212"/>
                  </a:lnTo>
                  <a:lnTo>
                    <a:pt x="3785108" y="2051304"/>
                  </a:lnTo>
                  <a:lnTo>
                    <a:pt x="3823208" y="2023872"/>
                  </a:lnTo>
                  <a:lnTo>
                    <a:pt x="3861308" y="1993392"/>
                  </a:lnTo>
                  <a:lnTo>
                    <a:pt x="3886708" y="1961388"/>
                  </a:lnTo>
                  <a:lnTo>
                    <a:pt x="3924808" y="1927860"/>
                  </a:lnTo>
                  <a:lnTo>
                    <a:pt x="3962908" y="1892808"/>
                  </a:lnTo>
                  <a:lnTo>
                    <a:pt x="4013708" y="1816608"/>
                  </a:lnTo>
                  <a:lnTo>
                    <a:pt x="4051808" y="1775460"/>
                  </a:lnTo>
                  <a:lnTo>
                    <a:pt x="4077208" y="1734312"/>
                  </a:lnTo>
                  <a:lnTo>
                    <a:pt x="4102608" y="1690116"/>
                  </a:lnTo>
                  <a:lnTo>
                    <a:pt x="4115308" y="1645920"/>
                  </a:lnTo>
                  <a:lnTo>
                    <a:pt x="4166108" y="1551432"/>
                  </a:lnTo>
                  <a:lnTo>
                    <a:pt x="4178808" y="1504188"/>
                  </a:lnTo>
                  <a:lnTo>
                    <a:pt x="4216908" y="1351788"/>
                  </a:lnTo>
                  <a:lnTo>
                    <a:pt x="4216908" y="1298448"/>
                  </a:lnTo>
                  <a:lnTo>
                    <a:pt x="4229608" y="1272540"/>
                  </a:lnTo>
                  <a:lnTo>
                    <a:pt x="4229608" y="1136904"/>
                  </a:lnTo>
                  <a:lnTo>
                    <a:pt x="4229608" y="1117092"/>
                  </a:lnTo>
                  <a:lnTo>
                    <a:pt x="4229608" y="99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7862" y="5038344"/>
              <a:ext cx="1510665" cy="2268220"/>
            </a:xfrm>
            <a:custGeom>
              <a:avLst/>
              <a:gdLst/>
              <a:ahLst/>
              <a:cxnLst/>
              <a:rect l="l" t="t" r="r" b="b"/>
              <a:pathLst>
                <a:path w="1510664" h="2268220">
                  <a:moveTo>
                    <a:pt x="1510284" y="1133856"/>
                  </a:moveTo>
                  <a:lnTo>
                    <a:pt x="1509359" y="1077252"/>
                  </a:lnTo>
                  <a:lnTo>
                    <a:pt x="1506613" y="1021368"/>
                  </a:lnTo>
                  <a:lnTo>
                    <a:pt x="1502090" y="966268"/>
                  </a:lnTo>
                  <a:lnTo>
                    <a:pt x="1495832" y="912018"/>
                  </a:lnTo>
                  <a:lnTo>
                    <a:pt x="1487884" y="858683"/>
                  </a:lnTo>
                  <a:lnTo>
                    <a:pt x="1478288" y="806327"/>
                  </a:lnTo>
                  <a:lnTo>
                    <a:pt x="1467087" y="755016"/>
                  </a:lnTo>
                  <a:lnTo>
                    <a:pt x="1454325" y="704813"/>
                  </a:lnTo>
                  <a:lnTo>
                    <a:pt x="1440044" y="655784"/>
                  </a:lnTo>
                  <a:lnTo>
                    <a:pt x="1424290" y="607995"/>
                  </a:lnTo>
                  <a:lnTo>
                    <a:pt x="1407103" y="561509"/>
                  </a:lnTo>
                  <a:lnTo>
                    <a:pt x="1388528" y="516392"/>
                  </a:lnTo>
                  <a:lnTo>
                    <a:pt x="1368609" y="472708"/>
                  </a:lnTo>
                  <a:lnTo>
                    <a:pt x="1347387" y="430523"/>
                  </a:lnTo>
                  <a:lnTo>
                    <a:pt x="1324907" y="389901"/>
                  </a:lnTo>
                  <a:lnTo>
                    <a:pt x="1301212" y="350907"/>
                  </a:lnTo>
                  <a:lnTo>
                    <a:pt x="1276345" y="313606"/>
                  </a:lnTo>
                  <a:lnTo>
                    <a:pt x="1250349" y="278064"/>
                  </a:lnTo>
                  <a:lnTo>
                    <a:pt x="1223268" y="244344"/>
                  </a:lnTo>
                  <a:lnTo>
                    <a:pt x="1195145" y="212512"/>
                  </a:lnTo>
                  <a:lnTo>
                    <a:pt x="1166022" y="182632"/>
                  </a:lnTo>
                  <a:lnTo>
                    <a:pt x="1135944" y="154770"/>
                  </a:lnTo>
                  <a:lnTo>
                    <a:pt x="1104953" y="128991"/>
                  </a:lnTo>
                  <a:lnTo>
                    <a:pt x="1073094" y="105358"/>
                  </a:lnTo>
                  <a:lnTo>
                    <a:pt x="1040408" y="83938"/>
                  </a:lnTo>
                  <a:lnTo>
                    <a:pt x="1006940" y="64795"/>
                  </a:lnTo>
                  <a:lnTo>
                    <a:pt x="972732" y="47993"/>
                  </a:lnTo>
                  <a:lnTo>
                    <a:pt x="902271" y="21676"/>
                  </a:lnTo>
                  <a:lnTo>
                    <a:pt x="829372" y="5505"/>
                  </a:lnTo>
                  <a:lnTo>
                    <a:pt x="754380" y="0"/>
                  </a:lnTo>
                  <a:lnTo>
                    <a:pt x="716648" y="1387"/>
                  </a:lnTo>
                  <a:lnTo>
                    <a:pt x="642690" y="12290"/>
                  </a:lnTo>
                  <a:lnTo>
                    <a:pt x="571026" y="33599"/>
                  </a:lnTo>
                  <a:lnTo>
                    <a:pt x="501996" y="64795"/>
                  </a:lnTo>
                  <a:lnTo>
                    <a:pt x="468576" y="83938"/>
                  </a:lnTo>
                  <a:lnTo>
                    <a:pt x="435944" y="105358"/>
                  </a:lnTo>
                  <a:lnTo>
                    <a:pt x="404141" y="128991"/>
                  </a:lnTo>
                  <a:lnTo>
                    <a:pt x="373210" y="154770"/>
                  </a:lnTo>
                  <a:lnTo>
                    <a:pt x="343195" y="182632"/>
                  </a:lnTo>
                  <a:lnTo>
                    <a:pt x="314138" y="212512"/>
                  </a:lnTo>
                  <a:lnTo>
                    <a:pt x="286081" y="244344"/>
                  </a:lnTo>
                  <a:lnTo>
                    <a:pt x="259068" y="278064"/>
                  </a:lnTo>
                  <a:lnTo>
                    <a:pt x="233141" y="313606"/>
                  </a:lnTo>
                  <a:lnTo>
                    <a:pt x="208343" y="350907"/>
                  </a:lnTo>
                  <a:lnTo>
                    <a:pt x="184717" y="389901"/>
                  </a:lnTo>
                  <a:lnTo>
                    <a:pt x="162306" y="430523"/>
                  </a:lnTo>
                  <a:lnTo>
                    <a:pt x="141151" y="472708"/>
                  </a:lnTo>
                  <a:lnTo>
                    <a:pt x="121297" y="516392"/>
                  </a:lnTo>
                  <a:lnTo>
                    <a:pt x="102785" y="561509"/>
                  </a:lnTo>
                  <a:lnTo>
                    <a:pt x="85659" y="607995"/>
                  </a:lnTo>
                  <a:lnTo>
                    <a:pt x="69960" y="655784"/>
                  </a:lnTo>
                  <a:lnTo>
                    <a:pt x="55733" y="704813"/>
                  </a:lnTo>
                  <a:lnTo>
                    <a:pt x="43020" y="755016"/>
                  </a:lnTo>
                  <a:lnTo>
                    <a:pt x="31863" y="806327"/>
                  </a:lnTo>
                  <a:lnTo>
                    <a:pt x="22305" y="858683"/>
                  </a:lnTo>
                  <a:lnTo>
                    <a:pt x="14389" y="912018"/>
                  </a:lnTo>
                  <a:lnTo>
                    <a:pt x="8158" y="966268"/>
                  </a:lnTo>
                  <a:lnTo>
                    <a:pt x="3654" y="1021368"/>
                  </a:lnTo>
                  <a:lnTo>
                    <a:pt x="920" y="1077252"/>
                  </a:lnTo>
                  <a:lnTo>
                    <a:pt x="0" y="1133856"/>
                  </a:lnTo>
                  <a:lnTo>
                    <a:pt x="920" y="1190459"/>
                  </a:lnTo>
                  <a:lnTo>
                    <a:pt x="3654" y="1246344"/>
                  </a:lnTo>
                  <a:lnTo>
                    <a:pt x="8158" y="1301443"/>
                  </a:lnTo>
                  <a:lnTo>
                    <a:pt x="14389" y="1355693"/>
                  </a:lnTo>
                  <a:lnTo>
                    <a:pt x="22305" y="1409028"/>
                  </a:lnTo>
                  <a:lnTo>
                    <a:pt x="31863" y="1461384"/>
                  </a:lnTo>
                  <a:lnTo>
                    <a:pt x="43020" y="1512696"/>
                  </a:lnTo>
                  <a:lnTo>
                    <a:pt x="55733" y="1562898"/>
                  </a:lnTo>
                  <a:lnTo>
                    <a:pt x="69960" y="1611927"/>
                  </a:lnTo>
                  <a:lnTo>
                    <a:pt x="85659" y="1659716"/>
                  </a:lnTo>
                  <a:lnTo>
                    <a:pt x="102785" y="1706202"/>
                  </a:lnTo>
                  <a:lnTo>
                    <a:pt x="121297" y="1751319"/>
                  </a:lnTo>
                  <a:lnTo>
                    <a:pt x="141151" y="1795003"/>
                  </a:lnTo>
                  <a:lnTo>
                    <a:pt x="162306" y="1837188"/>
                  </a:lnTo>
                  <a:lnTo>
                    <a:pt x="184717" y="1877810"/>
                  </a:lnTo>
                  <a:lnTo>
                    <a:pt x="208343" y="1916804"/>
                  </a:lnTo>
                  <a:lnTo>
                    <a:pt x="233141" y="1954105"/>
                  </a:lnTo>
                  <a:lnTo>
                    <a:pt x="259068" y="1989647"/>
                  </a:lnTo>
                  <a:lnTo>
                    <a:pt x="286081" y="2023367"/>
                  </a:lnTo>
                  <a:lnTo>
                    <a:pt x="314138" y="2055199"/>
                  </a:lnTo>
                  <a:lnTo>
                    <a:pt x="343195" y="2085079"/>
                  </a:lnTo>
                  <a:lnTo>
                    <a:pt x="373210" y="2112941"/>
                  </a:lnTo>
                  <a:lnTo>
                    <a:pt x="404141" y="2138721"/>
                  </a:lnTo>
                  <a:lnTo>
                    <a:pt x="435944" y="2162353"/>
                  </a:lnTo>
                  <a:lnTo>
                    <a:pt x="468576" y="2183773"/>
                  </a:lnTo>
                  <a:lnTo>
                    <a:pt x="501996" y="2202916"/>
                  </a:lnTo>
                  <a:lnTo>
                    <a:pt x="571026" y="2234112"/>
                  </a:lnTo>
                  <a:lnTo>
                    <a:pt x="642690" y="2255421"/>
                  </a:lnTo>
                  <a:lnTo>
                    <a:pt x="716648" y="2266324"/>
                  </a:lnTo>
                  <a:lnTo>
                    <a:pt x="754380" y="2267712"/>
                  </a:lnTo>
                  <a:lnTo>
                    <a:pt x="792115" y="2266324"/>
                  </a:lnTo>
                  <a:lnTo>
                    <a:pt x="866104" y="2255421"/>
                  </a:lnTo>
                  <a:lnTo>
                    <a:pt x="937828" y="2234112"/>
                  </a:lnTo>
                  <a:lnTo>
                    <a:pt x="1006940" y="2202916"/>
                  </a:lnTo>
                  <a:lnTo>
                    <a:pt x="1040408" y="2183773"/>
                  </a:lnTo>
                  <a:lnTo>
                    <a:pt x="1073094" y="2162353"/>
                  </a:lnTo>
                  <a:lnTo>
                    <a:pt x="1104953" y="2138721"/>
                  </a:lnTo>
                  <a:lnTo>
                    <a:pt x="1135944" y="2112941"/>
                  </a:lnTo>
                  <a:lnTo>
                    <a:pt x="1166022" y="2085079"/>
                  </a:lnTo>
                  <a:lnTo>
                    <a:pt x="1195145" y="2055199"/>
                  </a:lnTo>
                  <a:lnTo>
                    <a:pt x="1223268" y="2023367"/>
                  </a:lnTo>
                  <a:lnTo>
                    <a:pt x="1250349" y="1989647"/>
                  </a:lnTo>
                  <a:lnTo>
                    <a:pt x="1276345" y="1954105"/>
                  </a:lnTo>
                  <a:lnTo>
                    <a:pt x="1301212" y="1916804"/>
                  </a:lnTo>
                  <a:lnTo>
                    <a:pt x="1324907" y="1877810"/>
                  </a:lnTo>
                  <a:lnTo>
                    <a:pt x="1347387" y="1837188"/>
                  </a:lnTo>
                  <a:lnTo>
                    <a:pt x="1368609" y="1795003"/>
                  </a:lnTo>
                  <a:lnTo>
                    <a:pt x="1388528" y="1751319"/>
                  </a:lnTo>
                  <a:lnTo>
                    <a:pt x="1407103" y="1706202"/>
                  </a:lnTo>
                  <a:lnTo>
                    <a:pt x="1424290" y="1659716"/>
                  </a:lnTo>
                  <a:lnTo>
                    <a:pt x="1440044" y="1611927"/>
                  </a:lnTo>
                  <a:lnTo>
                    <a:pt x="1454325" y="1562898"/>
                  </a:lnTo>
                  <a:lnTo>
                    <a:pt x="1467087" y="1512696"/>
                  </a:lnTo>
                  <a:lnTo>
                    <a:pt x="1478288" y="1461384"/>
                  </a:lnTo>
                  <a:lnTo>
                    <a:pt x="1487884" y="1409028"/>
                  </a:lnTo>
                  <a:lnTo>
                    <a:pt x="1495832" y="1355693"/>
                  </a:lnTo>
                  <a:lnTo>
                    <a:pt x="1502090" y="1301443"/>
                  </a:lnTo>
                  <a:lnTo>
                    <a:pt x="1506613" y="1246344"/>
                  </a:lnTo>
                  <a:lnTo>
                    <a:pt x="1509359" y="1190459"/>
                  </a:lnTo>
                  <a:lnTo>
                    <a:pt x="1510284" y="1133856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9157" y="5035308"/>
              <a:ext cx="2555240" cy="2291080"/>
            </a:xfrm>
            <a:custGeom>
              <a:avLst/>
              <a:gdLst/>
              <a:ahLst/>
              <a:cxnLst/>
              <a:rect l="l" t="t" r="r" b="b"/>
              <a:pathLst>
                <a:path w="2555240" h="2291079">
                  <a:moveTo>
                    <a:pt x="797052" y="149352"/>
                  </a:moveTo>
                  <a:lnTo>
                    <a:pt x="754380" y="149352"/>
                  </a:lnTo>
                  <a:lnTo>
                    <a:pt x="754380" y="192024"/>
                  </a:lnTo>
                  <a:lnTo>
                    <a:pt x="754380" y="830580"/>
                  </a:lnTo>
                  <a:lnTo>
                    <a:pt x="41148" y="830580"/>
                  </a:lnTo>
                  <a:lnTo>
                    <a:pt x="41148" y="192024"/>
                  </a:lnTo>
                  <a:lnTo>
                    <a:pt x="754380" y="192024"/>
                  </a:lnTo>
                  <a:lnTo>
                    <a:pt x="754380" y="149352"/>
                  </a:lnTo>
                  <a:lnTo>
                    <a:pt x="0" y="149352"/>
                  </a:lnTo>
                  <a:lnTo>
                    <a:pt x="0" y="871728"/>
                  </a:lnTo>
                  <a:lnTo>
                    <a:pt x="19812" y="871728"/>
                  </a:lnTo>
                  <a:lnTo>
                    <a:pt x="41148" y="871728"/>
                  </a:lnTo>
                  <a:lnTo>
                    <a:pt x="754380" y="871728"/>
                  </a:lnTo>
                  <a:lnTo>
                    <a:pt x="775716" y="871728"/>
                  </a:lnTo>
                  <a:lnTo>
                    <a:pt x="797052" y="871728"/>
                  </a:lnTo>
                  <a:lnTo>
                    <a:pt x="797052" y="149352"/>
                  </a:lnTo>
                  <a:close/>
                </a:path>
                <a:path w="2555240" h="2291079">
                  <a:moveTo>
                    <a:pt x="2555240" y="1126604"/>
                  </a:moveTo>
                  <a:lnTo>
                    <a:pt x="2542540" y="1077468"/>
                  </a:lnTo>
                  <a:lnTo>
                    <a:pt x="2542540" y="905256"/>
                  </a:lnTo>
                  <a:lnTo>
                    <a:pt x="2517140" y="848868"/>
                  </a:lnTo>
                  <a:lnTo>
                    <a:pt x="2504440" y="795528"/>
                  </a:lnTo>
                  <a:lnTo>
                    <a:pt x="2504440" y="1022604"/>
                  </a:lnTo>
                  <a:lnTo>
                    <a:pt x="2504440" y="1136904"/>
                  </a:lnTo>
                  <a:lnTo>
                    <a:pt x="2504440" y="1153668"/>
                  </a:lnTo>
                  <a:lnTo>
                    <a:pt x="2504440" y="1251204"/>
                  </a:lnTo>
                  <a:lnTo>
                    <a:pt x="2491740" y="1307592"/>
                  </a:lnTo>
                  <a:lnTo>
                    <a:pt x="2479040" y="1417320"/>
                  </a:lnTo>
                  <a:lnTo>
                    <a:pt x="2479040" y="1469136"/>
                  </a:lnTo>
                  <a:lnTo>
                    <a:pt x="2466340" y="1522476"/>
                  </a:lnTo>
                  <a:lnTo>
                    <a:pt x="2415540" y="1670304"/>
                  </a:lnTo>
                  <a:lnTo>
                    <a:pt x="2402840" y="1717548"/>
                  </a:lnTo>
                  <a:lnTo>
                    <a:pt x="2364740" y="1761744"/>
                  </a:lnTo>
                  <a:lnTo>
                    <a:pt x="2352040" y="1805940"/>
                  </a:lnTo>
                  <a:lnTo>
                    <a:pt x="2339340" y="1848612"/>
                  </a:lnTo>
                  <a:lnTo>
                    <a:pt x="2313940" y="1888236"/>
                  </a:lnTo>
                  <a:lnTo>
                    <a:pt x="2275840" y="1926336"/>
                  </a:lnTo>
                  <a:lnTo>
                    <a:pt x="2263140" y="1962912"/>
                  </a:lnTo>
                  <a:lnTo>
                    <a:pt x="2237740" y="1997964"/>
                  </a:lnTo>
                  <a:lnTo>
                    <a:pt x="2199640" y="2031492"/>
                  </a:lnTo>
                  <a:lnTo>
                    <a:pt x="2174240" y="2061972"/>
                  </a:lnTo>
                  <a:lnTo>
                    <a:pt x="2136140" y="2090928"/>
                  </a:lnTo>
                  <a:lnTo>
                    <a:pt x="2110740" y="2116836"/>
                  </a:lnTo>
                  <a:lnTo>
                    <a:pt x="2059940" y="2153412"/>
                  </a:lnTo>
                  <a:lnTo>
                    <a:pt x="2047240" y="2164080"/>
                  </a:lnTo>
                  <a:lnTo>
                    <a:pt x="1983740" y="2200656"/>
                  </a:lnTo>
                  <a:lnTo>
                    <a:pt x="1971040" y="2208276"/>
                  </a:lnTo>
                  <a:lnTo>
                    <a:pt x="1945640" y="2214372"/>
                  </a:lnTo>
                  <a:lnTo>
                    <a:pt x="1932940" y="2221992"/>
                  </a:lnTo>
                  <a:lnTo>
                    <a:pt x="1907540" y="2226564"/>
                  </a:lnTo>
                  <a:lnTo>
                    <a:pt x="1894840" y="2232660"/>
                  </a:lnTo>
                  <a:lnTo>
                    <a:pt x="1882140" y="2237232"/>
                  </a:lnTo>
                  <a:lnTo>
                    <a:pt x="1818640" y="2246376"/>
                  </a:lnTo>
                  <a:lnTo>
                    <a:pt x="1793240" y="2249424"/>
                  </a:lnTo>
                  <a:lnTo>
                    <a:pt x="1742440" y="2249424"/>
                  </a:lnTo>
                  <a:lnTo>
                    <a:pt x="1678940" y="2240280"/>
                  </a:lnTo>
                  <a:lnTo>
                    <a:pt x="1640840" y="2232660"/>
                  </a:lnTo>
                  <a:lnTo>
                    <a:pt x="1577340" y="2208276"/>
                  </a:lnTo>
                  <a:lnTo>
                    <a:pt x="1551940" y="2200656"/>
                  </a:lnTo>
                  <a:lnTo>
                    <a:pt x="1501140" y="2173224"/>
                  </a:lnTo>
                  <a:lnTo>
                    <a:pt x="1450340" y="2141220"/>
                  </a:lnTo>
                  <a:lnTo>
                    <a:pt x="1424940" y="2116836"/>
                  </a:lnTo>
                  <a:lnTo>
                    <a:pt x="1361440" y="2061972"/>
                  </a:lnTo>
                  <a:lnTo>
                    <a:pt x="1297940" y="1997964"/>
                  </a:lnTo>
                  <a:lnTo>
                    <a:pt x="1272540" y="1962912"/>
                  </a:lnTo>
                  <a:lnTo>
                    <a:pt x="1259840" y="1926336"/>
                  </a:lnTo>
                  <a:lnTo>
                    <a:pt x="1221740" y="1886712"/>
                  </a:lnTo>
                  <a:lnTo>
                    <a:pt x="1209040" y="1847088"/>
                  </a:lnTo>
                  <a:lnTo>
                    <a:pt x="1183640" y="1804416"/>
                  </a:lnTo>
                  <a:lnTo>
                    <a:pt x="1170940" y="1761744"/>
                  </a:lnTo>
                  <a:lnTo>
                    <a:pt x="1132840" y="1716024"/>
                  </a:lnTo>
                  <a:lnTo>
                    <a:pt x="1107440" y="1621536"/>
                  </a:lnTo>
                  <a:lnTo>
                    <a:pt x="1069340" y="1520952"/>
                  </a:lnTo>
                  <a:lnTo>
                    <a:pt x="1069340" y="1469136"/>
                  </a:lnTo>
                  <a:lnTo>
                    <a:pt x="1043940" y="1362456"/>
                  </a:lnTo>
                  <a:lnTo>
                    <a:pt x="1043940" y="1251204"/>
                  </a:lnTo>
                  <a:lnTo>
                    <a:pt x="1031240" y="1193292"/>
                  </a:lnTo>
                  <a:lnTo>
                    <a:pt x="1031240" y="1153668"/>
                  </a:lnTo>
                  <a:lnTo>
                    <a:pt x="1031240" y="1135380"/>
                  </a:lnTo>
                  <a:lnTo>
                    <a:pt x="1031240" y="1078992"/>
                  </a:lnTo>
                  <a:lnTo>
                    <a:pt x="1043940" y="1021080"/>
                  </a:lnTo>
                  <a:lnTo>
                    <a:pt x="1043940" y="911352"/>
                  </a:lnTo>
                  <a:lnTo>
                    <a:pt x="1069340" y="803148"/>
                  </a:lnTo>
                  <a:lnTo>
                    <a:pt x="1069340" y="751332"/>
                  </a:lnTo>
                  <a:lnTo>
                    <a:pt x="1107440" y="650748"/>
                  </a:lnTo>
                  <a:lnTo>
                    <a:pt x="1132840" y="556260"/>
                  </a:lnTo>
                  <a:lnTo>
                    <a:pt x="1170940" y="510540"/>
                  </a:lnTo>
                  <a:lnTo>
                    <a:pt x="1183640" y="467868"/>
                  </a:lnTo>
                  <a:lnTo>
                    <a:pt x="1209040" y="425196"/>
                  </a:lnTo>
                  <a:lnTo>
                    <a:pt x="1221740" y="385572"/>
                  </a:lnTo>
                  <a:lnTo>
                    <a:pt x="1259840" y="345948"/>
                  </a:lnTo>
                  <a:lnTo>
                    <a:pt x="1272540" y="309372"/>
                  </a:lnTo>
                  <a:lnTo>
                    <a:pt x="1297940" y="274320"/>
                  </a:lnTo>
                  <a:lnTo>
                    <a:pt x="1361440" y="210312"/>
                  </a:lnTo>
                  <a:lnTo>
                    <a:pt x="1424940" y="155448"/>
                  </a:lnTo>
                  <a:lnTo>
                    <a:pt x="1450340" y="131064"/>
                  </a:lnTo>
                  <a:lnTo>
                    <a:pt x="1501140" y="99060"/>
                  </a:lnTo>
                  <a:lnTo>
                    <a:pt x="1526540" y="80772"/>
                  </a:lnTo>
                  <a:lnTo>
                    <a:pt x="1577340" y="65532"/>
                  </a:lnTo>
                  <a:lnTo>
                    <a:pt x="1590040" y="57912"/>
                  </a:lnTo>
                  <a:lnTo>
                    <a:pt x="1628140" y="45720"/>
                  </a:lnTo>
                  <a:lnTo>
                    <a:pt x="1653540" y="36576"/>
                  </a:lnTo>
                  <a:lnTo>
                    <a:pt x="1678940" y="33528"/>
                  </a:lnTo>
                  <a:lnTo>
                    <a:pt x="1704340" y="28956"/>
                  </a:lnTo>
                  <a:lnTo>
                    <a:pt x="1742440" y="24384"/>
                  </a:lnTo>
                  <a:lnTo>
                    <a:pt x="1793240" y="24384"/>
                  </a:lnTo>
                  <a:lnTo>
                    <a:pt x="1818640" y="27432"/>
                  </a:lnTo>
                  <a:lnTo>
                    <a:pt x="1882140" y="36576"/>
                  </a:lnTo>
                  <a:lnTo>
                    <a:pt x="1907540" y="45720"/>
                  </a:lnTo>
                  <a:lnTo>
                    <a:pt x="1958340" y="57912"/>
                  </a:lnTo>
                  <a:lnTo>
                    <a:pt x="2009140" y="80772"/>
                  </a:lnTo>
                  <a:lnTo>
                    <a:pt x="2021840" y="89916"/>
                  </a:lnTo>
                  <a:lnTo>
                    <a:pt x="2034540" y="100584"/>
                  </a:lnTo>
                  <a:lnTo>
                    <a:pt x="2047240" y="109728"/>
                  </a:lnTo>
                  <a:lnTo>
                    <a:pt x="2059940" y="120396"/>
                  </a:lnTo>
                  <a:lnTo>
                    <a:pt x="2085340" y="132588"/>
                  </a:lnTo>
                  <a:lnTo>
                    <a:pt x="2098040" y="143256"/>
                  </a:lnTo>
                  <a:lnTo>
                    <a:pt x="2110740" y="156972"/>
                  </a:lnTo>
                  <a:lnTo>
                    <a:pt x="2136140" y="182880"/>
                  </a:lnTo>
                  <a:lnTo>
                    <a:pt x="2174240" y="211836"/>
                  </a:lnTo>
                  <a:lnTo>
                    <a:pt x="2199640" y="242316"/>
                  </a:lnTo>
                  <a:lnTo>
                    <a:pt x="2237740" y="275844"/>
                  </a:lnTo>
                  <a:lnTo>
                    <a:pt x="2263140" y="310896"/>
                  </a:lnTo>
                  <a:lnTo>
                    <a:pt x="2288540" y="347472"/>
                  </a:lnTo>
                  <a:lnTo>
                    <a:pt x="2313940" y="385572"/>
                  </a:lnTo>
                  <a:lnTo>
                    <a:pt x="2339340" y="426720"/>
                  </a:lnTo>
                  <a:lnTo>
                    <a:pt x="2352040" y="467868"/>
                  </a:lnTo>
                  <a:lnTo>
                    <a:pt x="2364740" y="512064"/>
                  </a:lnTo>
                  <a:lnTo>
                    <a:pt x="2402840" y="556260"/>
                  </a:lnTo>
                  <a:lnTo>
                    <a:pt x="2440940" y="701040"/>
                  </a:lnTo>
                  <a:lnTo>
                    <a:pt x="2466340" y="752856"/>
                  </a:lnTo>
                  <a:lnTo>
                    <a:pt x="2491740" y="966216"/>
                  </a:lnTo>
                  <a:lnTo>
                    <a:pt x="2504440" y="1022604"/>
                  </a:lnTo>
                  <a:lnTo>
                    <a:pt x="2504440" y="795528"/>
                  </a:lnTo>
                  <a:lnTo>
                    <a:pt x="2491740" y="742188"/>
                  </a:lnTo>
                  <a:lnTo>
                    <a:pt x="2491740" y="688848"/>
                  </a:lnTo>
                  <a:lnTo>
                    <a:pt x="2479040" y="638556"/>
                  </a:lnTo>
                  <a:lnTo>
                    <a:pt x="2440940" y="588264"/>
                  </a:lnTo>
                  <a:lnTo>
                    <a:pt x="2402840" y="448056"/>
                  </a:lnTo>
                  <a:lnTo>
                    <a:pt x="2339340" y="362712"/>
                  </a:lnTo>
                  <a:lnTo>
                    <a:pt x="2326640" y="323088"/>
                  </a:lnTo>
                  <a:lnTo>
                    <a:pt x="2288540" y="284988"/>
                  </a:lnTo>
                  <a:lnTo>
                    <a:pt x="2263140" y="248412"/>
                  </a:lnTo>
                  <a:lnTo>
                    <a:pt x="2237740" y="213360"/>
                  </a:lnTo>
                  <a:lnTo>
                    <a:pt x="2199640" y="181356"/>
                  </a:lnTo>
                  <a:lnTo>
                    <a:pt x="2174240" y="150876"/>
                  </a:lnTo>
                  <a:lnTo>
                    <a:pt x="2123440" y="109728"/>
                  </a:lnTo>
                  <a:lnTo>
                    <a:pt x="2098040" y="85344"/>
                  </a:lnTo>
                  <a:lnTo>
                    <a:pt x="2085340" y="74676"/>
                  </a:lnTo>
                  <a:lnTo>
                    <a:pt x="2034540" y="53340"/>
                  </a:lnTo>
                  <a:lnTo>
                    <a:pt x="1983740" y="25908"/>
                  </a:lnTo>
                  <a:lnTo>
                    <a:pt x="1958340" y="19812"/>
                  </a:lnTo>
                  <a:lnTo>
                    <a:pt x="1945640" y="12192"/>
                  </a:lnTo>
                  <a:lnTo>
                    <a:pt x="1907540" y="0"/>
                  </a:lnTo>
                  <a:lnTo>
                    <a:pt x="1628140" y="0"/>
                  </a:lnTo>
                  <a:lnTo>
                    <a:pt x="1590040" y="12192"/>
                  </a:lnTo>
                  <a:lnTo>
                    <a:pt x="1577340" y="19812"/>
                  </a:lnTo>
                  <a:lnTo>
                    <a:pt x="1526540" y="35052"/>
                  </a:lnTo>
                  <a:lnTo>
                    <a:pt x="1501140" y="53340"/>
                  </a:lnTo>
                  <a:lnTo>
                    <a:pt x="1475740" y="74676"/>
                  </a:lnTo>
                  <a:lnTo>
                    <a:pt x="1437640" y="85344"/>
                  </a:lnTo>
                  <a:lnTo>
                    <a:pt x="1424940" y="97536"/>
                  </a:lnTo>
                  <a:lnTo>
                    <a:pt x="1412240" y="111252"/>
                  </a:lnTo>
                  <a:lnTo>
                    <a:pt x="1399540" y="123444"/>
                  </a:lnTo>
                  <a:lnTo>
                    <a:pt x="1361440" y="152400"/>
                  </a:lnTo>
                  <a:lnTo>
                    <a:pt x="1336040" y="182880"/>
                  </a:lnTo>
                  <a:lnTo>
                    <a:pt x="1297940" y="214884"/>
                  </a:lnTo>
                  <a:lnTo>
                    <a:pt x="1272540" y="248412"/>
                  </a:lnTo>
                  <a:lnTo>
                    <a:pt x="1247140" y="284988"/>
                  </a:lnTo>
                  <a:lnTo>
                    <a:pt x="1209040" y="324612"/>
                  </a:lnTo>
                  <a:lnTo>
                    <a:pt x="1196340" y="364236"/>
                  </a:lnTo>
                  <a:lnTo>
                    <a:pt x="1170940" y="405384"/>
                  </a:lnTo>
                  <a:lnTo>
                    <a:pt x="1145540" y="449580"/>
                  </a:lnTo>
                  <a:lnTo>
                    <a:pt x="1107440" y="541020"/>
                  </a:lnTo>
                  <a:lnTo>
                    <a:pt x="1069340" y="638556"/>
                  </a:lnTo>
                  <a:lnTo>
                    <a:pt x="1031240" y="795528"/>
                  </a:lnTo>
                  <a:lnTo>
                    <a:pt x="1018540" y="905256"/>
                  </a:lnTo>
                  <a:lnTo>
                    <a:pt x="1005840" y="961644"/>
                  </a:lnTo>
                  <a:lnTo>
                    <a:pt x="1005840" y="1120140"/>
                  </a:lnTo>
                  <a:lnTo>
                    <a:pt x="1005840" y="1136904"/>
                  </a:lnTo>
                  <a:lnTo>
                    <a:pt x="1005840" y="1312164"/>
                  </a:lnTo>
                  <a:lnTo>
                    <a:pt x="1018540" y="1368552"/>
                  </a:lnTo>
                  <a:lnTo>
                    <a:pt x="1018540" y="1423416"/>
                  </a:lnTo>
                  <a:lnTo>
                    <a:pt x="1043940" y="1531620"/>
                  </a:lnTo>
                  <a:lnTo>
                    <a:pt x="1069340" y="1635252"/>
                  </a:lnTo>
                  <a:lnTo>
                    <a:pt x="1107440" y="1732788"/>
                  </a:lnTo>
                  <a:lnTo>
                    <a:pt x="1120140" y="1778508"/>
                  </a:lnTo>
                  <a:lnTo>
                    <a:pt x="1145540" y="1824228"/>
                  </a:lnTo>
                  <a:lnTo>
                    <a:pt x="1170940" y="1868424"/>
                  </a:lnTo>
                  <a:lnTo>
                    <a:pt x="1209040" y="1950720"/>
                  </a:lnTo>
                  <a:lnTo>
                    <a:pt x="1247140" y="1988820"/>
                  </a:lnTo>
                  <a:lnTo>
                    <a:pt x="1272540" y="2025396"/>
                  </a:lnTo>
                  <a:lnTo>
                    <a:pt x="1297940" y="2058924"/>
                  </a:lnTo>
                  <a:lnTo>
                    <a:pt x="1336040" y="2090928"/>
                  </a:lnTo>
                  <a:lnTo>
                    <a:pt x="1361440" y="2121408"/>
                  </a:lnTo>
                  <a:lnTo>
                    <a:pt x="1399540" y="2150364"/>
                  </a:lnTo>
                  <a:lnTo>
                    <a:pt x="1437640" y="2186940"/>
                  </a:lnTo>
                  <a:lnTo>
                    <a:pt x="1475740" y="2199132"/>
                  </a:lnTo>
                  <a:lnTo>
                    <a:pt x="1501140" y="2220468"/>
                  </a:lnTo>
                  <a:lnTo>
                    <a:pt x="1526540" y="2238756"/>
                  </a:lnTo>
                  <a:lnTo>
                    <a:pt x="1577340" y="2253996"/>
                  </a:lnTo>
                  <a:lnTo>
                    <a:pt x="1590040" y="2261616"/>
                  </a:lnTo>
                  <a:lnTo>
                    <a:pt x="1602740" y="2267712"/>
                  </a:lnTo>
                  <a:lnTo>
                    <a:pt x="1628140" y="2272284"/>
                  </a:lnTo>
                  <a:lnTo>
                    <a:pt x="1666240" y="2281428"/>
                  </a:lnTo>
                  <a:lnTo>
                    <a:pt x="1742440" y="2290572"/>
                  </a:lnTo>
                  <a:lnTo>
                    <a:pt x="1793240" y="2290572"/>
                  </a:lnTo>
                  <a:lnTo>
                    <a:pt x="1831340" y="2287524"/>
                  </a:lnTo>
                  <a:lnTo>
                    <a:pt x="1907540" y="2272284"/>
                  </a:lnTo>
                  <a:lnTo>
                    <a:pt x="1958340" y="2253996"/>
                  </a:lnTo>
                  <a:lnTo>
                    <a:pt x="1983740" y="2246376"/>
                  </a:lnTo>
                  <a:lnTo>
                    <a:pt x="2009140" y="2237232"/>
                  </a:lnTo>
                  <a:lnTo>
                    <a:pt x="2021840" y="2229612"/>
                  </a:lnTo>
                  <a:lnTo>
                    <a:pt x="2034540" y="2218944"/>
                  </a:lnTo>
                  <a:lnTo>
                    <a:pt x="2047240" y="2209800"/>
                  </a:lnTo>
                  <a:lnTo>
                    <a:pt x="2085340" y="2199132"/>
                  </a:lnTo>
                  <a:lnTo>
                    <a:pt x="2123440" y="2162556"/>
                  </a:lnTo>
                  <a:lnTo>
                    <a:pt x="2174240" y="2121408"/>
                  </a:lnTo>
                  <a:lnTo>
                    <a:pt x="2199640" y="2090928"/>
                  </a:lnTo>
                  <a:lnTo>
                    <a:pt x="2237740" y="2058924"/>
                  </a:lnTo>
                  <a:lnTo>
                    <a:pt x="2263140" y="2023872"/>
                  </a:lnTo>
                  <a:lnTo>
                    <a:pt x="2288540" y="1987296"/>
                  </a:lnTo>
                  <a:lnTo>
                    <a:pt x="2326640" y="1949196"/>
                  </a:lnTo>
                  <a:lnTo>
                    <a:pt x="2339340" y="1909572"/>
                  </a:lnTo>
                  <a:lnTo>
                    <a:pt x="2402840" y="1824228"/>
                  </a:lnTo>
                  <a:lnTo>
                    <a:pt x="2440940" y="1684020"/>
                  </a:lnTo>
                  <a:lnTo>
                    <a:pt x="2479040" y="1633728"/>
                  </a:lnTo>
                  <a:lnTo>
                    <a:pt x="2504440" y="1531620"/>
                  </a:lnTo>
                  <a:lnTo>
                    <a:pt x="2504440" y="1478280"/>
                  </a:lnTo>
                  <a:lnTo>
                    <a:pt x="2517140" y="1423416"/>
                  </a:lnTo>
                  <a:lnTo>
                    <a:pt x="2542540" y="1367028"/>
                  </a:lnTo>
                  <a:lnTo>
                    <a:pt x="2542540" y="1194816"/>
                  </a:lnTo>
                  <a:lnTo>
                    <a:pt x="2555240" y="1136904"/>
                  </a:lnTo>
                  <a:lnTo>
                    <a:pt x="2555240" y="1135380"/>
                  </a:lnTo>
                  <a:lnTo>
                    <a:pt x="2555240" y="1126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89265" y="5228333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95734" y="5437632"/>
            <a:ext cx="1542415" cy="1478280"/>
            <a:chOff x="1895734" y="5437632"/>
            <a:chExt cx="1542415" cy="1478280"/>
          </a:xfrm>
        </p:grpSpPr>
        <p:sp>
          <p:nvSpPr>
            <p:cNvPr id="23" name="object 23"/>
            <p:cNvSpPr/>
            <p:nvPr/>
          </p:nvSpPr>
          <p:spPr>
            <a:xfrm>
              <a:off x="1895734" y="5522975"/>
              <a:ext cx="355600" cy="205740"/>
            </a:xfrm>
            <a:custGeom>
              <a:avLst/>
              <a:gdLst/>
              <a:ahLst/>
              <a:cxnLst/>
              <a:rect l="l" t="t" r="r" b="b"/>
              <a:pathLst>
                <a:path w="355600" h="205739">
                  <a:moveTo>
                    <a:pt x="355091" y="167639"/>
                  </a:moveTo>
                  <a:lnTo>
                    <a:pt x="18287" y="0"/>
                  </a:lnTo>
                  <a:lnTo>
                    <a:pt x="0" y="38099"/>
                  </a:lnTo>
                  <a:lnTo>
                    <a:pt x="335279" y="205739"/>
                  </a:lnTo>
                  <a:lnTo>
                    <a:pt x="355091" y="16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9322" y="5457443"/>
              <a:ext cx="1007744" cy="681355"/>
            </a:xfrm>
            <a:custGeom>
              <a:avLst/>
              <a:gdLst/>
              <a:ahLst/>
              <a:cxnLst/>
              <a:rect l="l" t="t" r="r" b="b"/>
              <a:pathLst>
                <a:path w="1007745" h="681354">
                  <a:moveTo>
                    <a:pt x="1007363" y="68122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1007363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7986" y="5437632"/>
              <a:ext cx="1050290" cy="722630"/>
            </a:xfrm>
            <a:custGeom>
              <a:avLst/>
              <a:gdLst/>
              <a:ahLst/>
              <a:cxnLst/>
              <a:rect l="l" t="t" r="r" b="b"/>
              <a:pathLst>
                <a:path w="1050289" h="722629">
                  <a:moveTo>
                    <a:pt x="1050036" y="722376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007364" y="41148"/>
                  </a:lnTo>
                  <a:lnTo>
                    <a:pt x="1007364" y="19812"/>
                  </a:lnTo>
                  <a:lnTo>
                    <a:pt x="1028700" y="41148"/>
                  </a:lnTo>
                  <a:lnTo>
                    <a:pt x="1028700" y="722376"/>
                  </a:lnTo>
                  <a:lnTo>
                    <a:pt x="1050036" y="722376"/>
                  </a:lnTo>
                  <a:close/>
                </a:path>
                <a:path w="1050289" h="7226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050289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1050289" h="722629">
                  <a:moveTo>
                    <a:pt x="102870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007364" y="722376"/>
                  </a:lnTo>
                  <a:lnTo>
                    <a:pt x="1007364" y="701040"/>
                  </a:lnTo>
                  <a:lnTo>
                    <a:pt x="1028700" y="679704"/>
                  </a:lnTo>
                  <a:close/>
                </a:path>
                <a:path w="1050289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050289" h="722629">
                  <a:moveTo>
                    <a:pt x="1028700" y="41148"/>
                  </a:moveTo>
                  <a:lnTo>
                    <a:pt x="1007364" y="19812"/>
                  </a:lnTo>
                  <a:lnTo>
                    <a:pt x="1007364" y="41148"/>
                  </a:lnTo>
                  <a:lnTo>
                    <a:pt x="1028700" y="41148"/>
                  </a:lnTo>
                  <a:close/>
                </a:path>
                <a:path w="1050289" h="722629">
                  <a:moveTo>
                    <a:pt x="1028700" y="679704"/>
                  </a:moveTo>
                  <a:lnTo>
                    <a:pt x="1028700" y="41148"/>
                  </a:lnTo>
                  <a:lnTo>
                    <a:pt x="1007364" y="41148"/>
                  </a:lnTo>
                  <a:lnTo>
                    <a:pt x="1007364" y="679704"/>
                  </a:lnTo>
                  <a:lnTo>
                    <a:pt x="1028700" y="679704"/>
                  </a:lnTo>
                  <a:close/>
                </a:path>
                <a:path w="1050289" h="722629">
                  <a:moveTo>
                    <a:pt x="1028700" y="722376"/>
                  </a:moveTo>
                  <a:lnTo>
                    <a:pt x="1028700" y="679704"/>
                  </a:lnTo>
                  <a:lnTo>
                    <a:pt x="1007364" y="701040"/>
                  </a:lnTo>
                  <a:lnTo>
                    <a:pt x="1007364" y="722376"/>
                  </a:lnTo>
                  <a:lnTo>
                    <a:pt x="102870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322" y="6213347"/>
              <a:ext cx="1007744" cy="681355"/>
            </a:xfrm>
            <a:custGeom>
              <a:avLst/>
              <a:gdLst/>
              <a:ahLst/>
              <a:cxnLst/>
              <a:rect l="l" t="t" r="r" b="b"/>
              <a:pathLst>
                <a:path w="1007745" h="681354">
                  <a:moveTo>
                    <a:pt x="1007363" y="68122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1007363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986" y="6193536"/>
              <a:ext cx="1050290" cy="722630"/>
            </a:xfrm>
            <a:custGeom>
              <a:avLst/>
              <a:gdLst/>
              <a:ahLst/>
              <a:cxnLst/>
              <a:rect l="l" t="t" r="r" b="b"/>
              <a:pathLst>
                <a:path w="1050289" h="722629">
                  <a:moveTo>
                    <a:pt x="1050036" y="722376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007364" y="41148"/>
                  </a:lnTo>
                  <a:lnTo>
                    <a:pt x="1007364" y="19812"/>
                  </a:lnTo>
                  <a:lnTo>
                    <a:pt x="1028700" y="41148"/>
                  </a:lnTo>
                  <a:lnTo>
                    <a:pt x="1028700" y="722376"/>
                  </a:lnTo>
                  <a:lnTo>
                    <a:pt x="1050036" y="722376"/>
                  </a:lnTo>
                  <a:close/>
                </a:path>
                <a:path w="1050289" h="7226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050289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1050289" h="722629">
                  <a:moveTo>
                    <a:pt x="102870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007364" y="722376"/>
                  </a:lnTo>
                  <a:lnTo>
                    <a:pt x="1007364" y="701040"/>
                  </a:lnTo>
                  <a:lnTo>
                    <a:pt x="1028700" y="679704"/>
                  </a:lnTo>
                  <a:close/>
                </a:path>
                <a:path w="1050289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050289" h="722629">
                  <a:moveTo>
                    <a:pt x="1028700" y="41148"/>
                  </a:moveTo>
                  <a:lnTo>
                    <a:pt x="1007364" y="19812"/>
                  </a:lnTo>
                  <a:lnTo>
                    <a:pt x="1007364" y="41148"/>
                  </a:lnTo>
                  <a:lnTo>
                    <a:pt x="1028700" y="41148"/>
                  </a:lnTo>
                  <a:close/>
                </a:path>
                <a:path w="1050289" h="722629">
                  <a:moveTo>
                    <a:pt x="1028700" y="679704"/>
                  </a:moveTo>
                  <a:lnTo>
                    <a:pt x="1028700" y="41148"/>
                  </a:lnTo>
                  <a:lnTo>
                    <a:pt x="1007364" y="41148"/>
                  </a:lnTo>
                  <a:lnTo>
                    <a:pt x="1007364" y="679704"/>
                  </a:lnTo>
                  <a:lnTo>
                    <a:pt x="1028700" y="679704"/>
                  </a:lnTo>
                  <a:close/>
                </a:path>
                <a:path w="1050289" h="722629">
                  <a:moveTo>
                    <a:pt x="1028700" y="722376"/>
                  </a:moveTo>
                  <a:lnTo>
                    <a:pt x="1028700" y="679704"/>
                  </a:lnTo>
                  <a:lnTo>
                    <a:pt x="1007364" y="701040"/>
                  </a:lnTo>
                  <a:lnTo>
                    <a:pt x="1007364" y="722376"/>
                  </a:lnTo>
                  <a:lnTo>
                    <a:pt x="102870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75520" y="5479793"/>
            <a:ext cx="4492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86510" algn="l"/>
              </a:tabLst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Times New Roman"/>
                <a:cs typeface="Times New Roman"/>
              </a:rPr>
              <a:t>reverse(</a:t>
            </a:r>
            <a:r>
              <a:rPr sz="3500" spc="15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03225" y="5437632"/>
            <a:ext cx="6576059" cy="722630"/>
            <a:chOff x="2403225" y="5437632"/>
            <a:chExt cx="6576059" cy="722630"/>
          </a:xfrm>
        </p:grpSpPr>
        <p:sp>
          <p:nvSpPr>
            <p:cNvPr id="30" name="object 30"/>
            <p:cNvSpPr/>
            <p:nvPr/>
          </p:nvSpPr>
          <p:spPr>
            <a:xfrm>
              <a:off x="2403225" y="5710427"/>
              <a:ext cx="10795" cy="251460"/>
            </a:xfrm>
            <a:custGeom>
              <a:avLst/>
              <a:gdLst/>
              <a:ahLst/>
              <a:cxnLst/>
              <a:rect l="l" t="t" r="r" b="b"/>
              <a:pathLst>
                <a:path w="10794" h="251460">
                  <a:moveTo>
                    <a:pt x="10667" y="251459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251459"/>
                  </a:lnTo>
                  <a:lnTo>
                    <a:pt x="10667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585" y="5457443"/>
              <a:ext cx="1007744" cy="681355"/>
            </a:xfrm>
            <a:custGeom>
              <a:avLst/>
              <a:gdLst/>
              <a:ahLst/>
              <a:cxnLst/>
              <a:rect l="l" t="t" r="r" b="b"/>
              <a:pathLst>
                <a:path w="1007745" h="681354">
                  <a:moveTo>
                    <a:pt x="1007363" y="68122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1007363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29250" y="5437632"/>
              <a:ext cx="1050290" cy="722630"/>
            </a:xfrm>
            <a:custGeom>
              <a:avLst/>
              <a:gdLst/>
              <a:ahLst/>
              <a:cxnLst/>
              <a:rect l="l" t="t" r="r" b="b"/>
              <a:pathLst>
                <a:path w="1050290" h="722629">
                  <a:moveTo>
                    <a:pt x="1050036" y="722376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007364" y="41148"/>
                  </a:lnTo>
                  <a:lnTo>
                    <a:pt x="1007364" y="19812"/>
                  </a:lnTo>
                  <a:lnTo>
                    <a:pt x="1028700" y="41148"/>
                  </a:lnTo>
                  <a:lnTo>
                    <a:pt x="1028700" y="722376"/>
                  </a:lnTo>
                  <a:lnTo>
                    <a:pt x="1050036" y="722376"/>
                  </a:lnTo>
                  <a:close/>
                </a:path>
                <a:path w="1050290" h="7226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050290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1050290" h="722629">
                  <a:moveTo>
                    <a:pt x="102870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007364" y="722376"/>
                  </a:lnTo>
                  <a:lnTo>
                    <a:pt x="1007364" y="701040"/>
                  </a:lnTo>
                  <a:lnTo>
                    <a:pt x="1028700" y="679704"/>
                  </a:lnTo>
                  <a:close/>
                </a:path>
                <a:path w="105029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050290" h="722629">
                  <a:moveTo>
                    <a:pt x="1028700" y="41148"/>
                  </a:moveTo>
                  <a:lnTo>
                    <a:pt x="1007364" y="19812"/>
                  </a:lnTo>
                  <a:lnTo>
                    <a:pt x="1007364" y="41148"/>
                  </a:lnTo>
                  <a:lnTo>
                    <a:pt x="1028700" y="41148"/>
                  </a:lnTo>
                  <a:close/>
                </a:path>
                <a:path w="1050290" h="722629">
                  <a:moveTo>
                    <a:pt x="1028700" y="679704"/>
                  </a:moveTo>
                  <a:lnTo>
                    <a:pt x="1028700" y="41148"/>
                  </a:lnTo>
                  <a:lnTo>
                    <a:pt x="1007364" y="41148"/>
                  </a:lnTo>
                  <a:lnTo>
                    <a:pt x="1007364" y="679704"/>
                  </a:lnTo>
                  <a:lnTo>
                    <a:pt x="1028700" y="679704"/>
                  </a:lnTo>
                  <a:close/>
                </a:path>
                <a:path w="1050290" h="722629">
                  <a:moveTo>
                    <a:pt x="1028700" y="722376"/>
                  </a:moveTo>
                  <a:lnTo>
                    <a:pt x="1028700" y="679704"/>
                  </a:lnTo>
                  <a:lnTo>
                    <a:pt x="1007364" y="701040"/>
                  </a:lnTo>
                  <a:lnTo>
                    <a:pt x="1007364" y="722376"/>
                  </a:lnTo>
                  <a:lnTo>
                    <a:pt x="102870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16782" y="5479793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03225" y="5542788"/>
            <a:ext cx="6576059" cy="1373505"/>
            <a:chOff x="2403225" y="5542788"/>
            <a:chExt cx="6576059" cy="1373505"/>
          </a:xfrm>
        </p:grpSpPr>
        <p:sp>
          <p:nvSpPr>
            <p:cNvPr id="35" name="object 35"/>
            <p:cNvSpPr/>
            <p:nvPr/>
          </p:nvSpPr>
          <p:spPr>
            <a:xfrm>
              <a:off x="6685665" y="5542788"/>
              <a:ext cx="10795" cy="502920"/>
            </a:xfrm>
            <a:custGeom>
              <a:avLst/>
              <a:gdLst/>
              <a:ahLst/>
              <a:cxnLst/>
              <a:rect l="l" t="t" r="r" b="b"/>
              <a:pathLst>
                <a:path w="10795" h="502920">
                  <a:moveTo>
                    <a:pt x="10667" y="502919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0667" y="502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03225" y="6466332"/>
              <a:ext cx="10795" cy="251460"/>
            </a:xfrm>
            <a:custGeom>
              <a:avLst/>
              <a:gdLst/>
              <a:ahLst/>
              <a:cxnLst/>
              <a:rect l="l" t="t" r="r" b="b"/>
              <a:pathLst>
                <a:path w="10794" h="251459">
                  <a:moveTo>
                    <a:pt x="10667" y="251459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251459"/>
                  </a:lnTo>
                  <a:lnTo>
                    <a:pt x="10667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0585" y="6213348"/>
              <a:ext cx="1007744" cy="681355"/>
            </a:xfrm>
            <a:custGeom>
              <a:avLst/>
              <a:gdLst/>
              <a:ahLst/>
              <a:cxnLst/>
              <a:rect l="l" t="t" r="r" b="b"/>
              <a:pathLst>
                <a:path w="1007745" h="681354">
                  <a:moveTo>
                    <a:pt x="1007363" y="68122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1007363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29250" y="6193536"/>
              <a:ext cx="1050290" cy="722630"/>
            </a:xfrm>
            <a:custGeom>
              <a:avLst/>
              <a:gdLst/>
              <a:ahLst/>
              <a:cxnLst/>
              <a:rect l="l" t="t" r="r" b="b"/>
              <a:pathLst>
                <a:path w="1050290" h="722629">
                  <a:moveTo>
                    <a:pt x="1050036" y="722376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007364" y="41148"/>
                  </a:lnTo>
                  <a:lnTo>
                    <a:pt x="1007364" y="19812"/>
                  </a:lnTo>
                  <a:lnTo>
                    <a:pt x="1028700" y="41148"/>
                  </a:lnTo>
                  <a:lnTo>
                    <a:pt x="1028700" y="722376"/>
                  </a:lnTo>
                  <a:lnTo>
                    <a:pt x="1050036" y="722376"/>
                  </a:lnTo>
                  <a:close/>
                </a:path>
                <a:path w="1050290" h="7226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050290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1050290" h="722629">
                  <a:moveTo>
                    <a:pt x="102870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007364" y="722376"/>
                  </a:lnTo>
                  <a:lnTo>
                    <a:pt x="1007364" y="701040"/>
                  </a:lnTo>
                  <a:lnTo>
                    <a:pt x="1028700" y="679704"/>
                  </a:lnTo>
                  <a:close/>
                </a:path>
                <a:path w="105029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050290" h="722629">
                  <a:moveTo>
                    <a:pt x="1028700" y="41148"/>
                  </a:moveTo>
                  <a:lnTo>
                    <a:pt x="1007364" y="19812"/>
                  </a:lnTo>
                  <a:lnTo>
                    <a:pt x="1007364" y="41148"/>
                  </a:lnTo>
                  <a:lnTo>
                    <a:pt x="1028700" y="41148"/>
                  </a:lnTo>
                  <a:close/>
                </a:path>
                <a:path w="1050290" h="722629">
                  <a:moveTo>
                    <a:pt x="1028700" y="679704"/>
                  </a:moveTo>
                  <a:lnTo>
                    <a:pt x="1028700" y="41148"/>
                  </a:lnTo>
                  <a:lnTo>
                    <a:pt x="1007364" y="41148"/>
                  </a:lnTo>
                  <a:lnTo>
                    <a:pt x="1007364" y="679704"/>
                  </a:lnTo>
                  <a:lnTo>
                    <a:pt x="1028700" y="679704"/>
                  </a:lnTo>
                  <a:close/>
                </a:path>
                <a:path w="1050290" h="722629">
                  <a:moveTo>
                    <a:pt x="1028700" y="722376"/>
                  </a:moveTo>
                  <a:lnTo>
                    <a:pt x="1028700" y="679704"/>
                  </a:lnTo>
                  <a:lnTo>
                    <a:pt x="1007364" y="701040"/>
                  </a:lnTo>
                  <a:lnTo>
                    <a:pt x="1007364" y="722376"/>
                  </a:lnTo>
                  <a:lnTo>
                    <a:pt x="102870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665" y="6297168"/>
              <a:ext cx="10795" cy="504825"/>
            </a:xfrm>
            <a:custGeom>
              <a:avLst/>
              <a:gdLst/>
              <a:ahLst/>
              <a:cxnLst/>
              <a:rect l="l" t="t" r="r" b="b"/>
              <a:pathLst>
                <a:path w="10795" h="504825">
                  <a:moveTo>
                    <a:pt x="10667" y="504443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0667" y="504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574936" y="6284485"/>
            <a:ext cx="67310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-4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-40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35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49584" y="6284485"/>
            <a:ext cx="3418204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dirty="0">
                <a:latin typeface="Times New Roman"/>
                <a:cs typeface="Times New Roman"/>
              </a:rPr>
              <a:t>reverse(</a:t>
            </a:r>
            <a:r>
              <a:rPr sz="3500" spc="-515" dirty="0">
                <a:latin typeface="Times New Roman"/>
                <a:cs typeface="Times New Roman"/>
              </a:rPr>
              <a:t> </a:t>
            </a:r>
            <a:r>
              <a:rPr sz="3500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-45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35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spc="-45" dirty="0">
                <a:latin typeface="Times New Roman"/>
                <a:cs typeface="Times New Roman"/>
              </a:rPr>
              <a:t>)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-25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6198" y="6284485"/>
            <a:ext cx="67310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-40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3500" b="1" spc="-4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220" y="1146685"/>
            <a:ext cx="8203565" cy="4140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reverse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reverse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):</a:t>
            </a:r>
            <a:r>
              <a:rPr sz="35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95885" marR="5080">
              <a:lnSpc>
                <a:spcPct val="100000"/>
              </a:lnSpc>
              <a:spcBef>
                <a:spcPts val="425"/>
              </a:spcBef>
            </a:pPr>
            <a:r>
              <a:rPr sz="3400" b="1" dirty="0">
                <a:latin typeface="Times New Roman"/>
                <a:cs typeface="Times New Roman"/>
              </a:rPr>
              <a:t>Definice:</a:t>
            </a:r>
            <a:r>
              <a:rPr sz="3400" b="1" spc="-2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Nechť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L</a:t>
            </a:r>
            <a:r>
              <a:rPr sz="3400" i="1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je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jazyk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nad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abecedou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Symbol"/>
                <a:cs typeface="Symbol"/>
              </a:rPr>
              <a:t></a:t>
            </a:r>
            <a:r>
              <a:rPr sz="3400" spc="-25" dirty="0">
                <a:latin typeface="Times New Roman"/>
                <a:cs typeface="Times New Roman"/>
              </a:rPr>
              <a:t>. </a:t>
            </a:r>
            <a:r>
              <a:rPr sz="3400" dirty="0">
                <a:latin typeface="Times New Roman"/>
                <a:cs typeface="Times New Roman"/>
              </a:rPr>
              <a:t>Reverzace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jazyka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,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reverse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L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dirty="0">
                <a:latin typeface="Times New Roman"/>
                <a:cs typeface="Times New Roman"/>
              </a:rPr>
              <a:t>,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je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definována:</a:t>
            </a:r>
            <a:endParaRPr sz="3400" dirty="0">
              <a:latin typeface="Times New Roman"/>
              <a:cs typeface="Times New Roman"/>
            </a:endParaRPr>
          </a:p>
          <a:p>
            <a:pPr marL="1513840">
              <a:lnSpc>
                <a:spcPct val="100000"/>
              </a:lnSpc>
              <a:spcBef>
                <a:spcPts val="35"/>
              </a:spcBef>
            </a:pPr>
            <a:r>
              <a:rPr sz="3400" b="1" i="1" dirty="0">
                <a:latin typeface="Times New Roman"/>
                <a:cs typeface="Times New Roman"/>
              </a:rPr>
              <a:t>reverse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L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b="1" spc="-6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=</a:t>
            </a:r>
            <a:r>
              <a:rPr sz="3400" b="1" spc="-6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{</a:t>
            </a:r>
            <a:r>
              <a:rPr sz="3400" b="1" i="1" dirty="0">
                <a:latin typeface="Times New Roman"/>
                <a:cs typeface="Times New Roman"/>
              </a:rPr>
              <a:t>reverse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x</a:t>
            </a:r>
            <a:r>
              <a:rPr sz="3400" b="1" dirty="0">
                <a:latin typeface="Times New Roman"/>
                <a:cs typeface="Times New Roman"/>
              </a:rPr>
              <a:t>):</a:t>
            </a:r>
            <a:r>
              <a:rPr sz="3400" b="1" spc="-3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x</a:t>
            </a:r>
            <a:r>
              <a:rPr sz="3400" b="1" i="1" spc="-7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60" dirty="0">
                <a:latin typeface="Times New Roman"/>
                <a:cs typeface="Times New Roman"/>
              </a:rPr>
              <a:t> </a:t>
            </a:r>
            <a:r>
              <a:rPr sz="3400" b="1" i="1" spc="-25" dirty="0">
                <a:latin typeface="Times New Roman"/>
                <a:cs typeface="Times New Roman"/>
              </a:rPr>
              <a:t>L</a:t>
            </a:r>
            <a:r>
              <a:rPr sz="3400" b="1" spc="-25" dirty="0">
                <a:latin typeface="Times New Roman"/>
                <a:cs typeface="Times New Roman"/>
              </a:rPr>
              <a:t>}</a:t>
            </a:r>
            <a:endParaRPr sz="3400" b="1" dirty="0">
              <a:latin typeface="Times New Roman"/>
              <a:cs typeface="Times New Roman"/>
            </a:endParaRPr>
          </a:p>
          <a:p>
            <a:pPr marL="12700">
              <a:lnSpc>
                <a:spcPts val="4085"/>
              </a:lnSpc>
              <a:spcBef>
                <a:spcPts val="160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Uvažujme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{01,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011}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4085"/>
              </a:lnSpc>
              <a:tabLst>
                <a:tab pos="18764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Určeme: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10" dirty="0">
                <a:latin typeface="Times New Roman"/>
                <a:cs typeface="Times New Roman"/>
              </a:rPr>
              <a:t>reversal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  <a:p>
            <a:pPr marL="4211320">
              <a:lnSpc>
                <a:spcPct val="100000"/>
              </a:lnSpc>
              <a:spcBef>
                <a:spcPts val="1080"/>
              </a:spcBef>
            </a:pPr>
            <a:r>
              <a:rPr sz="3500" i="1" spc="-10" dirty="0">
                <a:latin typeface="Times New Roman"/>
                <a:cs typeface="Times New Roman"/>
              </a:rPr>
              <a:t>reverse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43" name="Zástupný symbol pro číslo snímku 42">
            <a:extLst>
              <a:ext uri="{FF2B5EF4-FFF2-40B4-BE49-F238E27FC236}">
                <a16:creationId xmlns:a16="http://schemas.microsoft.com/office/drawing/2014/main" id="{CF2373AF-7C77-408D-7735-FFD98647F7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19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1104900"/>
            <a:chOff x="1049917" y="1412748"/>
            <a:chExt cx="8595360" cy="1104900"/>
          </a:xfrm>
        </p:grpSpPr>
        <p:sp>
          <p:nvSpPr>
            <p:cNvPr id="3" name="object 3"/>
            <p:cNvSpPr/>
            <p:nvPr/>
          </p:nvSpPr>
          <p:spPr>
            <a:xfrm>
              <a:off x="1065157" y="1427988"/>
              <a:ext cx="8564880" cy="1089660"/>
            </a:xfrm>
            <a:custGeom>
              <a:avLst/>
              <a:gdLst/>
              <a:ahLst/>
              <a:cxnLst/>
              <a:rect l="l" t="t" r="r" b="b"/>
              <a:pathLst>
                <a:path w="8564880" h="1089660">
                  <a:moveTo>
                    <a:pt x="8564879" y="108965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89659"/>
                  </a:lnTo>
                  <a:lnTo>
                    <a:pt x="8564879" y="10896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412748"/>
              <a:ext cx="8595360" cy="1104900"/>
            </a:xfrm>
            <a:custGeom>
              <a:avLst/>
              <a:gdLst/>
              <a:ahLst/>
              <a:cxnLst/>
              <a:rect l="l" t="t" r="r" b="b"/>
              <a:pathLst>
                <a:path w="8595360" h="1104900">
                  <a:moveTo>
                    <a:pt x="8595356" y="11048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04899"/>
                  </a:lnTo>
                  <a:lnTo>
                    <a:pt x="15239" y="110489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04899"/>
                  </a:lnTo>
                  <a:lnTo>
                    <a:pt x="8595356" y="1104899"/>
                  </a:lnTo>
                  <a:close/>
                </a:path>
                <a:path w="8595360" h="110490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04900">
                  <a:moveTo>
                    <a:pt x="32003" y="110489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04899"/>
                  </a:lnTo>
                  <a:lnTo>
                    <a:pt x="32003" y="1104899"/>
                  </a:lnTo>
                  <a:close/>
                </a:path>
                <a:path w="8595360" h="110490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04900">
                  <a:moveTo>
                    <a:pt x="8580116" y="110489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04899"/>
                  </a:lnTo>
                  <a:lnTo>
                    <a:pt x="8580116" y="1104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Abecedy</a:t>
            </a:r>
            <a:r>
              <a:rPr spc="-6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symboly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1" name="object 11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157" y="2517648"/>
              <a:ext cx="8564880" cy="169545"/>
            </a:xfrm>
            <a:custGeom>
              <a:avLst/>
              <a:gdLst/>
              <a:ahLst/>
              <a:cxnLst/>
              <a:rect l="l" t="t" r="r" b="b"/>
              <a:pathLst>
                <a:path w="8564880" h="169544">
                  <a:moveTo>
                    <a:pt x="8564879" y="16916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69163"/>
                  </a:lnTo>
                  <a:lnTo>
                    <a:pt x="8564879" y="1691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9917" y="2517648"/>
              <a:ext cx="8595360" cy="186055"/>
            </a:xfrm>
            <a:custGeom>
              <a:avLst/>
              <a:gdLst/>
              <a:ahLst/>
              <a:cxnLst/>
              <a:rect l="l" t="t" r="r" b="b"/>
              <a:pathLst>
                <a:path w="8595360" h="186055">
                  <a:moveTo>
                    <a:pt x="32003" y="15392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15239" y="185927"/>
                  </a:lnTo>
                  <a:lnTo>
                    <a:pt x="15239" y="153923"/>
                  </a:lnTo>
                  <a:lnTo>
                    <a:pt x="32003" y="153923"/>
                  </a:lnTo>
                  <a:close/>
                </a:path>
                <a:path w="8595360" h="186055">
                  <a:moveTo>
                    <a:pt x="8580116" y="153923"/>
                  </a:moveTo>
                  <a:lnTo>
                    <a:pt x="15239" y="153923"/>
                  </a:lnTo>
                  <a:lnTo>
                    <a:pt x="32003" y="169163"/>
                  </a:lnTo>
                  <a:lnTo>
                    <a:pt x="32003" y="185927"/>
                  </a:lnTo>
                  <a:lnTo>
                    <a:pt x="8563352" y="185927"/>
                  </a:lnTo>
                  <a:lnTo>
                    <a:pt x="8563352" y="169163"/>
                  </a:lnTo>
                  <a:lnTo>
                    <a:pt x="8580116" y="153923"/>
                  </a:lnTo>
                  <a:close/>
                </a:path>
                <a:path w="8595360" h="186055">
                  <a:moveTo>
                    <a:pt x="32003" y="185927"/>
                  </a:moveTo>
                  <a:lnTo>
                    <a:pt x="32003" y="169163"/>
                  </a:lnTo>
                  <a:lnTo>
                    <a:pt x="15239" y="153923"/>
                  </a:lnTo>
                  <a:lnTo>
                    <a:pt x="15239" y="185927"/>
                  </a:lnTo>
                  <a:lnTo>
                    <a:pt x="32003" y="185927"/>
                  </a:lnTo>
                  <a:close/>
                </a:path>
                <a:path w="8595360" h="186055">
                  <a:moveTo>
                    <a:pt x="8595356" y="185927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53923"/>
                  </a:lnTo>
                  <a:lnTo>
                    <a:pt x="8580116" y="153923"/>
                  </a:lnTo>
                  <a:lnTo>
                    <a:pt x="8580116" y="185927"/>
                  </a:lnTo>
                  <a:lnTo>
                    <a:pt x="8595356" y="185927"/>
                  </a:lnTo>
                  <a:close/>
                </a:path>
                <a:path w="8595360" h="186055">
                  <a:moveTo>
                    <a:pt x="8580116" y="185927"/>
                  </a:moveTo>
                  <a:lnTo>
                    <a:pt x="8580116" y="153923"/>
                  </a:lnTo>
                  <a:lnTo>
                    <a:pt x="8563352" y="169163"/>
                  </a:lnTo>
                  <a:lnTo>
                    <a:pt x="8563352" y="185927"/>
                  </a:lnTo>
                  <a:lnTo>
                    <a:pt x="8580116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1961" y="3695700"/>
              <a:ext cx="5374005" cy="1339850"/>
            </a:xfrm>
            <a:custGeom>
              <a:avLst/>
              <a:gdLst/>
              <a:ahLst/>
              <a:cxnLst/>
              <a:rect l="l" t="t" r="r" b="b"/>
              <a:pathLst>
                <a:path w="5374005" h="1339850">
                  <a:moveTo>
                    <a:pt x="5373620" y="964691"/>
                  </a:moveTo>
                  <a:lnTo>
                    <a:pt x="5370227" y="915754"/>
                  </a:lnTo>
                  <a:lnTo>
                    <a:pt x="5360157" y="867454"/>
                  </a:lnTo>
                  <a:lnTo>
                    <a:pt x="5343572" y="819850"/>
                  </a:lnTo>
                  <a:lnTo>
                    <a:pt x="5320632" y="772998"/>
                  </a:lnTo>
                  <a:lnTo>
                    <a:pt x="5291500" y="726956"/>
                  </a:lnTo>
                  <a:lnTo>
                    <a:pt x="5256338" y="681782"/>
                  </a:lnTo>
                  <a:lnTo>
                    <a:pt x="5215306" y="637533"/>
                  </a:lnTo>
                  <a:lnTo>
                    <a:pt x="5168567" y="594267"/>
                  </a:lnTo>
                  <a:lnTo>
                    <a:pt x="5116283" y="552041"/>
                  </a:lnTo>
                  <a:lnTo>
                    <a:pt x="5058615" y="510913"/>
                  </a:lnTo>
                  <a:lnTo>
                    <a:pt x="4995724" y="470940"/>
                  </a:lnTo>
                  <a:lnTo>
                    <a:pt x="4962371" y="451405"/>
                  </a:lnTo>
                  <a:lnTo>
                    <a:pt x="4927773" y="432180"/>
                  </a:lnTo>
                  <a:lnTo>
                    <a:pt x="4891951" y="413273"/>
                  </a:lnTo>
                  <a:lnTo>
                    <a:pt x="4854924" y="394691"/>
                  </a:lnTo>
                  <a:lnTo>
                    <a:pt x="4816712" y="376441"/>
                  </a:lnTo>
                  <a:lnTo>
                    <a:pt x="4777337" y="358530"/>
                  </a:lnTo>
                  <a:lnTo>
                    <a:pt x="4736817" y="340965"/>
                  </a:lnTo>
                  <a:lnTo>
                    <a:pt x="4695174" y="323754"/>
                  </a:lnTo>
                  <a:lnTo>
                    <a:pt x="4652428" y="306904"/>
                  </a:lnTo>
                  <a:lnTo>
                    <a:pt x="4608598" y="290421"/>
                  </a:lnTo>
                  <a:lnTo>
                    <a:pt x="4563706" y="274314"/>
                  </a:lnTo>
                  <a:lnTo>
                    <a:pt x="4517770" y="258589"/>
                  </a:lnTo>
                  <a:lnTo>
                    <a:pt x="4470812" y="243254"/>
                  </a:lnTo>
                  <a:lnTo>
                    <a:pt x="4422852" y="228315"/>
                  </a:lnTo>
                  <a:lnTo>
                    <a:pt x="4373909" y="213781"/>
                  </a:lnTo>
                  <a:lnTo>
                    <a:pt x="4324004" y="199657"/>
                  </a:lnTo>
                  <a:lnTo>
                    <a:pt x="4273158" y="185952"/>
                  </a:lnTo>
                  <a:lnTo>
                    <a:pt x="4221390" y="172672"/>
                  </a:lnTo>
                  <a:lnTo>
                    <a:pt x="4168721" y="159825"/>
                  </a:lnTo>
                  <a:lnTo>
                    <a:pt x="4115171" y="147418"/>
                  </a:lnTo>
                  <a:lnTo>
                    <a:pt x="4060759" y="135458"/>
                  </a:lnTo>
                  <a:lnTo>
                    <a:pt x="4005507" y="123952"/>
                  </a:lnTo>
                  <a:lnTo>
                    <a:pt x="3949435" y="112907"/>
                  </a:lnTo>
                  <a:lnTo>
                    <a:pt x="3892562" y="102331"/>
                  </a:lnTo>
                  <a:lnTo>
                    <a:pt x="3834909" y="92232"/>
                  </a:lnTo>
                  <a:lnTo>
                    <a:pt x="3776497" y="82615"/>
                  </a:lnTo>
                  <a:lnTo>
                    <a:pt x="3717344" y="73488"/>
                  </a:lnTo>
                  <a:lnTo>
                    <a:pt x="3657473" y="64859"/>
                  </a:lnTo>
                  <a:lnTo>
                    <a:pt x="3596902" y="56734"/>
                  </a:lnTo>
                  <a:lnTo>
                    <a:pt x="3535652" y="49121"/>
                  </a:lnTo>
                  <a:lnTo>
                    <a:pt x="3473743" y="42027"/>
                  </a:lnTo>
                  <a:lnTo>
                    <a:pt x="3411196" y="35459"/>
                  </a:lnTo>
                  <a:lnTo>
                    <a:pt x="3348030" y="29425"/>
                  </a:lnTo>
                  <a:lnTo>
                    <a:pt x="3284266" y="23931"/>
                  </a:lnTo>
                  <a:lnTo>
                    <a:pt x="3219924" y="18985"/>
                  </a:lnTo>
                  <a:lnTo>
                    <a:pt x="3155025" y="14594"/>
                  </a:lnTo>
                  <a:lnTo>
                    <a:pt x="3089587" y="10765"/>
                  </a:lnTo>
                  <a:lnTo>
                    <a:pt x="3023633" y="7506"/>
                  </a:lnTo>
                  <a:lnTo>
                    <a:pt x="2957181" y="4823"/>
                  </a:lnTo>
                  <a:lnTo>
                    <a:pt x="2890253" y="2723"/>
                  </a:lnTo>
                  <a:lnTo>
                    <a:pt x="2822868" y="1215"/>
                  </a:lnTo>
                  <a:lnTo>
                    <a:pt x="2755046" y="305"/>
                  </a:lnTo>
                  <a:lnTo>
                    <a:pt x="2686808" y="0"/>
                  </a:lnTo>
                  <a:lnTo>
                    <a:pt x="2618502" y="305"/>
                  </a:lnTo>
                  <a:lnTo>
                    <a:pt x="2550617" y="1215"/>
                  </a:lnTo>
                  <a:lnTo>
                    <a:pt x="2483172" y="2723"/>
                  </a:lnTo>
                  <a:lnTo>
                    <a:pt x="2416187" y="4823"/>
                  </a:lnTo>
                  <a:lnTo>
                    <a:pt x="2349684" y="7506"/>
                  </a:lnTo>
                  <a:lnTo>
                    <a:pt x="2283681" y="10765"/>
                  </a:lnTo>
                  <a:lnTo>
                    <a:pt x="2218200" y="14594"/>
                  </a:lnTo>
                  <a:lnTo>
                    <a:pt x="2153260" y="18985"/>
                  </a:lnTo>
                  <a:lnTo>
                    <a:pt x="2088881" y="23931"/>
                  </a:lnTo>
                  <a:lnTo>
                    <a:pt x="2025083" y="29425"/>
                  </a:lnTo>
                  <a:lnTo>
                    <a:pt x="1961887" y="35459"/>
                  </a:lnTo>
                  <a:lnTo>
                    <a:pt x="1899313" y="42027"/>
                  </a:lnTo>
                  <a:lnTo>
                    <a:pt x="1837380" y="49121"/>
                  </a:lnTo>
                  <a:lnTo>
                    <a:pt x="1776109" y="56734"/>
                  </a:lnTo>
                  <a:lnTo>
                    <a:pt x="1715520" y="64859"/>
                  </a:lnTo>
                  <a:lnTo>
                    <a:pt x="1655633" y="73488"/>
                  </a:lnTo>
                  <a:lnTo>
                    <a:pt x="1596468" y="82615"/>
                  </a:lnTo>
                  <a:lnTo>
                    <a:pt x="1538046" y="92232"/>
                  </a:lnTo>
                  <a:lnTo>
                    <a:pt x="1480386" y="102331"/>
                  </a:lnTo>
                  <a:lnTo>
                    <a:pt x="1423508" y="112907"/>
                  </a:lnTo>
                  <a:lnTo>
                    <a:pt x="1367433" y="123952"/>
                  </a:lnTo>
                  <a:lnTo>
                    <a:pt x="1312181" y="135458"/>
                  </a:lnTo>
                  <a:lnTo>
                    <a:pt x="1257771" y="147418"/>
                  </a:lnTo>
                  <a:lnTo>
                    <a:pt x="1204225" y="159825"/>
                  </a:lnTo>
                  <a:lnTo>
                    <a:pt x="1151561" y="172672"/>
                  </a:lnTo>
                  <a:lnTo>
                    <a:pt x="1099801" y="185952"/>
                  </a:lnTo>
                  <a:lnTo>
                    <a:pt x="1048964" y="199657"/>
                  </a:lnTo>
                  <a:lnTo>
                    <a:pt x="999071" y="213781"/>
                  </a:lnTo>
                  <a:lnTo>
                    <a:pt x="950140" y="228315"/>
                  </a:lnTo>
                  <a:lnTo>
                    <a:pt x="902194" y="243254"/>
                  </a:lnTo>
                  <a:lnTo>
                    <a:pt x="855251" y="258589"/>
                  </a:lnTo>
                  <a:lnTo>
                    <a:pt x="809332" y="274314"/>
                  </a:lnTo>
                  <a:lnTo>
                    <a:pt x="764457" y="290421"/>
                  </a:lnTo>
                  <a:lnTo>
                    <a:pt x="720646" y="306904"/>
                  </a:lnTo>
                  <a:lnTo>
                    <a:pt x="677919" y="323754"/>
                  </a:lnTo>
                  <a:lnTo>
                    <a:pt x="636297" y="340965"/>
                  </a:lnTo>
                  <a:lnTo>
                    <a:pt x="595799" y="358530"/>
                  </a:lnTo>
                  <a:lnTo>
                    <a:pt x="556445" y="376441"/>
                  </a:lnTo>
                  <a:lnTo>
                    <a:pt x="518256" y="394691"/>
                  </a:lnTo>
                  <a:lnTo>
                    <a:pt x="481252" y="413273"/>
                  </a:lnTo>
                  <a:lnTo>
                    <a:pt x="445452" y="432180"/>
                  </a:lnTo>
                  <a:lnTo>
                    <a:pt x="410877" y="451405"/>
                  </a:lnTo>
                  <a:lnTo>
                    <a:pt x="377548" y="470940"/>
                  </a:lnTo>
                  <a:lnTo>
                    <a:pt x="314704" y="510913"/>
                  </a:lnTo>
                  <a:lnTo>
                    <a:pt x="257082" y="552041"/>
                  </a:lnTo>
                  <a:lnTo>
                    <a:pt x="204843" y="594267"/>
                  </a:lnTo>
                  <a:lnTo>
                    <a:pt x="158147" y="637533"/>
                  </a:lnTo>
                  <a:lnTo>
                    <a:pt x="117155" y="681782"/>
                  </a:lnTo>
                  <a:lnTo>
                    <a:pt x="82028" y="726956"/>
                  </a:lnTo>
                  <a:lnTo>
                    <a:pt x="52926" y="772998"/>
                  </a:lnTo>
                  <a:lnTo>
                    <a:pt x="30012" y="819850"/>
                  </a:lnTo>
                  <a:lnTo>
                    <a:pt x="13446" y="867454"/>
                  </a:lnTo>
                  <a:lnTo>
                    <a:pt x="3388" y="915754"/>
                  </a:lnTo>
                  <a:lnTo>
                    <a:pt x="0" y="964691"/>
                  </a:lnTo>
                  <a:lnTo>
                    <a:pt x="850" y="989237"/>
                  </a:lnTo>
                  <a:lnTo>
                    <a:pt x="7593" y="1037871"/>
                  </a:lnTo>
                  <a:lnTo>
                    <a:pt x="20925" y="1085847"/>
                  </a:lnTo>
                  <a:lnTo>
                    <a:pt x="40686" y="1133106"/>
                  </a:lnTo>
                  <a:lnTo>
                    <a:pt x="66714" y="1179591"/>
                  </a:lnTo>
                  <a:lnTo>
                    <a:pt x="98848" y="1225242"/>
                  </a:lnTo>
                  <a:lnTo>
                    <a:pt x="136928" y="1270003"/>
                  </a:lnTo>
                  <a:lnTo>
                    <a:pt x="180792" y="1313816"/>
                  </a:lnTo>
                  <a:lnTo>
                    <a:pt x="209922" y="1339595"/>
                  </a:lnTo>
                  <a:lnTo>
                    <a:pt x="5163484" y="1339595"/>
                  </a:lnTo>
                  <a:lnTo>
                    <a:pt x="5192640" y="1313816"/>
                  </a:lnTo>
                  <a:lnTo>
                    <a:pt x="5236545" y="1270003"/>
                  </a:lnTo>
                  <a:lnTo>
                    <a:pt x="5274663" y="1225242"/>
                  </a:lnTo>
                  <a:lnTo>
                    <a:pt x="5306830" y="1179591"/>
                  </a:lnTo>
                  <a:lnTo>
                    <a:pt x="5332886" y="1133106"/>
                  </a:lnTo>
                  <a:lnTo>
                    <a:pt x="5352669" y="1085847"/>
                  </a:lnTo>
                  <a:lnTo>
                    <a:pt x="5366017" y="1037871"/>
                  </a:lnTo>
                  <a:lnTo>
                    <a:pt x="5372768" y="989237"/>
                  </a:lnTo>
                  <a:lnTo>
                    <a:pt x="5373620" y="9646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0625" y="3674364"/>
              <a:ext cx="5415280" cy="1361440"/>
            </a:xfrm>
            <a:custGeom>
              <a:avLst/>
              <a:gdLst/>
              <a:ahLst/>
              <a:cxnLst/>
              <a:rect l="l" t="t" r="r" b="b"/>
              <a:pathLst>
                <a:path w="5415280" h="1361439">
                  <a:moveTo>
                    <a:pt x="5414768" y="1011935"/>
                  </a:moveTo>
                  <a:lnTo>
                    <a:pt x="5414768" y="958595"/>
                  </a:lnTo>
                  <a:lnTo>
                    <a:pt x="5411720" y="932687"/>
                  </a:lnTo>
                  <a:lnTo>
                    <a:pt x="5401052" y="880871"/>
                  </a:lnTo>
                  <a:lnTo>
                    <a:pt x="5382764" y="830579"/>
                  </a:lnTo>
                  <a:lnTo>
                    <a:pt x="5358380" y="780287"/>
                  </a:lnTo>
                  <a:lnTo>
                    <a:pt x="5326376" y="731519"/>
                  </a:lnTo>
                  <a:lnTo>
                    <a:pt x="5288276" y="684275"/>
                  </a:lnTo>
                  <a:lnTo>
                    <a:pt x="5245604" y="638555"/>
                  </a:lnTo>
                  <a:lnTo>
                    <a:pt x="5196836" y="594359"/>
                  </a:lnTo>
                  <a:lnTo>
                    <a:pt x="5141972" y="550163"/>
                  </a:lnTo>
                  <a:lnTo>
                    <a:pt x="5081012" y="507491"/>
                  </a:lnTo>
                  <a:lnTo>
                    <a:pt x="5015480" y="467867"/>
                  </a:lnTo>
                  <a:lnTo>
                    <a:pt x="4945376" y="428243"/>
                  </a:lnTo>
                  <a:lnTo>
                    <a:pt x="4869176" y="390143"/>
                  </a:lnTo>
                  <a:lnTo>
                    <a:pt x="4788404" y="352043"/>
                  </a:lnTo>
                  <a:lnTo>
                    <a:pt x="4704584" y="316991"/>
                  </a:lnTo>
                  <a:lnTo>
                    <a:pt x="4614668" y="283463"/>
                  </a:lnTo>
                  <a:lnTo>
                    <a:pt x="4520180" y="251459"/>
                  </a:lnTo>
                  <a:lnTo>
                    <a:pt x="4422644" y="220979"/>
                  </a:lnTo>
                  <a:lnTo>
                    <a:pt x="4320536" y="192023"/>
                  </a:lnTo>
                  <a:lnTo>
                    <a:pt x="4213856" y="164591"/>
                  </a:lnTo>
                  <a:lnTo>
                    <a:pt x="4105652" y="140207"/>
                  </a:lnTo>
                  <a:lnTo>
                    <a:pt x="3992876" y="115823"/>
                  </a:lnTo>
                  <a:lnTo>
                    <a:pt x="3875528" y="94487"/>
                  </a:lnTo>
                  <a:lnTo>
                    <a:pt x="3756656" y="76199"/>
                  </a:lnTo>
                  <a:lnTo>
                    <a:pt x="3634736" y="57911"/>
                  </a:lnTo>
                  <a:lnTo>
                    <a:pt x="3508244" y="42671"/>
                  </a:lnTo>
                  <a:lnTo>
                    <a:pt x="3380228" y="30479"/>
                  </a:lnTo>
                  <a:lnTo>
                    <a:pt x="3250688" y="19811"/>
                  </a:lnTo>
                  <a:lnTo>
                    <a:pt x="3118100" y="10667"/>
                  </a:lnTo>
                  <a:lnTo>
                    <a:pt x="2982464" y="4571"/>
                  </a:lnTo>
                  <a:lnTo>
                    <a:pt x="2846828" y="1523"/>
                  </a:lnTo>
                  <a:lnTo>
                    <a:pt x="2708144" y="0"/>
                  </a:lnTo>
                  <a:lnTo>
                    <a:pt x="2569460" y="1523"/>
                  </a:lnTo>
                  <a:lnTo>
                    <a:pt x="2433824" y="4538"/>
                  </a:lnTo>
                  <a:lnTo>
                    <a:pt x="2432300" y="4571"/>
                  </a:lnTo>
                  <a:lnTo>
                    <a:pt x="2296664" y="10667"/>
                  </a:lnTo>
                  <a:lnTo>
                    <a:pt x="2164076" y="19811"/>
                  </a:lnTo>
                  <a:lnTo>
                    <a:pt x="2034536" y="30479"/>
                  </a:lnTo>
                  <a:lnTo>
                    <a:pt x="1906520" y="42671"/>
                  </a:lnTo>
                  <a:lnTo>
                    <a:pt x="1781552" y="57911"/>
                  </a:lnTo>
                  <a:lnTo>
                    <a:pt x="1658108" y="76199"/>
                  </a:lnTo>
                  <a:lnTo>
                    <a:pt x="1539236" y="96011"/>
                  </a:lnTo>
                  <a:lnTo>
                    <a:pt x="1423412" y="117347"/>
                  </a:lnTo>
                  <a:lnTo>
                    <a:pt x="1309112" y="140207"/>
                  </a:lnTo>
                  <a:lnTo>
                    <a:pt x="1200908" y="164591"/>
                  </a:lnTo>
                  <a:lnTo>
                    <a:pt x="1094228" y="192023"/>
                  </a:lnTo>
                  <a:lnTo>
                    <a:pt x="992120" y="220979"/>
                  </a:lnTo>
                  <a:lnTo>
                    <a:pt x="894584" y="251459"/>
                  </a:lnTo>
                  <a:lnTo>
                    <a:pt x="800096" y="283463"/>
                  </a:lnTo>
                  <a:lnTo>
                    <a:pt x="710180" y="316991"/>
                  </a:lnTo>
                  <a:lnTo>
                    <a:pt x="626360" y="353567"/>
                  </a:lnTo>
                  <a:lnTo>
                    <a:pt x="545588" y="390143"/>
                  </a:lnTo>
                  <a:lnTo>
                    <a:pt x="469388" y="428243"/>
                  </a:lnTo>
                  <a:lnTo>
                    <a:pt x="399284" y="467867"/>
                  </a:lnTo>
                  <a:lnTo>
                    <a:pt x="333752" y="509015"/>
                  </a:lnTo>
                  <a:lnTo>
                    <a:pt x="272792" y="551687"/>
                  </a:lnTo>
                  <a:lnTo>
                    <a:pt x="217928" y="594359"/>
                  </a:lnTo>
                  <a:lnTo>
                    <a:pt x="169160" y="640079"/>
                  </a:lnTo>
                  <a:lnTo>
                    <a:pt x="124967" y="685799"/>
                  </a:lnTo>
                  <a:lnTo>
                    <a:pt x="88391" y="733043"/>
                  </a:lnTo>
                  <a:lnTo>
                    <a:pt x="56387" y="781811"/>
                  </a:lnTo>
                  <a:lnTo>
                    <a:pt x="32003" y="832103"/>
                  </a:lnTo>
                  <a:lnTo>
                    <a:pt x="13715" y="882395"/>
                  </a:lnTo>
                  <a:lnTo>
                    <a:pt x="3047" y="934211"/>
                  </a:lnTo>
                  <a:lnTo>
                    <a:pt x="0" y="987551"/>
                  </a:lnTo>
                  <a:lnTo>
                    <a:pt x="3047" y="1039367"/>
                  </a:lnTo>
                  <a:lnTo>
                    <a:pt x="7619" y="1065275"/>
                  </a:lnTo>
                  <a:lnTo>
                    <a:pt x="22859" y="1117091"/>
                  </a:lnTo>
                  <a:lnTo>
                    <a:pt x="33527" y="1141475"/>
                  </a:lnTo>
                  <a:lnTo>
                    <a:pt x="41147" y="1159981"/>
                  </a:lnTo>
                  <a:lnTo>
                    <a:pt x="41147" y="986027"/>
                  </a:lnTo>
                  <a:lnTo>
                    <a:pt x="42671" y="961643"/>
                  </a:lnTo>
                  <a:lnTo>
                    <a:pt x="48767" y="915923"/>
                  </a:lnTo>
                  <a:lnTo>
                    <a:pt x="62483" y="870203"/>
                  </a:lnTo>
                  <a:lnTo>
                    <a:pt x="82295" y="824483"/>
                  </a:lnTo>
                  <a:lnTo>
                    <a:pt x="108203" y="778763"/>
                  </a:lnTo>
                  <a:lnTo>
                    <a:pt x="140207" y="734567"/>
                  </a:lnTo>
                  <a:lnTo>
                    <a:pt x="199640" y="669035"/>
                  </a:lnTo>
                  <a:lnTo>
                    <a:pt x="246884" y="626363"/>
                  </a:lnTo>
                  <a:lnTo>
                    <a:pt x="298700" y="583691"/>
                  </a:lnTo>
                  <a:lnTo>
                    <a:pt x="356612" y="542543"/>
                  </a:lnTo>
                  <a:lnTo>
                    <a:pt x="420620" y="502919"/>
                  </a:lnTo>
                  <a:lnTo>
                    <a:pt x="490724" y="464819"/>
                  </a:lnTo>
                  <a:lnTo>
                    <a:pt x="563876" y="426719"/>
                  </a:lnTo>
                  <a:lnTo>
                    <a:pt x="643124" y="391667"/>
                  </a:lnTo>
                  <a:lnTo>
                    <a:pt x="726944" y="356615"/>
                  </a:lnTo>
                  <a:lnTo>
                    <a:pt x="815336" y="323087"/>
                  </a:lnTo>
                  <a:lnTo>
                    <a:pt x="908300" y="291083"/>
                  </a:lnTo>
                  <a:lnTo>
                    <a:pt x="1004312" y="260603"/>
                  </a:lnTo>
                  <a:lnTo>
                    <a:pt x="1106420" y="233171"/>
                  </a:lnTo>
                  <a:lnTo>
                    <a:pt x="1210052" y="205739"/>
                  </a:lnTo>
                  <a:lnTo>
                    <a:pt x="1319780" y="181355"/>
                  </a:lnTo>
                  <a:lnTo>
                    <a:pt x="1431032" y="158495"/>
                  </a:lnTo>
                  <a:lnTo>
                    <a:pt x="1546856" y="137159"/>
                  </a:lnTo>
                  <a:lnTo>
                    <a:pt x="1665728" y="117347"/>
                  </a:lnTo>
                  <a:lnTo>
                    <a:pt x="1786124" y="100583"/>
                  </a:lnTo>
                  <a:lnTo>
                    <a:pt x="1911092" y="85343"/>
                  </a:lnTo>
                  <a:lnTo>
                    <a:pt x="2037584" y="71627"/>
                  </a:lnTo>
                  <a:lnTo>
                    <a:pt x="2167124" y="60959"/>
                  </a:lnTo>
                  <a:lnTo>
                    <a:pt x="2299712" y="53339"/>
                  </a:lnTo>
                  <a:lnTo>
                    <a:pt x="2432300" y="47313"/>
                  </a:lnTo>
                  <a:lnTo>
                    <a:pt x="2433824" y="47243"/>
                  </a:lnTo>
                  <a:lnTo>
                    <a:pt x="2569460" y="42671"/>
                  </a:lnTo>
                  <a:lnTo>
                    <a:pt x="2708144" y="41147"/>
                  </a:lnTo>
                  <a:lnTo>
                    <a:pt x="2845304" y="42671"/>
                  </a:lnTo>
                  <a:lnTo>
                    <a:pt x="2982464" y="47243"/>
                  </a:lnTo>
                  <a:lnTo>
                    <a:pt x="3116576" y="53339"/>
                  </a:lnTo>
                  <a:lnTo>
                    <a:pt x="3247640" y="60959"/>
                  </a:lnTo>
                  <a:lnTo>
                    <a:pt x="3377180" y="71627"/>
                  </a:lnTo>
                  <a:lnTo>
                    <a:pt x="3505196" y="85343"/>
                  </a:lnTo>
                  <a:lnTo>
                    <a:pt x="3628640" y="100583"/>
                  </a:lnTo>
                  <a:lnTo>
                    <a:pt x="3750560" y="117347"/>
                  </a:lnTo>
                  <a:lnTo>
                    <a:pt x="3869432" y="137159"/>
                  </a:lnTo>
                  <a:lnTo>
                    <a:pt x="3985256" y="158495"/>
                  </a:lnTo>
                  <a:lnTo>
                    <a:pt x="4096508" y="181355"/>
                  </a:lnTo>
                  <a:lnTo>
                    <a:pt x="4204712" y="205739"/>
                  </a:lnTo>
                  <a:lnTo>
                    <a:pt x="4309868" y="233171"/>
                  </a:lnTo>
                  <a:lnTo>
                    <a:pt x="4410452" y="262127"/>
                  </a:lnTo>
                  <a:lnTo>
                    <a:pt x="4507988" y="291083"/>
                  </a:lnTo>
                  <a:lnTo>
                    <a:pt x="4600952" y="323087"/>
                  </a:lnTo>
                  <a:lnTo>
                    <a:pt x="4689344" y="356615"/>
                  </a:lnTo>
                  <a:lnTo>
                    <a:pt x="4773164" y="391667"/>
                  </a:lnTo>
                  <a:lnTo>
                    <a:pt x="4852412" y="428243"/>
                  </a:lnTo>
                  <a:lnTo>
                    <a:pt x="4925564" y="464819"/>
                  </a:lnTo>
                  <a:lnTo>
                    <a:pt x="4995668" y="504443"/>
                  </a:lnTo>
                  <a:lnTo>
                    <a:pt x="5059676" y="544067"/>
                  </a:lnTo>
                  <a:lnTo>
                    <a:pt x="5117588" y="585215"/>
                  </a:lnTo>
                  <a:lnTo>
                    <a:pt x="5170928" y="626363"/>
                  </a:lnTo>
                  <a:lnTo>
                    <a:pt x="5216648" y="669035"/>
                  </a:lnTo>
                  <a:lnTo>
                    <a:pt x="5257796" y="713231"/>
                  </a:lnTo>
                  <a:lnTo>
                    <a:pt x="5292848" y="757427"/>
                  </a:lnTo>
                  <a:lnTo>
                    <a:pt x="5321804" y="803147"/>
                  </a:lnTo>
                  <a:lnTo>
                    <a:pt x="5344664" y="847343"/>
                  </a:lnTo>
                  <a:lnTo>
                    <a:pt x="5359904" y="894587"/>
                  </a:lnTo>
                  <a:lnTo>
                    <a:pt x="5366000" y="917447"/>
                  </a:lnTo>
                  <a:lnTo>
                    <a:pt x="5370572" y="940307"/>
                  </a:lnTo>
                  <a:lnTo>
                    <a:pt x="5373620" y="987551"/>
                  </a:lnTo>
                  <a:lnTo>
                    <a:pt x="5373620" y="1162376"/>
                  </a:lnTo>
                  <a:lnTo>
                    <a:pt x="5382764" y="1141475"/>
                  </a:lnTo>
                  <a:lnTo>
                    <a:pt x="5393432" y="1115567"/>
                  </a:lnTo>
                  <a:lnTo>
                    <a:pt x="5401052" y="1089659"/>
                  </a:lnTo>
                  <a:lnTo>
                    <a:pt x="5407148" y="1063751"/>
                  </a:lnTo>
                  <a:lnTo>
                    <a:pt x="5411720" y="1037843"/>
                  </a:lnTo>
                  <a:lnTo>
                    <a:pt x="5414768" y="1011935"/>
                  </a:lnTo>
                  <a:close/>
                </a:path>
                <a:path w="5415280" h="1361439">
                  <a:moveTo>
                    <a:pt x="264410" y="1360931"/>
                  </a:moveTo>
                  <a:lnTo>
                    <a:pt x="198116" y="1303019"/>
                  </a:lnTo>
                  <a:lnTo>
                    <a:pt x="156968" y="1258823"/>
                  </a:lnTo>
                  <a:lnTo>
                    <a:pt x="121919" y="1214627"/>
                  </a:lnTo>
                  <a:lnTo>
                    <a:pt x="92963" y="1170431"/>
                  </a:lnTo>
                  <a:lnTo>
                    <a:pt x="62483" y="1101851"/>
                  </a:lnTo>
                  <a:lnTo>
                    <a:pt x="48767" y="1056131"/>
                  </a:lnTo>
                  <a:lnTo>
                    <a:pt x="42671" y="1008887"/>
                  </a:lnTo>
                  <a:lnTo>
                    <a:pt x="41147" y="986027"/>
                  </a:lnTo>
                  <a:lnTo>
                    <a:pt x="41147" y="1159981"/>
                  </a:lnTo>
                  <a:lnTo>
                    <a:pt x="71627" y="1216151"/>
                  </a:lnTo>
                  <a:lnTo>
                    <a:pt x="106679" y="1263395"/>
                  </a:lnTo>
                  <a:lnTo>
                    <a:pt x="169160" y="1333499"/>
                  </a:lnTo>
                  <a:lnTo>
                    <a:pt x="199336" y="1360931"/>
                  </a:lnTo>
                  <a:lnTo>
                    <a:pt x="264410" y="1360931"/>
                  </a:lnTo>
                  <a:close/>
                </a:path>
                <a:path w="5415280" h="1361439">
                  <a:moveTo>
                    <a:pt x="5373620" y="1162376"/>
                  </a:moveTo>
                  <a:lnTo>
                    <a:pt x="5373620" y="987551"/>
                  </a:lnTo>
                  <a:lnTo>
                    <a:pt x="5370572" y="1033271"/>
                  </a:lnTo>
                  <a:lnTo>
                    <a:pt x="5366000" y="1057655"/>
                  </a:lnTo>
                  <a:lnTo>
                    <a:pt x="5352284" y="1103375"/>
                  </a:lnTo>
                  <a:lnTo>
                    <a:pt x="5333996" y="1147571"/>
                  </a:lnTo>
                  <a:lnTo>
                    <a:pt x="5308088" y="1193291"/>
                  </a:lnTo>
                  <a:lnTo>
                    <a:pt x="5276084" y="1237487"/>
                  </a:lnTo>
                  <a:lnTo>
                    <a:pt x="5216648" y="1304543"/>
                  </a:lnTo>
                  <a:lnTo>
                    <a:pt x="5169404" y="1347215"/>
                  </a:lnTo>
                  <a:lnTo>
                    <a:pt x="5151624" y="1360931"/>
                  </a:lnTo>
                  <a:lnTo>
                    <a:pt x="5215277" y="1360931"/>
                  </a:lnTo>
                  <a:lnTo>
                    <a:pt x="5247128" y="1331975"/>
                  </a:lnTo>
                  <a:lnTo>
                    <a:pt x="5289800" y="1286255"/>
                  </a:lnTo>
                  <a:lnTo>
                    <a:pt x="5327900" y="1239011"/>
                  </a:lnTo>
                  <a:lnTo>
                    <a:pt x="5358380" y="1190243"/>
                  </a:lnTo>
                  <a:lnTo>
                    <a:pt x="5372096" y="1165859"/>
                  </a:lnTo>
                  <a:lnTo>
                    <a:pt x="5373620" y="116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1681" y="4533900"/>
              <a:ext cx="754380" cy="501650"/>
            </a:xfrm>
            <a:custGeom>
              <a:avLst/>
              <a:gdLst/>
              <a:ahLst/>
              <a:cxnLst/>
              <a:rect l="l" t="t" r="r" b="b"/>
              <a:pathLst>
                <a:path w="754380" h="501650">
                  <a:moveTo>
                    <a:pt x="754379" y="501395"/>
                  </a:moveTo>
                  <a:lnTo>
                    <a:pt x="754379" y="0"/>
                  </a:lnTo>
                  <a:lnTo>
                    <a:pt x="0" y="0"/>
                  </a:lnTo>
                  <a:lnTo>
                    <a:pt x="0" y="501395"/>
                  </a:lnTo>
                  <a:lnTo>
                    <a:pt x="754379" y="501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345" y="4514088"/>
              <a:ext cx="797560" cy="521334"/>
            </a:xfrm>
            <a:custGeom>
              <a:avLst/>
              <a:gdLst/>
              <a:ahLst/>
              <a:cxnLst/>
              <a:rect l="l" t="t" r="r" b="b"/>
              <a:pathLst>
                <a:path w="797560" h="521335">
                  <a:moveTo>
                    <a:pt x="797051" y="521207"/>
                  </a:moveTo>
                  <a:lnTo>
                    <a:pt x="797051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21335" y="521207"/>
                  </a:lnTo>
                  <a:lnTo>
                    <a:pt x="21335" y="41147"/>
                  </a:lnTo>
                  <a:lnTo>
                    <a:pt x="41147" y="19811"/>
                  </a:lnTo>
                  <a:lnTo>
                    <a:pt x="41147" y="41147"/>
                  </a:lnTo>
                  <a:lnTo>
                    <a:pt x="755903" y="41147"/>
                  </a:lnTo>
                  <a:lnTo>
                    <a:pt x="755903" y="19811"/>
                  </a:lnTo>
                  <a:lnTo>
                    <a:pt x="775715" y="41147"/>
                  </a:lnTo>
                  <a:lnTo>
                    <a:pt x="775715" y="521207"/>
                  </a:lnTo>
                  <a:lnTo>
                    <a:pt x="797051" y="521207"/>
                  </a:lnTo>
                  <a:close/>
                </a:path>
                <a:path w="797560" h="521335">
                  <a:moveTo>
                    <a:pt x="41147" y="41147"/>
                  </a:moveTo>
                  <a:lnTo>
                    <a:pt x="41147" y="19811"/>
                  </a:lnTo>
                  <a:lnTo>
                    <a:pt x="21335" y="41147"/>
                  </a:lnTo>
                  <a:lnTo>
                    <a:pt x="41147" y="41147"/>
                  </a:lnTo>
                  <a:close/>
                </a:path>
                <a:path w="797560" h="521335">
                  <a:moveTo>
                    <a:pt x="41147" y="521207"/>
                  </a:moveTo>
                  <a:lnTo>
                    <a:pt x="41147" y="41147"/>
                  </a:lnTo>
                  <a:lnTo>
                    <a:pt x="21335" y="41147"/>
                  </a:lnTo>
                  <a:lnTo>
                    <a:pt x="21335" y="521207"/>
                  </a:lnTo>
                  <a:lnTo>
                    <a:pt x="41147" y="521207"/>
                  </a:lnTo>
                  <a:close/>
                </a:path>
                <a:path w="797560" h="521335">
                  <a:moveTo>
                    <a:pt x="775715" y="41147"/>
                  </a:moveTo>
                  <a:lnTo>
                    <a:pt x="755903" y="19811"/>
                  </a:lnTo>
                  <a:lnTo>
                    <a:pt x="755903" y="41147"/>
                  </a:lnTo>
                  <a:lnTo>
                    <a:pt x="775715" y="41147"/>
                  </a:lnTo>
                  <a:close/>
                </a:path>
                <a:path w="797560" h="521335">
                  <a:moveTo>
                    <a:pt x="775715" y="521207"/>
                  </a:moveTo>
                  <a:lnTo>
                    <a:pt x="775715" y="41147"/>
                  </a:lnTo>
                  <a:lnTo>
                    <a:pt x="755903" y="41147"/>
                  </a:lnTo>
                  <a:lnTo>
                    <a:pt x="755903" y="521207"/>
                  </a:lnTo>
                  <a:lnTo>
                    <a:pt x="775715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78924" y="4553202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3890" y="4177284"/>
            <a:ext cx="797560" cy="791210"/>
            <a:chOff x="3143890" y="4177284"/>
            <a:chExt cx="797560" cy="791210"/>
          </a:xfrm>
        </p:grpSpPr>
        <p:sp>
          <p:nvSpPr>
            <p:cNvPr id="20" name="object 20"/>
            <p:cNvSpPr/>
            <p:nvPr/>
          </p:nvSpPr>
          <p:spPr>
            <a:xfrm>
              <a:off x="3165226" y="4198619"/>
              <a:ext cx="754380" cy="748665"/>
            </a:xfrm>
            <a:custGeom>
              <a:avLst/>
              <a:gdLst/>
              <a:ahLst/>
              <a:cxnLst/>
              <a:rect l="l" t="t" r="r" b="b"/>
              <a:pathLst>
                <a:path w="754379" h="748664">
                  <a:moveTo>
                    <a:pt x="754379" y="748283"/>
                  </a:moveTo>
                  <a:lnTo>
                    <a:pt x="754379" y="0"/>
                  </a:lnTo>
                  <a:lnTo>
                    <a:pt x="0" y="0"/>
                  </a:lnTo>
                  <a:lnTo>
                    <a:pt x="0" y="748283"/>
                  </a:lnTo>
                  <a:lnTo>
                    <a:pt x="754379" y="748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3890" y="4177284"/>
              <a:ext cx="797560" cy="791210"/>
            </a:xfrm>
            <a:custGeom>
              <a:avLst/>
              <a:gdLst/>
              <a:ahLst/>
              <a:cxnLst/>
              <a:rect l="l" t="t" r="r" b="b"/>
              <a:pathLst>
                <a:path w="797560" h="791210">
                  <a:moveTo>
                    <a:pt x="797052" y="79095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790956"/>
                  </a:lnTo>
                  <a:lnTo>
                    <a:pt x="21336" y="79095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5716" y="42672"/>
                  </a:lnTo>
                  <a:lnTo>
                    <a:pt x="775716" y="790956"/>
                  </a:lnTo>
                  <a:lnTo>
                    <a:pt x="797052" y="790956"/>
                  </a:lnTo>
                  <a:close/>
                </a:path>
                <a:path w="797560" h="79121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797560" h="791210">
                  <a:moveTo>
                    <a:pt x="41148" y="74980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749808"/>
                  </a:lnTo>
                  <a:lnTo>
                    <a:pt x="41148" y="749808"/>
                  </a:lnTo>
                  <a:close/>
                </a:path>
                <a:path w="797560" h="791210">
                  <a:moveTo>
                    <a:pt x="775716" y="749808"/>
                  </a:moveTo>
                  <a:lnTo>
                    <a:pt x="21336" y="749808"/>
                  </a:lnTo>
                  <a:lnTo>
                    <a:pt x="41148" y="769620"/>
                  </a:lnTo>
                  <a:lnTo>
                    <a:pt x="41148" y="790956"/>
                  </a:lnTo>
                  <a:lnTo>
                    <a:pt x="755904" y="790956"/>
                  </a:lnTo>
                  <a:lnTo>
                    <a:pt x="755904" y="769620"/>
                  </a:lnTo>
                  <a:lnTo>
                    <a:pt x="775716" y="749808"/>
                  </a:lnTo>
                  <a:close/>
                </a:path>
                <a:path w="797560" h="791210">
                  <a:moveTo>
                    <a:pt x="41148" y="790956"/>
                  </a:moveTo>
                  <a:lnTo>
                    <a:pt x="41148" y="769620"/>
                  </a:lnTo>
                  <a:lnTo>
                    <a:pt x="21336" y="749808"/>
                  </a:lnTo>
                  <a:lnTo>
                    <a:pt x="21336" y="790956"/>
                  </a:lnTo>
                  <a:lnTo>
                    <a:pt x="41148" y="790956"/>
                  </a:lnTo>
                  <a:close/>
                </a:path>
                <a:path w="797560" h="791210">
                  <a:moveTo>
                    <a:pt x="775716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5716" y="42672"/>
                  </a:lnTo>
                  <a:close/>
                </a:path>
                <a:path w="797560" h="791210">
                  <a:moveTo>
                    <a:pt x="775716" y="749808"/>
                  </a:moveTo>
                  <a:lnTo>
                    <a:pt x="775716" y="42672"/>
                  </a:lnTo>
                  <a:lnTo>
                    <a:pt x="755904" y="42672"/>
                  </a:lnTo>
                  <a:lnTo>
                    <a:pt x="755904" y="749808"/>
                  </a:lnTo>
                  <a:lnTo>
                    <a:pt x="775716" y="749808"/>
                  </a:lnTo>
                  <a:close/>
                </a:path>
                <a:path w="797560" h="791210">
                  <a:moveTo>
                    <a:pt x="775716" y="790956"/>
                  </a:moveTo>
                  <a:lnTo>
                    <a:pt x="775716" y="749808"/>
                  </a:lnTo>
                  <a:lnTo>
                    <a:pt x="755904" y="769620"/>
                  </a:lnTo>
                  <a:lnTo>
                    <a:pt x="755904" y="790956"/>
                  </a:lnTo>
                  <a:lnTo>
                    <a:pt x="775716" y="790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02468" y="4217922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67434" y="3925823"/>
            <a:ext cx="797560" cy="791210"/>
            <a:chOff x="4067434" y="3925823"/>
            <a:chExt cx="797560" cy="791210"/>
          </a:xfrm>
        </p:grpSpPr>
        <p:sp>
          <p:nvSpPr>
            <p:cNvPr id="24" name="object 24"/>
            <p:cNvSpPr/>
            <p:nvPr/>
          </p:nvSpPr>
          <p:spPr>
            <a:xfrm>
              <a:off x="4088770" y="3947159"/>
              <a:ext cx="754380" cy="748665"/>
            </a:xfrm>
            <a:custGeom>
              <a:avLst/>
              <a:gdLst/>
              <a:ahLst/>
              <a:cxnLst/>
              <a:rect l="l" t="t" r="r" b="b"/>
              <a:pathLst>
                <a:path w="754379" h="748664">
                  <a:moveTo>
                    <a:pt x="754379" y="748283"/>
                  </a:moveTo>
                  <a:lnTo>
                    <a:pt x="754379" y="0"/>
                  </a:lnTo>
                  <a:lnTo>
                    <a:pt x="0" y="0"/>
                  </a:lnTo>
                  <a:lnTo>
                    <a:pt x="0" y="748283"/>
                  </a:lnTo>
                  <a:lnTo>
                    <a:pt x="754379" y="748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7434" y="3925823"/>
              <a:ext cx="797560" cy="791210"/>
            </a:xfrm>
            <a:custGeom>
              <a:avLst/>
              <a:gdLst/>
              <a:ahLst/>
              <a:cxnLst/>
              <a:rect l="l" t="t" r="r" b="b"/>
              <a:pathLst>
                <a:path w="797560" h="791210">
                  <a:moveTo>
                    <a:pt x="797052" y="79095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790956"/>
                  </a:lnTo>
                  <a:lnTo>
                    <a:pt x="21336" y="79095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5716" y="42672"/>
                  </a:lnTo>
                  <a:lnTo>
                    <a:pt x="775716" y="790956"/>
                  </a:lnTo>
                  <a:lnTo>
                    <a:pt x="797052" y="790956"/>
                  </a:lnTo>
                  <a:close/>
                </a:path>
                <a:path w="797560" h="79121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797560" h="791210">
                  <a:moveTo>
                    <a:pt x="41148" y="74828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748284"/>
                  </a:lnTo>
                  <a:lnTo>
                    <a:pt x="41148" y="748284"/>
                  </a:lnTo>
                  <a:close/>
                </a:path>
                <a:path w="797560" h="791210">
                  <a:moveTo>
                    <a:pt x="775716" y="748284"/>
                  </a:moveTo>
                  <a:lnTo>
                    <a:pt x="21336" y="748284"/>
                  </a:lnTo>
                  <a:lnTo>
                    <a:pt x="41148" y="769620"/>
                  </a:lnTo>
                  <a:lnTo>
                    <a:pt x="41148" y="790956"/>
                  </a:lnTo>
                  <a:lnTo>
                    <a:pt x="755904" y="790956"/>
                  </a:lnTo>
                  <a:lnTo>
                    <a:pt x="755904" y="769620"/>
                  </a:lnTo>
                  <a:lnTo>
                    <a:pt x="775716" y="748284"/>
                  </a:lnTo>
                  <a:close/>
                </a:path>
                <a:path w="797560" h="791210">
                  <a:moveTo>
                    <a:pt x="41148" y="790956"/>
                  </a:moveTo>
                  <a:lnTo>
                    <a:pt x="41148" y="769620"/>
                  </a:lnTo>
                  <a:lnTo>
                    <a:pt x="21336" y="748284"/>
                  </a:lnTo>
                  <a:lnTo>
                    <a:pt x="21336" y="790956"/>
                  </a:lnTo>
                  <a:lnTo>
                    <a:pt x="41148" y="790956"/>
                  </a:lnTo>
                  <a:close/>
                </a:path>
                <a:path w="797560" h="791210">
                  <a:moveTo>
                    <a:pt x="775716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5716" y="42672"/>
                  </a:lnTo>
                  <a:close/>
                </a:path>
                <a:path w="797560" h="791210">
                  <a:moveTo>
                    <a:pt x="775716" y="748284"/>
                  </a:moveTo>
                  <a:lnTo>
                    <a:pt x="775716" y="42672"/>
                  </a:lnTo>
                  <a:lnTo>
                    <a:pt x="755904" y="42672"/>
                  </a:lnTo>
                  <a:lnTo>
                    <a:pt x="755904" y="748284"/>
                  </a:lnTo>
                  <a:lnTo>
                    <a:pt x="775716" y="748284"/>
                  </a:lnTo>
                  <a:close/>
                </a:path>
                <a:path w="797560" h="791210">
                  <a:moveTo>
                    <a:pt x="775716" y="790956"/>
                  </a:moveTo>
                  <a:lnTo>
                    <a:pt x="775716" y="748284"/>
                  </a:lnTo>
                  <a:lnTo>
                    <a:pt x="755904" y="769620"/>
                  </a:lnTo>
                  <a:lnTo>
                    <a:pt x="755904" y="790956"/>
                  </a:lnTo>
                  <a:lnTo>
                    <a:pt x="775716" y="790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26011" y="3964938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50" dirty="0">
                <a:latin typeface="Times New Roman"/>
                <a:cs typeface="Times New Roman"/>
              </a:rPr>
              <a:t>0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74798" y="4009644"/>
            <a:ext cx="797560" cy="791210"/>
            <a:chOff x="5074798" y="4009644"/>
            <a:chExt cx="797560" cy="791210"/>
          </a:xfrm>
        </p:grpSpPr>
        <p:sp>
          <p:nvSpPr>
            <p:cNvPr id="28" name="object 28"/>
            <p:cNvSpPr/>
            <p:nvPr/>
          </p:nvSpPr>
          <p:spPr>
            <a:xfrm>
              <a:off x="5096134" y="4030979"/>
              <a:ext cx="756285" cy="748665"/>
            </a:xfrm>
            <a:custGeom>
              <a:avLst/>
              <a:gdLst/>
              <a:ahLst/>
              <a:cxnLst/>
              <a:rect l="l" t="t" r="r" b="b"/>
              <a:pathLst>
                <a:path w="756285" h="748664">
                  <a:moveTo>
                    <a:pt x="755903" y="74828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748283"/>
                  </a:lnTo>
                  <a:lnTo>
                    <a:pt x="755903" y="748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4798" y="4009644"/>
              <a:ext cx="797560" cy="791210"/>
            </a:xfrm>
            <a:custGeom>
              <a:avLst/>
              <a:gdLst/>
              <a:ahLst/>
              <a:cxnLst/>
              <a:rect l="l" t="t" r="r" b="b"/>
              <a:pathLst>
                <a:path w="797560" h="791210">
                  <a:moveTo>
                    <a:pt x="797052" y="79095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790956"/>
                  </a:lnTo>
                  <a:lnTo>
                    <a:pt x="21336" y="7909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7240" y="42672"/>
                  </a:lnTo>
                  <a:lnTo>
                    <a:pt x="777240" y="790956"/>
                  </a:lnTo>
                  <a:lnTo>
                    <a:pt x="797052" y="790956"/>
                  </a:lnTo>
                  <a:close/>
                </a:path>
                <a:path w="797560" h="7912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97560" h="791210">
                  <a:moveTo>
                    <a:pt x="42672" y="74828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48284"/>
                  </a:lnTo>
                  <a:lnTo>
                    <a:pt x="42672" y="748284"/>
                  </a:lnTo>
                  <a:close/>
                </a:path>
                <a:path w="797560" h="791210">
                  <a:moveTo>
                    <a:pt x="777240" y="748284"/>
                  </a:moveTo>
                  <a:lnTo>
                    <a:pt x="21336" y="748284"/>
                  </a:lnTo>
                  <a:lnTo>
                    <a:pt x="42672" y="769620"/>
                  </a:lnTo>
                  <a:lnTo>
                    <a:pt x="42672" y="790956"/>
                  </a:lnTo>
                  <a:lnTo>
                    <a:pt x="755904" y="790956"/>
                  </a:lnTo>
                  <a:lnTo>
                    <a:pt x="755904" y="769620"/>
                  </a:lnTo>
                  <a:lnTo>
                    <a:pt x="777240" y="748284"/>
                  </a:lnTo>
                  <a:close/>
                </a:path>
                <a:path w="797560" h="791210">
                  <a:moveTo>
                    <a:pt x="42672" y="790956"/>
                  </a:moveTo>
                  <a:lnTo>
                    <a:pt x="42672" y="769620"/>
                  </a:lnTo>
                  <a:lnTo>
                    <a:pt x="21336" y="748284"/>
                  </a:lnTo>
                  <a:lnTo>
                    <a:pt x="21336" y="790956"/>
                  </a:lnTo>
                  <a:lnTo>
                    <a:pt x="42672" y="790956"/>
                  </a:lnTo>
                  <a:close/>
                </a:path>
                <a:path w="797560" h="791210">
                  <a:moveTo>
                    <a:pt x="777240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7240" y="42672"/>
                  </a:lnTo>
                  <a:close/>
                </a:path>
                <a:path w="797560" h="791210">
                  <a:moveTo>
                    <a:pt x="777240" y="748284"/>
                  </a:moveTo>
                  <a:lnTo>
                    <a:pt x="777240" y="42672"/>
                  </a:lnTo>
                  <a:lnTo>
                    <a:pt x="755904" y="42672"/>
                  </a:lnTo>
                  <a:lnTo>
                    <a:pt x="755904" y="748284"/>
                  </a:lnTo>
                  <a:lnTo>
                    <a:pt x="777240" y="748284"/>
                  </a:lnTo>
                  <a:close/>
                </a:path>
                <a:path w="797560" h="791210">
                  <a:moveTo>
                    <a:pt x="777240" y="790956"/>
                  </a:moveTo>
                  <a:lnTo>
                    <a:pt x="777240" y="748284"/>
                  </a:lnTo>
                  <a:lnTo>
                    <a:pt x="755904" y="769620"/>
                  </a:lnTo>
                  <a:lnTo>
                    <a:pt x="755904" y="790956"/>
                  </a:lnTo>
                  <a:lnTo>
                    <a:pt x="777240" y="790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33375" y="4050282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50" dirty="0"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05706" y="3674364"/>
            <a:ext cx="2560320" cy="722630"/>
          </a:xfrm>
          <a:custGeom>
            <a:avLst/>
            <a:gdLst/>
            <a:ahLst/>
            <a:cxnLst/>
            <a:rect l="l" t="t" r="r" b="b"/>
            <a:pathLst>
              <a:path w="2560320" h="722629">
                <a:moveTo>
                  <a:pt x="2560320" y="722376"/>
                </a:moveTo>
                <a:lnTo>
                  <a:pt x="2560320" y="0"/>
                </a:lnTo>
                <a:lnTo>
                  <a:pt x="0" y="0"/>
                </a:lnTo>
                <a:lnTo>
                  <a:pt x="0" y="722376"/>
                </a:lnTo>
                <a:lnTo>
                  <a:pt x="21336" y="722376"/>
                </a:lnTo>
                <a:lnTo>
                  <a:pt x="21336" y="41148"/>
                </a:lnTo>
                <a:lnTo>
                  <a:pt x="42672" y="21336"/>
                </a:lnTo>
                <a:lnTo>
                  <a:pt x="42672" y="41148"/>
                </a:lnTo>
                <a:lnTo>
                  <a:pt x="2519172" y="41148"/>
                </a:lnTo>
                <a:lnTo>
                  <a:pt x="2519172" y="21336"/>
                </a:lnTo>
                <a:lnTo>
                  <a:pt x="2540508" y="41148"/>
                </a:lnTo>
                <a:lnTo>
                  <a:pt x="2540508" y="722376"/>
                </a:lnTo>
                <a:lnTo>
                  <a:pt x="2560320" y="722376"/>
                </a:lnTo>
                <a:close/>
              </a:path>
              <a:path w="2560320" h="722629">
                <a:moveTo>
                  <a:pt x="42672" y="41148"/>
                </a:moveTo>
                <a:lnTo>
                  <a:pt x="42672" y="21336"/>
                </a:lnTo>
                <a:lnTo>
                  <a:pt x="21336" y="41148"/>
                </a:lnTo>
                <a:lnTo>
                  <a:pt x="42672" y="41148"/>
                </a:lnTo>
                <a:close/>
              </a:path>
              <a:path w="2560320" h="722629">
                <a:moveTo>
                  <a:pt x="42672" y="679704"/>
                </a:moveTo>
                <a:lnTo>
                  <a:pt x="42672" y="41148"/>
                </a:lnTo>
                <a:lnTo>
                  <a:pt x="21336" y="41148"/>
                </a:lnTo>
                <a:lnTo>
                  <a:pt x="21336" y="679704"/>
                </a:lnTo>
                <a:lnTo>
                  <a:pt x="42672" y="679704"/>
                </a:lnTo>
                <a:close/>
              </a:path>
              <a:path w="2560320" h="722629">
                <a:moveTo>
                  <a:pt x="2540508" y="679704"/>
                </a:moveTo>
                <a:lnTo>
                  <a:pt x="21336" y="679704"/>
                </a:lnTo>
                <a:lnTo>
                  <a:pt x="42672" y="701040"/>
                </a:lnTo>
                <a:lnTo>
                  <a:pt x="42672" y="722376"/>
                </a:lnTo>
                <a:lnTo>
                  <a:pt x="2519172" y="722376"/>
                </a:lnTo>
                <a:lnTo>
                  <a:pt x="2519172" y="701040"/>
                </a:lnTo>
                <a:lnTo>
                  <a:pt x="2540508" y="679704"/>
                </a:lnTo>
                <a:close/>
              </a:path>
              <a:path w="2560320" h="722629">
                <a:moveTo>
                  <a:pt x="42672" y="722376"/>
                </a:moveTo>
                <a:lnTo>
                  <a:pt x="42672" y="701040"/>
                </a:lnTo>
                <a:lnTo>
                  <a:pt x="21336" y="679704"/>
                </a:lnTo>
                <a:lnTo>
                  <a:pt x="21336" y="722376"/>
                </a:lnTo>
                <a:lnTo>
                  <a:pt x="42672" y="722376"/>
                </a:lnTo>
                <a:close/>
              </a:path>
              <a:path w="2560320" h="722629">
                <a:moveTo>
                  <a:pt x="2540508" y="41148"/>
                </a:moveTo>
                <a:lnTo>
                  <a:pt x="2519172" y="21336"/>
                </a:lnTo>
                <a:lnTo>
                  <a:pt x="2519172" y="41148"/>
                </a:lnTo>
                <a:lnTo>
                  <a:pt x="2540508" y="41148"/>
                </a:lnTo>
                <a:close/>
              </a:path>
              <a:path w="2560320" h="722629">
                <a:moveTo>
                  <a:pt x="2540508" y="679704"/>
                </a:moveTo>
                <a:lnTo>
                  <a:pt x="2540508" y="41148"/>
                </a:lnTo>
                <a:lnTo>
                  <a:pt x="2519172" y="41148"/>
                </a:lnTo>
                <a:lnTo>
                  <a:pt x="2519172" y="679704"/>
                </a:lnTo>
                <a:lnTo>
                  <a:pt x="2540508" y="679704"/>
                </a:lnTo>
                <a:close/>
              </a:path>
              <a:path w="2560320" h="722629">
                <a:moveTo>
                  <a:pt x="2540508" y="722376"/>
                </a:moveTo>
                <a:lnTo>
                  <a:pt x="2540508" y="679704"/>
                </a:lnTo>
                <a:lnTo>
                  <a:pt x="2519172" y="701040"/>
                </a:lnTo>
                <a:lnTo>
                  <a:pt x="2519172" y="722376"/>
                </a:lnTo>
                <a:lnTo>
                  <a:pt x="2540508" y="722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51735" y="3716526"/>
            <a:ext cx="16668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Abeceda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34257" y="4011167"/>
            <a:ext cx="5732145" cy="1024255"/>
          </a:xfrm>
          <a:custGeom>
            <a:avLst/>
            <a:gdLst/>
            <a:ahLst/>
            <a:cxnLst/>
            <a:rect l="l" t="t" r="r" b="b"/>
            <a:pathLst>
              <a:path w="5732145" h="1024254">
                <a:moveTo>
                  <a:pt x="971588" y="1024140"/>
                </a:moveTo>
                <a:lnTo>
                  <a:pt x="4572" y="922032"/>
                </a:lnTo>
                <a:lnTo>
                  <a:pt x="0" y="964704"/>
                </a:lnTo>
                <a:lnTo>
                  <a:pt x="565454" y="1024140"/>
                </a:lnTo>
                <a:lnTo>
                  <a:pt x="971588" y="1024140"/>
                </a:lnTo>
                <a:close/>
              </a:path>
              <a:path w="5732145" h="1024254">
                <a:moveTo>
                  <a:pt x="2125408" y="1024140"/>
                </a:moveTo>
                <a:lnTo>
                  <a:pt x="510540" y="670572"/>
                </a:lnTo>
                <a:lnTo>
                  <a:pt x="501396" y="711720"/>
                </a:lnTo>
                <a:lnTo>
                  <a:pt x="1928329" y="1024140"/>
                </a:lnTo>
                <a:lnTo>
                  <a:pt x="2125408" y="1024140"/>
                </a:lnTo>
                <a:close/>
              </a:path>
              <a:path w="5732145" h="1024254">
                <a:moveTo>
                  <a:pt x="2573121" y="1024140"/>
                </a:moveTo>
                <a:lnTo>
                  <a:pt x="1856232" y="755916"/>
                </a:lnTo>
                <a:lnTo>
                  <a:pt x="1842516" y="795540"/>
                </a:lnTo>
                <a:lnTo>
                  <a:pt x="2452801" y="1024140"/>
                </a:lnTo>
                <a:lnTo>
                  <a:pt x="2573121" y="1024140"/>
                </a:lnTo>
                <a:close/>
              </a:path>
              <a:path w="5732145" h="1024254">
                <a:moveTo>
                  <a:pt x="3198876" y="39624"/>
                </a:moveTo>
                <a:lnTo>
                  <a:pt x="3186684" y="0"/>
                </a:lnTo>
                <a:lnTo>
                  <a:pt x="2598420" y="167640"/>
                </a:lnTo>
                <a:lnTo>
                  <a:pt x="2610612" y="207264"/>
                </a:lnTo>
                <a:lnTo>
                  <a:pt x="3198876" y="39624"/>
                </a:lnTo>
                <a:close/>
              </a:path>
              <a:path w="5732145" h="1024254">
                <a:moveTo>
                  <a:pt x="5731764" y="922032"/>
                </a:moveTo>
                <a:lnTo>
                  <a:pt x="3171444" y="922032"/>
                </a:lnTo>
                <a:lnTo>
                  <a:pt x="3171444" y="1024140"/>
                </a:lnTo>
                <a:lnTo>
                  <a:pt x="3192780" y="1024140"/>
                </a:lnTo>
                <a:lnTo>
                  <a:pt x="3214116" y="1024140"/>
                </a:lnTo>
                <a:lnTo>
                  <a:pt x="3214116" y="964704"/>
                </a:lnTo>
                <a:lnTo>
                  <a:pt x="5690616" y="964704"/>
                </a:lnTo>
                <a:lnTo>
                  <a:pt x="5690616" y="1024140"/>
                </a:lnTo>
                <a:lnTo>
                  <a:pt x="5711952" y="1024140"/>
                </a:lnTo>
                <a:lnTo>
                  <a:pt x="5731764" y="1024140"/>
                </a:lnTo>
                <a:lnTo>
                  <a:pt x="5731764" y="922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53039" y="1450339"/>
            <a:ext cx="8412981" cy="1998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latin typeface="Times New Roman"/>
                <a:cs typeface="Times New Roman"/>
              </a:rPr>
              <a:t>Definice: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Abeceda</a:t>
            </a:r>
            <a:r>
              <a:rPr sz="3500" i="1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konečná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neprázdná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3500" dirty="0">
                <a:latin typeface="Times New Roman"/>
                <a:cs typeface="Times New Roman"/>
              </a:rPr>
              <a:t> elementů,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které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nazýváme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symboly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9253" y="2834639"/>
            <a:ext cx="10075545" cy="4721860"/>
            <a:chOff x="309253" y="2834639"/>
            <a:chExt cx="10075545" cy="4721860"/>
          </a:xfrm>
        </p:grpSpPr>
        <p:sp>
          <p:nvSpPr>
            <p:cNvPr id="36" name="object 36"/>
            <p:cNvSpPr/>
            <p:nvPr/>
          </p:nvSpPr>
          <p:spPr>
            <a:xfrm>
              <a:off x="1065157" y="2834639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1883" y="5035296"/>
              <a:ext cx="4953635" cy="591820"/>
            </a:xfrm>
            <a:custGeom>
              <a:avLst/>
              <a:gdLst/>
              <a:ahLst/>
              <a:cxnLst/>
              <a:rect l="l" t="t" r="r" b="b"/>
              <a:pathLst>
                <a:path w="4953634" h="591820">
                  <a:moveTo>
                    <a:pt x="4953562" y="0"/>
                  </a:moveTo>
                  <a:lnTo>
                    <a:pt x="0" y="0"/>
                  </a:lnTo>
                  <a:lnTo>
                    <a:pt x="20358" y="17025"/>
                  </a:lnTo>
                  <a:lnTo>
                    <a:pt x="47160" y="38032"/>
                  </a:lnTo>
                  <a:lnTo>
                    <a:pt x="104782" y="79218"/>
                  </a:lnTo>
                  <a:lnTo>
                    <a:pt x="167626" y="119252"/>
                  </a:lnTo>
                  <a:lnTo>
                    <a:pt x="200955" y="138819"/>
                  </a:lnTo>
                  <a:lnTo>
                    <a:pt x="235530" y="158076"/>
                  </a:lnTo>
                  <a:lnTo>
                    <a:pt x="271329" y="177017"/>
                  </a:lnTo>
                  <a:lnTo>
                    <a:pt x="308334" y="195632"/>
                  </a:lnTo>
                  <a:lnTo>
                    <a:pt x="346523" y="213917"/>
                  </a:lnTo>
                  <a:lnTo>
                    <a:pt x="385876" y="231862"/>
                  </a:lnTo>
                  <a:lnTo>
                    <a:pt x="426375" y="249461"/>
                  </a:lnTo>
                  <a:lnTo>
                    <a:pt x="467997" y="266707"/>
                  </a:lnTo>
                  <a:lnTo>
                    <a:pt x="510724" y="283592"/>
                  </a:lnTo>
                  <a:lnTo>
                    <a:pt x="554535" y="300110"/>
                  </a:lnTo>
                  <a:lnTo>
                    <a:pt x="599410" y="316252"/>
                  </a:lnTo>
                  <a:lnTo>
                    <a:pt x="645329" y="332012"/>
                  </a:lnTo>
                  <a:lnTo>
                    <a:pt x="692272" y="347383"/>
                  </a:lnTo>
                  <a:lnTo>
                    <a:pt x="740218" y="362356"/>
                  </a:lnTo>
                  <a:lnTo>
                    <a:pt x="789148" y="376925"/>
                  </a:lnTo>
                  <a:lnTo>
                    <a:pt x="839042" y="391083"/>
                  </a:lnTo>
                  <a:lnTo>
                    <a:pt x="889879" y="404823"/>
                  </a:lnTo>
                  <a:lnTo>
                    <a:pt x="941639" y="418136"/>
                  </a:lnTo>
                  <a:lnTo>
                    <a:pt x="994303" y="431016"/>
                  </a:lnTo>
                  <a:lnTo>
                    <a:pt x="1047849" y="443456"/>
                  </a:lnTo>
                  <a:lnTo>
                    <a:pt x="1102259" y="455448"/>
                  </a:lnTo>
                  <a:lnTo>
                    <a:pt x="1157511" y="466985"/>
                  </a:lnTo>
                  <a:lnTo>
                    <a:pt x="1213586" y="478060"/>
                  </a:lnTo>
                  <a:lnTo>
                    <a:pt x="1270463" y="488665"/>
                  </a:lnTo>
                  <a:lnTo>
                    <a:pt x="1328123" y="498794"/>
                  </a:lnTo>
                  <a:lnTo>
                    <a:pt x="1386546" y="508438"/>
                  </a:lnTo>
                  <a:lnTo>
                    <a:pt x="1445711" y="517591"/>
                  </a:lnTo>
                  <a:lnTo>
                    <a:pt x="1505598" y="526246"/>
                  </a:lnTo>
                  <a:lnTo>
                    <a:pt x="1566187" y="534395"/>
                  </a:lnTo>
                  <a:lnTo>
                    <a:pt x="1627458" y="542031"/>
                  </a:lnTo>
                  <a:lnTo>
                    <a:pt x="1689390" y="549147"/>
                  </a:lnTo>
                  <a:lnTo>
                    <a:pt x="1751965" y="555735"/>
                  </a:lnTo>
                  <a:lnTo>
                    <a:pt x="1815161" y="561789"/>
                  </a:lnTo>
                  <a:lnTo>
                    <a:pt x="1878958" y="567300"/>
                  </a:lnTo>
                  <a:lnTo>
                    <a:pt x="1943337" y="572262"/>
                  </a:lnTo>
                  <a:lnTo>
                    <a:pt x="2008278" y="576667"/>
                  </a:lnTo>
                  <a:lnTo>
                    <a:pt x="2073759" y="580509"/>
                  </a:lnTo>
                  <a:lnTo>
                    <a:pt x="2139762" y="583780"/>
                  </a:lnTo>
                  <a:lnTo>
                    <a:pt x="2206265" y="586472"/>
                  </a:lnTo>
                  <a:lnTo>
                    <a:pt x="2273249" y="588578"/>
                  </a:lnTo>
                  <a:lnTo>
                    <a:pt x="2340694" y="590092"/>
                  </a:lnTo>
                  <a:lnTo>
                    <a:pt x="2408580" y="591005"/>
                  </a:lnTo>
                  <a:lnTo>
                    <a:pt x="2476886" y="591311"/>
                  </a:lnTo>
                  <a:lnTo>
                    <a:pt x="2545124" y="591005"/>
                  </a:lnTo>
                  <a:lnTo>
                    <a:pt x="2612946" y="590092"/>
                  </a:lnTo>
                  <a:lnTo>
                    <a:pt x="2680331" y="588578"/>
                  </a:lnTo>
                  <a:lnTo>
                    <a:pt x="2747259" y="586472"/>
                  </a:lnTo>
                  <a:lnTo>
                    <a:pt x="2813711" y="583780"/>
                  </a:lnTo>
                  <a:lnTo>
                    <a:pt x="2879665" y="580509"/>
                  </a:lnTo>
                  <a:lnTo>
                    <a:pt x="2945102" y="576667"/>
                  </a:lnTo>
                  <a:lnTo>
                    <a:pt x="3010002" y="572262"/>
                  </a:lnTo>
                  <a:lnTo>
                    <a:pt x="3074344" y="567300"/>
                  </a:lnTo>
                  <a:lnTo>
                    <a:pt x="3138108" y="561789"/>
                  </a:lnTo>
                  <a:lnTo>
                    <a:pt x="3201273" y="555735"/>
                  </a:lnTo>
                  <a:lnTo>
                    <a:pt x="3263821" y="549147"/>
                  </a:lnTo>
                  <a:lnTo>
                    <a:pt x="3325730" y="542031"/>
                  </a:lnTo>
                  <a:lnTo>
                    <a:pt x="3386979" y="534395"/>
                  </a:lnTo>
                  <a:lnTo>
                    <a:pt x="3447550" y="526246"/>
                  </a:lnTo>
                  <a:lnTo>
                    <a:pt x="3507422" y="517591"/>
                  </a:lnTo>
                  <a:lnTo>
                    <a:pt x="3566574" y="508438"/>
                  </a:lnTo>
                  <a:lnTo>
                    <a:pt x="3624987" y="498794"/>
                  </a:lnTo>
                  <a:lnTo>
                    <a:pt x="3682640" y="488665"/>
                  </a:lnTo>
                  <a:lnTo>
                    <a:pt x="3739513" y="478060"/>
                  </a:lnTo>
                  <a:lnTo>
                    <a:pt x="3795585" y="466985"/>
                  </a:lnTo>
                  <a:lnTo>
                    <a:pt x="3850837" y="455448"/>
                  </a:lnTo>
                  <a:lnTo>
                    <a:pt x="3905248" y="443456"/>
                  </a:lnTo>
                  <a:lnTo>
                    <a:pt x="3958799" y="431016"/>
                  </a:lnTo>
                  <a:lnTo>
                    <a:pt x="4011468" y="418136"/>
                  </a:lnTo>
                  <a:lnTo>
                    <a:pt x="4063236" y="404823"/>
                  </a:lnTo>
                  <a:lnTo>
                    <a:pt x="4114082" y="391083"/>
                  </a:lnTo>
                  <a:lnTo>
                    <a:pt x="4163987" y="376925"/>
                  </a:lnTo>
                  <a:lnTo>
                    <a:pt x="4212929" y="362356"/>
                  </a:lnTo>
                  <a:lnTo>
                    <a:pt x="4260890" y="347383"/>
                  </a:lnTo>
                  <a:lnTo>
                    <a:pt x="4307848" y="332012"/>
                  </a:lnTo>
                  <a:lnTo>
                    <a:pt x="4353783" y="316252"/>
                  </a:lnTo>
                  <a:lnTo>
                    <a:pt x="4398676" y="300110"/>
                  </a:lnTo>
                  <a:lnTo>
                    <a:pt x="4442506" y="283592"/>
                  </a:lnTo>
                  <a:lnTo>
                    <a:pt x="4485252" y="266707"/>
                  </a:lnTo>
                  <a:lnTo>
                    <a:pt x="4526895" y="249461"/>
                  </a:lnTo>
                  <a:lnTo>
                    <a:pt x="4567414" y="231862"/>
                  </a:lnTo>
                  <a:lnTo>
                    <a:pt x="4606790" y="213917"/>
                  </a:lnTo>
                  <a:lnTo>
                    <a:pt x="4645001" y="195632"/>
                  </a:lnTo>
                  <a:lnTo>
                    <a:pt x="4682028" y="177017"/>
                  </a:lnTo>
                  <a:lnTo>
                    <a:pt x="4717851" y="158076"/>
                  </a:lnTo>
                  <a:lnTo>
                    <a:pt x="4752449" y="138819"/>
                  </a:lnTo>
                  <a:lnTo>
                    <a:pt x="4785802" y="119252"/>
                  </a:lnTo>
                  <a:lnTo>
                    <a:pt x="4848692" y="79218"/>
                  </a:lnTo>
                  <a:lnTo>
                    <a:pt x="4906361" y="38032"/>
                  </a:lnTo>
                  <a:lnTo>
                    <a:pt x="4953562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9961" y="5035296"/>
              <a:ext cx="5016500" cy="611505"/>
            </a:xfrm>
            <a:custGeom>
              <a:avLst/>
              <a:gdLst/>
              <a:ahLst/>
              <a:cxnLst/>
              <a:rect l="l" t="t" r="r" b="b"/>
              <a:pathLst>
                <a:path w="5016500" h="611504">
                  <a:moveTo>
                    <a:pt x="5015941" y="0"/>
                  </a:moveTo>
                  <a:lnTo>
                    <a:pt x="4952288" y="0"/>
                  </a:lnTo>
                  <a:lnTo>
                    <a:pt x="4916728" y="27431"/>
                  </a:lnTo>
                  <a:lnTo>
                    <a:pt x="4858816" y="68579"/>
                  </a:lnTo>
                  <a:lnTo>
                    <a:pt x="4794808" y="108203"/>
                  </a:lnTo>
                  <a:lnTo>
                    <a:pt x="4726228" y="146303"/>
                  </a:lnTo>
                  <a:lnTo>
                    <a:pt x="4651552" y="184403"/>
                  </a:lnTo>
                  <a:lnTo>
                    <a:pt x="4572304" y="220979"/>
                  </a:lnTo>
                  <a:lnTo>
                    <a:pt x="4488484" y="254507"/>
                  </a:lnTo>
                  <a:lnTo>
                    <a:pt x="4400092" y="288035"/>
                  </a:lnTo>
                  <a:lnTo>
                    <a:pt x="4308652" y="320039"/>
                  </a:lnTo>
                  <a:lnTo>
                    <a:pt x="4211116" y="350519"/>
                  </a:lnTo>
                  <a:lnTo>
                    <a:pt x="4110532" y="379475"/>
                  </a:lnTo>
                  <a:lnTo>
                    <a:pt x="4005376" y="405383"/>
                  </a:lnTo>
                  <a:lnTo>
                    <a:pt x="3897172" y="431291"/>
                  </a:lnTo>
                  <a:lnTo>
                    <a:pt x="3784396" y="454151"/>
                  </a:lnTo>
                  <a:lnTo>
                    <a:pt x="3668572" y="475487"/>
                  </a:lnTo>
                  <a:lnTo>
                    <a:pt x="3551224" y="493775"/>
                  </a:lnTo>
                  <a:lnTo>
                    <a:pt x="3429304" y="512063"/>
                  </a:lnTo>
                  <a:lnTo>
                    <a:pt x="3304336" y="527303"/>
                  </a:lnTo>
                  <a:lnTo>
                    <a:pt x="3177844" y="539495"/>
                  </a:lnTo>
                  <a:lnTo>
                    <a:pt x="3048304" y="550163"/>
                  </a:lnTo>
                  <a:lnTo>
                    <a:pt x="2915716" y="559307"/>
                  </a:lnTo>
                  <a:lnTo>
                    <a:pt x="2781604" y="565403"/>
                  </a:lnTo>
                  <a:lnTo>
                    <a:pt x="2647492" y="568417"/>
                  </a:lnTo>
                  <a:lnTo>
                    <a:pt x="2508808" y="569975"/>
                  </a:lnTo>
                  <a:lnTo>
                    <a:pt x="2370124" y="568451"/>
                  </a:lnTo>
                  <a:lnTo>
                    <a:pt x="2234488" y="565403"/>
                  </a:lnTo>
                  <a:lnTo>
                    <a:pt x="2100376" y="559307"/>
                  </a:lnTo>
                  <a:lnTo>
                    <a:pt x="1967788" y="550163"/>
                  </a:lnTo>
                  <a:lnTo>
                    <a:pt x="1838248" y="539495"/>
                  </a:lnTo>
                  <a:lnTo>
                    <a:pt x="1711756" y="527303"/>
                  </a:lnTo>
                  <a:lnTo>
                    <a:pt x="1586788" y="512063"/>
                  </a:lnTo>
                  <a:lnTo>
                    <a:pt x="1464868" y="493775"/>
                  </a:lnTo>
                  <a:lnTo>
                    <a:pt x="1347520" y="475487"/>
                  </a:lnTo>
                  <a:lnTo>
                    <a:pt x="1231696" y="454151"/>
                  </a:lnTo>
                  <a:lnTo>
                    <a:pt x="1118920" y="429767"/>
                  </a:lnTo>
                  <a:lnTo>
                    <a:pt x="1010716" y="405383"/>
                  </a:lnTo>
                  <a:lnTo>
                    <a:pt x="905560" y="379475"/>
                  </a:lnTo>
                  <a:lnTo>
                    <a:pt x="804976" y="350519"/>
                  </a:lnTo>
                  <a:lnTo>
                    <a:pt x="707440" y="320039"/>
                  </a:lnTo>
                  <a:lnTo>
                    <a:pt x="616000" y="288035"/>
                  </a:lnTo>
                  <a:lnTo>
                    <a:pt x="527608" y="254507"/>
                  </a:lnTo>
                  <a:lnTo>
                    <a:pt x="443788" y="219455"/>
                  </a:lnTo>
                  <a:lnTo>
                    <a:pt x="364540" y="184403"/>
                  </a:lnTo>
                  <a:lnTo>
                    <a:pt x="289864" y="146303"/>
                  </a:lnTo>
                  <a:lnTo>
                    <a:pt x="221284" y="108203"/>
                  </a:lnTo>
                  <a:lnTo>
                    <a:pt x="157276" y="67055"/>
                  </a:lnTo>
                  <a:lnTo>
                    <a:pt x="99364" y="27431"/>
                  </a:lnTo>
                  <a:lnTo>
                    <a:pt x="65074" y="0"/>
                  </a:lnTo>
                  <a:lnTo>
                    <a:pt x="0" y="0"/>
                  </a:lnTo>
                  <a:lnTo>
                    <a:pt x="74980" y="60959"/>
                  </a:lnTo>
                  <a:lnTo>
                    <a:pt x="134416" y="103631"/>
                  </a:lnTo>
                  <a:lnTo>
                    <a:pt x="199948" y="144779"/>
                  </a:lnTo>
                  <a:lnTo>
                    <a:pt x="271576" y="184403"/>
                  </a:lnTo>
                  <a:lnTo>
                    <a:pt x="346252" y="222503"/>
                  </a:lnTo>
                  <a:lnTo>
                    <a:pt x="427024" y="259079"/>
                  </a:lnTo>
                  <a:lnTo>
                    <a:pt x="512368" y="294131"/>
                  </a:lnTo>
                  <a:lnTo>
                    <a:pt x="602284" y="327659"/>
                  </a:lnTo>
                  <a:lnTo>
                    <a:pt x="695248" y="359663"/>
                  </a:lnTo>
                  <a:lnTo>
                    <a:pt x="794308" y="390143"/>
                  </a:lnTo>
                  <a:lnTo>
                    <a:pt x="894892" y="419099"/>
                  </a:lnTo>
                  <a:lnTo>
                    <a:pt x="1001572" y="446531"/>
                  </a:lnTo>
                  <a:lnTo>
                    <a:pt x="1111300" y="470915"/>
                  </a:lnTo>
                  <a:lnTo>
                    <a:pt x="1224076" y="495299"/>
                  </a:lnTo>
                  <a:lnTo>
                    <a:pt x="1339900" y="516635"/>
                  </a:lnTo>
                  <a:lnTo>
                    <a:pt x="1460296" y="536447"/>
                  </a:lnTo>
                  <a:lnTo>
                    <a:pt x="1582216" y="553211"/>
                  </a:lnTo>
                  <a:lnTo>
                    <a:pt x="1707184" y="568451"/>
                  </a:lnTo>
                  <a:lnTo>
                    <a:pt x="1835200" y="582167"/>
                  </a:lnTo>
                  <a:lnTo>
                    <a:pt x="1964740" y="592835"/>
                  </a:lnTo>
                  <a:lnTo>
                    <a:pt x="2098852" y="600455"/>
                  </a:lnTo>
                  <a:lnTo>
                    <a:pt x="2232964" y="606551"/>
                  </a:lnTo>
                  <a:lnTo>
                    <a:pt x="2370124" y="611123"/>
                  </a:lnTo>
                  <a:lnTo>
                    <a:pt x="2647492" y="611123"/>
                  </a:lnTo>
                  <a:lnTo>
                    <a:pt x="2781604" y="606653"/>
                  </a:lnTo>
                  <a:lnTo>
                    <a:pt x="2918764" y="600455"/>
                  </a:lnTo>
                  <a:lnTo>
                    <a:pt x="3051352" y="592835"/>
                  </a:lnTo>
                  <a:lnTo>
                    <a:pt x="3182416" y="580643"/>
                  </a:lnTo>
                  <a:lnTo>
                    <a:pt x="3310432" y="568451"/>
                  </a:lnTo>
                  <a:lnTo>
                    <a:pt x="3435400" y="553211"/>
                  </a:lnTo>
                  <a:lnTo>
                    <a:pt x="3557320" y="536447"/>
                  </a:lnTo>
                  <a:lnTo>
                    <a:pt x="3676192" y="516635"/>
                  </a:lnTo>
                  <a:lnTo>
                    <a:pt x="3793540" y="495299"/>
                  </a:lnTo>
                  <a:lnTo>
                    <a:pt x="3906316" y="470915"/>
                  </a:lnTo>
                  <a:lnTo>
                    <a:pt x="4016044" y="446531"/>
                  </a:lnTo>
                  <a:lnTo>
                    <a:pt x="4121200" y="419099"/>
                  </a:lnTo>
                  <a:lnTo>
                    <a:pt x="4223308" y="390143"/>
                  </a:lnTo>
                  <a:lnTo>
                    <a:pt x="4320844" y="359663"/>
                  </a:lnTo>
                  <a:lnTo>
                    <a:pt x="4415332" y="327659"/>
                  </a:lnTo>
                  <a:lnTo>
                    <a:pt x="4505248" y="294131"/>
                  </a:lnTo>
                  <a:lnTo>
                    <a:pt x="4590592" y="259079"/>
                  </a:lnTo>
                  <a:lnTo>
                    <a:pt x="4671364" y="222503"/>
                  </a:lnTo>
                  <a:lnTo>
                    <a:pt x="4746040" y="182879"/>
                  </a:lnTo>
                  <a:lnTo>
                    <a:pt x="4817668" y="143255"/>
                  </a:lnTo>
                  <a:lnTo>
                    <a:pt x="4883200" y="102107"/>
                  </a:lnTo>
                  <a:lnTo>
                    <a:pt x="4942636" y="60959"/>
                  </a:lnTo>
                  <a:lnTo>
                    <a:pt x="4997500" y="16763"/>
                  </a:lnTo>
                  <a:lnTo>
                    <a:pt x="5015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41681" y="5035296"/>
              <a:ext cx="754380" cy="248920"/>
            </a:xfrm>
            <a:custGeom>
              <a:avLst/>
              <a:gdLst/>
              <a:ahLst/>
              <a:cxnLst/>
              <a:rect l="l" t="t" r="r" b="b"/>
              <a:pathLst>
                <a:path w="754380" h="248920">
                  <a:moveTo>
                    <a:pt x="754379" y="248411"/>
                  </a:moveTo>
                  <a:lnTo>
                    <a:pt x="754379" y="0"/>
                  </a:lnTo>
                  <a:lnTo>
                    <a:pt x="0" y="0"/>
                  </a:lnTo>
                  <a:lnTo>
                    <a:pt x="0" y="248411"/>
                  </a:lnTo>
                  <a:lnTo>
                    <a:pt x="754379" y="248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0341" y="5035308"/>
              <a:ext cx="7345680" cy="620395"/>
            </a:xfrm>
            <a:custGeom>
              <a:avLst/>
              <a:gdLst/>
              <a:ahLst/>
              <a:cxnLst/>
              <a:rect l="l" t="t" r="r" b="b"/>
              <a:pathLst>
                <a:path w="7345680" h="620395">
                  <a:moveTo>
                    <a:pt x="7345680" y="0"/>
                  </a:moveTo>
                  <a:lnTo>
                    <a:pt x="7304532" y="0"/>
                  </a:lnTo>
                  <a:lnTo>
                    <a:pt x="7304532" y="579120"/>
                  </a:lnTo>
                  <a:lnTo>
                    <a:pt x="4828032" y="579120"/>
                  </a:lnTo>
                  <a:lnTo>
                    <a:pt x="4828032" y="0"/>
                  </a:lnTo>
                  <a:lnTo>
                    <a:pt x="4785360" y="0"/>
                  </a:lnTo>
                  <a:lnTo>
                    <a:pt x="4785360" y="233794"/>
                  </a:lnTo>
                  <a:lnTo>
                    <a:pt x="797052" y="66357"/>
                  </a:lnTo>
                  <a:lnTo>
                    <a:pt x="797052" y="0"/>
                  </a:lnTo>
                  <a:lnTo>
                    <a:pt x="755904" y="0"/>
                  </a:lnTo>
                  <a:lnTo>
                    <a:pt x="755904" y="227076"/>
                  </a:lnTo>
                  <a:lnTo>
                    <a:pt x="41148" y="227076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268224"/>
                  </a:lnTo>
                  <a:lnTo>
                    <a:pt x="21336" y="268224"/>
                  </a:lnTo>
                  <a:lnTo>
                    <a:pt x="41148" y="268224"/>
                  </a:lnTo>
                  <a:lnTo>
                    <a:pt x="755904" y="268224"/>
                  </a:lnTo>
                  <a:lnTo>
                    <a:pt x="775716" y="268224"/>
                  </a:lnTo>
                  <a:lnTo>
                    <a:pt x="797052" y="268224"/>
                  </a:lnTo>
                  <a:lnTo>
                    <a:pt x="797052" y="109080"/>
                  </a:lnTo>
                  <a:lnTo>
                    <a:pt x="4785360" y="275018"/>
                  </a:lnTo>
                  <a:lnTo>
                    <a:pt x="4785360" y="620268"/>
                  </a:lnTo>
                  <a:lnTo>
                    <a:pt x="4806696" y="620268"/>
                  </a:lnTo>
                  <a:lnTo>
                    <a:pt x="4828032" y="620268"/>
                  </a:lnTo>
                  <a:lnTo>
                    <a:pt x="7304532" y="620268"/>
                  </a:lnTo>
                  <a:lnTo>
                    <a:pt x="7325868" y="620268"/>
                  </a:lnTo>
                  <a:lnTo>
                    <a:pt x="7345680" y="620268"/>
                  </a:lnTo>
                  <a:lnTo>
                    <a:pt x="7345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38018" y="4976874"/>
            <a:ext cx="16960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Symboly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99712" y="5035308"/>
            <a:ext cx="2635250" cy="276225"/>
          </a:xfrm>
          <a:custGeom>
            <a:avLst/>
            <a:gdLst/>
            <a:ahLst/>
            <a:cxnLst/>
            <a:rect l="l" t="t" r="r" b="b"/>
            <a:pathLst>
              <a:path w="2635250" h="276225">
                <a:moveTo>
                  <a:pt x="2634945" y="234696"/>
                </a:moveTo>
                <a:lnTo>
                  <a:pt x="2007666" y="0"/>
                </a:lnTo>
                <a:lnTo>
                  <a:pt x="1887347" y="0"/>
                </a:lnTo>
                <a:lnTo>
                  <a:pt x="2347938" y="172529"/>
                </a:lnTo>
                <a:lnTo>
                  <a:pt x="1559953" y="0"/>
                </a:lnTo>
                <a:lnTo>
                  <a:pt x="1362875" y="0"/>
                </a:lnTo>
                <a:lnTo>
                  <a:pt x="2254072" y="195135"/>
                </a:lnTo>
                <a:lnTo>
                  <a:pt x="406133" y="0"/>
                </a:lnTo>
                <a:lnTo>
                  <a:pt x="0" y="0"/>
                </a:lnTo>
                <a:lnTo>
                  <a:pt x="2621343" y="275539"/>
                </a:lnTo>
                <a:lnTo>
                  <a:pt x="2622753" y="275844"/>
                </a:lnTo>
                <a:lnTo>
                  <a:pt x="2622778" y="275691"/>
                </a:lnTo>
                <a:lnTo>
                  <a:pt x="2624277" y="275844"/>
                </a:lnTo>
                <a:lnTo>
                  <a:pt x="2625801" y="262128"/>
                </a:lnTo>
                <a:lnTo>
                  <a:pt x="2627719" y="253466"/>
                </a:lnTo>
                <a:lnTo>
                  <a:pt x="2634945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20685" y="5818121"/>
            <a:ext cx="795718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Pokud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označíme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abecedu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0,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1}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Zástupný symbol pro číslo snímku 44">
            <a:extLst>
              <a:ext uri="{FF2B5EF4-FFF2-40B4-BE49-F238E27FC236}">
                <a16:creationId xmlns:a16="http://schemas.microsoft.com/office/drawing/2014/main" id="{E1EA391F-24DB-CB3E-5133-EE67344374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120650"/>
            <a:ext cx="10693400" cy="276999"/>
          </a:xfrm>
        </p:spPr>
        <p:txBody>
          <a:bodyPr/>
          <a:lstStyle/>
          <a:p>
            <a:fld id="{B6F15528-21DE-4FAA-801E-634DDDAF4B2B}" type="slidenum">
              <a:rPr lang="cs-CZ" smtClean="0"/>
              <a:pPr/>
              <a:t>2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2083308"/>
            <a:ext cx="8595360" cy="434340"/>
            <a:chOff x="1049917" y="2083308"/>
            <a:chExt cx="8595360" cy="434340"/>
          </a:xfrm>
        </p:grpSpPr>
        <p:sp>
          <p:nvSpPr>
            <p:cNvPr id="3" name="object 3"/>
            <p:cNvSpPr/>
            <p:nvPr/>
          </p:nvSpPr>
          <p:spPr>
            <a:xfrm>
              <a:off x="1065157" y="2100072"/>
              <a:ext cx="8564880" cy="417830"/>
            </a:xfrm>
            <a:custGeom>
              <a:avLst/>
              <a:gdLst/>
              <a:ahLst/>
              <a:cxnLst/>
              <a:rect l="l" t="t" r="r" b="b"/>
              <a:pathLst>
                <a:path w="8564880" h="417830">
                  <a:moveTo>
                    <a:pt x="8564879" y="41757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7575"/>
                  </a:lnTo>
                  <a:lnTo>
                    <a:pt x="8564879" y="4175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2083308"/>
              <a:ext cx="8595360" cy="434340"/>
            </a:xfrm>
            <a:custGeom>
              <a:avLst/>
              <a:gdLst/>
              <a:ahLst/>
              <a:cxnLst/>
              <a:rect l="l" t="t" r="r" b="b"/>
              <a:pathLst>
                <a:path w="8595360" h="434339">
                  <a:moveTo>
                    <a:pt x="8595356" y="43433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434339"/>
                  </a:lnTo>
                  <a:lnTo>
                    <a:pt x="15239" y="43433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434339"/>
                  </a:lnTo>
                  <a:lnTo>
                    <a:pt x="8595356" y="434339"/>
                  </a:lnTo>
                  <a:close/>
                </a:path>
                <a:path w="8595360" h="434339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434339">
                  <a:moveTo>
                    <a:pt x="32003" y="43433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434339"/>
                  </a:lnTo>
                  <a:lnTo>
                    <a:pt x="32003" y="434339"/>
                  </a:lnTo>
                  <a:close/>
                </a:path>
                <a:path w="8595360" h="434339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434339">
                  <a:moveTo>
                    <a:pt x="8580116" y="43433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434339"/>
                  </a:lnTo>
                  <a:lnTo>
                    <a:pt x="8580116" y="43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61320" y="478027"/>
            <a:ext cx="39712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Mocnina</a:t>
            </a:r>
            <a:r>
              <a:rPr spc="-105" dirty="0"/>
              <a:t> </a:t>
            </a:r>
            <a:r>
              <a:rPr spc="-10" dirty="0"/>
              <a:t>jazyka</a:t>
            </a:r>
          </a:p>
        </p:txBody>
      </p:sp>
      <p:sp>
        <p:nvSpPr>
          <p:cNvPr id="9" name="object 9"/>
          <p:cNvSpPr/>
          <p:nvPr/>
        </p:nvSpPr>
        <p:spPr>
          <a:xfrm>
            <a:off x="4067434" y="1677924"/>
            <a:ext cx="1385570" cy="106680"/>
          </a:xfrm>
          <a:custGeom>
            <a:avLst/>
            <a:gdLst/>
            <a:ahLst/>
            <a:cxnLst/>
            <a:rect l="l" t="t" r="r" b="b"/>
            <a:pathLst>
              <a:path w="1385570" h="106680">
                <a:moveTo>
                  <a:pt x="42672" y="50292"/>
                </a:moveTo>
                <a:lnTo>
                  <a:pt x="42672" y="3048"/>
                </a:lnTo>
                <a:lnTo>
                  <a:pt x="40675" y="52"/>
                </a:lnTo>
                <a:lnTo>
                  <a:pt x="0" y="4572"/>
                </a:lnTo>
                <a:lnTo>
                  <a:pt x="0" y="9144"/>
                </a:lnTo>
                <a:lnTo>
                  <a:pt x="1524" y="10668"/>
                </a:lnTo>
                <a:lnTo>
                  <a:pt x="1524" y="13716"/>
                </a:lnTo>
                <a:lnTo>
                  <a:pt x="3048" y="18288"/>
                </a:lnTo>
                <a:lnTo>
                  <a:pt x="4572" y="19812"/>
                </a:lnTo>
                <a:lnTo>
                  <a:pt x="4572" y="21336"/>
                </a:lnTo>
                <a:lnTo>
                  <a:pt x="9144" y="25908"/>
                </a:lnTo>
                <a:lnTo>
                  <a:pt x="9144" y="28956"/>
                </a:lnTo>
                <a:lnTo>
                  <a:pt x="10668" y="28956"/>
                </a:lnTo>
                <a:lnTo>
                  <a:pt x="13716" y="33528"/>
                </a:lnTo>
                <a:lnTo>
                  <a:pt x="15240" y="33528"/>
                </a:lnTo>
                <a:lnTo>
                  <a:pt x="15240" y="35052"/>
                </a:lnTo>
                <a:lnTo>
                  <a:pt x="16764" y="35052"/>
                </a:lnTo>
                <a:lnTo>
                  <a:pt x="22860" y="39624"/>
                </a:lnTo>
                <a:lnTo>
                  <a:pt x="38100" y="48768"/>
                </a:lnTo>
                <a:lnTo>
                  <a:pt x="42672" y="50292"/>
                </a:lnTo>
                <a:close/>
              </a:path>
              <a:path w="1385570" h="106680">
                <a:moveTo>
                  <a:pt x="42672" y="3048"/>
                </a:moveTo>
                <a:lnTo>
                  <a:pt x="41148" y="0"/>
                </a:lnTo>
                <a:lnTo>
                  <a:pt x="40675" y="52"/>
                </a:lnTo>
                <a:lnTo>
                  <a:pt x="42672" y="3048"/>
                </a:lnTo>
                <a:close/>
              </a:path>
              <a:path w="1385570" h="106680">
                <a:moveTo>
                  <a:pt x="42672" y="3048"/>
                </a:moveTo>
                <a:lnTo>
                  <a:pt x="42164" y="1524"/>
                </a:lnTo>
                <a:lnTo>
                  <a:pt x="41148" y="0"/>
                </a:lnTo>
                <a:lnTo>
                  <a:pt x="42672" y="3048"/>
                </a:lnTo>
                <a:close/>
              </a:path>
              <a:path w="1385570" h="106680">
                <a:moveTo>
                  <a:pt x="44196" y="50800"/>
                </a:moveTo>
                <a:lnTo>
                  <a:pt x="44196" y="4572"/>
                </a:lnTo>
                <a:lnTo>
                  <a:pt x="42164" y="1524"/>
                </a:lnTo>
                <a:lnTo>
                  <a:pt x="42672" y="3048"/>
                </a:lnTo>
                <a:lnTo>
                  <a:pt x="42672" y="50292"/>
                </a:lnTo>
                <a:lnTo>
                  <a:pt x="44196" y="50800"/>
                </a:lnTo>
                <a:close/>
              </a:path>
              <a:path w="1385570" h="106680">
                <a:moveTo>
                  <a:pt x="693202" y="50074"/>
                </a:moveTo>
                <a:lnTo>
                  <a:pt x="691896" y="48768"/>
                </a:lnTo>
                <a:lnTo>
                  <a:pt x="684276" y="44196"/>
                </a:lnTo>
                <a:lnTo>
                  <a:pt x="676656" y="41148"/>
                </a:lnTo>
                <a:lnTo>
                  <a:pt x="667512" y="36576"/>
                </a:lnTo>
                <a:lnTo>
                  <a:pt x="649224" y="30480"/>
                </a:lnTo>
                <a:lnTo>
                  <a:pt x="627888" y="27432"/>
                </a:lnTo>
                <a:lnTo>
                  <a:pt x="605028" y="24384"/>
                </a:lnTo>
                <a:lnTo>
                  <a:pt x="580644" y="22860"/>
                </a:lnTo>
                <a:lnTo>
                  <a:pt x="111252" y="22860"/>
                </a:lnTo>
                <a:lnTo>
                  <a:pt x="91440" y="19812"/>
                </a:lnTo>
                <a:lnTo>
                  <a:pt x="82296" y="18288"/>
                </a:lnTo>
                <a:lnTo>
                  <a:pt x="74676" y="16764"/>
                </a:lnTo>
                <a:lnTo>
                  <a:pt x="67056" y="13716"/>
                </a:lnTo>
                <a:lnTo>
                  <a:pt x="60960" y="12192"/>
                </a:lnTo>
                <a:lnTo>
                  <a:pt x="45720" y="4572"/>
                </a:lnTo>
                <a:lnTo>
                  <a:pt x="42672" y="1524"/>
                </a:lnTo>
                <a:lnTo>
                  <a:pt x="44196" y="4572"/>
                </a:lnTo>
                <a:lnTo>
                  <a:pt x="44196" y="50800"/>
                </a:lnTo>
                <a:lnTo>
                  <a:pt x="65532" y="57912"/>
                </a:lnTo>
                <a:lnTo>
                  <a:pt x="86868" y="60960"/>
                </a:lnTo>
                <a:lnTo>
                  <a:pt x="109728" y="64008"/>
                </a:lnTo>
                <a:lnTo>
                  <a:pt x="132588" y="65532"/>
                </a:lnTo>
                <a:lnTo>
                  <a:pt x="600456" y="65532"/>
                </a:lnTo>
                <a:lnTo>
                  <a:pt x="620268" y="68580"/>
                </a:lnTo>
                <a:lnTo>
                  <a:pt x="629412" y="70104"/>
                </a:lnTo>
                <a:lnTo>
                  <a:pt x="644652" y="73152"/>
                </a:lnTo>
                <a:lnTo>
                  <a:pt x="652272" y="76200"/>
                </a:lnTo>
                <a:lnTo>
                  <a:pt x="656844" y="77724"/>
                </a:lnTo>
                <a:lnTo>
                  <a:pt x="665988" y="82296"/>
                </a:lnTo>
                <a:lnTo>
                  <a:pt x="669036" y="85344"/>
                </a:lnTo>
                <a:lnTo>
                  <a:pt x="669036" y="83820"/>
                </a:lnTo>
                <a:lnTo>
                  <a:pt x="670560" y="86106"/>
                </a:lnTo>
                <a:lnTo>
                  <a:pt x="670560" y="83820"/>
                </a:lnTo>
                <a:lnTo>
                  <a:pt x="671474" y="86563"/>
                </a:lnTo>
                <a:lnTo>
                  <a:pt x="671474" y="86715"/>
                </a:lnTo>
                <a:lnTo>
                  <a:pt x="672084" y="87630"/>
                </a:lnTo>
                <a:lnTo>
                  <a:pt x="672084" y="77724"/>
                </a:lnTo>
                <a:lnTo>
                  <a:pt x="673608" y="76200"/>
                </a:lnTo>
                <a:lnTo>
                  <a:pt x="673608" y="73152"/>
                </a:lnTo>
                <a:lnTo>
                  <a:pt x="675132" y="70104"/>
                </a:lnTo>
                <a:lnTo>
                  <a:pt x="676656" y="68580"/>
                </a:lnTo>
                <a:lnTo>
                  <a:pt x="676656" y="67056"/>
                </a:lnTo>
                <a:lnTo>
                  <a:pt x="678180" y="65532"/>
                </a:lnTo>
                <a:lnTo>
                  <a:pt x="679704" y="60960"/>
                </a:lnTo>
                <a:lnTo>
                  <a:pt x="681228" y="60960"/>
                </a:lnTo>
                <a:lnTo>
                  <a:pt x="681228" y="59436"/>
                </a:lnTo>
                <a:lnTo>
                  <a:pt x="682752" y="59436"/>
                </a:lnTo>
                <a:lnTo>
                  <a:pt x="685800" y="54864"/>
                </a:lnTo>
                <a:lnTo>
                  <a:pt x="687324" y="54864"/>
                </a:lnTo>
                <a:lnTo>
                  <a:pt x="687324" y="53340"/>
                </a:lnTo>
                <a:lnTo>
                  <a:pt x="688848" y="53340"/>
                </a:lnTo>
                <a:lnTo>
                  <a:pt x="693202" y="50074"/>
                </a:lnTo>
                <a:close/>
              </a:path>
              <a:path w="1385570" h="106680">
                <a:moveTo>
                  <a:pt x="670560" y="86868"/>
                </a:moveTo>
                <a:lnTo>
                  <a:pt x="669036" y="83820"/>
                </a:lnTo>
                <a:lnTo>
                  <a:pt x="669036" y="85344"/>
                </a:lnTo>
                <a:lnTo>
                  <a:pt x="670560" y="86868"/>
                </a:lnTo>
                <a:close/>
              </a:path>
              <a:path w="1385570" h="106680">
                <a:moveTo>
                  <a:pt x="671322" y="86868"/>
                </a:moveTo>
                <a:lnTo>
                  <a:pt x="670560" y="83820"/>
                </a:lnTo>
                <a:lnTo>
                  <a:pt x="670560" y="85344"/>
                </a:lnTo>
                <a:lnTo>
                  <a:pt x="671068" y="86106"/>
                </a:lnTo>
                <a:lnTo>
                  <a:pt x="671068" y="86360"/>
                </a:lnTo>
                <a:lnTo>
                  <a:pt x="671322" y="86868"/>
                </a:lnTo>
                <a:close/>
              </a:path>
              <a:path w="1385570" h="106680">
                <a:moveTo>
                  <a:pt x="671068" y="86360"/>
                </a:moveTo>
                <a:lnTo>
                  <a:pt x="671068" y="86106"/>
                </a:lnTo>
                <a:lnTo>
                  <a:pt x="670560" y="85344"/>
                </a:lnTo>
                <a:lnTo>
                  <a:pt x="671068" y="86360"/>
                </a:lnTo>
                <a:close/>
              </a:path>
              <a:path w="1385570" h="106680">
                <a:moveTo>
                  <a:pt x="671474" y="87477"/>
                </a:moveTo>
                <a:lnTo>
                  <a:pt x="671322" y="86868"/>
                </a:lnTo>
                <a:lnTo>
                  <a:pt x="670560" y="85344"/>
                </a:lnTo>
                <a:lnTo>
                  <a:pt x="671068" y="86868"/>
                </a:lnTo>
                <a:lnTo>
                  <a:pt x="671474" y="87477"/>
                </a:lnTo>
                <a:close/>
              </a:path>
              <a:path w="1385570" h="106680">
                <a:moveTo>
                  <a:pt x="671068" y="86868"/>
                </a:moveTo>
                <a:lnTo>
                  <a:pt x="670560" y="85344"/>
                </a:lnTo>
                <a:lnTo>
                  <a:pt x="670560" y="86106"/>
                </a:lnTo>
                <a:lnTo>
                  <a:pt x="671068" y="86868"/>
                </a:lnTo>
                <a:close/>
              </a:path>
              <a:path w="1385570" h="106680">
                <a:moveTo>
                  <a:pt x="672084" y="89916"/>
                </a:moveTo>
                <a:lnTo>
                  <a:pt x="671474" y="87477"/>
                </a:lnTo>
                <a:lnTo>
                  <a:pt x="671068" y="86868"/>
                </a:lnTo>
                <a:lnTo>
                  <a:pt x="672084" y="89916"/>
                </a:lnTo>
                <a:close/>
              </a:path>
              <a:path w="1385570" h="106680">
                <a:moveTo>
                  <a:pt x="672084" y="88392"/>
                </a:moveTo>
                <a:lnTo>
                  <a:pt x="671322" y="86868"/>
                </a:lnTo>
                <a:lnTo>
                  <a:pt x="671474" y="87477"/>
                </a:lnTo>
                <a:lnTo>
                  <a:pt x="672084" y="88392"/>
                </a:lnTo>
                <a:close/>
              </a:path>
              <a:path w="1385570" h="106680">
                <a:moveTo>
                  <a:pt x="673608" y="92964"/>
                </a:moveTo>
                <a:lnTo>
                  <a:pt x="673608" y="89916"/>
                </a:lnTo>
                <a:lnTo>
                  <a:pt x="671474" y="86715"/>
                </a:lnTo>
                <a:lnTo>
                  <a:pt x="671474" y="86563"/>
                </a:lnTo>
                <a:lnTo>
                  <a:pt x="673608" y="92964"/>
                </a:lnTo>
                <a:close/>
              </a:path>
              <a:path w="1385570" h="106680">
                <a:moveTo>
                  <a:pt x="713232" y="83820"/>
                </a:moveTo>
                <a:lnTo>
                  <a:pt x="713232" y="77724"/>
                </a:lnTo>
                <a:lnTo>
                  <a:pt x="711708" y="76200"/>
                </a:lnTo>
                <a:lnTo>
                  <a:pt x="711708" y="73152"/>
                </a:lnTo>
                <a:lnTo>
                  <a:pt x="710184" y="70104"/>
                </a:lnTo>
                <a:lnTo>
                  <a:pt x="708660" y="68580"/>
                </a:lnTo>
                <a:lnTo>
                  <a:pt x="708660" y="67056"/>
                </a:lnTo>
                <a:lnTo>
                  <a:pt x="707136" y="65532"/>
                </a:lnTo>
                <a:lnTo>
                  <a:pt x="704088" y="60960"/>
                </a:lnTo>
                <a:lnTo>
                  <a:pt x="704088" y="59436"/>
                </a:lnTo>
                <a:lnTo>
                  <a:pt x="702564" y="59436"/>
                </a:lnTo>
                <a:lnTo>
                  <a:pt x="699516" y="54864"/>
                </a:lnTo>
                <a:lnTo>
                  <a:pt x="697992" y="54864"/>
                </a:lnTo>
                <a:lnTo>
                  <a:pt x="697992" y="53340"/>
                </a:lnTo>
                <a:lnTo>
                  <a:pt x="696468" y="53340"/>
                </a:lnTo>
                <a:lnTo>
                  <a:pt x="693202" y="50074"/>
                </a:lnTo>
                <a:lnTo>
                  <a:pt x="688848" y="53340"/>
                </a:lnTo>
                <a:lnTo>
                  <a:pt x="687324" y="53340"/>
                </a:lnTo>
                <a:lnTo>
                  <a:pt x="687324" y="54864"/>
                </a:lnTo>
                <a:lnTo>
                  <a:pt x="685800" y="54864"/>
                </a:lnTo>
                <a:lnTo>
                  <a:pt x="682752" y="59436"/>
                </a:lnTo>
                <a:lnTo>
                  <a:pt x="681228" y="59436"/>
                </a:lnTo>
                <a:lnTo>
                  <a:pt x="681228" y="60960"/>
                </a:lnTo>
                <a:lnTo>
                  <a:pt x="679704" y="60960"/>
                </a:lnTo>
                <a:lnTo>
                  <a:pt x="678180" y="65532"/>
                </a:lnTo>
                <a:lnTo>
                  <a:pt x="676656" y="67056"/>
                </a:lnTo>
                <a:lnTo>
                  <a:pt x="676656" y="68580"/>
                </a:lnTo>
                <a:lnTo>
                  <a:pt x="675132" y="70104"/>
                </a:lnTo>
                <a:lnTo>
                  <a:pt x="673608" y="73152"/>
                </a:lnTo>
                <a:lnTo>
                  <a:pt x="673608" y="76200"/>
                </a:lnTo>
                <a:lnTo>
                  <a:pt x="672084" y="77724"/>
                </a:lnTo>
                <a:lnTo>
                  <a:pt x="672084" y="83820"/>
                </a:lnTo>
                <a:lnTo>
                  <a:pt x="713232" y="83820"/>
                </a:lnTo>
                <a:close/>
              </a:path>
              <a:path w="1385570" h="106680">
                <a:moveTo>
                  <a:pt x="714146" y="86258"/>
                </a:moveTo>
                <a:lnTo>
                  <a:pt x="713232" y="86868"/>
                </a:lnTo>
                <a:lnTo>
                  <a:pt x="713232" y="83820"/>
                </a:lnTo>
                <a:lnTo>
                  <a:pt x="672084" y="83820"/>
                </a:lnTo>
                <a:lnTo>
                  <a:pt x="672084" y="87630"/>
                </a:lnTo>
                <a:lnTo>
                  <a:pt x="673608" y="89916"/>
                </a:lnTo>
                <a:lnTo>
                  <a:pt x="673608" y="92964"/>
                </a:lnTo>
                <a:lnTo>
                  <a:pt x="674536" y="95750"/>
                </a:lnTo>
                <a:lnTo>
                  <a:pt x="679132" y="101536"/>
                </a:lnTo>
                <a:lnTo>
                  <a:pt x="685157" y="105322"/>
                </a:lnTo>
                <a:lnTo>
                  <a:pt x="691896" y="106680"/>
                </a:lnTo>
                <a:lnTo>
                  <a:pt x="699516" y="105322"/>
                </a:lnTo>
                <a:lnTo>
                  <a:pt x="705993" y="101536"/>
                </a:lnTo>
                <a:lnTo>
                  <a:pt x="710755" y="95750"/>
                </a:lnTo>
                <a:lnTo>
                  <a:pt x="711708" y="92920"/>
                </a:lnTo>
                <a:lnTo>
                  <a:pt x="711708" y="89916"/>
                </a:lnTo>
                <a:lnTo>
                  <a:pt x="714146" y="86258"/>
                </a:lnTo>
                <a:close/>
              </a:path>
              <a:path w="1385570" h="106680">
                <a:moveTo>
                  <a:pt x="1343406" y="762"/>
                </a:moveTo>
                <a:lnTo>
                  <a:pt x="1338072" y="6096"/>
                </a:lnTo>
                <a:lnTo>
                  <a:pt x="1333500" y="7620"/>
                </a:lnTo>
                <a:lnTo>
                  <a:pt x="1328928" y="10668"/>
                </a:lnTo>
                <a:lnTo>
                  <a:pt x="1322832" y="12192"/>
                </a:lnTo>
                <a:lnTo>
                  <a:pt x="1316736" y="15240"/>
                </a:lnTo>
                <a:lnTo>
                  <a:pt x="1301496" y="18288"/>
                </a:lnTo>
                <a:lnTo>
                  <a:pt x="1292352" y="19812"/>
                </a:lnTo>
                <a:lnTo>
                  <a:pt x="1272540" y="22860"/>
                </a:lnTo>
                <a:lnTo>
                  <a:pt x="804672" y="22860"/>
                </a:lnTo>
                <a:lnTo>
                  <a:pt x="758952" y="25908"/>
                </a:lnTo>
                <a:lnTo>
                  <a:pt x="746760" y="28956"/>
                </a:lnTo>
                <a:lnTo>
                  <a:pt x="737616" y="30480"/>
                </a:lnTo>
                <a:lnTo>
                  <a:pt x="726948" y="33528"/>
                </a:lnTo>
                <a:lnTo>
                  <a:pt x="719328" y="36576"/>
                </a:lnTo>
                <a:lnTo>
                  <a:pt x="710184" y="39624"/>
                </a:lnTo>
                <a:lnTo>
                  <a:pt x="694944" y="48768"/>
                </a:lnTo>
                <a:lnTo>
                  <a:pt x="693202" y="50074"/>
                </a:lnTo>
                <a:lnTo>
                  <a:pt x="696468" y="53340"/>
                </a:lnTo>
                <a:lnTo>
                  <a:pt x="697992" y="53340"/>
                </a:lnTo>
                <a:lnTo>
                  <a:pt x="697992" y="54864"/>
                </a:lnTo>
                <a:lnTo>
                  <a:pt x="699516" y="54864"/>
                </a:lnTo>
                <a:lnTo>
                  <a:pt x="702564" y="59436"/>
                </a:lnTo>
                <a:lnTo>
                  <a:pt x="704088" y="59436"/>
                </a:lnTo>
                <a:lnTo>
                  <a:pt x="704088" y="60960"/>
                </a:lnTo>
                <a:lnTo>
                  <a:pt x="707136" y="65532"/>
                </a:lnTo>
                <a:lnTo>
                  <a:pt x="708660" y="67056"/>
                </a:lnTo>
                <a:lnTo>
                  <a:pt x="708660" y="68580"/>
                </a:lnTo>
                <a:lnTo>
                  <a:pt x="710184" y="70104"/>
                </a:lnTo>
                <a:lnTo>
                  <a:pt x="711708" y="73152"/>
                </a:lnTo>
                <a:lnTo>
                  <a:pt x="711708" y="76200"/>
                </a:lnTo>
                <a:lnTo>
                  <a:pt x="713232" y="77724"/>
                </a:lnTo>
                <a:lnTo>
                  <a:pt x="713232" y="86868"/>
                </a:lnTo>
                <a:lnTo>
                  <a:pt x="716280" y="83820"/>
                </a:lnTo>
                <a:lnTo>
                  <a:pt x="716280" y="84836"/>
                </a:lnTo>
                <a:lnTo>
                  <a:pt x="717804" y="83820"/>
                </a:lnTo>
                <a:lnTo>
                  <a:pt x="720852" y="80772"/>
                </a:lnTo>
                <a:lnTo>
                  <a:pt x="725424" y="79248"/>
                </a:lnTo>
                <a:lnTo>
                  <a:pt x="763524" y="68580"/>
                </a:lnTo>
                <a:lnTo>
                  <a:pt x="783336" y="65532"/>
                </a:lnTo>
                <a:lnTo>
                  <a:pt x="1252728" y="65532"/>
                </a:lnTo>
                <a:lnTo>
                  <a:pt x="1277112" y="64008"/>
                </a:lnTo>
                <a:lnTo>
                  <a:pt x="1299972" y="60960"/>
                </a:lnTo>
                <a:lnTo>
                  <a:pt x="1310640" y="59436"/>
                </a:lnTo>
                <a:lnTo>
                  <a:pt x="1321308" y="56388"/>
                </a:lnTo>
                <a:lnTo>
                  <a:pt x="1330452" y="54864"/>
                </a:lnTo>
                <a:lnTo>
                  <a:pt x="1339596" y="51816"/>
                </a:lnTo>
                <a:lnTo>
                  <a:pt x="1342644" y="50292"/>
                </a:lnTo>
                <a:lnTo>
                  <a:pt x="1342644" y="3048"/>
                </a:lnTo>
                <a:lnTo>
                  <a:pt x="1343406" y="762"/>
                </a:lnTo>
                <a:close/>
              </a:path>
              <a:path w="1385570" h="106680">
                <a:moveTo>
                  <a:pt x="714538" y="85997"/>
                </a:moveTo>
                <a:lnTo>
                  <a:pt x="714146" y="86258"/>
                </a:lnTo>
                <a:lnTo>
                  <a:pt x="711708" y="89916"/>
                </a:lnTo>
                <a:lnTo>
                  <a:pt x="711708" y="92920"/>
                </a:lnTo>
                <a:lnTo>
                  <a:pt x="713232" y="88392"/>
                </a:lnTo>
                <a:lnTo>
                  <a:pt x="714538" y="85779"/>
                </a:lnTo>
                <a:lnTo>
                  <a:pt x="714146" y="87172"/>
                </a:lnTo>
                <a:lnTo>
                  <a:pt x="714538" y="85997"/>
                </a:lnTo>
                <a:close/>
              </a:path>
              <a:path w="1385570" h="106680">
                <a:moveTo>
                  <a:pt x="714756" y="85344"/>
                </a:moveTo>
                <a:lnTo>
                  <a:pt x="714146" y="86563"/>
                </a:lnTo>
                <a:lnTo>
                  <a:pt x="714146" y="85953"/>
                </a:lnTo>
                <a:lnTo>
                  <a:pt x="713232" y="86868"/>
                </a:lnTo>
                <a:lnTo>
                  <a:pt x="714146" y="86258"/>
                </a:lnTo>
                <a:lnTo>
                  <a:pt x="714538" y="85670"/>
                </a:lnTo>
                <a:lnTo>
                  <a:pt x="714538" y="85997"/>
                </a:lnTo>
                <a:lnTo>
                  <a:pt x="714756" y="85344"/>
                </a:lnTo>
                <a:close/>
              </a:path>
              <a:path w="1385570" h="106680">
                <a:moveTo>
                  <a:pt x="715060" y="85648"/>
                </a:moveTo>
                <a:lnTo>
                  <a:pt x="714538" y="85997"/>
                </a:lnTo>
                <a:lnTo>
                  <a:pt x="714146" y="87172"/>
                </a:lnTo>
                <a:lnTo>
                  <a:pt x="714146" y="86563"/>
                </a:lnTo>
                <a:lnTo>
                  <a:pt x="713232" y="88392"/>
                </a:lnTo>
                <a:lnTo>
                  <a:pt x="715060" y="85648"/>
                </a:lnTo>
                <a:close/>
              </a:path>
              <a:path w="1385570" h="106680">
                <a:moveTo>
                  <a:pt x="714146" y="87172"/>
                </a:moveTo>
                <a:lnTo>
                  <a:pt x="714146" y="87020"/>
                </a:lnTo>
                <a:lnTo>
                  <a:pt x="713232" y="88392"/>
                </a:lnTo>
                <a:lnTo>
                  <a:pt x="713232" y="89916"/>
                </a:lnTo>
                <a:lnTo>
                  <a:pt x="714146" y="87172"/>
                </a:lnTo>
                <a:close/>
              </a:path>
              <a:path w="1385570" h="106680">
                <a:moveTo>
                  <a:pt x="716280" y="83820"/>
                </a:moveTo>
                <a:lnTo>
                  <a:pt x="714756" y="85344"/>
                </a:lnTo>
                <a:lnTo>
                  <a:pt x="714538" y="85997"/>
                </a:lnTo>
                <a:lnTo>
                  <a:pt x="715060" y="85648"/>
                </a:lnTo>
                <a:lnTo>
                  <a:pt x="716280" y="83820"/>
                </a:lnTo>
                <a:close/>
              </a:path>
              <a:path w="1385570" h="106680">
                <a:moveTo>
                  <a:pt x="716280" y="84836"/>
                </a:moveTo>
                <a:lnTo>
                  <a:pt x="716280" y="83820"/>
                </a:lnTo>
                <a:lnTo>
                  <a:pt x="715060" y="85648"/>
                </a:lnTo>
                <a:lnTo>
                  <a:pt x="716280" y="84836"/>
                </a:lnTo>
                <a:close/>
              </a:path>
              <a:path w="1385570" h="106680">
                <a:moveTo>
                  <a:pt x="1344168" y="0"/>
                </a:moveTo>
                <a:lnTo>
                  <a:pt x="1343406" y="762"/>
                </a:lnTo>
                <a:lnTo>
                  <a:pt x="1342644" y="3048"/>
                </a:lnTo>
                <a:lnTo>
                  <a:pt x="1344168" y="0"/>
                </a:lnTo>
                <a:close/>
              </a:path>
              <a:path w="1385570" h="106680">
                <a:moveTo>
                  <a:pt x="1385316" y="4572"/>
                </a:moveTo>
                <a:lnTo>
                  <a:pt x="1344168" y="0"/>
                </a:lnTo>
                <a:lnTo>
                  <a:pt x="1342644" y="3048"/>
                </a:lnTo>
                <a:lnTo>
                  <a:pt x="1342644" y="50292"/>
                </a:lnTo>
                <a:lnTo>
                  <a:pt x="1376172" y="27432"/>
                </a:lnTo>
                <a:lnTo>
                  <a:pt x="1376172" y="25908"/>
                </a:lnTo>
                <a:lnTo>
                  <a:pt x="1380744" y="21336"/>
                </a:lnTo>
                <a:lnTo>
                  <a:pt x="1380744" y="18288"/>
                </a:lnTo>
                <a:lnTo>
                  <a:pt x="1383792" y="13716"/>
                </a:lnTo>
                <a:lnTo>
                  <a:pt x="1383792" y="9144"/>
                </a:lnTo>
                <a:lnTo>
                  <a:pt x="1385316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3" name="object 13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157" y="2517648"/>
              <a:ext cx="8564880" cy="1178560"/>
            </a:xfrm>
            <a:custGeom>
              <a:avLst/>
              <a:gdLst/>
              <a:ahLst/>
              <a:cxnLst/>
              <a:rect l="l" t="t" r="r" b="b"/>
              <a:pathLst>
                <a:path w="8564880" h="1178560">
                  <a:moveTo>
                    <a:pt x="8564879" y="117805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8051"/>
                  </a:lnTo>
                  <a:lnTo>
                    <a:pt x="8564879" y="11780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917" y="2517648"/>
              <a:ext cx="8595360" cy="1193800"/>
            </a:xfrm>
            <a:custGeom>
              <a:avLst/>
              <a:gdLst/>
              <a:ahLst/>
              <a:cxnLst/>
              <a:rect l="l" t="t" r="r" b="b"/>
              <a:pathLst>
                <a:path w="8595360" h="1193800">
                  <a:moveTo>
                    <a:pt x="32003" y="116128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193291"/>
                  </a:lnTo>
                  <a:lnTo>
                    <a:pt x="15239" y="1193291"/>
                  </a:lnTo>
                  <a:lnTo>
                    <a:pt x="15239" y="1161287"/>
                  </a:lnTo>
                  <a:lnTo>
                    <a:pt x="32003" y="1161287"/>
                  </a:lnTo>
                  <a:close/>
                </a:path>
                <a:path w="8595360" h="1193800">
                  <a:moveTo>
                    <a:pt x="8580116" y="1161287"/>
                  </a:moveTo>
                  <a:lnTo>
                    <a:pt x="15239" y="1161287"/>
                  </a:lnTo>
                  <a:lnTo>
                    <a:pt x="32003" y="1178051"/>
                  </a:lnTo>
                  <a:lnTo>
                    <a:pt x="32003" y="1193291"/>
                  </a:lnTo>
                  <a:lnTo>
                    <a:pt x="8563352" y="1193291"/>
                  </a:lnTo>
                  <a:lnTo>
                    <a:pt x="8563352" y="1178051"/>
                  </a:lnTo>
                  <a:lnTo>
                    <a:pt x="8580116" y="1161287"/>
                  </a:lnTo>
                  <a:close/>
                </a:path>
                <a:path w="8595360" h="1193800">
                  <a:moveTo>
                    <a:pt x="32003" y="1193291"/>
                  </a:moveTo>
                  <a:lnTo>
                    <a:pt x="32003" y="1178051"/>
                  </a:lnTo>
                  <a:lnTo>
                    <a:pt x="15239" y="1161287"/>
                  </a:lnTo>
                  <a:lnTo>
                    <a:pt x="15239" y="1193291"/>
                  </a:lnTo>
                  <a:lnTo>
                    <a:pt x="32003" y="1193291"/>
                  </a:lnTo>
                  <a:close/>
                </a:path>
                <a:path w="8595360" h="1193800">
                  <a:moveTo>
                    <a:pt x="8595356" y="119329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161287"/>
                  </a:lnTo>
                  <a:lnTo>
                    <a:pt x="8580116" y="1161287"/>
                  </a:lnTo>
                  <a:lnTo>
                    <a:pt x="8580116" y="1193291"/>
                  </a:lnTo>
                  <a:lnTo>
                    <a:pt x="8595356" y="1193291"/>
                  </a:lnTo>
                  <a:close/>
                </a:path>
                <a:path w="8595360" h="1193800">
                  <a:moveTo>
                    <a:pt x="8580116" y="1193291"/>
                  </a:moveTo>
                  <a:lnTo>
                    <a:pt x="8580116" y="1161287"/>
                  </a:lnTo>
                  <a:lnTo>
                    <a:pt x="8563352" y="1178051"/>
                  </a:lnTo>
                  <a:lnTo>
                    <a:pt x="8563352" y="1193291"/>
                  </a:lnTo>
                  <a:lnTo>
                    <a:pt x="8580116" y="1193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5157" y="2517648"/>
            <a:ext cx="8564880" cy="108491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00"/>
              </a:spcBef>
            </a:pP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i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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0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spc="-10" dirty="0">
                <a:latin typeface="Times New Roman"/>
                <a:cs typeface="Times New Roman"/>
              </a:rPr>
              <a:t>i</a:t>
            </a:r>
            <a:r>
              <a:rPr sz="3300" spc="-10" dirty="0">
                <a:latin typeface="Times New Roman"/>
                <a:cs typeface="Times New Roman"/>
              </a:rPr>
              <a:t>-</a:t>
            </a:r>
            <a:r>
              <a:rPr sz="3300" dirty="0">
                <a:latin typeface="Times New Roman"/>
                <a:cs typeface="Times New Roman"/>
              </a:rPr>
              <a:t>tá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mocnina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jazyka</a:t>
            </a:r>
            <a:r>
              <a:rPr sz="33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i="1" baseline="25252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definována:</a:t>
            </a:r>
            <a:endParaRPr sz="3300" dirty="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  <a:spcBef>
                <a:spcPts val="25"/>
              </a:spcBef>
              <a:tabLst>
                <a:tab pos="3903979" algn="l"/>
              </a:tabLst>
            </a:pPr>
            <a:r>
              <a:rPr sz="3500" b="1" dirty="0">
                <a:latin typeface="Times New Roman"/>
                <a:cs typeface="Times New Roman"/>
              </a:rPr>
              <a:t>1)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19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{</a:t>
            </a:r>
            <a:r>
              <a:rPr sz="3500" b="1" spc="-25" dirty="0">
                <a:latin typeface="Symbol"/>
                <a:cs typeface="Symbol"/>
              </a:rPr>
              <a:t></a:t>
            </a:r>
            <a:r>
              <a:rPr sz="3500" b="1" spc="-25" dirty="0">
                <a:latin typeface="Times New Roman"/>
                <a:cs typeface="Times New Roman"/>
              </a:rPr>
              <a:t>}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2)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i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25" b="1" i="1" baseline="24822" dirty="0">
                <a:latin typeface="Times New Roman"/>
                <a:cs typeface="Times New Roman"/>
              </a:rPr>
              <a:t>i</a:t>
            </a:r>
            <a:r>
              <a:rPr sz="3525" b="1" i="1" spc="419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i="1" spc="-10" dirty="0">
                <a:latin typeface="Times New Roman"/>
                <a:cs typeface="Times New Roman"/>
              </a:rPr>
              <a:t>LL</a:t>
            </a:r>
            <a:r>
              <a:rPr sz="3525" b="1" i="1" spc="-15" baseline="24822" dirty="0">
                <a:latin typeface="Times New Roman"/>
                <a:cs typeface="Times New Roman"/>
              </a:rPr>
              <a:t>i</a:t>
            </a:r>
            <a:r>
              <a:rPr sz="3525" b="1" spc="-15" baseline="24822" dirty="0">
                <a:latin typeface="Times New Roman"/>
                <a:cs typeface="Times New Roman"/>
              </a:rPr>
              <a:t>-</a:t>
            </a:r>
            <a:r>
              <a:rPr sz="3525" b="1" spc="-75" baseline="24822" dirty="0">
                <a:latin typeface="Times New Roman"/>
                <a:cs typeface="Times New Roman"/>
              </a:rPr>
              <a:t>1</a:t>
            </a:r>
            <a:endParaRPr sz="3525" b="1" baseline="24822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5157" y="3758183"/>
            <a:ext cx="8564880" cy="1277620"/>
            <a:chOff x="1065157" y="3758183"/>
            <a:chExt cx="8564880" cy="1277620"/>
          </a:xfrm>
        </p:grpSpPr>
        <p:sp>
          <p:nvSpPr>
            <p:cNvPr id="18" name="object 18"/>
            <p:cNvSpPr/>
            <p:nvPr/>
          </p:nvSpPr>
          <p:spPr>
            <a:xfrm>
              <a:off x="1065157" y="3758183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0306" y="4450080"/>
              <a:ext cx="2973705" cy="585470"/>
            </a:xfrm>
            <a:custGeom>
              <a:avLst/>
              <a:gdLst/>
              <a:ahLst/>
              <a:cxnLst/>
              <a:rect l="l" t="t" r="r" b="b"/>
              <a:pathLst>
                <a:path w="2973704" h="585470">
                  <a:moveTo>
                    <a:pt x="2973702" y="585215"/>
                  </a:moveTo>
                  <a:lnTo>
                    <a:pt x="2936394" y="541189"/>
                  </a:lnTo>
                  <a:lnTo>
                    <a:pt x="2908354" y="511151"/>
                  </a:lnTo>
                  <a:lnTo>
                    <a:pt x="2878888" y="481756"/>
                  </a:lnTo>
                  <a:lnTo>
                    <a:pt x="2848027" y="453025"/>
                  </a:lnTo>
                  <a:lnTo>
                    <a:pt x="2815801" y="424979"/>
                  </a:lnTo>
                  <a:lnTo>
                    <a:pt x="2782242" y="397636"/>
                  </a:lnTo>
                  <a:lnTo>
                    <a:pt x="2747381" y="371019"/>
                  </a:lnTo>
                  <a:lnTo>
                    <a:pt x="2711249" y="345146"/>
                  </a:lnTo>
                  <a:lnTo>
                    <a:pt x="2673878" y="320039"/>
                  </a:lnTo>
                  <a:lnTo>
                    <a:pt x="2635298" y="295718"/>
                  </a:lnTo>
                  <a:lnTo>
                    <a:pt x="2595540" y="272203"/>
                  </a:lnTo>
                  <a:lnTo>
                    <a:pt x="2554637" y="249515"/>
                  </a:lnTo>
                  <a:lnTo>
                    <a:pt x="2512619" y="227673"/>
                  </a:lnTo>
                  <a:lnTo>
                    <a:pt x="2469516" y="206699"/>
                  </a:lnTo>
                  <a:lnTo>
                    <a:pt x="2425362" y="186612"/>
                  </a:lnTo>
                  <a:lnTo>
                    <a:pt x="2380185" y="167433"/>
                  </a:lnTo>
                  <a:lnTo>
                    <a:pt x="2334019" y="149182"/>
                  </a:lnTo>
                  <a:lnTo>
                    <a:pt x="2286893" y="131880"/>
                  </a:lnTo>
                  <a:lnTo>
                    <a:pt x="2238839" y="115546"/>
                  </a:lnTo>
                  <a:lnTo>
                    <a:pt x="2189889" y="100202"/>
                  </a:lnTo>
                  <a:lnTo>
                    <a:pt x="2140073" y="85867"/>
                  </a:lnTo>
                  <a:lnTo>
                    <a:pt x="2089423" y="72563"/>
                  </a:lnTo>
                  <a:lnTo>
                    <a:pt x="2037969" y="60308"/>
                  </a:lnTo>
                  <a:lnTo>
                    <a:pt x="1985743" y="49124"/>
                  </a:lnTo>
                  <a:lnTo>
                    <a:pt x="1932776" y="39031"/>
                  </a:lnTo>
                  <a:lnTo>
                    <a:pt x="1879100" y="30049"/>
                  </a:lnTo>
                  <a:lnTo>
                    <a:pt x="1824745" y="22199"/>
                  </a:lnTo>
                  <a:lnTo>
                    <a:pt x="1769742" y="15500"/>
                  </a:lnTo>
                  <a:lnTo>
                    <a:pt x="1714124" y="9974"/>
                  </a:lnTo>
                  <a:lnTo>
                    <a:pt x="1657920" y="5641"/>
                  </a:lnTo>
                  <a:lnTo>
                    <a:pt x="1601163" y="2520"/>
                  </a:lnTo>
                  <a:lnTo>
                    <a:pt x="1543882" y="633"/>
                  </a:lnTo>
                  <a:lnTo>
                    <a:pt x="1486110" y="0"/>
                  </a:lnTo>
                  <a:lnTo>
                    <a:pt x="1428432" y="633"/>
                  </a:lnTo>
                  <a:lnTo>
                    <a:pt x="1371241" y="2520"/>
                  </a:lnTo>
                  <a:lnTo>
                    <a:pt x="1314569" y="5641"/>
                  </a:lnTo>
                  <a:lnTo>
                    <a:pt x="1258447" y="9974"/>
                  </a:lnTo>
                  <a:lnTo>
                    <a:pt x="1202907" y="15500"/>
                  </a:lnTo>
                  <a:lnTo>
                    <a:pt x="1147979" y="22199"/>
                  </a:lnTo>
                  <a:lnTo>
                    <a:pt x="1093695" y="30049"/>
                  </a:lnTo>
                  <a:lnTo>
                    <a:pt x="1040086" y="39031"/>
                  </a:lnTo>
                  <a:lnTo>
                    <a:pt x="987184" y="49124"/>
                  </a:lnTo>
                  <a:lnTo>
                    <a:pt x="935020" y="60308"/>
                  </a:lnTo>
                  <a:lnTo>
                    <a:pt x="883624" y="72563"/>
                  </a:lnTo>
                  <a:lnTo>
                    <a:pt x="833029" y="85867"/>
                  </a:lnTo>
                  <a:lnTo>
                    <a:pt x="783265" y="100202"/>
                  </a:lnTo>
                  <a:lnTo>
                    <a:pt x="734364" y="115546"/>
                  </a:lnTo>
                  <a:lnTo>
                    <a:pt x="686356" y="131880"/>
                  </a:lnTo>
                  <a:lnTo>
                    <a:pt x="639274" y="149182"/>
                  </a:lnTo>
                  <a:lnTo>
                    <a:pt x="593149" y="167433"/>
                  </a:lnTo>
                  <a:lnTo>
                    <a:pt x="548011" y="186612"/>
                  </a:lnTo>
                  <a:lnTo>
                    <a:pt x="503892" y="206699"/>
                  </a:lnTo>
                  <a:lnTo>
                    <a:pt x="460824" y="227673"/>
                  </a:lnTo>
                  <a:lnTo>
                    <a:pt x="418836" y="249515"/>
                  </a:lnTo>
                  <a:lnTo>
                    <a:pt x="377962" y="272203"/>
                  </a:lnTo>
                  <a:lnTo>
                    <a:pt x="338232" y="295718"/>
                  </a:lnTo>
                  <a:lnTo>
                    <a:pt x="299676" y="320039"/>
                  </a:lnTo>
                  <a:lnTo>
                    <a:pt x="262328" y="345146"/>
                  </a:lnTo>
                  <a:lnTo>
                    <a:pt x="226217" y="371019"/>
                  </a:lnTo>
                  <a:lnTo>
                    <a:pt x="191375" y="397636"/>
                  </a:lnTo>
                  <a:lnTo>
                    <a:pt x="157833" y="424979"/>
                  </a:lnTo>
                  <a:lnTo>
                    <a:pt x="125623" y="453025"/>
                  </a:lnTo>
                  <a:lnTo>
                    <a:pt x="94776" y="481756"/>
                  </a:lnTo>
                  <a:lnTo>
                    <a:pt x="65323" y="511151"/>
                  </a:lnTo>
                  <a:lnTo>
                    <a:pt x="37294" y="541189"/>
                  </a:lnTo>
                  <a:lnTo>
                    <a:pt x="10723" y="571850"/>
                  </a:lnTo>
                  <a:lnTo>
                    <a:pt x="0" y="585215"/>
                  </a:lnTo>
                  <a:lnTo>
                    <a:pt x="2973702" y="585215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3528" y="4430268"/>
              <a:ext cx="3027045" cy="605155"/>
            </a:xfrm>
            <a:custGeom>
              <a:avLst/>
              <a:gdLst/>
              <a:ahLst/>
              <a:cxnLst/>
              <a:rect l="l" t="t" r="r" b="b"/>
              <a:pathLst>
                <a:path w="3027045" h="605154">
                  <a:moveTo>
                    <a:pt x="3026983" y="605027"/>
                  </a:moveTo>
                  <a:lnTo>
                    <a:pt x="2965261" y="531875"/>
                  </a:lnTo>
                  <a:lnTo>
                    <a:pt x="2919541" y="486155"/>
                  </a:lnTo>
                  <a:lnTo>
                    <a:pt x="2872297" y="441959"/>
                  </a:lnTo>
                  <a:lnTo>
                    <a:pt x="2822005" y="400811"/>
                  </a:lnTo>
                  <a:lnTo>
                    <a:pt x="2768665" y="361187"/>
                  </a:lnTo>
                  <a:lnTo>
                    <a:pt x="2712277" y="321563"/>
                  </a:lnTo>
                  <a:lnTo>
                    <a:pt x="2652841" y="284987"/>
                  </a:lnTo>
                  <a:lnTo>
                    <a:pt x="2591881" y="251459"/>
                  </a:lnTo>
                  <a:lnTo>
                    <a:pt x="2526349" y="217931"/>
                  </a:lnTo>
                  <a:lnTo>
                    <a:pt x="2460817" y="187451"/>
                  </a:lnTo>
                  <a:lnTo>
                    <a:pt x="2392237" y="158495"/>
                  </a:lnTo>
                  <a:lnTo>
                    <a:pt x="2320609" y="132587"/>
                  </a:lnTo>
                  <a:lnTo>
                    <a:pt x="2247457" y="108203"/>
                  </a:lnTo>
                  <a:lnTo>
                    <a:pt x="2172781" y="85343"/>
                  </a:lnTo>
                  <a:lnTo>
                    <a:pt x="2095057" y="65531"/>
                  </a:lnTo>
                  <a:lnTo>
                    <a:pt x="2017333" y="48767"/>
                  </a:lnTo>
                  <a:lnTo>
                    <a:pt x="1936561" y="33527"/>
                  </a:lnTo>
                  <a:lnTo>
                    <a:pt x="1854265" y="21335"/>
                  </a:lnTo>
                  <a:lnTo>
                    <a:pt x="1770445" y="12191"/>
                  </a:lnTo>
                  <a:lnTo>
                    <a:pt x="1686625" y="4571"/>
                  </a:lnTo>
                  <a:lnTo>
                    <a:pt x="1599757" y="1523"/>
                  </a:lnTo>
                  <a:lnTo>
                    <a:pt x="1514413" y="26"/>
                  </a:lnTo>
                  <a:lnTo>
                    <a:pt x="1512889" y="0"/>
                  </a:lnTo>
                  <a:lnTo>
                    <a:pt x="1427545" y="1497"/>
                  </a:lnTo>
                  <a:lnTo>
                    <a:pt x="1343725" y="4463"/>
                  </a:lnTo>
                  <a:lnTo>
                    <a:pt x="1255333" y="12191"/>
                  </a:lnTo>
                  <a:lnTo>
                    <a:pt x="1171513" y="21335"/>
                  </a:lnTo>
                  <a:lnTo>
                    <a:pt x="1090741" y="33527"/>
                  </a:lnTo>
                  <a:lnTo>
                    <a:pt x="1009969" y="48767"/>
                  </a:lnTo>
                  <a:lnTo>
                    <a:pt x="930721" y="67055"/>
                  </a:lnTo>
                  <a:lnTo>
                    <a:pt x="854521" y="85343"/>
                  </a:lnTo>
                  <a:lnTo>
                    <a:pt x="778321" y="108203"/>
                  </a:lnTo>
                  <a:lnTo>
                    <a:pt x="705169" y="132587"/>
                  </a:lnTo>
                  <a:lnTo>
                    <a:pt x="635065" y="158495"/>
                  </a:lnTo>
                  <a:lnTo>
                    <a:pt x="566485" y="187451"/>
                  </a:lnTo>
                  <a:lnTo>
                    <a:pt x="499429" y="217931"/>
                  </a:lnTo>
                  <a:lnTo>
                    <a:pt x="435421" y="251459"/>
                  </a:lnTo>
                  <a:lnTo>
                    <a:pt x="372937" y="286511"/>
                  </a:lnTo>
                  <a:lnTo>
                    <a:pt x="315025" y="323087"/>
                  </a:lnTo>
                  <a:lnTo>
                    <a:pt x="258637" y="361187"/>
                  </a:lnTo>
                  <a:lnTo>
                    <a:pt x="203773" y="400811"/>
                  </a:lnTo>
                  <a:lnTo>
                    <a:pt x="153481" y="443483"/>
                  </a:lnTo>
                  <a:lnTo>
                    <a:pt x="106237" y="486155"/>
                  </a:lnTo>
                  <a:lnTo>
                    <a:pt x="62041" y="531875"/>
                  </a:lnTo>
                  <a:lnTo>
                    <a:pt x="20893" y="579119"/>
                  </a:lnTo>
                  <a:lnTo>
                    <a:pt x="0" y="605027"/>
                  </a:lnTo>
                  <a:lnTo>
                    <a:pt x="52897" y="605027"/>
                  </a:lnTo>
                  <a:lnTo>
                    <a:pt x="92521" y="559307"/>
                  </a:lnTo>
                  <a:lnTo>
                    <a:pt x="136717" y="516635"/>
                  </a:lnTo>
                  <a:lnTo>
                    <a:pt x="182437" y="473963"/>
                  </a:lnTo>
                  <a:lnTo>
                    <a:pt x="231205" y="434339"/>
                  </a:lnTo>
                  <a:lnTo>
                    <a:pt x="283021" y="394715"/>
                  </a:lnTo>
                  <a:lnTo>
                    <a:pt x="337885" y="358139"/>
                  </a:lnTo>
                  <a:lnTo>
                    <a:pt x="395797" y="321563"/>
                  </a:lnTo>
                  <a:lnTo>
                    <a:pt x="455233" y="288035"/>
                  </a:lnTo>
                  <a:lnTo>
                    <a:pt x="517717" y="256031"/>
                  </a:lnTo>
                  <a:lnTo>
                    <a:pt x="583249" y="225551"/>
                  </a:lnTo>
                  <a:lnTo>
                    <a:pt x="650305" y="198119"/>
                  </a:lnTo>
                  <a:lnTo>
                    <a:pt x="720409" y="172211"/>
                  </a:lnTo>
                  <a:lnTo>
                    <a:pt x="792037" y="147827"/>
                  </a:lnTo>
                  <a:lnTo>
                    <a:pt x="865189" y="126491"/>
                  </a:lnTo>
                  <a:lnTo>
                    <a:pt x="941389" y="106679"/>
                  </a:lnTo>
                  <a:lnTo>
                    <a:pt x="1019113" y="89915"/>
                  </a:lnTo>
                  <a:lnTo>
                    <a:pt x="1098361" y="76199"/>
                  </a:lnTo>
                  <a:lnTo>
                    <a:pt x="1177609" y="64007"/>
                  </a:lnTo>
                  <a:lnTo>
                    <a:pt x="1259905" y="53339"/>
                  </a:lnTo>
                  <a:lnTo>
                    <a:pt x="1343725" y="47243"/>
                  </a:lnTo>
                  <a:lnTo>
                    <a:pt x="1426021" y="42755"/>
                  </a:lnTo>
                  <a:lnTo>
                    <a:pt x="1427545" y="42671"/>
                  </a:lnTo>
                  <a:lnTo>
                    <a:pt x="1512889" y="41174"/>
                  </a:lnTo>
                  <a:lnTo>
                    <a:pt x="1514413" y="41147"/>
                  </a:lnTo>
                  <a:lnTo>
                    <a:pt x="1599757" y="42671"/>
                  </a:lnTo>
                  <a:lnTo>
                    <a:pt x="1683577" y="47243"/>
                  </a:lnTo>
                  <a:lnTo>
                    <a:pt x="1767397" y="53339"/>
                  </a:lnTo>
                  <a:lnTo>
                    <a:pt x="1849693" y="64007"/>
                  </a:lnTo>
                  <a:lnTo>
                    <a:pt x="1930465" y="76199"/>
                  </a:lnTo>
                  <a:lnTo>
                    <a:pt x="2009713" y="89915"/>
                  </a:lnTo>
                  <a:lnTo>
                    <a:pt x="2085913" y="106679"/>
                  </a:lnTo>
                  <a:lnTo>
                    <a:pt x="2162113" y="126491"/>
                  </a:lnTo>
                  <a:lnTo>
                    <a:pt x="2235265" y="147827"/>
                  </a:lnTo>
                  <a:lnTo>
                    <a:pt x="2306893" y="172211"/>
                  </a:lnTo>
                  <a:lnTo>
                    <a:pt x="2376997" y="198119"/>
                  </a:lnTo>
                  <a:lnTo>
                    <a:pt x="2444053" y="225551"/>
                  </a:lnTo>
                  <a:lnTo>
                    <a:pt x="2509585" y="256031"/>
                  </a:lnTo>
                  <a:lnTo>
                    <a:pt x="2572069" y="288035"/>
                  </a:lnTo>
                  <a:lnTo>
                    <a:pt x="2633029" y="321563"/>
                  </a:lnTo>
                  <a:lnTo>
                    <a:pt x="2689417" y="358139"/>
                  </a:lnTo>
                  <a:lnTo>
                    <a:pt x="2744281" y="394715"/>
                  </a:lnTo>
                  <a:lnTo>
                    <a:pt x="2796097" y="434339"/>
                  </a:lnTo>
                  <a:lnTo>
                    <a:pt x="2846389" y="475487"/>
                  </a:lnTo>
                  <a:lnTo>
                    <a:pt x="2892109" y="516635"/>
                  </a:lnTo>
                  <a:lnTo>
                    <a:pt x="2934781" y="560831"/>
                  </a:lnTo>
                  <a:lnTo>
                    <a:pt x="2974405" y="605027"/>
                  </a:lnTo>
                  <a:lnTo>
                    <a:pt x="3026983" y="605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2873" y="4703064"/>
              <a:ext cx="672465" cy="332740"/>
            </a:xfrm>
            <a:custGeom>
              <a:avLst/>
              <a:gdLst/>
              <a:ahLst/>
              <a:cxnLst/>
              <a:rect l="l" t="t" r="r" b="b"/>
              <a:pathLst>
                <a:path w="672464" h="332739">
                  <a:moveTo>
                    <a:pt x="672083" y="332231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332231"/>
                  </a:lnTo>
                  <a:lnTo>
                    <a:pt x="672083" y="332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3061" y="4681728"/>
              <a:ext cx="713740" cy="353695"/>
            </a:xfrm>
            <a:custGeom>
              <a:avLst/>
              <a:gdLst/>
              <a:ahLst/>
              <a:cxnLst/>
              <a:rect l="l" t="t" r="r" b="b"/>
              <a:pathLst>
                <a:path w="713739" h="353695">
                  <a:moveTo>
                    <a:pt x="713231" y="353567"/>
                  </a:moveTo>
                  <a:lnTo>
                    <a:pt x="713231" y="0"/>
                  </a:lnTo>
                  <a:lnTo>
                    <a:pt x="0" y="0"/>
                  </a:lnTo>
                  <a:lnTo>
                    <a:pt x="0" y="353567"/>
                  </a:lnTo>
                  <a:lnTo>
                    <a:pt x="19811" y="353567"/>
                  </a:lnTo>
                  <a:lnTo>
                    <a:pt x="19811" y="41147"/>
                  </a:lnTo>
                  <a:lnTo>
                    <a:pt x="41147" y="21335"/>
                  </a:lnTo>
                  <a:lnTo>
                    <a:pt x="41147" y="41147"/>
                  </a:lnTo>
                  <a:lnTo>
                    <a:pt x="670559" y="41147"/>
                  </a:lnTo>
                  <a:lnTo>
                    <a:pt x="670559" y="21335"/>
                  </a:lnTo>
                  <a:lnTo>
                    <a:pt x="691895" y="41147"/>
                  </a:lnTo>
                  <a:lnTo>
                    <a:pt x="691895" y="353567"/>
                  </a:lnTo>
                  <a:lnTo>
                    <a:pt x="713231" y="353567"/>
                  </a:lnTo>
                  <a:close/>
                </a:path>
                <a:path w="713739" h="353695">
                  <a:moveTo>
                    <a:pt x="41147" y="41147"/>
                  </a:moveTo>
                  <a:lnTo>
                    <a:pt x="41147" y="21335"/>
                  </a:lnTo>
                  <a:lnTo>
                    <a:pt x="19811" y="41147"/>
                  </a:lnTo>
                  <a:lnTo>
                    <a:pt x="41147" y="41147"/>
                  </a:lnTo>
                  <a:close/>
                </a:path>
                <a:path w="713739" h="353695">
                  <a:moveTo>
                    <a:pt x="41147" y="353567"/>
                  </a:moveTo>
                  <a:lnTo>
                    <a:pt x="41147" y="41147"/>
                  </a:lnTo>
                  <a:lnTo>
                    <a:pt x="19811" y="41147"/>
                  </a:lnTo>
                  <a:lnTo>
                    <a:pt x="19811" y="353567"/>
                  </a:lnTo>
                  <a:lnTo>
                    <a:pt x="41147" y="353567"/>
                  </a:lnTo>
                  <a:close/>
                </a:path>
                <a:path w="713739" h="353695">
                  <a:moveTo>
                    <a:pt x="691895" y="41147"/>
                  </a:moveTo>
                  <a:lnTo>
                    <a:pt x="670559" y="21335"/>
                  </a:lnTo>
                  <a:lnTo>
                    <a:pt x="670559" y="41147"/>
                  </a:lnTo>
                  <a:lnTo>
                    <a:pt x="691895" y="41147"/>
                  </a:lnTo>
                  <a:close/>
                </a:path>
                <a:path w="713739" h="353695">
                  <a:moveTo>
                    <a:pt x="691895" y="353567"/>
                  </a:moveTo>
                  <a:lnTo>
                    <a:pt x="691895" y="41147"/>
                  </a:lnTo>
                  <a:lnTo>
                    <a:pt x="670559" y="41147"/>
                  </a:lnTo>
                  <a:lnTo>
                    <a:pt x="670559" y="353567"/>
                  </a:lnTo>
                  <a:lnTo>
                    <a:pt x="691895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5581" y="4703064"/>
              <a:ext cx="856615" cy="332740"/>
            </a:xfrm>
            <a:custGeom>
              <a:avLst/>
              <a:gdLst/>
              <a:ahLst/>
              <a:cxnLst/>
              <a:rect l="l" t="t" r="r" b="b"/>
              <a:pathLst>
                <a:path w="856615" h="332739">
                  <a:moveTo>
                    <a:pt x="856487" y="332231"/>
                  </a:moveTo>
                  <a:lnTo>
                    <a:pt x="856487" y="0"/>
                  </a:lnTo>
                  <a:lnTo>
                    <a:pt x="0" y="0"/>
                  </a:lnTo>
                  <a:lnTo>
                    <a:pt x="0" y="332231"/>
                  </a:lnTo>
                  <a:lnTo>
                    <a:pt x="856487" y="332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4241" y="4093476"/>
              <a:ext cx="2811780" cy="942340"/>
            </a:xfrm>
            <a:custGeom>
              <a:avLst/>
              <a:gdLst/>
              <a:ahLst/>
              <a:cxnLst/>
              <a:rect l="l" t="t" r="r" b="b"/>
              <a:pathLst>
                <a:path w="2811779" h="942339">
                  <a:moveTo>
                    <a:pt x="899160" y="588264"/>
                  </a:moveTo>
                  <a:lnTo>
                    <a:pt x="0" y="588264"/>
                  </a:lnTo>
                  <a:lnTo>
                    <a:pt x="0" y="941832"/>
                  </a:lnTo>
                  <a:lnTo>
                    <a:pt x="21336" y="941832"/>
                  </a:lnTo>
                  <a:lnTo>
                    <a:pt x="41148" y="941832"/>
                  </a:lnTo>
                  <a:lnTo>
                    <a:pt x="41148" y="629412"/>
                  </a:lnTo>
                  <a:lnTo>
                    <a:pt x="856488" y="629412"/>
                  </a:lnTo>
                  <a:lnTo>
                    <a:pt x="856488" y="941832"/>
                  </a:lnTo>
                  <a:lnTo>
                    <a:pt x="877824" y="941832"/>
                  </a:lnTo>
                  <a:lnTo>
                    <a:pt x="899160" y="941832"/>
                  </a:lnTo>
                  <a:lnTo>
                    <a:pt x="899160" y="588264"/>
                  </a:lnTo>
                  <a:close/>
                </a:path>
                <a:path w="2811779" h="942339">
                  <a:moveTo>
                    <a:pt x="2811780" y="0"/>
                  </a:moveTo>
                  <a:lnTo>
                    <a:pt x="2770632" y="0"/>
                  </a:lnTo>
                  <a:lnTo>
                    <a:pt x="2770632" y="42672"/>
                  </a:lnTo>
                  <a:lnTo>
                    <a:pt x="2770632" y="681228"/>
                  </a:lnTo>
                  <a:lnTo>
                    <a:pt x="2057400" y="681228"/>
                  </a:lnTo>
                  <a:lnTo>
                    <a:pt x="2057400" y="42672"/>
                  </a:lnTo>
                  <a:lnTo>
                    <a:pt x="2770632" y="42672"/>
                  </a:lnTo>
                  <a:lnTo>
                    <a:pt x="2770632" y="0"/>
                  </a:lnTo>
                  <a:lnTo>
                    <a:pt x="2014728" y="0"/>
                  </a:lnTo>
                  <a:lnTo>
                    <a:pt x="2014728" y="722376"/>
                  </a:lnTo>
                  <a:lnTo>
                    <a:pt x="2036064" y="722376"/>
                  </a:lnTo>
                  <a:lnTo>
                    <a:pt x="2057400" y="722376"/>
                  </a:lnTo>
                  <a:lnTo>
                    <a:pt x="2770632" y="722376"/>
                  </a:lnTo>
                  <a:lnTo>
                    <a:pt x="2791968" y="722376"/>
                  </a:lnTo>
                  <a:lnTo>
                    <a:pt x="2811780" y="722376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29074" y="4137150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spc="-50" dirty="0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9253" y="4780788"/>
            <a:ext cx="10075545" cy="2775458"/>
            <a:chOff x="309253" y="4780788"/>
            <a:chExt cx="10075545" cy="2775458"/>
          </a:xfrm>
        </p:grpSpPr>
        <p:sp>
          <p:nvSpPr>
            <p:cNvPr id="27" name="object 27"/>
            <p:cNvSpPr/>
            <p:nvPr/>
          </p:nvSpPr>
          <p:spPr>
            <a:xfrm>
              <a:off x="9105777" y="4780788"/>
              <a:ext cx="104775" cy="254635"/>
            </a:xfrm>
            <a:custGeom>
              <a:avLst/>
              <a:gdLst/>
              <a:ahLst/>
              <a:cxnLst/>
              <a:rect l="l" t="t" r="r" b="b"/>
              <a:pathLst>
                <a:path w="104775" h="254635">
                  <a:moveTo>
                    <a:pt x="104487" y="254507"/>
                  </a:moveTo>
                  <a:lnTo>
                    <a:pt x="41147" y="0"/>
                  </a:lnTo>
                  <a:lnTo>
                    <a:pt x="0" y="10667"/>
                  </a:lnTo>
                  <a:lnTo>
                    <a:pt x="60959" y="254507"/>
                  </a:lnTo>
                  <a:lnTo>
                    <a:pt x="104487" y="254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3361" y="4954524"/>
              <a:ext cx="647065" cy="81280"/>
            </a:xfrm>
            <a:custGeom>
              <a:avLst/>
              <a:gdLst/>
              <a:ahLst/>
              <a:cxnLst/>
              <a:rect l="l" t="t" r="r" b="b"/>
              <a:pathLst>
                <a:path w="647064" h="81279">
                  <a:moveTo>
                    <a:pt x="646649" y="80771"/>
                  </a:moveTo>
                  <a:lnTo>
                    <a:pt x="611861" y="63634"/>
                  </a:lnTo>
                  <a:lnTo>
                    <a:pt x="572857" y="47145"/>
                  </a:lnTo>
                  <a:lnTo>
                    <a:pt x="533027" y="33013"/>
                  </a:lnTo>
                  <a:lnTo>
                    <a:pt x="492423" y="21303"/>
                  </a:lnTo>
                  <a:lnTo>
                    <a:pt x="451097" y="12081"/>
                  </a:lnTo>
                  <a:lnTo>
                    <a:pt x="409103" y="5413"/>
                  </a:lnTo>
                  <a:lnTo>
                    <a:pt x="366495" y="1364"/>
                  </a:lnTo>
                  <a:lnTo>
                    <a:pt x="323324" y="0"/>
                  </a:lnTo>
                  <a:lnTo>
                    <a:pt x="280153" y="1364"/>
                  </a:lnTo>
                  <a:lnTo>
                    <a:pt x="237545" y="5413"/>
                  </a:lnTo>
                  <a:lnTo>
                    <a:pt x="195551" y="12081"/>
                  </a:lnTo>
                  <a:lnTo>
                    <a:pt x="154226" y="21303"/>
                  </a:lnTo>
                  <a:lnTo>
                    <a:pt x="113621" y="33013"/>
                  </a:lnTo>
                  <a:lnTo>
                    <a:pt x="73791" y="47145"/>
                  </a:lnTo>
                  <a:lnTo>
                    <a:pt x="34787" y="63634"/>
                  </a:lnTo>
                  <a:lnTo>
                    <a:pt x="0" y="80771"/>
                  </a:lnTo>
                  <a:lnTo>
                    <a:pt x="646649" y="807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2977" y="4933200"/>
              <a:ext cx="2567305" cy="102235"/>
            </a:xfrm>
            <a:custGeom>
              <a:avLst/>
              <a:gdLst/>
              <a:ahLst/>
              <a:cxnLst/>
              <a:rect l="l" t="t" r="r" b="b"/>
              <a:pathLst>
                <a:path w="2567304" h="102235">
                  <a:moveTo>
                    <a:pt x="797052" y="83820"/>
                  </a:moveTo>
                  <a:lnTo>
                    <a:pt x="0" y="83820"/>
                  </a:lnTo>
                  <a:lnTo>
                    <a:pt x="0" y="102108"/>
                  </a:lnTo>
                  <a:lnTo>
                    <a:pt x="797052" y="102108"/>
                  </a:lnTo>
                  <a:lnTo>
                    <a:pt x="797052" y="83820"/>
                  </a:lnTo>
                  <a:close/>
                </a:path>
                <a:path w="2567304" h="102235">
                  <a:moveTo>
                    <a:pt x="2567279" y="102108"/>
                  </a:moveTo>
                  <a:lnTo>
                    <a:pt x="2531364" y="85344"/>
                  </a:lnTo>
                  <a:lnTo>
                    <a:pt x="2516124" y="74676"/>
                  </a:lnTo>
                  <a:lnTo>
                    <a:pt x="2470404" y="56388"/>
                  </a:lnTo>
                  <a:lnTo>
                    <a:pt x="2439924" y="41148"/>
                  </a:lnTo>
                  <a:lnTo>
                    <a:pt x="2409444" y="33528"/>
                  </a:lnTo>
                  <a:lnTo>
                    <a:pt x="2394204" y="27432"/>
                  </a:lnTo>
                  <a:lnTo>
                    <a:pt x="2363724" y="22860"/>
                  </a:lnTo>
                  <a:lnTo>
                    <a:pt x="2348484" y="16764"/>
                  </a:lnTo>
                  <a:lnTo>
                    <a:pt x="2333244" y="12192"/>
                  </a:lnTo>
                  <a:lnTo>
                    <a:pt x="2287524" y="6096"/>
                  </a:lnTo>
                  <a:lnTo>
                    <a:pt x="2241804" y="1524"/>
                  </a:lnTo>
                  <a:lnTo>
                    <a:pt x="2211324" y="0"/>
                  </a:lnTo>
                  <a:lnTo>
                    <a:pt x="2180844" y="0"/>
                  </a:lnTo>
                  <a:lnTo>
                    <a:pt x="2150364" y="1524"/>
                  </a:lnTo>
                  <a:lnTo>
                    <a:pt x="2104644" y="6096"/>
                  </a:lnTo>
                  <a:lnTo>
                    <a:pt x="2089404" y="9144"/>
                  </a:lnTo>
                  <a:lnTo>
                    <a:pt x="2058924" y="12192"/>
                  </a:lnTo>
                  <a:lnTo>
                    <a:pt x="2043684" y="16764"/>
                  </a:lnTo>
                  <a:lnTo>
                    <a:pt x="2028444" y="22860"/>
                  </a:lnTo>
                  <a:lnTo>
                    <a:pt x="1997964" y="27432"/>
                  </a:lnTo>
                  <a:lnTo>
                    <a:pt x="1982724" y="35052"/>
                  </a:lnTo>
                  <a:lnTo>
                    <a:pt x="1952244" y="41148"/>
                  </a:lnTo>
                  <a:lnTo>
                    <a:pt x="1937004" y="48768"/>
                  </a:lnTo>
                  <a:lnTo>
                    <a:pt x="1921764" y="57912"/>
                  </a:lnTo>
                  <a:lnTo>
                    <a:pt x="1906524" y="65532"/>
                  </a:lnTo>
                  <a:lnTo>
                    <a:pt x="1876044" y="74676"/>
                  </a:lnTo>
                  <a:lnTo>
                    <a:pt x="1860804" y="85344"/>
                  </a:lnTo>
                  <a:lnTo>
                    <a:pt x="1824875" y="102108"/>
                  </a:lnTo>
                  <a:lnTo>
                    <a:pt x="1924812" y="102108"/>
                  </a:lnTo>
                  <a:lnTo>
                    <a:pt x="1967484" y="80772"/>
                  </a:lnTo>
                  <a:lnTo>
                    <a:pt x="2013204" y="68580"/>
                  </a:lnTo>
                  <a:lnTo>
                    <a:pt x="2028444" y="62484"/>
                  </a:lnTo>
                  <a:lnTo>
                    <a:pt x="2058924" y="57912"/>
                  </a:lnTo>
                  <a:lnTo>
                    <a:pt x="2074164" y="53340"/>
                  </a:lnTo>
                  <a:lnTo>
                    <a:pt x="2119884" y="47244"/>
                  </a:lnTo>
                  <a:lnTo>
                    <a:pt x="2150364" y="44196"/>
                  </a:lnTo>
                  <a:lnTo>
                    <a:pt x="2180844" y="42672"/>
                  </a:lnTo>
                  <a:lnTo>
                    <a:pt x="2211324" y="42672"/>
                  </a:lnTo>
                  <a:lnTo>
                    <a:pt x="2241804" y="44196"/>
                  </a:lnTo>
                  <a:lnTo>
                    <a:pt x="2257044" y="45720"/>
                  </a:lnTo>
                  <a:lnTo>
                    <a:pt x="2287524" y="47244"/>
                  </a:lnTo>
                  <a:lnTo>
                    <a:pt x="2318004" y="53340"/>
                  </a:lnTo>
                  <a:lnTo>
                    <a:pt x="2348484" y="57912"/>
                  </a:lnTo>
                  <a:lnTo>
                    <a:pt x="2363724" y="62484"/>
                  </a:lnTo>
                  <a:lnTo>
                    <a:pt x="2394204" y="74676"/>
                  </a:lnTo>
                  <a:lnTo>
                    <a:pt x="2424684" y="80772"/>
                  </a:lnTo>
                  <a:lnTo>
                    <a:pt x="2467356" y="102108"/>
                  </a:lnTo>
                  <a:lnTo>
                    <a:pt x="2567279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626" y="5035296"/>
              <a:ext cx="5835396" cy="238353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27640" y="3716526"/>
            <a:ext cx="5210175" cy="1068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85"/>
              </a:lnSpc>
              <a:spcBef>
                <a:spcPts val="125"/>
              </a:spcBef>
            </a:pP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ts val="4085"/>
              </a:lnSpc>
              <a:tabLst>
                <a:tab pos="190182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Určeme: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spc="-25" dirty="0">
                <a:latin typeface="Times New Roman"/>
                <a:cs typeface="Times New Roman"/>
              </a:rPr>
              <a:t>L</a:t>
            </a:r>
            <a:r>
              <a:rPr sz="3525" spc="-37" baseline="24822" dirty="0">
                <a:latin typeface="Times New Roman"/>
                <a:cs typeface="Times New Roman"/>
              </a:rPr>
              <a:t>2</a:t>
            </a:r>
            <a:endParaRPr sz="3525" baseline="24822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70763" y="4723889"/>
            <a:ext cx="17919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3630" algn="l"/>
              </a:tabLst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-409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5250" b="1" spc="-89" baseline="-1587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5250" b="1" baseline="-1587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5250" b="1" spc="-37" baseline="-1587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5250" baseline="-1587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3694" y="5035296"/>
            <a:ext cx="1295400" cy="2374900"/>
            <a:chOff x="8433694" y="5035296"/>
            <a:chExt cx="1295400" cy="2374900"/>
          </a:xfrm>
        </p:grpSpPr>
        <p:sp>
          <p:nvSpPr>
            <p:cNvPr id="35" name="object 35"/>
            <p:cNvSpPr/>
            <p:nvPr/>
          </p:nvSpPr>
          <p:spPr>
            <a:xfrm>
              <a:off x="8453506" y="5122164"/>
              <a:ext cx="1260475" cy="2268220"/>
            </a:xfrm>
            <a:custGeom>
              <a:avLst/>
              <a:gdLst/>
              <a:ahLst/>
              <a:cxnLst/>
              <a:rect l="l" t="t" r="r" b="b"/>
              <a:pathLst>
                <a:path w="1260475" h="2268220">
                  <a:moveTo>
                    <a:pt x="1260348" y="1133856"/>
                  </a:moveTo>
                  <a:lnTo>
                    <a:pt x="1259475" y="1073624"/>
                  </a:lnTo>
                  <a:lnTo>
                    <a:pt x="1256885" y="1014213"/>
                  </a:lnTo>
                  <a:lnTo>
                    <a:pt x="1252622" y="955700"/>
                  </a:lnTo>
                  <a:lnTo>
                    <a:pt x="1246730" y="898164"/>
                  </a:lnTo>
                  <a:lnTo>
                    <a:pt x="1239252" y="841684"/>
                  </a:lnTo>
                  <a:lnTo>
                    <a:pt x="1230231" y="786337"/>
                  </a:lnTo>
                  <a:lnTo>
                    <a:pt x="1219712" y="732202"/>
                  </a:lnTo>
                  <a:lnTo>
                    <a:pt x="1207737" y="679357"/>
                  </a:lnTo>
                  <a:lnTo>
                    <a:pt x="1194351" y="627881"/>
                  </a:lnTo>
                  <a:lnTo>
                    <a:pt x="1179597" y="577851"/>
                  </a:lnTo>
                  <a:lnTo>
                    <a:pt x="1163519" y="529345"/>
                  </a:lnTo>
                  <a:lnTo>
                    <a:pt x="1146159" y="482443"/>
                  </a:lnTo>
                  <a:lnTo>
                    <a:pt x="1127562" y="437223"/>
                  </a:lnTo>
                  <a:lnTo>
                    <a:pt x="1107772" y="393762"/>
                  </a:lnTo>
                  <a:lnTo>
                    <a:pt x="1086831" y="352139"/>
                  </a:lnTo>
                  <a:lnTo>
                    <a:pt x="1064784" y="312432"/>
                  </a:lnTo>
                  <a:lnTo>
                    <a:pt x="1041674" y="274720"/>
                  </a:lnTo>
                  <a:lnTo>
                    <a:pt x="1017545" y="239080"/>
                  </a:lnTo>
                  <a:lnTo>
                    <a:pt x="992440" y="205592"/>
                  </a:lnTo>
                  <a:lnTo>
                    <a:pt x="966403" y="174333"/>
                  </a:lnTo>
                  <a:lnTo>
                    <a:pt x="939477" y="145381"/>
                  </a:lnTo>
                  <a:lnTo>
                    <a:pt x="911706" y="118815"/>
                  </a:lnTo>
                  <a:lnTo>
                    <a:pt x="853804" y="73154"/>
                  </a:lnTo>
                  <a:lnTo>
                    <a:pt x="793045" y="37975"/>
                  </a:lnTo>
                  <a:lnTo>
                    <a:pt x="729777" y="13906"/>
                  </a:lnTo>
                  <a:lnTo>
                    <a:pt x="664350" y="1571"/>
                  </a:lnTo>
                  <a:lnTo>
                    <a:pt x="630936" y="0"/>
                  </a:lnTo>
                  <a:lnTo>
                    <a:pt x="597378" y="1571"/>
                  </a:lnTo>
                  <a:lnTo>
                    <a:pt x="531693" y="13906"/>
                  </a:lnTo>
                  <a:lnTo>
                    <a:pt x="468201" y="37975"/>
                  </a:lnTo>
                  <a:lnTo>
                    <a:pt x="407250" y="73154"/>
                  </a:lnTo>
                  <a:lnTo>
                    <a:pt x="349185" y="118815"/>
                  </a:lnTo>
                  <a:lnTo>
                    <a:pt x="321344" y="145381"/>
                  </a:lnTo>
                  <a:lnTo>
                    <a:pt x="294353" y="174333"/>
                  </a:lnTo>
                  <a:lnTo>
                    <a:pt x="268258" y="205592"/>
                  </a:lnTo>
                  <a:lnTo>
                    <a:pt x="243100" y="239080"/>
                  </a:lnTo>
                  <a:lnTo>
                    <a:pt x="218924" y="274720"/>
                  </a:lnTo>
                  <a:lnTo>
                    <a:pt x="195772" y="312432"/>
                  </a:lnTo>
                  <a:lnTo>
                    <a:pt x="173688" y="352139"/>
                  </a:lnTo>
                  <a:lnTo>
                    <a:pt x="152715" y="393762"/>
                  </a:lnTo>
                  <a:lnTo>
                    <a:pt x="132897" y="437223"/>
                  </a:lnTo>
                  <a:lnTo>
                    <a:pt x="114276" y="482443"/>
                  </a:lnTo>
                  <a:lnTo>
                    <a:pt x="96897" y="529345"/>
                  </a:lnTo>
                  <a:lnTo>
                    <a:pt x="80801" y="577851"/>
                  </a:lnTo>
                  <a:lnTo>
                    <a:pt x="66033" y="627881"/>
                  </a:lnTo>
                  <a:lnTo>
                    <a:pt x="52636" y="679357"/>
                  </a:lnTo>
                  <a:lnTo>
                    <a:pt x="40653" y="732202"/>
                  </a:lnTo>
                  <a:lnTo>
                    <a:pt x="30127" y="786337"/>
                  </a:lnTo>
                  <a:lnTo>
                    <a:pt x="21102" y="841684"/>
                  </a:lnTo>
                  <a:lnTo>
                    <a:pt x="13620" y="898164"/>
                  </a:lnTo>
                  <a:lnTo>
                    <a:pt x="7726" y="955700"/>
                  </a:lnTo>
                  <a:lnTo>
                    <a:pt x="3462" y="1014213"/>
                  </a:lnTo>
                  <a:lnTo>
                    <a:pt x="872" y="1073624"/>
                  </a:lnTo>
                  <a:lnTo>
                    <a:pt x="0" y="1133856"/>
                  </a:lnTo>
                  <a:lnTo>
                    <a:pt x="872" y="1194087"/>
                  </a:lnTo>
                  <a:lnTo>
                    <a:pt x="3462" y="1253499"/>
                  </a:lnTo>
                  <a:lnTo>
                    <a:pt x="7726" y="1312011"/>
                  </a:lnTo>
                  <a:lnTo>
                    <a:pt x="13620" y="1369547"/>
                  </a:lnTo>
                  <a:lnTo>
                    <a:pt x="21102" y="1426027"/>
                  </a:lnTo>
                  <a:lnTo>
                    <a:pt x="30127" y="1481374"/>
                  </a:lnTo>
                  <a:lnTo>
                    <a:pt x="40653" y="1535509"/>
                  </a:lnTo>
                  <a:lnTo>
                    <a:pt x="52636" y="1588354"/>
                  </a:lnTo>
                  <a:lnTo>
                    <a:pt x="66033" y="1639831"/>
                  </a:lnTo>
                  <a:lnTo>
                    <a:pt x="80801" y="1689861"/>
                  </a:lnTo>
                  <a:lnTo>
                    <a:pt x="96897" y="1738366"/>
                  </a:lnTo>
                  <a:lnTo>
                    <a:pt x="114276" y="1785268"/>
                  </a:lnTo>
                  <a:lnTo>
                    <a:pt x="132897" y="1830488"/>
                  </a:lnTo>
                  <a:lnTo>
                    <a:pt x="152715" y="1873949"/>
                  </a:lnTo>
                  <a:lnTo>
                    <a:pt x="173688" y="1915572"/>
                  </a:lnTo>
                  <a:lnTo>
                    <a:pt x="195772" y="1955279"/>
                  </a:lnTo>
                  <a:lnTo>
                    <a:pt x="218924" y="1992991"/>
                  </a:lnTo>
                  <a:lnTo>
                    <a:pt x="243100" y="2028631"/>
                  </a:lnTo>
                  <a:lnTo>
                    <a:pt x="268258" y="2062119"/>
                  </a:lnTo>
                  <a:lnTo>
                    <a:pt x="294353" y="2093379"/>
                  </a:lnTo>
                  <a:lnTo>
                    <a:pt x="321344" y="2122330"/>
                  </a:lnTo>
                  <a:lnTo>
                    <a:pt x="349185" y="2148896"/>
                  </a:lnTo>
                  <a:lnTo>
                    <a:pt x="407250" y="2194557"/>
                  </a:lnTo>
                  <a:lnTo>
                    <a:pt x="468201" y="2229736"/>
                  </a:lnTo>
                  <a:lnTo>
                    <a:pt x="531693" y="2253805"/>
                  </a:lnTo>
                  <a:lnTo>
                    <a:pt x="597378" y="2266140"/>
                  </a:lnTo>
                  <a:lnTo>
                    <a:pt x="630936" y="2267712"/>
                  </a:lnTo>
                  <a:lnTo>
                    <a:pt x="664350" y="2266140"/>
                  </a:lnTo>
                  <a:lnTo>
                    <a:pt x="729777" y="2253805"/>
                  </a:lnTo>
                  <a:lnTo>
                    <a:pt x="793045" y="2229736"/>
                  </a:lnTo>
                  <a:lnTo>
                    <a:pt x="853804" y="2194557"/>
                  </a:lnTo>
                  <a:lnTo>
                    <a:pt x="911706" y="2148896"/>
                  </a:lnTo>
                  <a:lnTo>
                    <a:pt x="939477" y="2122330"/>
                  </a:lnTo>
                  <a:lnTo>
                    <a:pt x="966403" y="2093379"/>
                  </a:lnTo>
                  <a:lnTo>
                    <a:pt x="992440" y="2062119"/>
                  </a:lnTo>
                  <a:lnTo>
                    <a:pt x="1017545" y="2028631"/>
                  </a:lnTo>
                  <a:lnTo>
                    <a:pt x="1041674" y="1992991"/>
                  </a:lnTo>
                  <a:lnTo>
                    <a:pt x="1064784" y="1955279"/>
                  </a:lnTo>
                  <a:lnTo>
                    <a:pt x="1086831" y="1915572"/>
                  </a:lnTo>
                  <a:lnTo>
                    <a:pt x="1107772" y="1873949"/>
                  </a:lnTo>
                  <a:lnTo>
                    <a:pt x="1127562" y="1830488"/>
                  </a:lnTo>
                  <a:lnTo>
                    <a:pt x="1146159" y="1785268"/>
                  </a:lnTo>
                  <a:lnTo>
                    <a:pt x="1163519" y="1738366"/>
                  </a:lnTo>
                  <a:lnTo>
                    <a:pt x="1179597" y="1689861"/>
                  </a:lnTo>
                  <a:lnTo>
                    <a:pt x="1194351" y="1639831"/>
                  </a:lnTo>
                  <a:lnTo>
                    <a:pt x="1207737" y="1588354"/>
                  </a:lnTo>
                  <a:lnTo>
                    <a:pt x="1219712" y="1535509"/>
                  </a:lnTo>
                  <a:lnTo>
                    <a:pt x="1230231" y="1481374"/>
                  </a:lnTo>
                  <a:lnTo>
                    <a:pt x="1239252" y="1426027"/>
                  </a:lnTo>
                  <a:lnTo>
                    <a:pt x="1246730" y="1369547"/>
                  </a:lnTo>
                  <a:lnTo>
                    <a:pt x="1252622" y="1312011"/>
                  </a:lnTo>
                  <a:lnTo>
                    <a:pt x="1256885" y="1253499"/>
                  </a:lnTo>
                  <a:lnTo>
                    <a:pt x="1259475" y="1194087"/>
                  </a:lnTo>
                  <a:lnTo>
                    <a:pt x="1260348" y="1133856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33689" y="5035308"/>
              <a:ext cx="1295400" cy="2374900"/>
            </a:xfrm>
            <a:custGeom>
              <a:avLst/>
              <a:gdLst/>
              <a:ahLst/>
              <a:cxnLst/>
              <a:rect l="l" t="t" r="r" b="b"/>
              <a:pathLst>
                <a:path w="1295400" h="2374900">
                  <a:moveTo>
                    <a:pt x="1295400" y="1161288"/>
                  </a:moveTo>
                  <a:lnTo>
                    <a:pt x="1282700" y="1045464"/>
                  </a:lnTo>
                  <a:lnTo>
                    <a:pt x="1282700" y="989076"/>
                  </a:lnTo>
                  <a:lnTo>
                    <a:pt x="1270000" y="879348"/>
                  </a:lnTo>
                  <a:lnTo>
                    <a:pt x="1257300" y="826008"/>
                  </a:lnTo>
                  <a:lnTo>
                    <a:pt x="1257300" y="1162812"/>
                  </a:lnTo>
                  <a:lnTo>
                    <a:pt x="1257300" y="1278636"/>
                  </a:lnTo>
                  <a:lnTo>
                    <a:pt x="1244600" y="1335024"/>
                  </a:lnTo>
                  <a:lnTo>
                    <a:pt x="1244600" y="1446276"/>
                  </a:lnTo>
                  <a:lnTo>
                    <a:pt x="1219200" y="1554480"/>
                  </a:lnTo>
                  <a:lnTo>
                    <a:pt x="1219200" y="1606296"/>
                  </a:lnTo>
                  <a:lnTo>
                    <a:pt x="1181100" y="1755648"/>
                  </a:lnTo>
                  <a:lnTo>
                    <a:pt x="1168400" y="1801368"/>
                  </a:lnTo>
                  <a:lnTo>
                    <a:pt x="1143000" y="1847088"/>
                  </a:lnTo>
                  <a:lnTo>
                    <a:pt x="1130300" y="1891284"/>
                  </a:lnTo>
                  <a:lnTo>
                    <a:pt x="1104900" y="1932432"/>
                  </a:lnTo>
                  <a:lnTo>
                    <a:pt x="1092200" y="1973580"/>
                  </a:lnTo>
                  <a:lnTo>
                    <a:pt x="1066800" y="2011680"/>
                  </a:lnTo>
                  <a:lnTo>
                    <a:pt x="1054100" y="2049780"/>
                  </a:lnTo>
                  <a:lnTo>
                    <a:pt x="1003300" y="2116836"/>
                  </a:lnTo>
                  <a:lnTo>
                    <a:pt x="977900" y="2147316"/>
                  </a:lnTo>
                  <a:lnTo>
                    <a:pt x="952500" y="2176272"/>
                  </a:lnTo>
                  <a:lnTo>
                    <a:pt x="901700" y="2226564"/>
                  </a:lnTo>
                  <a:lnTo>
                    <a:pt x="863600" y="2258568"/>
                  </a:lnTo>
                  <a:lnTo>
                    <a:pt x="825500" y="2284476"/>
                  </a:lnTo>
                  <a:lnTo>
                    <a:pt x="800100" y="2292096"/>
                  </a:lnTo>
                  <a:lnTo>
                    <a:pt x="787400" y="2299716"/>
                  </a:lnTo>
                  <a:lnTo>
                    <a:pt x="762000" y="2311908"/>
                  </a:lnTo>
                  <a:lnTo>
                    <a:pt x="736600" y="2321052"/>
                  </a:lnTo>
                  <a:lnTo>
                    <a:pt x="685800" y="2330196"/>
                  </a:lnTo>
                  <a:lnTo>
                    <a:pt x="660400" y="2333244"/>
                  </a:lnTo>
                  <a:lnTo>
                    <a:pt x="622300" y="2333244"/>
                  </a:lnTo>
                  <a:lnTo>
                    <a:pt x="596900" y="2330196"/>
                  </a:lnTo>
                  <a:lnTo>
                    <a:pt x="558800" y="2321052"/>
                  </a:lnTo>
                  <a:lnTo>
                    <a:pt x="533400" y="2316480"/>
                  </a:lnTo>
                  <a:lnTo>
                    <a:pt x="520700" y="2311908"/>
                  </a:lnTo>
                  <a:lnTo>
                    <a:pt x="495300" y="2299716"/>
                  </a:lnTo>
                  <a:lnTo>
                    <a:pt x="457200" y="2276856"/>
                  </a:lnTo>
                  <a:lnTo>
                    <a:pt x="419100" y="2258568"/>
                  </a:lnTo>
                  <a:lnTo>
                    <a:pt x="381000" y="2226564"/>
                  </a:lnTo>
                  <a:lnTo>
                    <a:pt x="304800" y="2147316"/>
                  </a:lnTo>
                  <a:lnTo>
                    <a:pt x="254000" y="2083308"/>
                  </a:lnTo>
                  <a:lnTo>
                    <a:pt x="241300" y="2048256"/>
                  </a:lnTo>
                  <a:lnTo>
                    <a:pt x="215900" y="2011680"/>
                  </a:lnTo>
                  <a:lnTo>
                    <a:pt x="190500" y="1973580"/>
                  </a:lnTo>
                  <a:lnTo>
                    <a:pt x="177800" y="1932432"/>
                  </a:lnTo>
                  <a:lnTo>
                    <a:pt x="152400" y="1889760"/>
                  </a:lnTo>
                  <a:lnTo>
                    <a:pt x="139700" y="1847088"/>
                  </a:lnTo>
                  <a:lnTo>
                    <a:pt x="101600" y="1706880"/>
                  </a:lnTo>
                  <a:lnTo>
                    <a:pt x="76200" y="1606296"/>
                  </a:lnTo>
                  <a:lnTo>
                    <a:pt x="50800" y="1501140"/>
                  </a:lnTo>
                  <a:lnTo>
                    <a:pt x="50800" y="1446276"/>
                  </a:lnTo>
                  <a:lnTo>
                    <a:pt x="38100" y="1391412"/>
                  </a:lnTo>
                  <a:lnTo>
                    <a:pt x="38100" y="1050036"/>
                  </a:lnTo>
                  <a:lnTo>
                    <a:pt x="50800" y="993648"/>
                  </a:lnTo>
                  <a:lnTo>
                    <a:pt x="50800" y="940308"/>
                  </a:lnTo>
                  <a:lnTo>
                    <a:pt x="88900" y="783336"/>
                  </a:lnTo>
                  <a:lnTo>
                    <a:pt x="127000" y="638556"/>
                  </a:lnTo>
                  <a:lnTo>
                    <a:pt x="152400" y="550164"/>
                  </a:lnTo>
                  <a:lnTo>
                    <a:pt x="177800" y="507492"/>
                  </a:lnTo>
                  <a:lnTo>
                    <a:pt x="190500" y="467868"/>
                  </a:lnTo>
                  <a:lnTo>
                    <a:pt x="215900" y="428244"/>
                  </a:lnTo>
                  <a:lnTo>
                    <a:pt x="241300" y="391668"/>
                  </a:lnTo>
                  <a:lnTo>
                    <a:pt x="254000" y="356616"/>
                  </a:lnTo>
                  <a:lnTo>
                    <a:pt x="279400" y="324612"/>
                  </a:lnTo>
                  <a:lnTo>
                    <a:pt x="304800" y="294132"/>
                  </a:lnTo>
                  <a:lnTo>
                    <a:pt x="330200" y="265176"/>
                  </a:lnTo>
                  <a:lnTo>
                    <a:pt x="368300" y="227076"/>
                  </a:lnTo>
                  <a:lnTo>
                    <a:pt x="393700" y="202692"/>
                  </a:lnTo>
                  <a:lnTo>
                    <a:pt x="406400" y="192024"/>
                  </a:lnTo>
                  <a:lnTo>
                    <a:pt x="444500" y="173736"/>
                  </a:lnTo>
                  <a:lnTo>
                    <a:pt x="469900" y="155448"/>
                  </a:lnTo>
                  <a:lnTo>
                    <a:pt x="482600" y="147828"/>
                  </a:lnTo>
                  <a:lnTo>
                    <a:pt x="520700" y="129540"/>
                  </a:lnTo>
                  <a:lnTo>
                    <a:pt x="571500" y="117348"/>
                  </a:lnTo>
                  <a:lnTo>
                    <a:pt x="584200" y="112776"/>
                  </a:lnTo>
                  <a:lnTo>
                    <a:pt x="635000" y="108204"/>
                  </a:lnTo>
                  <a:lnTo>
                    <a:pt x="660400" y="108204"/>
                  </a:lnTo>
                  <a:lnTo>
                    <a:pt x="711200" y="114300"/>
                  </a:lnTo>
                  <a:lnTo>
                    <a:pt x="736600" y="120396"/>
                  </a:lnTo>
                  <a:lnTo>
                    <a:pt x="762000" y="129540"/>
                  </a:lnTo>
                  <a:lnTo>
                    <a:pt x="787400" y="141732"/>
                  </a:lnTo>
                  <a:lnTo>
                    <a:pt x="812800" y="149352"/>
                  </a:lnTo>
                  <a:lnTo>
                    <a:pt x="863600" y="182880"/>
                  </a:lnTo>
                  <a:lnTo>
                    <a:pt x="901700" y="214884"/>
                  </a:lnTo>
                  <a:lnTo>
                    <a:pt x="952500" y="265176"/>
                  </a:lnTo>
                  <a:lnTo>
                    <a:pt x="977900" y="294132"/>
                  </a:lnTo>
                  <a:lnTo>
                    <a:pt x="1003300" y="324612"/>
                  </a:lnTo>
                  <a:lnTo>
                    <a:pt x="1028700" y="358140"/>
                  </a:lnTo>
                  <a:lnTo>
                    <a:pt x="1054100" y="393192"/>
                  </a:lnTo>
                  <a:lnTo>
                    <a:pt x="1066800" y="429768"/>
                  </a:lnTo>
                  <a:lnTo>
                    <a:pt x="1092200" y="467868"/>
                  </a:lnTo>
                  <a:lnTo>
                    <a:pt x="1104900" y="509016"/>
                  </a:lnTo>
                  <a:lnTo>
                    <a:pt x="1130300" y="550164"/>
                  </a:lnTo>
                  <a:lnTo>
                    <a:pt x="1143000" y="594360"/>
                  </a:lnTo>
                  <a:lnTo>
                    <a:pt x="1168400" y="640080"/>
                  </a:lnTo>
                  <a:lnTo>
                    <a:pt x="1193800" y="734568"/>
                  </a:lnTo>
                  <a:lnTo>
                    <a:pt x="1219200" y="835152"/>
                  </a:lnTo>
                  <a:lnTo>
                    <a:pt x="1219200" y="886968"/>
                  </a:lnTo>
                  <a:lnTo>
                    <a:pt x="1244600" y="995172"/>
                  </a:lnTo>
                  <a:lnTo>
                    <a:pt x="1244600" y="1106424"/>
                  </a:lnTo>
                  <a:lnTo>
                    <a:pt x="1257300" y="1162812"/>
                  </a:lnTo>
                  <a:lnTo>
                    <a:pt x="1257300" y="826008"/>
                  </a:lnTo>
                  <a:lnTo>
                    <a:pt x="1219200" y="673608"/>
                  </a:lnTo>
                  <a:lnTo>
                    <a:pt x="1206500" y="626364"/>
                  </a:lnTo>
                  <a:lnTo>
                    <a:pt x="1181100" y="579120"/>
                  </a:lnTo>
                  <a:lnTo>
                    <a:pt x="1168400" y="533400"/>
                  </a:lnTo>
                  <a:lnTo>
                    <a:pt x="1143000" y="490728"/>
                  </a:lnTo>
                  <a:lnTo>
                    <a:pt x="1130300" y="448056"/>
                  </a:lnTo>
                  <a:lnTo>
                    <a:pt x="1104900" y="408432"/>
                  </a:lnTo>
                  <a:lnTo>
                    <a:pt x="1079500" y="370332"/>
                  </a:lnTo>
                  <a:lnTo>
                    <a:pt x="1066800" y="333756"/>
                  </a:lnTo>
                  <a:lnTo>
                    <a:pt x="1041400" y="298704"/>
                  </a:lnTo>
                  <a:lnTo>
                    <a:pt x="1016000" y="266700"/>
                  </a:lnTo>
                  <a:lnTo>
                    <a:pt x="990600" y="236220"/>
                  </a:lnTo>
                  <a:lnTo>
                    <a:pt x="939800" y="195072"/>
                  </a:lnTo>
                  <a:lnTo>
                    <a:pt x="901700" y="158496"/>
                  </a:lnTo>
                  <a:lnTo>
                    <a:pt x="889000" y="147828"/>
                  </a:lnTo>
                  <a:lnTo>
                    <a:pt x="876300" y="138684"/>
                  </a:lnTo>
                  <a:lnTo>
                    <a:pt x="850900" y="128016"/>
                  </a:lnTo>
                  <a:lnTo>
                    <a:pt x="838200" y="118872"/>
                  </a:lnTo>
                  <a:lnTo>
                    <a:pt x="812800" y="103632"/>
                  </a:lnTo>
                  <a:lnTo>
                    <a:pt x="787400" y="96012"/>
                  </a:lnTo>
                  <a:lnTo>
                    <a:pt x="774700" y="89916"/>
                  </a:lnTo>
                  <a:lnTo>
                    <a:pt x="770140" y="88277"/>
                  </a:lnTo>
                  <a:lnTo>
                    <a:pt x="797052" y="82296"/>
                  </a:lnTo>
                  <a:lnTo>
                    <a:pt x="776566" y="0"/>
                  </a:lnTo>
                  <a:lnTo>
                    <a:pt x="733044" y="0"/>
                  </a:lnTo>
                  <a:lnTo>
                    <a:pt x="753338" y="81191"/>
                  </a:lnTo>
                  <a:lnTo>
                    <a:pt x="749300" y="79248"/>
                  </a:lnTo>
                  <a:lnTo>
                    <a:pt x="723900" y="76200"/>
                  </a:lnTo>
                  <a:lnTo>
                    <a:pt x="711200" y="71628"/>
                  </a:lnTo>
                  <a:lnTo>
                    <a:pt x="673100" y="67056"/>
                  </a:lnTo>
                  <a:lnTo>
                    <a:pt x="660400" y="67056"/>
                  </a:lnTo>
                  <a:lnTo>
                    <a:pt x="647700" y="65532"/>
                  </a:lnTo>
                  <a:lnTo>
                    <a:pt x="622300" y="67056"/>
                  </a:lnTo>
                  <a:lnTo>
                    <a:pt x="609600" y="67056"/>
                  </a:lnTo>
                  <a:lnTo>
                    <a:pt x="596900" y="70104"/>
                  </a:lnTo>
                  <a:lnTo>
                    <a:pt x="571500" y="71628"/>
                  </a:lnTo>
                  <a:lnTo>
                    <a:pt x="508000" y="89916"/>
                  </a:lnTo>
                  <a:lnTo>
                    <a:pt x="495300" y="97536"/>
                  </a:lnTo>
                  <a:lnTo>
                    <a:pt x="482600" y="103632"/>
                  </a:lnTo>
                  <a:lnTo>
                    <a:pt x="457200" y="111252"/>
                  </a:lnTo>
                  <a:lnTo>
                    <a:pt x="419100" y="138684"/>
                  </a:lnTo>
                  <a:lnTo>
                    <a:pt x="381000" y="160020"/>
                  </a:lnTo>
                  <a:lnTo>
                    <a:pt x="368300" y="170688"/>
                  </a:lnTo>
                  <a:lnTo>
                    <a:pt x="355600" y="182880"/>
                  </a:lnTo>
                  <a:lnTo>
                    <a:pt x="342900" y="196596"/>
                  </a:lnTo>
                  <a:lnTo>
                    <a:pt x="330200" y="208788"/>
                  </a:lnTo>
                  <a:lnTo>
                    <a:pt x="304800" y="237744"/>
                  </a:lnTo>
                  <a:lnTo>
                    <a:pt x="279400" y="268224"/>
                  </a:lnTo>
                  <a:lnTo>
                    <a:pt x="254000" y="300228"/>
                  </a:lnTo>
                  <a:lnTo>
                    <a:pt x="203200" y="370332"/>
                  </a:lnTo>
                  <a:lnTo>
                    <a:pt x="152400" y="449580"/>
                  </a:lnTo>
                  <a:lnTo>
                    <a:pt x="139700" y="490728"/>
                  </a:lnTo>
                  <a:lnTo>
                    <a:pt x="101600" y="579120"/>
                  </a:lnTo>
                  <a:lnTo>
                    <a:pt x="88900" y="626364"/>
                  </a:lnTo>
                  <a:lnTo>
                    <a:pt x="63500" y="675132"/>
                  </a:lnTo>
                  <a:lnTo>
                    <a:pt x="38100" y="774192"/>
                  </a:lnTo>
                  <a:lnTo>
                    <a:pt x="25400" y="827532"/>
                  </a:lnTo>
                  <a:lnTo>
                    <a:pt x="25400" y="880872"/>
                  </a:lnTo>
                  <a:lnTo>
                    <a:pt x="12700" y="934212"/>
                  </a:lnTo>
                  <a:lnTo>
                    <a:pt x="0" y="990600"/>
                  </a:lnTo>
                  <a:lnTo>
                    <a:pt x="0" y="1202499"/>
                  </a:lnTo>
                  <a:lnTo>
                    <a:pt x="0" y="1220724"/>
                  </a:lnTo>
                  <a:lnTo>
                    <a:pt x="0" y="1229868"/>
                  </a:lnTo>
                  <a:lnTo>
                    <a:pt x="0" y="1239774"/>
                  </a:lnTo>
                  <a:lnTo>
                    <a:pt x="0" y="1450848"/>
                  </a:lnTo>
                  <a:lnTo>
                    <a:pt x="12700" y="1507236"/>
                  </a:lnTo>
                  <a:lnTo>
                    <a:pt x="25400" y="1560576"/>
                  </a:lnTo>
                  <a:lnTo>
                    <a:pt x="25400" y="1613916"/>
                  </a:lnTo>
                  <a:lnTo>
                    <a:pt x="38100" y="1667256"/>
                  </a:lnTo>
                  <a:lnTo>
                    <a:pt x="63500" y="1767840"/>
                  </a:lnTo>
                  <a:lnTo>
                    <a:pt x="88900" y="1815084"/>
                  </a:lnTo>
                  <a:lnTo>
                    <a:pt x="101600" y="1862328"/>
                  </a:lnTo>
                  <a:lnTo>
                    <a:pt x="139700" y="1950720"/>
                  </a:lnTo>
                  <a:lnTo>
                    <a:pt x="177800" y="2033016"/>
                  </a:lnTo>
                  <a:lnTo>
                    <a:pt x="203200" y="2071116"/>
                  </a:lnTo>
                  <a:lnTo>
                    <a:pt x="228600" y="2107692"/>
                  </a:lnTo>
                  <a:lnTo>
                    <a:pt x="279400" y="2174748"/>
                  </a:lnTo>
                  <a:lnTo>
                    <a:pt x="304800" y="2205228"/>
                  </a:lnTo>
                  <a:lnTo>
                    <a:pt x="342900" y="2246376"/>
                  </a:lnTo>
                  <a:lnTo>
                    <a:pt x="381000" y="2281428"/>
                  </a:lnTo>
                  <a:lnTo>
                    <a:pt x="406400" y="2292096"/>
                  </a:lnTo>
                  <a:lnTo>
                    <a:pt x="419100" y="2302764"/>
                  </a:lnTo>
                  <a:lnTo>
                    <a:pt x="457200" y="2330196"/>
                  </a:lnTo>
                  <a:lnTo>
                    <a:pt x="482600" y="2337816"/>
                  </a:lnTo>
                  <a:lnTo>
                    <a:pt x="495300" y="2343912"/>
                  </a:lnTo>
                  <a:lnTo>
                    <a:pt x="508000" y="2351532"/>
                  </a:lnTo>
                  <a:lnTo>
                    <a:pt x="520700" y="2356104"/>
                  </a:lnTo>
                  <a:lnTo>
                    <a:pt x="546100" y="2360676"/>
                  </a:lnTo>
                  <a:lnTo>
                    <a:pt x="558800" y="2365248"/>
                  </a:lnTo>
                  <a:lnTo>
                    <a:pt x="596900" y="2371344"/>
                  </a:lnTo>
                  <a:lnTo>
                    <a:pt x="622300" y="2374392"/>
                  </a:lnTo>
                  <a:lnTo>
                    <a:pt x="660400" y="2374392"/>
                  </a:lnTo>
                  <a:lnTo>
                    <a:pt x="673100" y="2372868"/>
                  </a:lnTo>
                  <a:lnTo>
                    <a:pt x="698500" y="2371344"/>
                  </a:lnTo>
                  <a:lnTo>
                    <a:pt x="723900" y="2365248"/>
                  </a:lnTo>
                  <a:lnTo>
                    <a:pt x="749300" y="2360676"/>
                  </a:lnTo>
                  <a:lnTo>
                    <a:pt x="762000" y="2356104"/>
                  </a:lnTo>
                  <a:lnTo>
                    <a:pt x="800100" y="2343912"/>
                  </a:lnTo>
                  <a:lnTo>
                    <a:pt x="812800" y="2337816"/>
                  </a:lnTo>
                  <a:lnTo>
                    <a:pt x="825500" y="2330196"/>
                  </a:lnTo>
                  <a:lnTo>
                    <a:pt x="838200" y="2321052"/>
                  </a:lnTo>
                  <a:lnTo>
                    <a:pt x="863600" y="2311908"/>
                  </a:lnTo>
                  <a:lnTo>
                    <a:pt x="876300" y="2302764"/>
                  </a:lnTo>
                  <a:lnTo>
                    <a:pt x="914400" y="2270760"/>
                  </a:lnTo>
                  <a:lnTo>
                    <a:pt x="927100" y="2258568"/>
                  </a:lnTo>
                  <a:lnTo>
                    <a:pt x="939800" y="2244852"/>
                  </a:lnTo>
                  <a:lnTo>
                    <a:pt x="965200" y="2231136"/>
                  </a:lnTo>
                  <a:lnTo>
                    <a:pt x="1016000" y="2173224"/>
                  </a:lnTo>
                  <a:lnTo>
                    <a:pt x="1041400" y="2141220"/>
                  </a:lnTo>
                  <a:lnTo>
                    <a:pt x="1066800" y="2106168"/>
                  </a:lnTo>
                  <a:lnTo>
                    <a:pt x="1079500" y="2069592"/>
                  </a:lnTo>
                  <a:lnTo>
                    <a:pt x="1104900" y="2031492"/>
                  </a:lnTo>
                  <a:lnTo>
                    <a:pt x="1130300" y="1991868"/>
                  </a:lnTo>
                  <a:lnTo>
                    <a:pt x="1168400" y="1906524"/>
                  </a:lnTo>
                  <a:lnTo>
                    <a:pt x="1206500" y="1815084"/>
                  </a:lnTo>
                  <a:lnTo>
                    <a:pt x="1231900" y="1717548"/>
                  </a:lnTo>
                  <a:lnTo>
                    <a:pt x="1257300" y="1613916"/>
                  </a:lnTo>
                  <a:lnTo>
                    <a:pt x="1270000" y="1560576"/>
                  </a:lnTo>
                  <a:lnTo>
                    <a:pt x="1270000" y="1507236"/>
                  </a:lnTo>
                  <a:lnTo>
                    <a:pt x="1282700" y="1394460"/>
                  </a:lnTo>
                  <a:lnTo>
                    <a:pt x="1295400" y="1338072"/>
                  </a:lnTo>
                  <a:lnTo>
                    <a:pt x="1295400" y="1220724"/>
                  </a:lnTo>
                  <a:lnTo>
                    <a:pt x="1295400" y="1214628"/>
                  </a:lnTo>
                  <a:lnTo>
                    <a:pt x="1295400" y="1161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06490" y="5542787"/>
              <a:ext cx="756285" cy="680085"/>
            </a:xfrm>
            <a:custGeom>
              <a:avLst/>
              <a:gdLst/>
              <a:ahLst/>
              <a:cxnLst/>
              <a:rect l="l" t="t" r="r" b="b"/>
              <a:pathLst>
                <a:path w="756284" h="680085">
                  <a:moveTo>
                    <a:pt x="755903" y="67970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755903" y="679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85154" y="5521452"/>
              <a:ext cx="797560" cy="722630"/>
            </a:xfrm>
            <a:custGeom>
              <a:avLst/>
              <a:gdLst/>
              <a:ahLst/>
              <a:cxnLst/>
              <a:rect l="l" t="t" r="r" b="b"/>
              <a:pathLst>
                <a:path w="797559" h="722629">
                  <a:moveTo>
                    <a:pt x="797052" y="72237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755904" y="41148"/>
                  </a:lnTo>
                  <a:lnTo>
                    <a:pt x="755904" y="21336"/>
                  </a:lnTo>
                  <a:lnTo>
                    <a:pt x="777240" y="41148"/>
                  </a:lnTo>
                  <a:lnTo>
                    <a:pt x="777240" y="722376"/>
                  </a:lnTo>
                  <a:lnTo>
                    <a:pt x="797052" y="722376"/>
                  </a:lnTo>
                  <a:close/>
                </a:path>
                <a:path w="797559" h="7226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797559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797559" h="722629">
                  <a:moveTo>
                    <a:pt x="77724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755904" y="722376"/>
                  </a:lnTo>
                  <a:lnTo>
                    <a:pt x="755904" y="701040"/>
                  </a:lnTo>
                  <a:lnTo>
                    <a:pt x="777240" y="679704"/>
                  </a:lnTo>
                  <a:close/>
                </a:path>
                <a:path w="797559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797559" h="722629">
                  <a:moveTo>
                    <a:pt x="777240" y="41148"/>
                  </a:moveTo>
                  <a:lnTo>
                    <a:pt x="755904" y="21336"/>
                  </a:lnTo>
                  <a:lnTo>
                    <a:pt x="755904" y="41148"/>
                  </a:lnTo>
                  <a:lnTo>
                    <a:pt x="777240" y="41148"/>
                  </a:lnTo>
                  <a:close/>
                </a:path>
                <a:path w="797559" h="722629">
                  <a:moveTo>
                    <a:pt x="777240" y="679704"/>
                  </a:moveTo>
                  <a:lnTo>
                    <a:pt x="777240" y="41148"/>
                  </a:lnTo>
                  <a:lnTo>
                    <a:pt x="755904" y="41148"/>
                  </a:lnTo>
                  <a:lnTo>
                    <a:pt x="755904" y="679704"/>
                  </a:lnTo>
                  <a:lnTo>
                    <a:pt x="777240" y="679704"/>
                  </a:lnTo>
                  <a:close/>
                </a:path>
                <a:path w="797559" h="722629">
                  <a:moveTo>
                    <a:pt x="777240" y="722376"/>
                  </a:moveTo>
                  <a:lnTo>
                    <a:pt x="777240" y="679704"/>
                  </a:lnTo>
                  <a:lnTo>
                    <a:pt x="755904" y="701040"/>
                  </a:lnTo>
                  <a:lnTo>
                    <a:pt x="755904" y="722376"/>
                  </a:lnTo>
                  <a:lnTo>
                    <a:pt x="77724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06490" y="6297167"/>
              <a:ext cx="756285" cy="681355"/>
            </a:xfrm>
            <a:custGeom>
              <a:avLst/>
              <a:gdLst/>
              <a:ahLst/>
              <a:cxnLst/>
              <a:rect l="l" t="t" r="r" b="b"/>
              <a:pathLst>
                <a:path w="756284" h="681354">
                  <a:moveTo>
                    <a:pt x="755903" y="681227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755903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85154" y="6277356"/>
              <a:ext cx="797560" cy="722630"/>
            </a:xfrm>
            <a:custGeom>
              <a:avLst/>
              <a:gdLst/>
              <a:ahLst/>
              <a:cxnLst/>
              <a:rect l="l" t="t" r="r" b="b"/>
              <a:pathLst>
                <a:path w="797559" h="722629">
                  <a:moveTo>
                    <a:pt x="797052" y="72237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755904" y="41148"/>
                  </a:lnTo>
                  <a:lnTo>
                    <a:pt x="755904" y="19812"/>
                  </a:lnTo>
                  <a:lnTo>
                    <a:pt x="777240" y="41148"/>
                  </a:lnTo>
                  <a:lnTo>
                    <a:pt x="777240" y="722376"/>
                  </a:lnTo>
                  <a:lnTo>
                    <a:pt x="797052" y="722376"/>
                  </a:lnTo>
                  <a:close/>
                </a:path>
                <a:path w="797559" h="7226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797559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797559" h="722629">
                  <a:moveTo>
                    <a:pt x="77724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755904" y="722376"/>
                  </a:lnTo>
                  <a:lnTo>
                    <a:pt x="755904" y="701040"/>
                  </a:lnTo>
                  <a:lnTo>
                    <a:pt x="777240" y="679704"/>
                  </a:lnTo>
                  <a:close/>
                </a:path>
                <a:path w="797559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797559" h="722629">
                  <a:moveTo>
                    <a:pt x="777240" y="41148"/>
                  </a:moveTo>
                  <a:lnTo>
                    <a:pt x="755904" y="19812"/>
                  </a:lnTo>
                  <a:lnTo>
                    <a:pt x="755904" y="41148"/>
                  </a:lnTo>
                  <a:lnTo>
                    <a:pt x="777240" y="41148"/>
                  </a:lnTo>
                  <a:close/>
                </a:path>
                <a:path w="797559" h="722629">
                  <a:moveTo>
                    <a:pt x="777240" y="679704"/>
                  </a:moveTo>
                  <a:lnTo>
                    <a:pt x="777240" y="41148"/>
                  </a:lnTo>
                  <a:lnTo>
                    <a:pt x="755904" y="41148"/>
                  </a:lnTo>
                  <a:lnTo>
                    <a:pt x="755904" y="679704"/>
                  </a:lnTo>
                  <a:lnTo>
                    <a:pt x="777240" y="679704"/>
                  </a:lnTo>
                  <a:close/>
                </a:path>
                <a:path w="797559" h="722629">
                  <a:moveTo>
                    <a:pt x="777240" y="722376"/>
                  </a:moveTo>
                  <a:lnTo>
                    <a:pt x="777240" y="679704"/>
                  </a:lnTo>
                  <a:lnTo>
                    <a:pt x="755904" y="701040"/>
                  </a:lnTo>
                  <a:lnTo>
                    <a:pt x="755904" y="722376"/>
                  </a:lnTo>
                  <a:lnTo>
                    <a:pt x="77724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846194" y="5345377"/>
            <a:ext cx="473709" cy="153733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845"/>
              </a:spcBef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22099" y="5493509"/>
            <a:ext cx="3790950" cy="1808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25"/>
              </a:spcBef>
              <a:tabLst>
                <a:tab pos="2184400" algn="l"/>
              </a:tabLst>
            </a:pPr>
            <a:r>
              <a:rPr sz="5250" b="1" spc="112" baseline="1587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spc="-30" baseline="1587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35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2205990" algn="l"/>
              </a:tabLst>
            </a:pP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24822" dirty="0">
                <a:latin typeface="Times New Roman"/>
                <a:cs typeface="Times New Roman"/>
              </a:rPr>
              <a:t>1</a:t>
            </a:r>
            <a:r>
              <a:rPr sz="3525" spc="39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</a:t>
            </a:r>
            <a:r>
              <a:rPr sz="3500" i="1" spc="-25" dirty="0">
                <a:latin typeface="Times New Roman"/>
                <a:cs typeface="Times New Roman"/>
              </a:rPr>
              <a:t>LL</a:t>
            </a:r>
            <a:r>
              <a:rPr sz="3525" spc="-37" baseline="24822" dirty="0">
                <a:latin typeface="Times New Roman"/>
                <a:cs typeface="Times New Roman"/>
              </a:rPr>
              <a:t>0</a:t>
            </a:r>
            <a:r>
              <a:rPr sz="3525" baseline="24822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25" baseline="24822" dirty="0">
                <a:latin typeface="Times New Roman"/>
                <a:cs typeface="Times New Roman"/>
              </a:rPr>
              <a:t>2</a:t>
            </a:r>
            <a:r>
              <a:rPr sz="3525" spc="39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</a:t>
            </a:r>
            <a:r>
              <a:rPr sz="3500" i="1" spc="-25" dirty="0">
                <a:latin typeface="Times New Roman"/>
                <a:cs typeface="Times New Roman"/>
              </a:rPr>
              <a:t>LL</a:t>
            </a:r>
            <a:r>
              <a:rPr sz="3525" spc="-37" baseline="24822" dirty="0">
                <a:latin typeface="Times New Roman"/>
                <a:cs typeface="Times New Roman"/>
              </a:rPr>
              <a:t>1</a:t>
            </a:r>
            <a:endParaRPr sz="3525" baseline="24822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96652" y="5323971"/>
            <a:ext cx="503555" cy="552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r>
              <a:rPr sz="3500" b="1" spc="-25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spc="-1180" dirty="0">
                <a:solidFill>
                  <a:srgbClr val="329932"/>
                </a:solidFill>
                <a:latin typeface="Symbol"/>
                <a:cs typeface="Symbol"/>
              </a:rPr>
              <a:t>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96652" y="6079875"/>
            <a:ext cx="664845" cy="552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500" b="1" spc="-760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r>
              <a:rPr sz="3500" spc="-760" dirty="0">
                <a:solidFill>
                  <a:srgbClr val="329932"/>
                </a:solidFill>
                <a:latin typeface="Symbol"/>
                <a:cs typeface="Symbol"/>
              </a:rPr>
              <a:t>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79964" y="5093916"/>
            <a:ext cx="473709" cy="153733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845"/>
              </a:spcBef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29165" y="5035296"/>
            <a:ext cx="965200" cy="2291080"/>
            <a:chOff x="1129165" y="5035296"/>
            <a:chExt cx="965200" cy="2291080"/>
          </a:xfrm>
        </p:grpSpPr>
        <p:sp>
          <p:nvSpPr>
            <p:cNvPr id="47" name="object 47"/>
            <p:cNvSpPr/>
            <p:nvPr/>
          </p:nvSpPr>
          <p:spPr>
            <a:xfrm>
              <a:off x="1148977" y="6129528"/>
              <a:ext cx="923925" cy="1176655"/>
            </a:xfrm>
            <a:custGeom>
              <a:avLst/>
              <a:gdLst/>
              <a:ahLst/>
              <a:cxnLst/>
              <a:rect l="l" t="t" r="r" b="b"/>
              <a:pathLst>
                <a:path w="923925" h="1176654">
                  <a:moveTo>
                    <a:pt x="923540" y="588264"/>
                  </a:moveTo>
                  <a:lnTo>
                    <a:pt x="921662" y="534761"/>
                  </a:lnTo>
                  <a:lnTo>
                    <a:pt x="916134" y="482595"/>
                  </a:lnTo>
                  <a:lnTo>
                    <a:pt x="907115" y="431976"/>
                  </a:lnTo>
                  <a:lnTo>
                    <a:pt x="894766" y="383111"/>
                  </a:lnTo>
                  <a:lnTo>
                    <a:pt x="879247" y="336209"/>
                  </a:lnTo>
                  <a:lnTo>
                    <a:pt x="860718" y="291479"/>
                  </a:lnTo>
                  <a:lnTo>
                    <a:pt x="839338" y="249128"/>
                  </a:lnTo>
                  <a:lnTo>
                    <a:pt x="815267" y="209367"/>
                  </a:lnTo>
                  <a:lnTo>
                    <a:pt x="788666" y="172402"/>
                  </a:lnTo>
                  <a:lnTo>
                    <a:pt x="759695" y="138443"/>
                  </a:lnTo>
                  <a:lnTo>
                    <a:pt x="728512" y="107698"/>
                  </a:lnTo>
                  <a:lnTo>
                    <a:pt x="695279" y="80376"/>
                  </a:lnTo>
                  <a:lnTo>
                    <a:pt x="660155" y="56686"/>
                  </a:lnTo>
                  <a:lnTo>
                    <a:pt x="623300" y="36835"/>
                  </a:lnTo>
                  <a:lnTo>
                    <a:pt x="584874" y="21032"/>
                  </a:lnTo>
                  <a:lnTo>
                    <a:pt x="545037" y="9486"/>
                  </a:lnTo>
                  <a:lnTo>
                    <a:pt x="503948" y="2406"/>
                  </a:lnTo>
                  <a:lnTo>
                    <a:pt x="461768" y="0"/>
                  </a:lnTo>
                  <a:lnTo>
                    <a:pt x="419816" y="2406"/>
                  </a:lnTo>
                  <a:lnTo>
                    <a:pt x="378903" y="9486"/>
                  </a:lnTo>
                  <a:lnTo>
                    <a:pt x="339194" y="21032"/>
                  </a:lnTo>
                  <a:lnTo>
                    <a:pt x="300853" y="36835"/>
                  </a:lnTo>
                  <a:lnTo>
                    <a:pt x="264046" y="56686"/>
                  </a:lnTo>
                  <a:lnTo>
                    <a:pt x="228937" y="80376"/>
                  </a:lnTo>
                  <a:lnTo>
                    <a:pt x="195691" y="107698"/>
                  </a:lnTo>
                  <a:lnTo>
                    <a:pt x="164472" y="138443"/>
                  </a:lnTo>
                  <a:lnTo>
                    <a:pt x="135445" y="172402"/>
                  </a:lnTo>
                  <a:lnTo>
                    <a:pt x="108774" y="209367"/>
                  </a:lnTo>
                  <a:lnTo>
                    <a:pt x="84624" y="249128"/>
                  </a:lnTo>
                  <a:lnTo>
                    <a:pt x="63161" y="291479"/>
                  </a:lnTo>
                  <a:lnTo>
                    <a:pt x="44547" y="336209"/>
                  </a:lnTo>
                  <a:lnTo>
                    <a:pt x="28949" y="383111"/>
                  </a:lnTo>
                  <a:lnTo>
                    <a:pt x="16531" y="431976"/>
                  </a:lnTo>
                  <a:lnTo>
                    <a:pt x="7456" y="482595"/>
                  </a:lnTo>
                  <a:lnTo>
                    <a:pt x="1891" y="534761"/>
                  </a:lnTo>
                  <a:lnTo>
                    <a:pt x="0" y="588264"/>
                  </a:lnTo>
                  <a:lnTo>
                    <a:pt x="1891" y="641766"/>
                  </a:lnTo>
                  <a:lnTo>
                    <a:pt x="7456" y="693932"/>
                  </a:lnTo>
                  <a:lnTo>
                    <a:pt x="16531" y="744551"/>
                  </a:lnTo>
                  <a:lnTo>
                    <a:pt x="28949" y="793416"/>
                  </a:lnTo>
                  <a:lnTo>
                    <a:pt x="44547" y="840318"/>
                  </a:lnTo>
                  <a:lnTo>
                    <a:pt x="63161" y="885048"/>
                  </a:lnTo>
                  <a:lnTo>
                    <a:pt x="84624" y="927399"/>
                  </a:lnTo>
                  <a:lnTo>
                    <a:pt x="108774" y="967160"/>
                  </a:lnTo>
                  <a:lnTo>
                    <a:pt x="135445" y="1004125"/>
                  </a:lnTo>
                  <a:lnTo>
                    <a:pt x="164472" y="1038084"/>
                  </a:lnTo>
                  <a:lnTo>
                    <a:pt x="195691" y="1068829"/>
                  </a:lnTo>
                  <a:lnTo>
                    <a:pt x="228937" y="1096151"/>
                  </a:lnTo>
                  <a:lnTo>
                    <a:pt x="264046" y="1119841"/>
                  </a:lnTo>
                  <a:lnTo>
                    <a:pt x="300853" y="1139692"/>
                  </a:lnTo>
                  <a:lnTo>
                    <a:pt x="339194" y="1155495"/>
                  </a:lnTo>
                  <a:lnTo>
                    <a:pt x="378903" y="1167041"/>
                  </a:lnTo>
                  <a:lnTo>
                    <a:pt x="419816" y="1174121"/>
                  </a:lnTo>
                  <a:lnTo>
                    <a:pt x="461768" y="1176528"/>
                  </a:lnTo>
                  <a:lnTo>
                    <a:pt x="503948" y="1174121"/>
                  </a:lnTo>
                  <a:lnTo>
                    <a:pt x="545037" y="1167041"/>
                  </a:lnTo>
                  <a:lnTo>
                    <a:pt x="584874" y="1155495"/>
                  </a:lnTo>
                  <a:lnTo>
                    <a:pt x="623300" y="1139692"/>
                  </a:lnTo>
                  <a:lnTo>
                    <a:pt x="660155" y="1119841"/>
                  </a:lnTo>
                  <a:lnTo>
                    <a:pt x="695279" y="1096151"/>
                  </a:lnTo>
                  <a:lnTo>
                    <a:pt x="728512" y="1068829"/>
                  </a:lnTo>
                  <a:lnTo>
                    <a:pt x="759695" y="1038084"/>
                  </a:lnTo>
                  <a:lnTo>
                    <a:pt x="788666" y="1004125"/>
                  </a:lnTo>
                  <a:lnTo>
                    <a:pt x="815267" y="967160"/>
                  </a:lnTo>
                  <a:lnTo>
                    <a:pt x="839338" y="927399"/>
                  </a:lnTo>
                  <a:lnTo>
                    <a:pt x="860718" y="885048"/>
                  </a:lnTo>
                  <a:lnTo>
                    <a:pt x="879247" y="840318"/>
                  </a:lnTo>
                  <a:lnTo>
                    <a:pt x="894766" y="793416"/>
                  </a:lnTo>
                  <a:lnTo>
                    <a:pt x="907115" y="744551"/>
                  </a:lnTo>
                  <a:lnTo>
                    <a:pt x="916134" y="693932"/>
                  </a:lnTo>
                  <a:lnTo>
                    <a:pt x="921662" y="641766"/>
                  </a:lnTo>
                  <a:lnTo>
                    <a:pt x="923540" y="588264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9157" y="5035308"/>
              <a:ext cx="965200" cy="2291080"/>
            </a:xfrm>
            <a:custGeom>
              <a:avLst/>
              <a:gdLst/>
              <a:ahLst/>
              <a:cxnLst/>
              <a:rect l="l" t="t" r="r" b="b"/>
              <a:pathLst>
                <a:path w="965200" h="2291079">
                  <a:moveTo>
                    <a:pt x="880872" y="0"/>
                  </a:moveTo>
                  <a:lnTo>
                    <a:pt x="839724" y="0"/>
                  </a:lnTo>
                  <a:lnTo>
                    <a:pt x="839724" y="24384"/>
                  </a:lnTo>
                  <a:lnTo>
                    <a:pt x="839724" y="662940"/>
                  </a:lnTo>
                  <a:lnTo>
                    <a:pt x="124968" y="662940"/>
                  </a:lnTo>
                  <a:lnTo>
                    <a:pt x="124968" y="24384"/>
                  </a:lnTo>
                  <a:lnTo>
                    <a:pt x="839724" y="24384"/>
                  </a:lnTo>
                  <a:lnTo>
                    <a:pt x="839724" y="0"/>
                  </a:lnTo>
                  <a:lnTo>
                    <a:pt x="83820" y="0"/>
                  </a:lnTo>
                  <a:lnTo>
                    <a:pt x="83820" y="704088"/>
                  </a:lnTo>
                  <a:lnTo>
                    <a:pt x="103632" y="704088"/>
                  </a:lnTo>
                  <a:lnTo>
                    <a:pt x="124968" y="704088"/>
                  </a:lnTo>
                  <a:lnTo>
                    <a:pt x="839724" y="704088"/>
                  </a:lnTo>
                  <a:lnTo>
                    <a:pt x="859536" y="704088"/>
                  </a:lnTo>
                  <a:lnTo>
                    <a:pt x="880872" y="704088"/>
                  </a:lnTo>
                  <a:lnTo>
                    <a:pt x="880872" y="0"/>
                  </a:lnTo>
                  <a:close/>
                </a:path>
                <a:path w="965200" h="2291079">
                  <a:moveTo>
                    <a:pt x="964692" y="1650492"/>
                  </a:moveTo>
                  <a:lnTo>
                    <a:pt x="960120" y="1589532"/>
                  </a:lnTo>
                  <a:lnTo>
                    <a:pt x="943356" y="1502664"/>
                  </a:lnTo>
                  <a:lnTo>
                    <a:pt x="928116" y="1446276"/>
                  </a:lnTo>
                  <a:lnTo>
                    <a:pt x="923544" y="1435176"/>
                  </a:lnTo>
                  <a:lnTo>
                    <a:pt x="923544" y="1682496"/>
                  </a:lnTo>
                  <a:lnTo>
                    <a:pt x="920496" y="1741932"/>
                  </a:lnTo>
                  <a:lnTo>
                    <a:pt x="914400" y="1798320"/>
                  </a:lnTo>
                  <a:lnTo>
                    <a:pt x="902208" y="1853184"/>
                  </a:lnTo>
                  <a:lnTo>
                    <a:pt x="888492" y="1905000"/>
                  </a:lnTo>
                  <a:lnTo>
                    <a:pt x="868680" y="1955292"/>
                  </a:lnTo>
                  <a:lnTo>
                    <a:pt x="833628" y="2023872"/>
                  </a:lnTo>
                  <a:lnTo>
                    <a:pt x="806196" y="2065020"/>
                  </a:lnTo>
                  <a:lnTo>
                    <a:pt x="792480" y="2084832"/>
                  </a:lnTo>
                  <a:lnTo>
                    <a:pt x="743712" y="2138172"/>
                  </a:lnTo>
                  <a:lnTo>
                    <a:pt x="708660" y="2168652"/>
                  </a:lnTo>
                  <a:lnTo>
                    <a:pt x="670560" y="2194560"/>
                  </a:lnTo>
                  <a:lnTo>
                    <a:pt x="630936" y="2215896"/>
                  </a:lnTo>
                  <a:lnTo>
                    <a:pt x="589788" y="2231136"/>
                  </a:lnTo>
                  <a:lnTo>
                    <a:pt x="569976" y="2238756"/>
                  </a:lnTo>
                  <a:lnTo>
                    <a:pt x="525780" y="2246376"/>
                  </a:lnTo>
                  <a:lnTo>
                    <a:pt x="483108" y="2249322"/>
                  </a:lnTo>
                  <a:lnTo>
                    <a:pt x="481584" y="2249424"/>
                  </a:lnTo>
                  <a:lnTo>
                    <a:pt x="460248" y="2248001"/>
                  </a:lnTo>
                  <a:lnTo>
                    <a:pt x="438912" y="2246477"/>
                  </a:lnTo>
                  <a:lnTo>
                    <a:pt x="437388" y="2246376"/>
                  </a:lnTo>
                  <a:lnTo>
                    <a:pt x="393192" y="2237232"/>
                  </a:lnTo>
                  <a:lnTo>
                    <a:pt x="352044" y="2223516"/>
                  </a:lnTo>
                  <a:lnTo>
                    <a:pt x="312420" y="2205228"/>
                  </a:lnTo>
                  <a:lnTo>
                    <a:pt x="274320" y="2180844"/>
                  </a:lnTo>
                  <a:lnTo>
                    <a:pt x="254508" y="2168652"/>
                  </a:lnTo>
                  <a:lnTo>
                    <a:pt x="237744" y="2153412"/>
                  </a:lnTo>
                  <a:lnTo>
                    <a:pt x="219456" y="2138172"/>
                  </a:lnTo>
                  <a:lnTo>
                    <a:pt x="202692" y="2121408"/>
                  </a:lnTo>
                  <a:lnTo>
                    <a:pt x="172212" y="2084832"/>
                  </a:lnTo>
                  <a:lnTo>
                    <a:pt x="129540" y="2022348"/>
                  </a:lnTo>
                  <a:lnTo>
                    <a:pt x="106680" y="1978152"/>
                  </a:lnTo>
                  <a:lnTo>
                    <a:pt x="85344" y="1929384"/>
                  </a:lnTo>
                  <a:lnTo>
                    <a:pt x="60960" y="1851660"/>
                  </a:lnTo>
                  <a:lnTo>
                    <a:pt x="50292" y="1796796"/>
                  </a:lnTo>
                  <a:lnTo>
                    <a:pt x="44196" y="1740408"/>
                  </a:lnTo>
                  <a:lnTo>
                    <a:pt x="41148" y="1682496"/>
                  </a:lnTo>
                  <a:lnTo>
                    <a:pt x="44196" y="1623060"/>
                  </a:lnTo>
                  <a:lnTo>
                    <a:pt x="50292" y="1566672"/>
                  </a:lnTo>
                  <a:lnTo>
                    <a:pt x="56388" y="1539240"/>
                  </a:lnTo>
                  <a:lnTo>
                    <a:pt x="60960" y="1511808"/>
                  </a:lnTo>
                  <a:lnTo>
                    <a:pt x="76200" y="1459992"/>
                  </a:lnTo>
                  <a:lnTo>
                    <a:pt x="85344" y="1434084"/>
                  </a:lnTo>
                  <a:lnTo>
                    <a:pt x="96012" y="1409700"/>
                  </a:lnTo>
                  <a:lnTo>
                    <a:pt x="106680" y="1386840"/>
                  </a:lnTo>
                  <a:lnTo>
                    <a:pt x="117348" y="1362456"/>
                  </a:lnTo>
                  <a:lnTo>
                    <a:pt x="131064" y="1341120"/>
                  </a:lnTo>
                  <a:lnTo>
                    <a:pt x="143256" y="1319784"/>
                  </a:lnTo>
                  <a:lnTo>
                    <a:pt x="158496" y="1298448"/>
                  </a:lnTo>
                  <a:lnTo>
                    <a:pt x="187452" y="1260348"/>
                  </a:lnTo>
                  <a:lnTo>
                    <a:pt x="237744" y="1210056"/>
                  </a:lnTo>
                  <a:lnTo>
                    <a:pt x="274320" y="1182624"/>
                  </a:lnTo>
                  <a:lnTo>
                    <a:pt x="312420" y="1159764"/>
                  </a:lnTo>
                  <a:lnTo>
                    <a:pt x="353568" y="1139952"/>
                  </a:lnTo>
                  <a:lnTo>
                    <a:pt x="394716" y="1126236"/>
                  </a:lnTo>
                  <a:lnTo>
                    <a:pt x="438912" y="1118616"/>
                  </a:lnTo>
                  <a:lnTo>
                    <a:pt x="460248" y="1115568"/>
                  </a:lnTo>
                  <a:lnTo>
                    <a:pt x="483108" y="1115568"/>
                  </a:lnTo>
                  <a:lnTo>
                    <a:pt x="504444" y="1116990"/>
                  </a:lnTo>
                  <a:lnTo>
                    <a:pt x="548640" y="1121664"/>
                  </a:lnTo>
                  <a:lnTo>
                    <a:pt x="591312" y="1133856"/>
                  </a:lnTo>
                  <a:lnTo>
                    <a:pt x="632460" y="1149096"/>
                  </a:lnTo>
                  <a:lnTo>
                    <a:pt x="672084" y="1170432"/>
                  </a:lnTo>
                  <a:lnTo>
                    <a:pt x="708660" y="1196340"/>
                  </a:lnTo>
                  <a:lnTo>
                    <a:pt x="743712" y="1226820"/>
                  </a:lnTo>
                  <a:lnTo>
                    <a:pt x="777240" y="1261872"/>
                  </a:lnTo>
                  <a:lnTo>
                    <a:pt x="807720" y="1299972"/>
                  </a:lnTo>
                  <a:lnTo>
                    <a:pt x="835152" y="1341120"/>
                  </a:lnTo>
                  <a:lnTo>
                    <a:pt x="858012" y="1386840"/>
                  </a:lnTo>
                  <a:lnTo>
                    <a:pt x="879348" y="1435608"/>
                  </a:lnTo>
                  <a:lnTo>
                    <a:pt x="896112" y="1485900"/>
                  </a:lnTo>
                  <a:lnTo>
                    <a:pt x="908304" y="1540764"/>
                  </a:lnTo>
                  <a:lnTo>
                    <a:pt x="914400" y="1568196"/>
                  </a:lnTo>
                  <a:lnTo>
                    <a:pt x="920496" y="1624584"/>
                  </a:lnTo>
                  <a:lnTo>
                    <a:pt x="923544" y="1682496"/>
                  </a:lnTo>
                  <a:lnTo>
                    <a:pt x="923544" y="1435176"/>
                  </a:lnTo>
                  <a:lnTo>
                    <a:pt x="917448" y="1420368"/>
                  </a:lnTo>
                  <a:lnTo>
                    <a:pt x="906780" y="1392936"/>
                  </a:lnTo>
                  <a:lnTo>
                    <a:pt x="896112" y="1368552"/>
                  </a:lnTo>
                  <a:lnTo>
                    <a:pt x="870204" y="1319784"/>
                  </a:lnTo>
                  <a:lnTo>
                    <a:pt x="841248" y="1274064"/>
                  </a:lnTo>
                  <a:lnTo>
                    <a:pt x="807720" y="1232916"/>
                  </a:lnTo>
                  <a:lnTo>
                    <a:pt x="754380" y="1178052"/>
                  </a:lnTo>
                  <a:lnTo>
                    <a:pt x="713232" y="1147572"/>
                  </a:lnTo>
                  <a:lnTo>
                    <a:pt x="672084" y="1121664"/>
                  </a:lnTo>
                  <a:lnTo>
                    <a:pt x="603504" y="1092708"/>
                  </a:lnTo>
                  <a:lnTo>
                    <a:pt x="556260" y="1080516"/>
                  </a:lnTo>
                  <a:lnTo>
                    <a:pt x="505968" y="1074420"/>
                  </a:lnTo>
                  <a:lnTo>
                    <a:pt x="455676" y="1074420"/>
                  </a:lnTo>
                  <a:lnTo>
                    <a:pt x="406908" y="1080516"/>
                  </a:lnTo>
                  <a:lnTo>
                    <a:pt x="359664" y="1092708"/>
                  </a:lnTo>
                  <a:lnTo>
                    <a:pt x="313944" y="1110996"/>
                  </a:lnTo>
                  <a:lnTo>
                    <a:pt x="292608" y="1123188"/>
                  </a:lnTo>
                  <a:lnTo>
                    <a:pt x="269748" y="1135380"/>
                  </a:lnTo>
                  <a:lnTo>
                    <a:pt x="230124" y="1162812"/>
                  </a:lnTo>
                  <a:lnTo>
                    <a:pt x="190500" y="1196340"/>
                  </a:lnTo>
                  <a:lnTo>
                    <a:pt x="138684" y="1254252"/>
                  </a:lnTo>
                  <a:lnTo>
                    <a:pt x="108204" y="1296924"/>
                  </a:lnTo>
                  <a:lnTo>
                    <a:pt x="80772" y="1344168"/>
                  </a:lnTo>
                  <a:lnTo>
                    <a:pt x="56388" y="1394460"/>
                  </a:lnTo>
                  <a:lnTo>
                    <a:pt x="27432" y="1475232"/>
                  </a:lnTo>
                  <a:lnTo>
                    <a:pt x="21336" y="1502664"/>
                  </a:lnTo>
                  <a:lnTo>
                    <a:pt x="13716" y="1531620"/>
                  </a:lnTo>
                  <a:lnTo>
                    <a:pt x="4572" y="1591056"/>
                  </a:lnTo>
                  <a:lnTo>
                    <a:pt x="1524" y="1621536"/>
                  </a:lnTo>
                  <a:lnTo>
                    <a:pt x="0" y="1652016"/>
                  </a:lnTo>
                  <a:lnTo>
                    <a:pt x="0" y="1714500"/>
                  </a:lnTo>
                  <a:lnTo>
                    <a:pt x="4572" y="1775460"/>
                  </a:lnTo>
                  <a:lnTo>
                    <a:pt x="13716" y="1833372"/>
                  </a:lnTo>
                  <a:lnTo>
                    <a:pt x="28956" y="1891284"/>
                  </a:lnTo>
                  <a:lnTo>
                    <a:pt x="41148" y="1929815"/>
                  </a:lnTo>
                  <a:lnTo>
                    <a:pt x="47244" y="1944624"/>
                  </a:lnTo>
                  <a:lnTo>
                    <a:pt x="68580" y="1996440"/>
                  </a:lnTo>
                  <a:lnTo>
                    <a:pt x="94488" y="2045208"/>
                  </a:lnTo>
                  <a:lnTo>
                    <a:pt x="123444" y="2089404"/>
                  </a:lnTo>
                  <a:lnTo>
                    <a:pt x="140208" y="2110740"/>
                  </a:lnTo>
                  <a:lnTo>
                    <a:pt x="155448" y="2132076"/>
                  </a:lnTo>
                  <a:lnTo>
                    <a:pt x="192024" y="2168652"/>
                  </a:lnTo>
                  <a:lnTo>
                    <a:pt x="230124" y="2202180"/>
                  </a:lnTo>
                  <a:lnTo>
                    <a:pt x="292608" y="2243328"/>
                  </a:lnTo>
                  <a:lnTo>
                    <a:pt x="361188" y="2272284"/>
                  </a:lnTo>
                  <a:lnTo>
                    <a:pt x="408432" y="2284476"/>
                  </a:lnTo>
                  <a:lnTo>
                    <a:pt x="457200" y="2290572"/>
                  </a:lnTo>
                  <a:lnTo>
                    <a:pt x="507492" y="2290572"/>
                  </a:lnTo>
                  <a:lnTo>
                    <a:pt x="557784" y="2284476"/>
                  </a:lnTo>
                  <a:lnTo>
                    <a:pt x="605028" y="2270760"/>
                  </a:lnTo>
                  <a:lnTo>
                    <a:pt x="650748" y="2252472"/>
                  </a:lnTo>
                  <a:lnTo>
                    <a:pt x="693420" y="2229612"/>
                  </a:lnTo>
                  <a:lnTo>
                    <a:pt x="754380" y="2185416"/>
                  </a:lnTo>
                  <a:lnTo>
                    <a:pt x="790956" y="2150364"/>
                  </a:lnTo>
                  <a:lnTo>
                    <a:pt x="826008" y="2110740"/>
                  </a:lnTo>
                  <a:lnTo>
                    <a:pt x="856488" y="2066544"/>
                  </a:lnTo>
                  <a:lnTo>
                    <a:pt x="883920" y="2020824"/>
                  </a:lnTo>
                  <a:lnTo>
                    <a:pt x="908304" y="1970532"/>
                  </a:lnTo>
                  <a:lnTo>
                    <a:pt x="923544" y="1930908"/>
                  </a:lnTo>
                  <a:lnTo>
                    <a:pt x="928116" y="1917192"/>
                  </a:lnTo>
                  <a:lnTo>
                    <a:pt x="943356" y="1862328"/>
                  </a:lnTo>
                  <a:lnTo>
                    <a:pt x="955548" y="1804416"/>
                  </a:lnTo>
                  <a:lnTo>
                    <a:pt x="963168" y="1743456"/>
                  </a:lnTo>
                  <a:lnTo>
                    <a:pt x="964692" y="1712976"/>
                  </a:lnTo>
                  <a:lnTo>
                    <a:pt x="964692" y="1650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73009" y="4926581"/>
            <a:ext cx="4756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i="1" spc="-37" baseline="-16666" dirty="0">
                <a:latin typeface="Times New Roman"/>
                <a:cs typeface="Times New Roman"/>
              </a:rPr>
              <a:t>L</a:t>
            </a:r>
            <a:r>
              <a:rPr sz="2350" spc="-2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380625" y="5705855"/>
            <a:ext cx="462280" cy="1377950"/>
            <a:chOff x="1380625" y="5705855"/>
            <a:chExt cx="462280" cy="1377950"/>
          </a:xfrm>
        </p:grpSpPr>
        <p:sp>
          <p:nvSpPr>
            <p:cNvPr id="51" name="object 51"/>
            <p:cNvSpPr/>
            <p:nvPr/>
          </p:nvSpPr>
          <p:spPr>
            <a:xfrm>
              <a:off x="1548262" y="5705855"/>
              <a:ext cx="125095" cy="428625"/>
            </a:xfrm>
            <a:custGeom>
              <a:avLst/>
              <a:gdLst/>
              <a:ahLst/>
              <a:cxnLst/>
              <a:rect l="l" t="t" r="r" b="b"/>
              <a:pathLst>
                <a:path w="125094" h="428625">
                  <a:moveTo>
                    <a:pt x="124967" y="420623"/>
                  </a:moveTo>
                  <a:lnTo>
                    <a:pt x="41147" y="0"/>
                  </a:lnTo>
                  <a:lnTo>
                    <a:pt x="0" y="7619"/>
                  </a:lnTo>
                  <a:lnTo>
                    <a:pt x="83819" y="428243"/>
                  </a:lnTo>
                  <a:lnTo>
                    <a:pt x="124967" y="420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1961" y="6382511"/>
              <a:ext cx="419100" cy="680085"/>
            </a:xfrm>
            <a:custGeom>
              <a:avLst/>
              <a:gdLst/>
              <a:ahLst/>
              <a:cxnLst/>
              <a:rect l="l" t="t" r="r" b="b"/>
              <a:pathLst>
                <a:path w="419100" h="680084">
                  <a:moveTo>
                    <a:pt x="419099" y="67970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419099" y="679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80625" y="6361176"/>
              <a:ext cx="462280" cy="722630"/>
            </a:xfrm>
            <a:custGeom>
              <a:avLst/>
              <a:gdLst/>
              <a:ahLst/>
              <a:cxnLst/>
              <a:rect l="l" t="t" r="r" b="b"/>
              <a:pathLst>
                <a:path w="462280" h="722629">
                  <a:moveTo>
                    <a:pt x="461768" y="722376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096" y="41148"/>
                  </a:lnTo>
                  <a:lnTo>
                    <a:pt x="419096" y="21336"/>
                  </a:lnTo>
                  <a:lnTo>
                    <a:pt x="440432" y="41148"/>
                  </a:lnTo>
                  <a:lnTo>
                    <a:pt x="440432" y="722376"/>
                  </a:lnTo>
                  <a:lnTo>
                    <a:pt x="461768" y="722376"/>
                  </a:lnTo>
                  <a:close/>
                </a:path>
                <a:path w="462280" h="72262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80" h="722629">
                  <a:moveTo>
                    <a:pt x="41148" y="67970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1148" y="679704"/>
                  </a:lnTo>
                  <a:close/>
                </a:path>
                <a:path w="462280" h="722629">
                  <a:moveTo>
                    <a:pt x="440432" y="679704"/>
                  </a:moveTo>
                  <a:lnTo>
                    <a:pt x="21336" y="679704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419096" y="722376"/>
                  </a:lnTo>
                  <a:lnTo>
                    <a:pt x="419096" y="701040"/>
                  </a:lnTo>
                  <a:lnTo>
                    <a:pt x="440432" y="679704"/>
                  </a:lnTo>
                  <a:close/>
                </a:path>
                <a:path w="462280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1148" y="722376"/>
                  </a:lnTo>
                  <a:close/>
                </a:path>
                <a:path w="462280" h="722629">
                  <a:moveTo>
                    <a:pt x="440432" y="41148"/>
                  </a:moveTo>
                  <a:lnTo>
                    <a:pt x="419096" y="21336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722629">
                  <a:moveTo>
                    <a:pt x="440432" y="679704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679704"/>
                  </a:lnTo>
                  <a:lnTo>
                    <a:pt x="440432" y="679704"/>
                  </a:lnTo>
                  <a:close/>
                </a:path>
                <a:path w="462280" h="722629">
                  <a:moveTo>
                    <a:pt x="440432" y="722376"/>
                  </a:moveTo>
                  <a:lnTo>
                    <a:pt x="440432" y="679704"/>
                  </a:lnTo>
                  <a:lnTo>
                    <a:pt x="419096" y="701040"/>
                  </a:lnTo>
                  <a:lnTo>
                    <a:pt x="419096" y="722376"/>
                  </a:lnTo>
                  <a:lnTo>
                    <a:pt x="440432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98993" y="6404861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816" y="1197355"/>
            <a:ext cx="7458709" cy="1371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ts val="4110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525" b="1" i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25" b="1" i="1" spc="412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LL…L</a:t>
            </a:r>
            <a:endParaRPr sz="3500" dirty="0">
              <a:latin typeface="Times New Roman"/>
              <a:cs typeface="Times New Roman"/>
            </a:endParaRPr>
          </a:p>
          <a:p>
            <a:pPr marR="201295" algn="ctr">
              <a:lnSpc>
                <a:spcPts val="2765"/>
              </a:lnSpc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krát</a:t>
            </a:r>
            <a:endParaRPr sz="2600" dirty="0">
              <a:latin typeface="Times New Roman"/>
              <a:cs typeface="Times New Roman"/>
            </a:endParaRPr>
          </a:p>
          <a:p>
            <a:pPr marL="26670">
              <a:lnSpc>
                <a:spcPts val="3695"/>
              </a:lnSpc>
            </a:pPr>
            <a:r>
              <a:rPr sz="3300" b="1" dirty="0">
                <a:latin typeface="Times New Roman"/>
                <a:cs typeface="Times New Roman"/>
              </a:rPr>
              <a:t>Definice: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abecedou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</p:txBody>
      </p:sp>
      <p:pic>
        <p:nvPicPr>
          <p:cNvPr id="56" name="Obrázek 55">
            <a:extLst>
              <a:ext uri="{FF2B5EF4-FFF2-40B4-BE49-F238E27FC236}">
                <a16:creationId xmlns:a16="http://schemas.microsoft.com/office/drawing/2014/main" id="{F6292CF6-079E-43E3-B5D8-FFD61871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982"/>
            <a:ext cx="10693400" cy="3654068"/>
          </a:xfrm>
          <a:prstGeom prst="rect">
            <a:avLst/>
          </a:prstGeom>
        </p:spPr>
      </p:pic>
      <p:sp>
        <p:nvSpPr>
          <p:cNvPr id="57" name="Zástupný symbol pro číslo snímku 56">
            <a:extLst>
              <a:ext uri="{FF2B5EF4-FFF2-40B4-BE49-F238E27FC236}">
                <a16:creationId xmlns:a16="http://schemas.microsoft.com/office/drawing/2014/main" id="{995C69B5-5C6D-DBA8-2498-590014680E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20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36" y="0"/>
            <a:ext cx="10690727" cy="7556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Obrázek 20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7F069055-F44C-27FD-B380-A514DCE0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61" r="215"/>
          <a:stretch/>
        </p:blipFill>
        <p:spPr>
          <a:xfrm>
            <a:off x="20" y="421500"/>
            <a:ext cx="10693380" cy="7134999"/>
          </a:xfrm>
          <a:prstGeom prst="rect">
            <a:avLst/>
          </a:prstGeom>
        </p:spPr>
      </p:pic>
      <p:sp>
        <p:nvSpPr>
          <p:cNvPr id="22" name="Zástupný symbol pro číslo snímku 21">
            <a:extLst>
              <a:ext uri="{FF2B5EF4-FFF2-40B4-BE49-F238E27FC236}">
                <a16:creationId xmlns:a16="http://schemas.microsoft.com/office/drawing/2014/main" id="{C4BA1B7B-806E-5828-6D3E-CE8074F30A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21</a:t>
            </a:fld>
            <a:r>
              <a:rPr lang="cs-CZ" dirty="0"/>
              <a:t> / 22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9935" y="425450"/>
            <a:ext cx="17341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pc="-10" dirty="0"/>
              <a:t>Q&amp;A</a:t>
            </a:r>
            <a:endParaRPr spc="-10" dirty="0"/>
          </a:p>
        </p:txBody>
      </p:sp>
      <p:sp>
        <p:nvSpPr>
          <p:cNvPr id="62" name="Zástupný symbol pro číslo snímku 61">
            <a:extLst>
              <a:ext uri="{FF2B5EF4-FFF2-40B4-BE49-F238E27FC236}">
                <a16:creationId xmlns:a16="http://schemas.microsoft.com/office/drawing/2014/main" id="{C447F941-89C2-7C8B-9CCE-23598E0BED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22</a:t>
            </a:fld>
            <a:r>
              <a:rPr lang="cs-CZ"/>
              <a:t> / 22 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207E9A58-A9DF-FFD7-5472-44EADC75E9F1}"/>
                  </a:ext>
                </a:extLst>
              </p:cNvPr>
              <p:cNvSpPr txBox="1"/>
              <p:nvPr/>
            </p:nvSpPr>
            <p:spPr>
              <a:xfrm>
                <a:off x="1065157" y="1568450"/>
                <a:ext cx="8564880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4350385" algn="l"/>
                  </a:tabLst>
                </a:pPr>
                <a:r>
                  <a:rPr lang="cs-CZ" sz="2000" b="1" dirty="0">
                    <a:latin typeface="Times New Roman"/>
                    <a:cs typeface="Times New Roman"/>
                  </a:rPr>
                  <a:t>1) Nechť </a:t>
                </a:r>
                <a14:m>
                  <m:oMath xmlns:m="http://schemas.openxmlformats.org/officeDocument/2006/math">
                    <m:r>
                      <a:rPr lang="cs-CZ" sz="2000" b="1" i="1" dirty="0" smtClean="0">
                        <a:latin typeface="Cambria Math" panose="02040503050406030204" pitchFamily="18" charset="0"/>
                        <a:cs typeface="Times New Roman"/>
                      </a:rPr>
                      <m:t>𝑳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 je jazyk. Platí, že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𝑳</m:t>
                        </m:r>
                      </m:e>
                      <m:sup>
                        <m: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 bude vždy obsahovat </a:t>
                </a:r>
                <a14:m>
                  <m:oMath xmlns:m="http://schemas.openxmlformats.org/officeDocument/2006/math">
                    <m:r>
                      <a:rPr lang="cs-CZ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𝜺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?</a:t>
                </a:r>
              </a:p>
            </p:txBody>
          </p:sp>
        </mc:Choice>
        <mc:Fallback>
          <p:sp>
            <p:nvSpPr>
              <p:cNvPr id="63" name="TextovéPole 62">
                <a:extLst>
                  <a:ext uri="{FF2B5EF4-FFF2-40B4-BE49-F238E27FC236}">
                    <a16:creationId xmlns:a16="http://schemas.microsoft.com/office/drawing/2014/main" id="{207E9A58-A9DF-FFD7-5472-44EADC75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7" y="1568450"/>
                <a:ext cx="8564880" cy="400110"/>
              </a:xfrm>
              <a:prstGeom prst="rect">
                <a:avLst/>
              </a:prstGeom>
              <a:blipFill>
                <a:blip r:embed="rId2"/>
                <a:stretch>
                  <a:fillRect l="-567" t="-2778" b="-1944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ovéPole 64">
            <a:extLst>
              <a:ext uri="{FF2B5EF4-FFF2-40B4-BE49-F238E27FC236}">
                <a16:creationId xmlns:a16="http://schemas.microsoft.com/office/drawing/2014/main" id="{55CDC7B1-7EFE-977C-D9FF-ADBA3A5455C4}"/>
              </a:ext>
            </a:extLst>
          </p:cNvPr>
          <p:cNvSpPr txBox="1"/>
          <p:nvPr/>
        </p:nvSpPr>
        <p:spPr>
          <a:xfrm>
            <a:off x="1045345" y="2101850"/>
            <a:ext cx="8584692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50385" algn="l"/>
              </a:tabLst>
            </a:pPr>
            <a:r>
              <a:rPr lang="cs-CZ" sz="1800" b="1" dirty="0">
                <a:latin typeface="Times New Roman"/>
                <a:cs typeface="Times New Roman"/>
              </a:rPr>
              <a:t>ANO. </a:t>
            </a:r>
            <a:endParaRPr lang="cs-CZ" sz="1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ovéPole 65">
                <a:extLst>
                  <a:ext uri="{FF2B5EF4-FFF2-40B4-BE49-F238E27FC236}">
                    <a16:creationId xmlns:a16="http://schemas.microsoft.com/office/drawing/2014/main" id="{0EE3F750-E973-FB08-133F-824C1ADF8E7A}"/>
                  </a:ext>
                </a:extLst>
              </p:cNvPr>
              <p:cNvSpPr txBox="1"/>
              <p:nvPr/>
            </p:nvSpPr>
            <p:spPr>
              <a:xfrm>
                <a:off x="1065302" y="2692340"/>
                <a:ext cx="8564880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4350385" algn="l"/>
                  </a:tabLst>
                </a:pPr>
                <a:r>
                  <a:rPr lang="cs-CZ" sz="2000" b="1" dirty="0">
                    <a:latin typeface="Times New Roman"/>
                    <a:cs typeface="Times New Roman"/>
                  </a:rPr>
                  <a:t>2) Nechť </a:t>
                </a:r>
                <a14:m>
                  <m:oMath xmlns:m="http://schemas.openxmlformats.org/officeDocument/2006/math">
                    <m:r>
                      <a:rPr lang="cs-CZ" sz="2000" b="1" i="1" dirty="0" smtClean="0">
                        <a:latin typeface="Cambria Math" panose="02040503050406030204" pitchFamily="18" charset="0"/>
                        <a:cs typeface="Times New Roman"/>
                      </a:rPr>
                      <m:t>𝑳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 je jazyk. Platí, že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𝑳</m:t>
                        </m:r>
                      </m:e>
                      <m:sup>
                        <m:r>
                          <a:rPr lang="cs-CZ" sz="2000" b="1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</m:sup>
                    </m:sSup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 bude vždy obsahovat </a:t>
                </a:r>
                <a14:m>
                  <m:oMath xmlns:m="http://schemas.openxmlformats.org/officeDocument/2006/math">
                    <m:r>
                      <a:rPr lang="cs-CZ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𝜺</m:t>
                    </m:r>
                  </m:oMath>
                </a14:m>
                <a:r>
                  <a:rPr lang="cs-CZ" sz="2000" b="1" dirty="0">
                    <a:latin typeface="Times New Roman"/>
                    <a:cs typeface="Times New Roman"/>
                  </a:rPr>
                  <a:t>?</a:t>
                </a:r>
                <a:endParaRPr lang="cs-CZ" sz="2000" b="1" i="1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6" name="TextovéPole 65">
                <a:extLst>
                  <a:ext uri="{FF2B5EF4-FFF2-40B4-BE49-F238E27FC236}">
                    <a16:creationId xmlns:a16="http://schemas.microsoft.com/office/drawing/2014/main" id="{0EE3F750-E973-FB08-133F-824C1ADF8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02" y="2692340"/>
                <a:ext cx="8564880" cy="400110"/>
              </a:xfrm>
              <a:prstGeom prst="rect">
                <a:avLst/>
              </a:prstGeom>
              <a:blipFill>
                <a:blip r:embed="rId3"/>
                <a:stretch>
                  <a:fillRect l="-567" t="-4225" b="-211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ovéPole 67">
            <a:extLst>
              <a:ext uri="{FF2B5EF4-FFF2-40B4-BE49-F238E27FC236}">
                <a16:creationId xmlns:a16="http://schemas.microsoft.com/office/drawing/2014/main" id="{64F84CD0-F9C5-BFEE-D022-86538A7C6DCA}"/>
              </a:ext>
            </a:extLst>
          </p:cNvPr>
          <p:cNvSpPr txBox="1"/>
          <p:nvPr/>
        </p:nvSpPr>
        <p:spPr>
          <a:xfrm>
            <a:off x="1045345" y="3321050"/>
            <a:ext cx="5348514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50385" algn="l"/>
              </a:tabLst>
            </a:pPr>
            <a:r>
              <a:rPr lang="cs-CZ" b="1" dirty="0">
                <a:latin typeface="Times New Roman"/>
                <a:cs typeface="Times New Roman"/>
              </a:rPr>
              <a:t>NE.</a:t>
            </a:r>
          </a:p>
        </p:txBody>
      </p:sp>
    </p:spTree>
    <p:extLst>
      <p:ext uri="{BB962C8B-B14F-4D97-AF65-F5344CB8AC3E}">
        <p14:creationId xmlns:p14="http://schemas.microsoft.com/office/powerpoint/2010/main" val="41862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6439286" y="4849368"/>
            <a:ext cx="939165" cy="186055"/>
            <a:chOff x="6439286" y="4849368"/>
            <a:chExt cx="939165" cy="186055"/>
          </a:xfrm>
        </p:grpSpPr>
        <p:sp>
          <p:nvSpPr>
            <p:cNvPr id="13" name="object 13"/>
            <p:cNvSpPr/>
            <p:nvPr/>
          </p:nvSpPr>
          <p:spPr>
            <a:xfrm>
              <a:off x="6462977" y="4870704"/>
              <a:ext cx="708025" cy="165100"/>
            </a:xfrm>
            <a:custGeom>
              <a:avLst/>
              <a:gdLst/>
              <a:ahLst/>
              <a:cxnLst/>
              <a:rect l="l" t="t" r="r" b="b"/>
              <a:pathLst>
                <a:path w="708025" h="165100">
                  <a:moveTo>
                    <a:pt x="707504" y="164591"/>
                  </a:moveTo>
                  <a:lnTo>
                    <a:pt x="670826" y="114622"/>
                  </a:lnTo>
                  <a:lnTo>
                    <a:pt x="639016" y="86562"/>
                  </a:lnTo>
                  <a:lnTo>
                    <a:pt x="601737" y="61744"/>
                  </a:lnTo>
                  <a:lnTo>
                    <a:pt x="559573" y="40560"/>
                  </a:lnTo>
                  <a:lnTo>
                    <a:pt x="513109" y="23402"/>
                  </a:lnTo>
                  <a:lnTo>
                    <a:pt x="462928" y="10662"/>
                  </a:lnTo>
                  <a:lnTo>
                    <a:pt x="409614" y="2730"/>
                  </a:lnTo>
                  <a:lnTo>
                    <a:pt x="353752" y="0"/>
                  </a:lnTo>
                  <a:lnTo>
                    <a:pt x="297889" y="2730"/>
                  </a:lnTo>
                  <a:lnTo>
                    <a:pt x="244576" y="10662"/>
                  </a:lnTo>
                  <a:lnTo>
                    <a:pt x="194395" y="23402"/>
                  </a:lnTo>
                  <a:lnTo>
                    <a:pt x="147930" y="40560"/>
                  </a:lnTo>
                  <a:lnTo>
                    <a:pt x="105767" y="61744"/>
                  </a:lnTo>
                  <a:lnTo>
                    <a:pt x="68488" y="86562"/>
                  </a:lnTo>
                  <a:lnTo>
                    <a:pt x="36677" y="114622"/>
                  </a:lnTo>
                  <a:lnTo>
                    <a:pt x="10919" y="145534"/>
                  </a:lnTo>
                  <a:lnTo>
                    <a:pt x="0" y="164591"/>
                  </a:lnTo>
                  <a:lnTo>
                    <a:pt x="707504" y="164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39281" y="4849380"/>
              <a:ext cx="939165" cy="186055"/>
            </a:xfrm>
            <a:custGeom>
              <a:avLst/>
              <a:gdLst/>
              <a:ahLst/>
              <a:cxnLst/>
              <a:rect l="l" t="t" r="r" b="b"/>
              <a:pathLst>
                <a:path w="939165" h="186054">
                  <a:moveTo>
                    <a:pt x="755561" y="185928"/>
                  </a:moveTo>
                  <a:lnTo>
                    <a:pt x="735584" y="150876"/>
                  </a:lnTo>
                  <a:lnTo>
                    <a:pt x="694436" y="106680"/>
                  </a:lnTo>
                  <a:lnTo>
                    <a:pt x="642620" y="68580"/>
                  </a:lnTo>
                  <a:lnTo>
                    <a:pt x="596900" y="44196"/>
                  </a:lnTo>
                  <a:lnTo>
                    <a:pt x="529844" y="19812"/>
                  </a:lnTo>
                  <a:lnTo>
                    <a:pt x="493268" y="12192"/>
                  </a:lnTo>
                  <a:lnTo>
                    <a:pt x="474980" y="7620"/>
                  </a:lnTo>
                  <a:lnTo>
                    <a:pt x="456692" y="6096"/>
                  </a:lnTo>
                  <a:lnTo>
                    <a:pt x="436880" y="3048"/>
                  </a:lnTo>
                  <a:lnTo>
                    <a:pt x="397256" y="0"/>
                  </a:lnTo>
                  <a:lnTo>
                    <a:pt x="357632" y="0"/>
                  </a:lnTo>
                  <a:lnTo>
                    <a:pt x="318008" y="3048"/>
                  </a:lnTo>
                  <a:lnTo>
                    <a:pt x="298196" y="6096"/>
                  </a:lnTo>
                  <a:lnTo>
                    <a:pt x="279908" y="9144"/>
                  </a:lnTo>
                  <a:lnTo>
                    <a:pt x="260096" y="12192"/>
                  </a:lnTo>
                  <a:lnTo>
                    <a:pt x="223520" y="21336"/>
                  </a:lnTo>
                  <a:lnTo>
                    <a:pt x="189992" y="32004"/>
                  </a:lnTo>
                  <a:lnTo>
                    <a:pt x="156464" y="45720"/>
                  </a:lnTo>
                  <a:lnTo>
                    <a:pt x="127508" y="60960"/>
                  </a:lnTo>
                  <a:lnTo>
                    <a:pt x="112268" y="68580"/>
                  </a:lnTo>
                  <a:lnTo>
                    <a:pt x="72644" y="96012"/>
                  </a:lnTo>
                  <a:lnTo>
                    <a:pt x="39116" y="128016"/>
                  </a:lnTo>
                  <a:lnTo>
                    <a:pt x="4064" y="176784"/>
                  </a:lnTo>
                  <a:lnTo>
                    <a:pt x="0" y="185928"/>
                  </a:lnTo>
                  <a:lnTo>
                    <a:pt x="48260" y="185928"/>
                  </a:lnTo>
                  <a:lnTo>
                    <a:pt x="54356" y="175260"/>
                  </a:lnTo>
                  <a:lnTo>
                    <a:pt x="61976" y="166116"/>
                  </a:lnTo>
                  <a:lnTo>
                    <a:pt x="89408" y="137160"/>
                  </a:lnTo>
                  <a:lnTo>
                    <a:pt x="122936" y="112776"/>
                  </a:lnTo>
                  <a:lnTo>
                    <a:pt x="135128" y="103632"/>
                  </a:lnTo>
                  <a:lnTo>
                    <a:pt x="147320" y="97536"/>
                  </a:lnTo>
                  <a:lnTo>
                    <a:pt x="176276" y="82296"/>
                  </a:lnTo>
                  <a:lnTo>
                    <a:pt x="205232" y="71628"/>
                  </a:lnTo>
                  <a:lnTo>
                    <a:pt x="270764" y="53340"/>
                  </a:lnTo>
                  <a:lnTo>
                    <a:pt x="322580" y="44196"/>
                  </a:lnTo>
                  <a:lnTo>
                    <a:pt x="340868" y="42672"/>
                  </a:lnTo>
                  <a:lnTo>
                    <a:pt x="415544" y="42672"/>
                  </a:lnTo>
                  <a:lnTo>
                    <a:pt x="433832" y="44196"/>
                  </a:lnTo>
                  <a:lnTo>
                    <a:pt x="450596" y="47244"/>
                  </a:lnTo>
                  <a:lnTo>
                    <a:pt x="468884" y="50292"/>
                  </a:lnTo>
                  <a:lnTo>
                    <a:pt x="519176" y="60960"/>
                  </a:lnTo>
                  <a:lnTo>
                    <a:pt x="581660" y="83820"/>
                  </a:lnTo>
                  <a:lnTo>
                    <a:pt x="645668" y="120396"/>
                  </a:lnTo>
                  <a:lnTo>
                    <a:pt x="694436" y="166116"/>
                  </a:lnTo>
                  <a:lnTo>
                    <a:pt x="708152" y="185928"/>
                  </a:lnTo>
                  <a:lnTo>
                    <a:pt x="755561" y="185928"/>
                  </a:lnTo>
                  <a:close/>
                </a:path>
                <a:path w="939165" h="186054">
                  <a:moveTo>
                    <a:pt x="938720" y="185928"/>
                  </a:moveTo>
                  <a:lnTo>
                    <a:pt x="935723" y="182422"/>
                  </a:lnTo>
                  <a:lnTo>
                    <a:pt x="928560" y="178879"/>
                  </a:lnTo>
                  <a:lnTo>
                    <a:pt x="920534" y="178473"/>
                  </a:lnTo>
                  <a:lnTo>
                    <a:pt x="912368" y="181356"/>
                  </a:lnTo>
                  <a:lnTo>
                    <a:pt x="904519" y="185928"/>
                  </a:lnTo>
                  <a:lnTo>
                    <a:pt x="938720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65157" y="443026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052706" y="5035296"/>
            <a:ext cx="7261859" cy="2318385"/>
            <a:chOff x="2052706" y="5035296"/>
            <a:chExt cx="7261859" cy="231838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965" y="5035296"/>
              <a:ext cx="797052" cy="18714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87313" y="5122163"/>
              <a:ext cx="1280160" cy="1952625"/>
            </a:xfrm>
            <a:custGeom>
              <a:avLst/>
              <a:gdLst/>
              <a:ahLst/>
              <a:cxnLst/>
              <a:rect l="l" t="t" r="r" b="b"/>
              <a:pathLst>
                <a:path w="1280159" h="1952625">
                  <a:moveTo>
                    <a:pt x="1280160" y="0"/>
                  </a:moveTo>
                  <a:lnTo>
                    <a:pt x="1239012" y="0"/>
                  </a:lnTo>
                  <a:lnTo>
                    <a:pt x="1239012" y="1909572"/>
                  </a:lnTo>
                  <a:lnTo>
                    <a:pt x="0" y="1909572"/>
                  </a:lnTo>
                  <a:lnTo>
                    <a:pt x="0" y="1952244"/>
                  </a:lnTo>
                  <a:lnTo>
                    <a:pt x="1258824" y="1952244"/>
                  </a:lnTo>
                  <a:lnTo>
                    <a:pt x="1258824" y="1930908"/>
                  </a:lnTo>
                  <a:lnTo>
                    <a:pt x="1280160" y="1930908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4681" y="5035296"/>
              <a:ext cx="251459" cy="1811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4682" y="5532286"/>
              <a:ext cx="251460" cy="1884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4682" y="6035421"/>
              <a:ext cx="251460" cy="1884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4682" y="6539650"/>
              <a:ext cx="251460" cy="1884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8494" y="5878068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20" y="251460"/>
                  </a:moveTo>
                  <a:lnTo>
                    <a:pt x="498862" y="206310"/>
                  </a:lnTo>
                  <a:lnTo>
                    <a:pt x="487165" y="163795"/>
                  </a:lnTo>
                  <a:lnTo>
                    <a:pt x="468545" y="124629"/>
                  </a:lnTo>
                  <a:lnTo>
                    <a:pt x="443716" y="89527"/>
                  </a:lnTo>
                  <a:lnTo>
                    <a:pt x="413392" y="59203"/>
                  </a:lnTo>
                  <a:lnTo>
                    <a:pt x="378290" y="34374"/>
                  </a:lnTo>
                  <a:lnTo>
                    <a:pt x="339124" y="15754"/>
                  </a:lnTo>
                  <a:lnTo>
                    <a:pt x="296609" y="4057"/>
                  </a:lnTo>
                  <a:lnTo>
                    <a:pt x="251460" y="0"/>
                  </a:lnTo>
                  <a:lnTo>
                    <a:pt x="206310" y="4057"/>
                  </a:lnTo>
                  <a:lnTo>
                    <a:pt x="163795" y="15754"/>
                  </a:lnTo>
                  <a:lnTo>
                    <a:pt x="124629" y="34374"/>
                  </a:lnTo>
                  <a:lnTo>
                    <a:pt x="89527" y="59203"/>
                  </a:lnTo>
                  <a:lnTo>
                    <a:pt x="59203" y="89527"/>
                  </a:lnTo>
                  <a:lnTo>
                    <a:pt x="34374" y="124629"/>
                  </a:lnTo>
                  <a:lnTo>
                    <a:pt x="15754" y="163795"/>
                  </a:lnTo>
                  <a:lnTo>
                    <a:pt x="4057" y="206310"/>
                  </a:lnTo>
                  <a:lnTo>
                    <a:pt x="0" y="251460"/>
                  </a:lnTo>
                  <a:lnTo>
                    <a:pt x="4057" y="297062"/>
                  </a:lnTo>
                  <a:lnTo>
                    <a:pt x="15754" y="339931"/>
                  </a:lnTo>
                  <a:lnTo>
                    <a:pt x="34374" y="379363"/>
                  </a:lnTo>
                  <a:lnTo>
                    <a:pt x="59203" y="414655"/>
                  </a:lnTo>
                  <a:lnTo>
                    <a:pt x="89527" y="445106"/>
                  </a:lnTo>
                  <a:lnTo>
                    <a:pt x="124629" y="470012"/>
                  </a:lnTo>
                  <a:lnTo>
                    <a:pt x="163795" y="488673"/>
                  </a:lnTo>
                  <a:lnTo>
                    <a:pt x="206310" y="500384"/>
                  </a:lnTo>
                  <a:lnTo>
                    <a:pt x="251460" y="504444"/>
                  </a:lnTo>
                  <a:lnTo>
                    <a:pt x="296609" y="500384"/>
                  </a:lnTo>
                  <a:lnTo>
                    <a:pt x="339124" y="488673"/>
                  </a:lnTo>
                  <a:lnTo>
                    <a:pt x="378290" y="470012"/>
                  </a:lnTo>
                  <a:lnTo>
                    <a:pt x="413392" y="445106"/>
                  </a:lnTo>
                  <a:lnTo>
                    <a:pt x="443716" y="414655"/>
                  </a:lnTo>
                  <a:lnTo>
                    <a:pt x="468545" y="379363"/>
                  </a:lnTo>
                  <a:lnTo>
                    <a:pt x="487165" y="339931"/>
                  </a:lnTo>
                  <a:lnTo>
                    <a:pt x="498862" y="297062"/>
                  </a:lnTo>
                  <a:lnTo>
                    <a:pt x="502920" y="25146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07158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286512"/>
                  </a:moveTo>
                  <a:lnTo>
                    <a:pt x="545592" y="259080"/>
                  </a:lnTo>
                  <a:lnTo>
                    <a:pt x="542544" y="231648"/>
                  </a:lnTo>
                  <a:lnTo>
                    <a:pt x="533400" y="190500"/>
                  </a:lnTo>
                  <a:lnTo>
                    <a:pt x="512064" y="141732"/>
                  </a:lnTo>
                  <a:lnTo>
                    <a:pt x="483108" y="99060"/>
                  </a:lnTo>
                  <a:lnTo>
                    <a:pt x="445008" y="62484"/>
                  </a:lnTo>
                  <a:lnTo>
                    <a:pt x="402336" y="32004"/>
                  </a:lnTo>
                  <a:lnTo>
                    <a:pt x="353568" y="12192"/>
                  </a:lnTo>
                  <a:lnTo>
                    <a:pt x="339852" y="9144"/>
                  </a:lnTo>
                  <a:lnTo>
                    <a:pt x="327660" y="6096"/>
                  </a:lnTo>
                  <a:lnTo>
                    <a:pt x="313944" y="3048"/>
                  </a:lnTo>
                  <a:lnTo>
                    <a:pt x="286512" y="0"/>
                  </a:lnTo>
                  <a:lnTo>
                    <a:pt x="257556" y="0"/>
                  </a:lnTo>
                  <a:lnTo>
                    <a:pt x="230124" y="3048"/>
                  </a:lnTo>
                  <a:lnTo>
                    <a:pt x="216408" y="6096"/>
                  </a:lnTo>
                  <a:lnTo>
                    <a:pt x="204216" y="9144"/>
                  </a:lnTo>
                  <a:lnTo>
                    <a:pt x="190500" y="12192"/>
                  </a:lnTo>
                  <a:lnTo>
                    <a:pt x="141732" y="33528"/>
                  </a:lnTo>
                  <a:lnTo>
                    <a:pt x="97536" y="64008"/>
                  </a:lnTo>
                  <a:lnTo>
                    <a:pt x="60960" y="100584"/>
                  </a:lnTo>
                  <a:lnTo>
                    <a:pt x="32004" y="144780"/>
                  </a:lnTo>
                  <a:lnTo>
                    <a:pt x="12192" y="192024"/>
                  </a:lnTo>
                  <a:lnTo>
                    <a:pt x="0" y="259080"/>
                  </a:lnTo>
                  <a:lnTo>
                    <a:pt x="0" y="288036"/>
                  </a:lnTo>
                  <a:lnTo>
                    <a:pt x="3048" y="315468"/>
                  </a:lnTo>
                  <a:lnTo>
                    <a:pt x="6096" y="329184"/>
                  </a:lnTo>
                  <a:lnTo>
                    <a:pt x="9144" y="341376"/>
                  </a:lnTo>
                  <a:lnTo>
                    <a:pt x="12192" y="355092"/>
                  </a:lnTo>
                  <a:lnTo>
                    <a:pt x="21336" y="381000"/>
                  </a:lnTo>
                  <a:lnTo>
                    <a:pt x="33528" y="403860"/>
                  </a:lnTo>
                  <a:lnTo>
                    <a:pt x="41148" y="416560"/>
                  </a:lnTo>
                  <a:lnTo>
                    <a:pt x="41148" y="272796"/>
                  </a:lnTo>
                  <a:lnTo>
                    <a:pt x="42672" y="260604"/>
                  </a:lnTo>
                  <a:lnTo>
                    <a:pt x="42672" y="249936"/>
                  </a:lnTo>
                  <a:lnTo>
                    <a:pt x="44196" y="237744"/>
                  </a:lnTo>
                  <a:lnTo>
                    <a:pt x="47244" y="225552"/>
                  </a:lnTo>
                  <a:lnTo>
                    <a:pt x="48768" y="214884"/>
                  </a:lnTo>
                  <a:lnTo>
                    <a:pt x="70104" y="161544"/>
                  </a:lnTo>
                  <a:lnTo>
                    <a:pt x="94488" y="124968"/>
                  </a:lnTo>
                  <a:lnTo>
                    <a:pt x="126492" y="94488"/>
                  </a:lnTo>
                  <a:lnTo>
                    <a:pt x="163068" y="70104"/>
                  </a:lnTo>
                  <a:lnTo>
                    <a:pt x="204216" y="51816"/>
                  </a:lnTo>
                  <a:lnTo>
                    <a:pt x="227076" y="47244"/>
                  </a:lnTo>
                  <a:lnTo>
                    <a:pt x="237744" y="44196"/>
                  </a:lnTo>
                  <a:lnTo>
                    <a:pt x="249936" y="42672"/>
                  </a:lnTo>
                  <a:lnTo>
                    <a:pt x="284988" y="42672"/>
                  </a:lnTo>
                  <a:lnTo>
                    <a:pt x="297180" y="44196"/>
                  </a:lnTo>
                  <a:lnTo>
                    <a:pt x="307848" y="45720"/>
                  </a:lnTo>
                  <a:lnTo>
                    <a:pt x="320040" y="47244"/>
                  </a:lnTo>
                  <a:lnTo>
                    <a:pt x="362712" y="60960"/>
                  </a:lnTo>
                  <a:lnTo>
                    <a:pt x="402336" y="82296"/>
                  </a:lnTo>
                  <a:lnTo>
                    <a:pt x="451104" y="126492"/>
                  </a:lnTo>
                  <a:lnTo>
                    <a:pt x="486156" y="184404"/>
                  </a:lnTo>
                  <a:lnTo>
                    <a:pt x="498348" y="227076"/>
                  </a:lnTo>
                  <a:lnTo>
                    <a:pt x="501396" y="237744"/>
                  </a:lnTo>
                  <a:lnTo>
                    <a:pt x="502920" y="249936"/>
                  </a:lnTo>
                  <a:lnTo>
                    <a:pt x="502920" y="420116"/>
                  </a:lnTo>
                  <a:lnTo>
                    <a:pt x="513588" y="402336"/>
                  </a:lnTo>
                  <a:lnTo>
                    <a:pt x="524256" y="377952"/>
                  </a:lnTo>
                  <a:lnTo>
                    <a:pt x="533400" y="353568"/>
                  </a:lnTo>
                  <a:lnTo>
                    <a:pt x="536448" y="341376"/>
                  </a:lnTo>
                  <a:lnTo>
                    <a:pt x="542544" y="313944"/>
                  </a:lnTo>
                  <a:lnTo>
                    <a:pt x="545592" y="286512"/>
                  </a:lnTo>
                  <a:close/>
                </a:path>
                <a:path w="546100" h="546100">
                  <a:moveTo>
                    <a:pt x="502920" y="420116"/>
                  </a:moveTo>
                  <a:lnTo>
                    <a:pt x="502920" y="297180"/>
                  </a:lnTo>
                  <a:lnTo>
                    <a:pt x="501396" y="309372"/>
                  </a:lnTo>
                  <a:lnTo>
                    <a:pt x="498348" y="320040"/>
                  </a:lnTo>
                  <a:lnTo>
                    <a:pt x="496824" y="332232"/>
                  </a:lnTo>
                  <a:lnTo>
                    <a:pt x="492252" y="342900"/>
                  </a:lnTo>
                  <a:lnTo>
                    <a:pt x="484632" y="364236"/>
                  </a:lnTo>
                  <a:lnTo>
                    <a:pt x="463296" y="402336"/>
                  </a:lnTo>
                  <a:lnTo>
                    <a:pt x="435864" y="437388"/>
                  </a:lnTo>
                  <a:lnTo>
                    <a:pt x="400812" y="464820"/>
                  </a:lnTo>
                  <a:lnTo>
                    <a:pt x="361188" y="486156"/>
                  </a:lnTo>
                  <a:lnTo>
                    <a:pt x="318516" y="499872"/>
                  </a:lnTo>
                  <a:lnTo>
                    <a:pt x="283464" y="504444"/>
                  </a:lnTo>
                  <a:lnTo>
                    <a:pt x="260604" y="504444"/>
                  </a:lnTo>
                  <a:lnTo>
                    <a:pt x="204216" y="493776"/>
                  </a:lnTo>
                  <a:lnTo>
                    <a:pt x="161544" y="475488"/>
                  </a:lnTo>
                  <a:lnTo>
                    <a:pt x="124968" y="451104"/>
                  </a:lnTo>
                  <a:lnTo>
                    <a:pt x="94488" y="419100"/>
                  </a:lnTo>
                  <a:lnTo>
                    <a:pt x="68580" y="382524"/>
                  </a:lnTo>
                  <a:lnTo>
                    <a:pt x="51816" y="341376"/>
                  </a:lnTo>
                  <a:lnTo>
                    <a:pt x="44196" y="307848"/>
                  </a:lnTo>
                  <a:lnTo>
                    <a:pt x="42672" y="297180"/>
                  </a:lnTo>
                  <a:lnTo>
                    <a:pt x="42672" y="284988"/>
                  </a:lnTo>
                  <a:lnTo>
                    <a:pt x="41148" y="272796"/>
                  </a:lnTo>
                  <a:lnTo>
                    <a:pt x="41148" y="416560"/>
                  </a:lnTo>
                  <a:lnTo>
                    <a:pt x="99060" y="484632"/>
                  </a:lnTo>
                  <a:lnTo>
                    <a:pt x="143256" y="513588"/>
                  </a:lnTo>
                  <a:lnTo>
                    <a:pt x="204216" y="537972"/>
                  </a:lnTo>
                  <a:lnTo>
                    <a:pt x="259080" y="545592"/>
                  </a:lnTo>
                  <a:lnTo>
                    <a:pt x="286512" y="545592"/>
                  </a:lnTo>
                  <a:lnTo>
                    <a:pt x="300228" y="544068"/>
                  </a:lnTo>
                  <a:lnTo>
                    <a:pt x="315468" y="542544"/>
                  </a:lnTo>
                  <a:lnTo>
                    <a:pt x="355092" y="533400"/>
                  </a:lnTo>
                  <a:lnTo>
                    <a:pt x="403860" y="512064"/>
                  </a:lnTo>
                  <a:lnTo>
                    <a:pt x="446532" y="483108"/>
                  </a:lnTo>
                  <a:lnTo>
                    <a:pt x="483108" y="446532"/>
                  </a:lnTo>
                  <a:lnTo>
                    <a:pt x="499872" y="425196"/>
                  </a:lnTo>
                  <a:lnTo>
                    <a:pt x="502920" y="42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8494" y="5373624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20" y="252984"/>
                  </a:moveTo>
                  <a:lnTo>
                    <a:pt x="498862" y="207381"/>
                  </a:lnTo>
                  <a:lnTo>
                    <a:pt x="487165" y="164512"/>
                  </a:lnTo>
                  <a:lnTo>
                    <a:pt x="468545" y="125080"/>
                  </a:lnTo>
                  <a:lnTo>
                    <a:pt x="443716" y="89788"/>
                  </a:lnTo>
                  <a:lnTo>
                    <a:pt x="413392" y="59337"/>
                  </a:lnTo>
                  <a:lnTo>
                    <a:pt x="378290" y="34431"/>
                  </a:lnTo>
                  <a:lnTo>
                    <a:pt x="339124" y="15770"/>
                  </a:lnTo>
                  <a:lnTo>
                    <a:pt x="296609" y="4059"/>
                  </a:lnTo>
                  <a:lnTo>
                    <a:pt x="251460" y="0"/>
                  </a:lnTo>
                  <a:lnTo>
                    <a:pt x="206310" y="4059"/>
                  </a:lnTo>
                  <a:lnTo>
                    <a:pt x="163795" y="15770"/>
                  </a:lnTo>
                  <a:lnTo>
                    <a:pt x="124629" y="34431"/>
                  </a:lnTo>
                  <a:lnTo>
                    <a:pt x="89527" y="59337"/>
                  </a:lnTo>
                  <a:lnTo>
                    <a:pt x="59203" y="89788"/>
                  </a:lnTo>
                  <a:lnTo>
                    <a:pt x="34374" y="125080"/>
                  </a:lnTo>
                  <a:lnTo>
                    <a:pt x="15754" y="164512"/>
                  </a:lnTo>
                  <a:lnTo>
                    <a:pt x="4057" y="207381"/>
                  </a:lnTo>
                  <a:lnTo>
                    <a:pt x="0" y="252984"/>
                  </a:lnTo>
                  <a:lnTo>
                    <a:pt x="4057" y="298133"/>
                  </a:lnTo>
                  <a:lnTo>
                    <a:pt x="15754" y="340648"/>
                  </a:lnTo>
                  <a:lnTo>
                    <a:pt x="34374" y="379814"/>
                  </a:lnTo>
                  <a:lnTo>
                    <a:pt x="59203" y="414916"/>
                  </a:lnTo>
                  <a:lnTo>
                    <a:pt x="89527" y="445240"/>
                  </a:lnTo>
                  <a:lnTo>
                    <a:pt x="124629" y="470069"/>
                  </a:lnTo>
                  <a:lnTo>
                    <a:pt x="163795" y="488689"/>
                  </a:lnTo>
                  <a:lnTo>
                    <a:pt x="206310" y="500386"/>
                  </a:lnTo>
                  <a:lnTo>
                    <a:pt x="251460" y="504444"/>
                  </a:lnTo>
                  <a:lnTo>
                    <a:pt x="296609" y="500386"/>
                  </a:lnTo>
                  <a:lnTo>
                    <a:pt x="339124" y="488689"/>
                  </a:lnTo>
                  <a:lnTo>
                    <a:pt x="378290" y="470069"/>
                  </a:lnTo>
                  <a:lnTo>
                    <a:pt x="413392" y="445240"/>
                  </a:lnTo>
                  <a:lnTo>
                    <a:pt x="443716" y="414916"/>
                  </a:lnTo>
                  <a:lnTo>
                    <a:pt x="468545" y="379814"/>
                  </a:lnTo>
                  <a:lnTo>
                    <a:pt x="487165" y="340648"/>
                  </a:lnTo>
                  <a:lnTo>
                    <a:pt x="498862" y="298133"/>
                  </a:lnTo>
                  <a:lnTo>
                    <a:pt x="502920" y="252984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07153" y="5353824"/>
              <a:ext cx="797560" cy="1363980"/>
            </a:xfrm>
            <a:custGeom>
              <a:avLst/>
              <a:gdLst/>
              <a:ahLst/>
              <a:cxnLst/>
              <a:rect l="l" t="t" r="r" b="b"/>
              <a:pathLst>
                <a:path w="797560" h="1363979">
                  <a:moveTo>
                    <a:pt x="545592" y="257556"/>
                  </a:moveTo>
                  <a:lnTo>
                    <a:pt x="542544" y="230124"/>
                  </a:lnTo>
                  <a:lnTo>
                    <a:pt x="539496" y="216408"/>
                  </a:lnTo>
                  <a:lnTo>
                    <a:pt x="536448" y="204216"/>
                  </a:lnTo>
                  <a:lnTo>
                    <a:pt x="533400" y="190500"/>
                  </a:lnTo>
                  <a:lnTo>
                    <a:pt x="524256" y="164592"/>
                  </a:lnTo>
                  <a:lnTo>
                    <a:pt x="512064" y="141732"/>
                  </a:lnTo>
                  <a:lnTo>
                    <a:pt x="502920" y="126492"/>
                  </a:lnTo>
                  <a:lnTo>
                    <a:pt x="502920" y="249936"/>
                  </a:lnTo>
                  <a:lnTo>
                    <a:pt x="502920" y="295656"/>
                  </a:lnTo>
                  <a:lnTo>
                    <a:pt x="501396" y="307848"/>
                  </a:lnTo>
                  <a:lnTo>
                    <a:pt x="498348" y="320040"/>
                  </a:lnTo>
                  <a:lnTo>
                    <a:pt x="496824" y="330708"/>
                  </a:lnTo>
                  <a:lnTo>
                    <a:pt x="492252" y="341376"/>
                  </a:lnTo>
                  <a:lnTo>
                    <a:pt x="484632" y="362712"/>
                  </a:lnTo>
                  <a:lnTo>
                    <a:pt x="475488" y="384048"/>
                  </a:lnTo>
                  <a:lnTo>
                    <a:pt x="449580" y="420624"/>
                  </a:lnTo>
                  <a:lnTo>
                    <a:pt x="419100" y="451104"/>
                  </a:lnTo>
                  <a:lnTo>
                    <a:pt x="361188" y="486156"/>
                  </a:lnTo>
                  <a:lnTo>
                    <a:pt x="318516" y="498348"/>
                  </a:lnTo>
                  <a:lnTo>
                    <a:pt x="307848" y="501396"/>
                  </a:lnTo>
                  <a:lnTo>
                    <a:pt x="295656" y="501396"/>
                  </a:lnTo>
                  <a:lnTo>
                    <a:pt x="283464" y="502920"/>
                  </a:lnTo>
                  <a:lnTo>
                    <a:pt x="260604" y="502920"/>
                  </a:lnTo>
                  <a:lnTo>
                    <a:pt x="204216" y="492252"/>
                  </a:lnTo>
                  <a:lnTo>
                    <a:pt x="161544" y="475488"/>
                  </a:lnTo>
                  <a:lnTo>
                    <a:pt x="124968" y="449580"/>
                  </a:lnTo>
                  <a:lnTo>
                    <a:pt x="94488" y="419100"/>
                  </a:lnTo>
                  <a:lnTo>
                    <a:pt x="68580" y="381000"/>
                  </a:lnTo>
                  <a:lnTo>
                    <a:pt x="51816" y="339852"/>
                  </a:lnTo>
                  <a:lnTo>
                    <a:pt x="44196" y="306324"/>
                  </a:lnTo>
                  <a:lnTo>
                    <a:pt x="42672" y="295656"/>
                  </a:lnTo>
                  <a:lnTo>
                    <a:pt x="42672" y="283464"/>
                  </a:lnTo>
                  <a:lnTo>
                    <a:pt x="41148" y="271272"/>
                  </a:lnTo>
                  <a:lnTo>
                    <a:pt x="42672" y="260604"/>
                  </a:lnTo>
                  <a:lnTo>
                    <a:pt x="42672" y="248412"/>
                  </a:lnTo>
                  <a:lnTo>
                    <a:pt x="44196" y="236220"/>
                  </a:lnTo>
                  <a:lnTo>
                    <a:pt x="47244" y="225552"/>
                  </a:lnTo>
                  <a:lnTo>
                    <a:pt x="48768" y="213360"/>
                  </a:lnTo>
                  <a:lnTo>
                    <a:pt x="70104" y="161544"/>
                  </a:lnTo>
                  <a:lnTo>
                    <a:pt x="94488" y="124968"/>
                  </a:lnTo>
                  <a:lnTo>
                    <a:pt x="126492" y="92964"/>
                  </a:lnTo>
                  <a:lnTo>
                    <a:pt x="163068" y="68580"/>
                  </a:lnTo>
                  <a:lnTo>
                    <a:pt x="204216" y="51816"/>
                  </a:lnTo>
                  <a:lnTo>
                    <a:pt x="249936" y="42672"/>
                  </a:lnTo>
                  <a:lnTo>
                    <a:pt x="260604" y="41148"/>
                  </a:lnTo>
                  <a:lnTo>
                    <a:pt x="284988" y="41148"/>
                  </a:lnTo>
                  <a:lnTo>
                    <a:pt x="297180" y="42672"/>
                  </a:lnTo>
                  <a:lnTo>
                    <a:pt x="307848" y="44196"/>
                  </a:lnTo>
                  <a:lnTo>
                    <a:pt x="320040" y="45720"/>
                  </a:lnTo>
                  <a:lnTo>
                    <a:pt x="362712" y="59436"/>
                  </a:lnTo>
                  <a:lnTo>
                    <a:pt x="402336" y="80772"/>
                  </a:lnTo>
                  <a:lnTo>
                    <a:pt x="435864" y="109728"/>
                  </a:lnTo>
                  <a:lnTo>
                    <a:pt x="464820" y="144780"/>
                  </a:lnTo>
                  <a:lnTo>
                    <a:pt x="486156" y="182880"/>
                  </a:lnTo>
                  <a:lnTo>
                    <a:pt x="498348" y="225552"/>
                  </a:lnTo>
                  <a:lnTo>
                    <a:pt x="501396" y="237744"/>
                  </a:lnTo>
                  <a:lnTo>
                    <a:pt x="502920" y="249936"/>
                  </a:lnTo>
                  <a:lnTo>
                    <a:pt x="502920" y="126492"/>
                  </a:lnTo>
                  <a:lnTo>
                    <a:pt x="464820" y="79248"/>
                  </a:lnTo>
                  <a:lnTo>
                    <a:pt x="423672" y="45720"/>
                  </a:lnTo>
                  <a:lnTo>
                    <a:pt x="377952" y="19812"/>
                  </a:lnTo>
                  <a:lnTo>
                    <a:pt x="353568" y="12192"/>
                  </a:lnTo>
                  <a:lnTo>
                    <a:pt x="339852" y="7620"/>
                  </a:lnTo>
                  <a:lnTo>
                    <a:pt x="327660" y="4572"/>
                  </a:lnTo>
                  <a:lnTo>
                    <a:pt x="286512" y="0"/>
                  </a:lnTo>
                  <a:lnTo>
                    <a:pt x="257556" y="0"/>
                  </a:lnTo>
                  <a:lnTo>
                    <a:pt x="216408" y="4572"/>
                  </a:lnTo>
                  <a:lnTo>
                    <a:pt x="166116" y="21336"/>
                  </a:lnTo>
                  <a:lnTo>
                    <a:pt x="118872" y="47244"/>
                  </a:lnTo>
                  <a:lnTo>
                    <a:pt x="60960" y="99060"/>
                  </a:lnTo>
                  <a:lnTo>
                    <a:pt x="32004" y="143256"/>
                  </a:lnTo>
                  <a:lnTo>
                    <a:pt x="7620" y="204216"/>
                  </a:lnTo>
                  <a:lnTo>
                    <a:pt x="0" y="259080"/>
                  </a:lnTo>
                  <a:lnTo>
                    <a:pt x="0" y="286512"/>
                  </a:lnTo>
                  <a:lnTo>
                    <a:pt x="12192" y="355092"/>
                  </a:lnTo>
                  <a:lnTo>
                    <a:pt x="33528" y="403860"/>
                  </a:lnTo>
                  <a:lnTo>
                    <a:pt x="41148" y="415709"/>
                  </a:lnTo>
                  <a:lnTo>
                    <a:pt x="47244" y="425196"/>
                  </a:lnTo>
                  <a:lnTo>
                    <a:pt x="80772" y="466344"/>
                  </a:lnTo>
                  <a:lnTo>
                    <a:pt x="120396" y="498348"/>
                  </a:lnTo>
                  <a:lnTo>
                    <a:pt x="167640" y="524256"/>
                  </a:lnTo>
                  <a:lnTo>
                    <a:pt x="204216" y="536448"/>
                  </a:lnTo>
                  <a:lnTo>
                    <a:pt x="259080" y="545592"/>
                  </a:lnTo>
                  <a:lnTo>
                    <a:pt x="286512" y="545592"/>
                  </a:lnTo>
                  <a:lnTo>
                    <a:pt x="300228" y="544068"/>
                  </a:lnTo>
                  <a:lnTo>
                    <a:pt x="315468" y="542544"/>
                  </a:lnTo>
                  <a:lnTo>
                    <a:pt x="327660" y="539496"/>
                  </a:lnTo>
                  <a:lnTo>
                    <a:pt x="341376" y="536448"/>
                  </a:lnTo>
                  <a:lnTo>
                    <a:pt x="355092" y="531876"/>
                  </a:lnTo>
                  <a:lnTo>
                    <a:pt x="403860" y="512064"/>
                  </a:lnTo>
                  <a:lnTo>
                    <a:pt x="466344" y="464820"/>
                  </a:lnTo>
                  <a:lnTo>
                    <a:pt x="499872" y="423672"/>
                  </a:lnTo>
                  <a:lnTo>
                    <a:pt x="502920" y="418592"/>
                  </a:lnTo>
                  <a:lnTo>
                    <a:pt x="513588" y="400812"/>
                  </a:lnTo>
                  <a:lnTo>
                    <a:pt x="524256" y="377952"/>
                  </a:lnTo>
                  <a:lnTo>
                    <a:pt x="533400" y="353568"/>
                  </a:lnTo>
                  <a:lnTo>
                    <a:pt x="536448" y="339852"/>
                  </a:lnTo>
                  <a:lnTo>
                    <a:pt x="539496" y="327660"/>
                  </a:lnTo>
                  <a:lnTo>
                    <a:pt x="542544" y="313944"/>
                  </a:lnTo>
                  <a:lnTo>
                    <a:pt x="545592" y="286512"/>
                  </a:lnTo>
                  <a:lnTo>
                    <a:pt x="545592" y="257556"/>
                  </a:lnTo>
                  <a:close/>
                </a:path>
                <a:path w="797560" h="1363979">
                  <a:moveTo>
                    <a:pt x="797052" y="356603"/>
                  </a:moveTo>
                  <a:lnTo>
                    <a:pt x="755904" y="356603"/>
                  </a:lnTo>
                  <a:lnTo>
                    <a:pt x="755904" y="1363967"/>
                  </a:lnTo>
                  <a:lnTo>
                    <a:pt x="797052" y="1363967"/>
                  </a:lnTo>
                  <a:lnTo>
                    <a:pt x="797052" y="356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414" y="5616106"/>
              <a:ext cx="251460" cy="1884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1414" y="6119241"/>
              <a:ext cx="251460" cy="1884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72518" y="5542788"/>
              <a:ext cx="672465" cy="586740"/>
            </a:xfrm>
            <a:custGeom>
              <a:avLst/>
              <a:gdLst/>
              <a:ahLst/>
              <a:cxnLst/>
              <a:rect l="l" t="t" r="r" b="b"/>
              <a:pathLst>
                <a:path w="672464" h="586739">
                  <a:moveTo>
                    <a:pt x="672084" y="292608"/>
                  </a:moveTo>
                  <a:lnTo>
                    <a:pt x="668431" y="249381"/>
                  </a:lnTo>
                  <a:lnTo>
                    <a:pt x="657826" y="208120"/>
                  </a:lnTo>
                  <a:lnTo>
                    <a:pt x="640797" y="169277"/>
                  </a:lnTo>
                  <a:lnTo>
                    <a:pt x="617874" y="133305"/>
                  </a:lnTo>
                  <a:lnTo>
                    <a:pt x="589586" y="100659"/>
                  </a:lnTo>
                  <a:lnTo>
                    <a:pt x="556461" y="71791"/>
                  </a:lnTo>
                  <a:lnTo>
                    <a:pt x="519029" y="47155"/>
                  </a:lnTo>
                  <a:lnTo>
                    <a:pt x="477818" y="27205"/>
                  </a:lnTo>
                  <a:lnTo>
                    <a:pt x="433357" y="12393"/>
                  </a:lnTo>
                  <a:lnTo>
                    <a:pt x="386176" y="3173"/>
                  </a:lnTo>
                  <a:lnTo>
                    <a:pt x="336804" y="0"/>
                  </a:lnTo>
                  <a:lnTo>
                    <a:pt x="287052" y="3173"/>
                  </a:lnTo>
                  <a:lnTo>
                    <a:pt x="239561" y="12393"/>
                  </a:lnTo>
                  <a:lnTo>
                    <a:pt x="194852" y="27205"/>
                  </a:lnTo>
                  <a:lnTo>
                    <a:pt x="153447" y="47155"/>
                  </a:lnTo>
                  <a:lnTo>
                    <a:pt x="115869" y="71791"/>
                  </a:lnTo>
                  <a:lnTo>
                    <a:pt x="82640" y="100659"/>
                  </a:lnTo>
                  <a:lnTo>
                    <a:pt x="54282" y="133305"/>
                  </a:lnTo>
                  <a:lnTo>
                    <a:pt x="31316" y="169277"/>
                  </a:lnTo>
                  <a:lnTo>
                    <a:pt x="14266" y="208120"/>
                  </a:lnTo>
                  <a:lnTo>
                    <a:pt x="3653" y="249381"/>
                  </a:lnTo>
                  <a:lnTo>
                    <a:pt x="0" y="292608"/>
                  </a:lnTo>
                  <a:lnTo>
                    <a:pt x="3653" y="336213"/>
                  </a:lnTo>
                  <a:lnTo>
                    <a:pt x="14266" y="377784"/>
                  </a:lnTo>
                  <a:lnTo>
                    <a:pt x="31316" y="416876"/>
                  </a:lnTo>
                  <a:lnTo>
                    <a:pt x="54282" y="453041"/>
                  </a:lnTo>
                  <a:lnTo>
                    <a:pt x="82640" y="485833"/>
                  </a:lnTo>
                  <a:lnTo>
                    <a:pt x="115869" y="514805"/>
                  </a:lnTo>
                  <a:lnTo>
                    <a:pt x="153447" y="539510"/>
                  </a:lnTo>
                  <a:lnTo>
                    <a:pt x="194852" y="559503"/>
                  </a:lnTo>
                  <a:lnTo>
                    <a:pt x="239561" y="574337"/>
                  </a:lnTo>
                  <a:lnTo>
                    <a:pt x="287052" y="583564"/>
                  </a:lnTo>
                  <a:lnTo>
                    <a:pt x="336804" y="586740"/>
                  </a:lnTo>
                  <a:lnTo>
                    <a:pt x="386176" y="583564"/>
                  </a:lnTo>
                  <a:lnTo>
                    <a:pt x="433357" y="574337"/>
                  </a:lnTo>
                  <a:lnTo>
                    <a:pt x="477818" y="559503"/>
                  </a:lnTo>
                  <a:lnTo>
                    <a:pt x="519029" y="539510"/>
                  </a:lnTo>
                  <a:lnTo>
                    <a:pt x="556461" y="514805"/>
                  </a:lnTo>
                  <a:lnTo>
                    <a:pt x="589586" y="485833"/>
                  </a:lnTo>
                  <a:lnTo>
                    <a:pt x="617874" y="453041"/>
                  </a:lnTo>
                  <a:lnTo>
                    <a:pt x="640797" y="416876"/>
                  </a:lnTo>
                  <a:lnTo>
                    <a:pt x="657826" y="377784"/>
                  </a:lnTo>
                  <a:lnTo>
                    <a:pt x="668431" y="336213"/>
                  </a:lnTo>
                  <a:lnTo>
                    <a:pt x="672084" y="292608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2706" y="5521452"/>
              <a:ext cx="713740" cy="629920"/>
            </a:xfrm>
            <a:custGeom>
              <a:avLst/>
              <a:gdLst/>
              <a:ahLst/>
              <a:cxnLst/>
              <a:rect l="l" t="t" r="r" b="b"/>
              <a:pathLst>
                <a:path w="713739" h="629920">
                  <a:moveTo>
                    <a:pt x="713232" y="330708"/>
                  </a:moveTo>
                  <a:lnTo>
                    <a:pt x="713232" y="297180"/>
                  </a:lnTo>
                  <a:lnTo>
                    <a:pt x="711708" y="281940"/>
                  </a:lnTo>
                  <a:lnTo>
                    <a:pt x="696468" y="219456"/>
                  </a:lnTo>
                  <a:lnTo>
                    <a:pt x="669036" y="163068"/>
                  </a:lnTo>
                  <a:lnTo>
                    <a:pt x="641604" y="124968"/>
                  </a:lnTo>
                  <a:lnTo>
                    <a:pt x="618744" y="102108"/>
                  </a:lnTo>
                  <a:lnTo>
                    <a:pt x="606552" y="89916"/>
                  </a:lnTo>
                  <a:lnTo>
                    <a:pt x="554736" y="53340"/>
                  </a:lnTo>
                  <a:lnTo>
                    <a:pt x="493776" y="24384"/>
                  </a:lnTo>
                  <a:lnTo>
                    <a:pt x="445008" y="9144"/>
                  </a:lnTo>
                  <a:lnTo>
                    <a:pt x="426720" y="6096"/>
                  </a:lnTo>
                  <a:lnTo>
                    <a:pt x="409956" y="3048"/>
                  </a:lnTo>
                  <a:lnTo>
                    <a:pt x="374904" y="127"/>
                  </a:lnTo>
                  <a:lnTo>
                    <a:pt x="338328" y="0"/>
                  </a:lnTo>
                  <a:lnTo>
                    <a:pt x="303276" y="2921"/>
                  </a:lnTo>
                  <a:lnTo>
                    <a:pt x="301752" y="3048"/>
                  </a:lnTo>
                  <a:lnTo>
                    <a:pt x="284988" y="6096"/>
                  </a:lnTo>
                  <a:lnTo>
                    <a:pt x="266700" y="9144"/>
                  </a:lnTo>
                  <a:lnTo>
                    <a:pt x="249936" y="13716"/>
                  </a:lnTo>
                  <a:lnTo>
                    <a:pt x="202692" y="30480"/>
                  </a:lnTo>
                  <a:lnTo>
                    <a:pt x="156972" y="53340"/>
                  </a:lnTo>
                  <a:lnTo>
                    <a:pt x="105156" y="91440"/>
                  </a:lnTo>
                  <a:lnTo>
                    <a:pt x="82296" y="114300"/>
                  </a:lnTo>
                  <a:lnTo>
                    <a:pt x="71628" y="124968"/>
                  </a:lnTo>
                  <a:lnTo>
                    <a:pt x="42672" y="164592"/>
                  </a:lnTo>
                  <a:lnTo>
                    <a:pt x="21336" y="205740"/>
                  </a:lnTo>
                  <a:lnTo>
                    <a:pt x="6096" y="25146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0668" y="394716"/>
                  </a:lnTo>
                  <a:lnTo>
                    <a:pt x="16764" y="409956"/>
                  </a:lnTo>
                  <a:lnTo>
                    <a:pt x="21336" y="423672"/>
                  </a:lnTo>
                  <a:lnTo>
                    <a:pt x="28956" y="438912"/>
                  </a:lnTo>
                  <a:lnTo>
                    <a:pt x="35052" y="452628"/>
                  </a:lnTo>
                  <a:lnTo>
                    <a:pt x="41148" y="461772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60960" y="220980"/>
                  </a:lnTo>
                  <a:lnTo>
                    <a:pt x="65532" y="208788"/>
                  </a:lnTo>
                  <a:lnTo>
                    <a:pt x="94488" y="163068"/>
                  </a:lnTo>
                  <a:lnTo>
                    <a:pt x="132588" y="121920"/>
                  </a:lnTo>
                  <a:lnTo>
                    <a:pt x="179832" y="88392"/>
                  </a:lnTo>
                  <a:lnTo>
                    <a:pt x="192024" y="82296"/>
                  </a:lnTo>
                  <a:lnTo>
                    <a:pt x="205740" y="74676"/>
                  </a:lnTo>
                  <a:lnTo>
                    <a:pt x="219456" y="68580"/>
                  </a:lnTo>
                  <a:lnTo>
                    <a:pt x="233172" y="64008"/>
                  </a:lnTo>
                  <a:lnTo>
                    <a:pt x="248412" y="57912"/>
                  </a:lnTo>
                  <a:lnTo>
                    <a:pt x="262128" y="53340"/>
                  </a:lnTo>
                  <a:lnTo>
                    <a:pt x="307848" y="44196"/>
                  </a:lnTo>
                  <a:lnTo>
                    <a:pt x="324612" y="42672"/>
                  </a:lnTo>
                  <a:lnTo>
                    <a:pt x="339852" y="42672"/>
                  </a:lnTo>
                  <a:lnTo>
                    <a:pt x="356616" y="41148"/>
                  </a:lnTo>
                  <a:lnTo>
                    <a:pt x="373380" y="42672"/>
                  </a:lnTo>
                  <a:lnTo>
                    <a:pt x="388620" y="42672"/>
                  </a:lnTo>
                  <a:lnTo>
                    <a:pt x="405384" y="45720"/>
                  </a:lnTo>
                  <a:lnTo>
                    <a:pt x="420624" y="47244"/>
                  </a:lnTo>
                  <a:lnTo>
                    <a:pt x="435864" y="50292"/>
                  </a:lnTo>
                  <a:lnTo>
                    <a:pt x="451104" y="54864"/>
                  </a:lnTo>
                  <a:lnTo>
                    <a:pt x="466344" y="57912"/>
                  </a:lnTo>
                  <a:lnTo>
                    <a:pt x="480060" y="64008"/>
                  </a:lnTo>
                  <a:lnTo>
                    <a:pt x="493776" y="68580"/>
                  </a:lnTo>
                  <a:lnTo>
                    <a:pt x="507492" y="74676"/>
                  </a:lnTo>
                  <a:lnTo>
                    <a:pt x="557784" y="105156"/>
                  </a:lnTo>
                  <a:lnTo>
                    <a:pt x="591312" y="132588"/>
                  </a:lnTo>
                  <a:lnTo>
                    <a:pt x="618744" y="163068"/>
                  </a:lnTo>
                  <a:lnTo>
                    <a:pt x="626364" y="175260"/>
                  </a:lnTo>
                  <a:lnTo>
                    <a:pt x="633984" y="185928"/>
                  </a:lnTo>
                  <a:lnTo>
                    <a:pt x="656844" y="234696"/>
                  </a:lnTo>
                  <a:lnTo>
                    <a:pt x="667512" y="274320"/>
                  </a:lnTo>
                  <a:lnTo>
                    <a:pt x="670560" y="301752"/>
                  </a:lnTo>
                  <a:lnTo>
                    <a:pt x="670560" y="464820"/>
                  </a:lnTo>
                  <a:lnTo>
                    <a:pt x="678180" y="451104"/>
                  </a:lnTo>
                  <a:lnTo>
                    <a:pt x="684276" y="437388"/>
                  </a:lnTo>
                  <a:lnTo>
                    <a:pt x="691896" y="423672"/>
                  </a:lnTo>
                  <a:lnTo>
                    <a:pt x="696468" y="408432"/>
                  </a:lnTo>
                  <a:lnTo>
                    <a:pt x="702564" y="393192"/>
                  </a:lnTo>
                  <a:lnTo>
                    <a:pt x="708660" y="362712"/>
                  </a:lnTo>
                  <a:lnTo>
                    <a:pt x="711708" y="345948"/>
                  </a:lnTo>
                  <a:lnTo>
                    <a:pt x="713232" y="330708"/>
                  </a:lnTo>
                  <a:close/>
                </a:path>
                <a:path w="713739" h="629920">
                  <a:moveTo>
                    <a:pt x="670560" y="464820"/>
                  </a:moveTo>
                  <a:lnTo>
                    <a:pt x="670560" y="329184"/>
                  </a:lnTo>
                  <a:lnTo>
                    <a:pt x="667512" y="356616"/>
                  </a:lnTo>
                  <a:lnTo>
                    <a:pt x="664464" y="370332"/>
                  </a:lnTo>
                  <a:lnTo>
                    <a:pt x="652272" y="408432"/>
                  </a:lnTo>
                  <a:lnTo>
                    <a:pt x="633984" y="443484"/>
                  </a:lnTo>
                  <a:lnTo>
                    <a:pt x="617220" y="466344"/>
                  </a:lnTo>
                  <a:lnTo>
                    <a:pt x="609600" y="477012"/>
                  </a:lnTo>
                  <a:lnTo>
                    <a:pt x="600456" y="487680"/>
                  </a:lnTo>
                  <a:lnTo>
                    <a:pt x="589788" y="496824"/>
                  </a:lnTo>
                  <a:lnTo>
                    <a:pt x="579120" y="507492"/>
                  </a:lnTo>
                  <a:lnTo>
                    <a:pt x="556260" y="524256"/>
                  </a:lnTo>
                  <a:lnTo>
                    <a:pt x="531876" y="541020"/>
                  </a:lnTo>
                  <a:lnTo>
                    <a:pt x="519684" y="547116"/>
                  </a:lnTo>
                  <a:lnTo>
                    <a:pt x="507492" y="554736"/>
                  </a:lnTo>
                  <a:lnTo>
                    <a:pt x="493776" y="560832"/>
                  </a:lnTo>
                  <a:lnTo>
                    <a:pt x="480060" y="565404"/>
                  </a:lnTo>
                  <a:lnTo>
                    <a:pt x="464820" y="571500"/>
                  </a:lnTo>
                  <a:lnTo>
                    <a:pt x="449580" y="574548"/>
                  </a:lnTo>
                  <a:lnTo>
                    <a:pt x="435864" y="579120"/>
                  </a:lnTo>
                  <a:lnTo>
                    <a:pt x="420624" y="582168"/>
                  </a:lnTo>
                  <a:lnTo>
                    <a:pt x="403860" y="583692"/>
                  </a:lnTo>
                  <a:lnTo>
                    <a:pt x="388620" y="586740"/>
                  </a:lnTo>
                  <a:lnTo>
                    <a:pt x="371856" y="586740"/>
                  </a:lnTo>
                  <a:lnTo>
                    <a:pt x="356616" y="588264"/>
                  </a:lnTo>
                  <a:lnTo>
                    <a:pt x="339852" y="586740"/>
                  </a:lnTo>
                  <a:lnTo>
                    <a:pt x="323088" y="586740"/>
                  </a:lnTo>
                  <a:lnTo>
                    <a:pt x="307848" y="583692"/>
                  </a:lnTo>
                  <a:lnTo>
                    <a:pt x="292608" y="582168"/>
                  </a:lnTo>
                  <a:lnTo>
                    <a:pt x="275844" y="579120"/>
                  </a:lnTo>
                  <a:lnTo>
                    <a:pt x="262128" y="574548"/>
                  </a:lnTo>
                  <a:lnTo>
                    <a:pt x="246888" y="569976"/>
                  </a:lnTo>
                  <a:lnTo>
                    <a:pt x="233172" y="565404"/>
                  </a:lnTo>
                  <a:lnTo>
                    <a:pt x="192024" y="547116"/>
                  </a:lnTo>
                  <a:lnTo>
                    <a:pt x="153924" y="524256"/>
                  </a:lnTo>
                  <a:lnTo>
                    <a:pt x="121920" y="496824"/>
                  </a:lnTo>
                  <a:lnTo>
                    <a:pt x="112776" y="486156"/>
                  </a:lnTo>
                  <a:lnTo>
                    <a:pt x="102108" y="477012"/>
                  </a:lnTo>
                  <a:lnTo>
                    <a:pt x="94488" y="466344"/>
                  </a:lnTo>
                  <a:lnTo>
                    <a:pt x="85344" y="454152"/>
                  </a:lnTo>
                  <a:lnTo>
                    <a:pt x="79248" y="443484"/>
                  </a:lnTo>
                  <a:lnTo>
                    <a:pt x="71628" y="431292"/>
                  </a:lnTo>
                  <a:lnTo>
                    <a:pt x="59436" y="406908"/>
                  </a:lnTo>
                  <a:lnTo>
                    <a:pt x="54864" y="394716"/>
                  </a:lnTo>
                  <a:lnTo>
                    <a:pt x="51816" y="381000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61772"/>
                  </a:lnTo>
                  <a:lnTo>
                    <a:pt x="44196" y="466344"/>
                  </a:lnTo>
                  <a:lnTo>
                    <a:pt x="51816" y="480060"/>
                  </a:lnTo>
                  <a:lnTo>
                    <a:pt x="82296" y="516636"/>
                  </a:lnTo>
                  <a:lnTo>
                    <a:pt x="131064" y="559308"/>
                  </a:lnTo>
                  <a:lnTo>
                    <a:pt x="158496" y="576072"/>
                  </a:lnTo>
                  <a:lnTo>
                    <a:pt x="172212" y="585216"/>
                  </a:lnTo>
                  <a:lnTo>
                    <a:pt x="217932" y="605028"/>
                  </a:lnTo>
                  <a:lnTo>
                    <a:pt x="268224" y="620268"/>
                  </a:lnTo>
                  <a:lnTo>
                    <a:pt x="320040" y="627888"/>
                  </a:lnTo>
                  <a:lnTo>
                    <a:pt x="338328" y="629412"/>
                  </a:lnTo>
                  <a:lnTo>
                    <a:pt x="374904" y="629412"/>
                  </a:lnTo>
                  <a:lnTo>
                    <a:pt x="445008" y="620268"/>
                  </a:lnTo>
                  <a:lnTo>
                    <a:pt x="495300" y="605028"/>
                  </a:lnTo>
                  <a:lnTo>
                    <a:pt x="556260" y="576072"/>
                  </a:lnTo>
                  <a:lnTo>
                    <a:pt x="608076" y="537972"/>
                  </a:lnTo>
                  <a:lnTo>
                    <a:pt x="652272" y="490728"/>
                  </a:lnTo>
                  <a:lnTo>
                    <a:pt x="661416" y="478536"/>
                  </a:lnTo>
                  <a:lnTo>
                    <a:pt x="670560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4325" y="6717791"/>
              <a:ext cx="2603500" cy="614680"/>
            </a:xfrm>
            <a:custGeom>
              <a:avLst/>
              <a:gdLst/>
              <a:ahLst/>
              <a:cxnLst/>
              <a:rect l="l" t="t" r="r" b="b"/>
              <a:pathLst>
                <a:path w="2603500" h="614679">
                  <a:moveTo>
                    <a:pt x="2602991" y="614171"/>
                  </a:moveTo>
                  <a:lnTo>
                    <a:pt x="2602991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2602991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6957" y="6129540"/>
              <a:ext cx="3632200" cy="1224280"/>
            </a:xfrm>
            <a:custGeom>
              <a:avLst/>
              <a:gdLst/>
              <a:ahLst/>
              <a:cxnLst/>
              <a:rect l="l" t="t" r="r" b="b"/>
              <a:pathLst>
                <a:path w="3632200" h="1224279">
                  <a:moveTo>
                    <a:pt x="3631692" y="566928"/>
                  </a:moveTo>
                  <a:lnTo>
                    <a:pt x="3589020" y="566928"/>
                  </a:lnTo>
                  <a:lnTo>
                    <a:pt x="3589020" y="609600"/>
                  </a:lnTo>
                  <a:lnTo>
                    <a:pt x="3589020" y="1181100"/>
                  </a:lnTo>
                  <a:lnTo>
                    <a:pt x="1028700" y="1181100"/>
                  </a:lnTo>
                  <a:lnTo>
                    <a:pt x="1028700" y="609600"/>
                  </a:lnTo>
                  <a:lnTo>
                    <a:pt x="3589020" y="609600"/>
                  </a:lnTo>
                  <a:lnTo>
                    <a:pt x="3589020" y="566928"/>
                  </a:lnTo>
                  <a:lnTo>
                    <a:pt x="986028" y="566928"/>
                  </a:lnTo>
                  <a:lnTo>
                    <a:pt x="986028" y="876211"/>
                  </a:lnTo>
                  <a:lnTo>
                    <a:pt x="99593" y="64439"/>
                  </a:lnTo>
                  <a:lnTo>
                    <a:pt x="169164" y="79248"/>
                  </a:lnTo>
                  <a:lnTo>
                    <a:pt x="176784" y="79629"/>
                  </a:lnTo>
                  <a:lnTo>
                    <a:pt x="177050" y="79641"/>
                  </a:lnTo>
                  <a:lnTo>
                    <a:pt x="184213" y="76771"/>
                  </a:lnTo>
                  <a:lnTo>
                    <a:pt x="189953" y="71310"/>
                  </a:lnTo>
                  <a:lnTo>
                    <a:pt x="193548" y="64008"/>
                  </a:lnTo>
                  <a:lnTo>
                    <a:pt x="193929" y="55257"/>
                  </a:lnTo>
                  <a:lnTo>
                    <a:pt x="190881" y="47815"/>
                  </a:lnTo>
                  <a:lnTo>
                    <a:pt x="184975" y="42354"/>
                  </a:lnTo>
                  <a:lnTo>
                    <a:pt x="177050" y="39700"/>
                  </a:lnTo>
                  <a:lnTo>
                    <a:pt x="176784" y="39624"/>
                  </a:lnTo>
                  <a:lnTo>
                    <a:pt x="0" y="0"/>
                  </a:lnTo>
                  <a:lnTo>
                    <a:pt x="16764" y="54597"/>
                  </a:lnTo>
                  <a:lnTo>
                    <a:pt x="53340" y="173736"/>
                  </a:lnTo>
                  <a:lnTo>
                    <a:pt x="57810" y="180797"/>
                  </a:lnTo>
                  <a:lnTo>
                    <a:pt x="64008" y="185737"/>
                  </a:lnTo>
                  <a:lnTo>
                    <a:pt x="71335" y="188087"/>
                  </a:lnTo>
                  <a:lnTo>
                    <a:pt x="79248" y="187452"/>
                  </a:lnTo>
                  <a:lnTo>
                    <a:pt x="87198" y="183616"/>
                  </a:lnTo>
                  <a:lnTo>
                    <a:pt x="92583" y="177355"/>
                  </a:lnTo>
                  <a:lnTo>
                    <a:pt x="95110" y="169659"/>
                  </a:lnTo>
                  <a:lnTo>
                    <a:pt x="94488" y="161544"/>
                  </a:lnTo>
                  <a:lnTo>
                    <a:pt x="73710" y="96342"/>
                  </a:lnTo>
                  <a:lnTo>
                    <a:pt x="16764" y="44196"/>
                  </a:lnTo>
                  <a:lnTo>
                    <a:pt x="25908" y="52565"/>
                  </a:lnTo>
                  <a:lnTo>
                    <a:pt x="73710" y="96342"/>
                  </a:lnTo>
                  <a:lnTo>
                    <a:pt x="986028" y="931811"/>
                  </a:lnTo>
                  <a:lnTo>
                    <a:pt x="986028" y="1223772"/>
                  </a:lnTo>
                  <a:lnTo>
                    <a:pt x="3631692" y="1223772"/>
                  </a:lnTo>
                  <a:lnTo>
                    <a:pt x="3631692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8586" y="5605272"/>
              <a:ext cx="2125979" cy="146913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381118" y="5557517"/>
            <a:ext cx="49720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1" spc="-25" dirty="0">
                <a:latin typeface="Times New Roman"/>
                <a:cs typeface="Times New Roman"/>
              </a:rPr>
              <a:t>...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96044" y="5481317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0148" y="5313677"/>
            <a:ext cx="1414145" cy="1066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79"/>
              </a:lnSpc>
              <a:spcBef>
                <a:spcPts val="125"/>
              </a:spcBef>
              <a:tabLst>
                <a:tab pos="696595" algn="l"/>
                <a:tab pos="1176655" algn="l"/>
              </a:tabLst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spc="-530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=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79"/>
              </a:lnSpc>
              <a:tabLst>
                <a:tab pos="696595" algn="l"/>
                <a:tab pos="1176655" algn="l"/>
              </a:tabLst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spc="-530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=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41549" y="5113032"/>
            <a:ext cx="3697604" cy="1541145"/>
          </a:xfrm>
          <a:custGeom>
            <a:avLst/>
            <a:gdLst/>
            <a:ahLst/>
            <a:cxnLst/>
            <a:rect l="l" t="t" r="r" b="b"/>
            <a:pathLst>
              <a:path w="3697604" h="1541145">
                <a:moveTo>
                  <a:pt x="47244" y="835152"/>
                </a:moveTo>
                <a:lnTo>
                  <a:pt x="6096" y="827532"/>
                </a:lnTo>
                <a:lnTo>
                  <a:pt x="0" y="870204"/>
                </a:lnTo>
                <a:lnTo>
                  <a:pt x="41148" y="876300"/>
                </a:lnTo>
                <a:lnTo>
                  <a:pt x="47244" y="835152"/>
                </a:lnTo>
                <a:close/>
              </a:path>
              <a:path w="3697604" h="1541145">
                <a:moveTo>
                  <a:pt x="47244" y="694944"/>
                </a:moveTo>
                <a:lnTo>
                  <a:pt x="41148" y="653796"/>
                </a:lnTo>
                <a:lnTo>
                  <a:pt x="0" y="659892"/>
                </a:lnTo>
                <a:lnTo>
                  <a:pt x="6096" y="701040"/>
                </a:lnTo>
                <a:lnTo>
                  <a:pt x="47244" y="694944"/>
                </a:lnTo>
                <a:close/>
              </a:path>
              <a:path w="3697604" h="1541145">
                <a:moveTo>
                  <a:pt x="131064" y="847344"/>
                </a:moveTo>
                <a:lnTo>
                  <a:pt x="89916" y="841248"/>
                </a:lnTo>
                <a:lnTo>
                  <a:pt x="83820" y="882396"/>
                </a:lnTo>
                <a:lnTo>
                  <a:pt x="124968" y="888492"/>
                </a:lnTo>
                <a:lnTo>
                  <a:pt x="131064" y="847344"/>
                </a:lnTo>
                <a:close/>
              </a:path>
              <a:path w="3697604" h="1541145">
                <a:moveTo>
                  <a:pt x="131064" y="682752"/>
                </a:moveTo>
                <a:lnTo>
                  <a:pt x="124968" y="641604"/>
                </a:lnTo>
                <a:lnTo>
                  <a:pt x="83820" y="647700"/>
                </a:lnTo>
                <a:lnTo>
                  <a:pt x="89916" y="688848"/>
                </a:lnTo>
                <a:lnTo>
                  <a:pt x="131064" y="682752"/>
                </a:lnTo>
                <a:close/>
              </a:path>
              <a:path w="3697604" h="1541145">
                <a:moveTo>
                  <a:pt x="213360" y="859536"/>
                </a:moveTo>
                <a:lnTo>
                  <a:pt x="172212" y="853440"/>
                </a:lnTo>
                <a:lnTo>
                  <a:pt x="166116" y="894588"/>
                </a:lnTo>
                <a:lnTo>
                  <a:pt x="207264" y="902208"/>
                </a:lnTo>
                <a:lnTo>
                  <a:pt x="213360" y="859536"/>
                </a:lnTo>
                <a:close/>
              </a:path>
              <a:path w="3697604" h="1541145">
                <a:moveTo>
                  <a:pt x="213360" y="670560"/>
                </a:moveTo>
                <a:lnTo>
                  <a:pt x="207264" y="627888"/>
                </a:lnTo>
                <a:lnTo>
                  <a:pt x="166116" y="633984"/>
                </a:lnTo>
                <a:lnTo>
                  <a:pt x="172212" y="676656"/>
                </a:lnTo>
                <a:lnTo>
                  <a:pt x="213360" y="670560"/>
                </a:lnTo>
                <a:close/>
              </a:path>
              <a:path w="3697604" h="1541145">
                <a:moveTo>
                  <a:pt x="297180" y="873252"/>
                </a:moveTo>
                <a:lnTo>
                  <a:pt x="256032" y="867156"/>
                </a:lnTo>
                <a:lnTo>
                  <a:pt x="248412" y="908304"/>
                </a:lnTo>
                <a:lnTo>
                  <a:pt x="291084" y="914400"/>
                </a:lnTo>
                <a:lnTo>
                  <a:pt x="297180" y="873252"/>
                </a:lnTo>
                <a:close/>
              </a:path>
              <a:path w="3697604" h="1541145">
                <a:moveTo>
                  <a:pt x="297180" y="656844"/>
                </a:moveTo>
                <a:lnTo>
                  <a:pt x="291084" y="615696"/>
                </a:lnTo>
                <a:lnTo>
                  <a:pt x="248412" y="621792"/>
                </a:lnTo>
                <a:lnTo>
                  <a:pt x="256032" y="662940"/>
                </a:lnTo>
                <a:lnTo>
                  <a:pt x="297180" y="656844"/>
                </a:lnTo>
                <a:close/>
              </a:path>
              <a:path w="3697604" h="1541145">
                <a:moveTo>
                  <a:pt x="379476" y="885444"/>
                </a:moveTo>
                <a:lnTo>
                  <a:pt x="338328" y="879348"/>
                </a:lnTo>
                <a:lnTo>
                  <a:pt x="332232" y="920496"/>
                </a:lnTo>
                <a:lnTo>
                  <a:pt x="373380" y="926592"/>
                </a:lnTo>
                <a:lnTo>
                  <a:pt x="379476" y="885444"/>
                </a:lnTo>
                <a:close/>
              </a:path>
              <a:path w="3697604" h="1541145">
                <a:moveTo>
                  <a:pt x="379476" y="644652"/>
                </a:moveTo>
                <a:lnTo>
                  <a:pt x="373380" y="603504"/>
                </a:lnTo>
                <a:lnTo>
                  <a:pt x="332232" y="609600"/>
                </a:lnTo>
                <a:lnTo>
                  <a:pt x="338328" y="650748"/>
                </a:lnTo>
                <a:lnTo>
                  <a:pt x="379476" y="644652"/>
                </a:lnTo>
                <a:close/>
              </a:path>
              <a:path w="3697604" h="1541145">
                <a:moveTo>
                  <a:pt x="463296" y="899160"/>
                </a:moveTo>
                <a:lnTo>
                  <a:pt x="422148" y="891540"/>
                </a:lnTo>
                <a:lnTo>
                  <a:pt x="414528" y="934212"/>
                </a:lnTo>
                <a:lnTo>
                  <a:pt x="457200" y="940308"/>
                </a:lnTo>
                <a:lnTo>
                  <a:pt x="463296" y="899160"/>
                </a:lnTo>
                <a:close/>
              </a:path>
              <a:path w="3697604" h="1541145">
                <a:moveTo>
                  <a:pt x="463296" y="630936"/>
                </a:moveTo>
                <a:lnTo>
                  <a:pt x="457200" y="589788"/>
                </a:lnTo>
                <a:lnTo>
                  <a:pt x="414528" y="595884"/>
                </a:lnTo>
                <a:lnTo>
                  <a:pt x="422148" y="638556"/>
                </a:lnTo>
                <a:lnTo>
                  <a:pt x="463296" y="630936"/>
                </a:lnTo>
                <a:close/>
              </a:path>
              <a:path w="3697604" h="1541145">
                <a:moveTo>
                  <a:pt x="545592" y="911352"/>
                </a:moveTo>
                <a:lnTo>
                  <a:pt x="504444" y="905256"/>
                </a:lnTo>
                <a:lnTo>
                  <a:pt x="498348" y="946404"/>
                </a:lnTo>
                <a:lnTo>
                  <a:pt x="539496" y="952500"/>
                </a:lnTo>
                <a:lnTo>
                  <a:pt x="545592" y="911352"/>
                </a:lnTo>
                <a:close/>
              </a:path>
              <a:path w="3697604" h="1541145">
                <a:moveTo>
                  <a:pt x="545592" y="618744"/>
                </a:moveTo>
                <a:lnTo>
                  <a:pt x="539496" y="577596"/>
                </a:lnTo>
                <a:lnTo>
                  <a:pt x="498348" y="583692"/>
                </a:lnTo>
                <a:lnTo>
                  <a:pt x="504444" y="624840"/>
                </a:lnTo>
                <a:lnTo>
                  <a:pt x="545592" y="618744"/>
                </a:lnTo>
                <a:close/>
              </a:path>
              <a:path w="3697604" h="1541145">
                <a:moveTo>
                  <a:pt x="629412" y="923544"/>
                </a:moveTo>
                <a:lnTo>
                  <a:pt x="586740" y="917448"/>
                </a:lnTo>
                <a:lnTo>
                  <a:pt x="580644" y="958596"/>
                </a:lnTo>
                <a:lnTo>
                  <a:pt x="621792" y="964692"/>
                </a:lnTo>
                <a:lnTo>
                  <a:pt x="629412" y="923544"/>
                </a:lnTo>
                <a:close/>
              </a:path>
              <a:path w="3697604" h="1541145">
                <a:moveTo>
                  <a:pt x="629412" y="606552"/>
                </a:moveTo>
                <a:lnTo>
                  <a:pt x="621792" y="563880"/>
                </a:lnTo>
                <a:lnTo>
                  <a:pt x="580644" y="571500"/>
                </a:lnTo>
                <a:lnTo>
                  <a:pt x="586740" y="612648"/>
                </a:lnTo>
                <a:lnTo>
                  <a:pt x="629412" y="606552"/>
                </a:lnTo>
                <a:close/>
              </a:path>
              <a:path w="3697604" h="1541145">
                <a:moveTo>
                  <a:pt x="711708" y="937260"/>
                </a:moveTo>
                <a:lnTo>
                  <a:pt x="670560" y="929640"/>
                </a:lnTo>
                <a:lnTo>
                  <a:pt x="664464" y="972312"/>
                </a:lnTo>
                <a:lnTo>
                  <a:pt x="705612" y="978408"/>
                </a:lnTo>
                <a:lnTo>
                  <a:pt x="711708" y="937260"/>
                </a:lnTo>
                <a:close/>
              </a:path>
              <a:path w="3697604" h="1541145">
                <a:moveTo>
                  <a:pt x="711708" y="592836"/>
                </a:moveTo>
                <a:lnTo>
                  <a:pt x="705612" y="551688"/>
                </a:lnTo>
                <a:lnTo>
                  <a:pt x="664464" y="557784"/>
                </a:lnTo>
                <a:lnTo>
                  <a:pt x="670560" y="598932"/>
                </a:lnTo>
                <a:lnTo>
                  <a:pt x="711708" y="592836"/>
                </a:lnTo>
                <a:close/>
              </a:path>
              <a:path w="3697604" h="1541145">
                <a:moveTo>
                  <a:pt x="795528" y="949452"/>
                </a:moveTo>
                <a:lnTo>
                  <a:pt x="752856" y="943356"/>
                </a:lnTo>
                <a:lnTo>
                  <a:pt x="746760" y="984504"/>
                </a:lnTo>
                <a:lnTo>
                  <a:pt x="787908" y="990600"/>
                </a:lnTo>
                <a:lnTo>
                  <a:pt x="795528" y="949452"/>
                </a:lnTo>
                <a:close/>
              </a:path>
              <a:path w="3697604" h="1541145">
                <a:moveTo>
                  <a:pt x="795528" y="580644"/>
                </a:moveTo>
                <a:lnTo>
                  <a:pt x="787908" y="539496"/>
                </a:lnTo>
                <a:lnTo>
                  <a:pt x="746760" y="545592"/>
                </a:lnTo>
                <a:lnTo>
                  <a:pt x="752856" y="586740"/>
                </a:lnTo>
                <a:lnTo>
                  <a:pt x="795528" y="580644"/>
                </a:lnTo>
                <a:close/>
              </a:path>
              <a:path w="3697604" h="1541145">
                <a:moveTo>
                  <a:pt x="877824" y="961644"/>
                </a:moveTo>
                <a:lnTo>
                  <a:pt x="836676" y="955548"/>
                </a:lnTo>
                <a:lnTo>
                  <a:pt x="830580" y="996696"/>
                </a:lnTo>
                <a:lnTo>
                  <a:pt x="871728" y="1004316"/>
                </a:lnTo>
                <a:lnTo>
                  <a:pt x="877824" y="961644"/>
                </a:lnTo>
                <a:close/>
              </a:path>
              <a:path w="3697604" h="1541145">
                <a:moveTo>
                  <a:pt x="877824" y="568452"/>
                </a:moveTo>
                <a:lnTo>
                  <a:pt x="871728" y="525780"/>
                </a:lnTo>
                <a:lnTo>
                  <a:pt x="830580" y="531876"/>
                </a:lnTo>
                <a:lnTo>
                  <a:pt x="836676" y="574548"/>
                </a:lnTo>
                <a:lnTo>
                  <a:pt x="877824" y="568452"/>
                </a:lnTo>
                <a:close/>
              </a:path>
              <a:path w="3697604" h="1541145">
                <a:moveTo>
                  <a:pt x="960120" y="975360"/>
                </a:moveTo>
                <a:lnTo>
                  <a:pt x="918972" y="969264"/>
                </a:lnTo>
                <a:lnTo>
                  <a:pt x="912876" y="1010412"/>
                </a:lnTo>
                <a:lnTo>
                  <a:pt x="954024" y="1016508"/>
                </a:lnTo>
                <a:lnTo>
                  <a:pt x="960120" y="975360"/>
                </a:lnTo>
                <a:close/>
              </a:path>
              <a:path w="3697604" h="1541145">
                <a:moveTo>
                  <a:pt x="960120" y="554736"/>
                </a:moveTo>
                <a:lnTo>
                  <a:pt x="954024" y="513588"/>
                </a:lnTo>
                <a:lnTo>
                  <a:pt x="912876" y="519684"/>
                </a:lnTo>
                <a:lnTo>
                  <a:pt x="918972" y="560832"/>
                </a:lnTo>
                <a:lnTo>
                  <a:pt x="960120" y="554736"/>
                </a:lnTo>
                <a:close/>
              </a:path>
              <a:path w="3697604" h="1541145">
                <a:moveTo>
                  <a:pt x="1094232" y="1016508"/>
                </a:moveTo>
                <a:lnTo>
                  <a:pt x="979932" y="935736"/>
                </a:lnTo>
                <a:lnTo>
                  <a:pt x="960120" y="1060704"/>
                </a:lnTo>
                <a:lnTo>
                  <a:pt x="1094232" y="1016508"/>
                </a:lnTo>
                <a:close/>
              </a:path>
              <a:path w="3697604" h="1541145">
                <a:moveTo>
                  <a:pt x="1094232" y="513588"/>
                </a:moveTo>
                <a:lnTo>
                  <a:pt x="960120" y="469392"/>
                </a:lnTo>
                <a:lnTo>
                  <a:pt x="979932" y="594360"/>
                </a:lnTo>
                <a:lnTo>
                  <a:pt x="1094232" y="513588"/>
                </a:lnTo>
                <a:close/>
              </a:path>
              <a:path w="3697604" h="1541145">
                <a:moveTo>
                  <a:pt x="2732532" y="995172"/>
                </a:moveTo>
                <a:lnTo>
                  <a:pt x="2689860" y="995172"/>
                </a:lnTo>
                <a:lnTo>
                  <a:pt x="2689860" y="1037844"/>
                </a:lnTo>
                <a:lnTo>
                  <a:pt x="2732532" y="1037844"/>
                </a:lnTo>
                <a:lnTo>
                  <a:pt x="2732532" y="995172"/>
                </a:lnTo>
                <a:close/>
              </a:path>
              <a:path w="3697604" h="1541145">
                <a:moveTo>
                  <a:pt x="2732532" y="492252"/>
                </a:moveTo>
                <a:lnTo>
                  <a:pt x="2689860" y="492252"/>
                </a:lnTo>
                <a:lnTo>
                  <a:pt x="2689860" y="533400"/>
                </a:lnTo>
                <a:lnTo>
                  <a:pt x="2732532" y="533400"/>
                </a:lnTo>
                <a:lnTo>
                  <a:pt x="2732532" y="492252"/>
                </a:lnTo>
                <a:close/>
              </a:path>
              <a:path w="3697604" h="1541145">
                <a:moveTo>
                  <a:pt x="2737104" y="1178052"/>
                </a:moveTo>
                <a:lnTo>
                  <a:pt x="2695956" y="1164336"/>
                </a:lnTo>
                <a:lnTo>
                  <a:pt x="2683764" y="1203960"/>
                </a:lnTo>
                <a:lnTo>
                  <a:pt x="2723388" y="1217676"/>
                </a:lnTo>
                <a:lnTo>
                  <a:pt x="2737104" y="1178052"/>
                </a:lnTo>
                <a:close/>
              </a:path>
              <a:path w="3697604" h="1541145">
                <a:moveTo>
                  <a:pt x="2737104" y="432816"/>
                </a:moveTo>
                <a:lnTo>
                  <a:pt x="2720340" y="393192"/>
                </a:lnTo>
                <a:lnTo>
                  <a:pt x="2682240" y="409956"/>
                </a:lnTo>
                <a:lnTo>
                  <a:pt x="2697480" y="448056"/>
                </a:lnTo>
                <a:lnTo>
                  <a:pt x="2737104" y="432816"/>
                </a:lnTo>
                <a:close/>
              </a:path>
              <a:path w="3697604" h="1541145">
                <a:moveTo>
                  <a:pt x="2814828" y="400812"/>
                </a:moveTo>
                <a:lnTo>
                  <a:pt x="2798064" y="361188"/>
                </a:lnTo>
                <a:lnTo>
                  <a:pt x="2759964" y="377952"/>
                </a:lnTo>
                <a:lnTo>
                  <a:pt x="2775204" y="416052"/>
                </a:lnTo>
                <a:lnTo>
                  <a:pt x="2814828" y="400812"/>
                </a:lnTo>
                <a:close/>
              </a:path>
              <a:path w="3697604" h="1541145">
                <a:moveTo>
                  <a:pt x="2816352" y="1203960"/>
                </a:moveTo>
                <a:lnTo>
                  <a:pt x="2776728" y="1191768"/>
                </a:lnTo>
                <a:lnTo>
                  <a:pt x="2763012" y="1231392"/>
                </a:lnTo>
                <a:lnTo>
                  <a:pt x="2802636" y="1245108"/>
                </a:lnTo>
                <a:lnTo>
                  <a:pt x="2816352" y="1203960"/>
                </a:lnTo>
                <a:close/>
              </a:path>
              <a:path w="3697604" h="1541145">
                <a:moveTo>
                  <a:pt x="2816352" y="995172"/>
                </a:moveTo>
                <a:lnTo>
                  <a:pt x="2773680" y="995172"/>
                </a:lnTo>
                <a:lnTo>
                  <a:pt x="2773680" y="1037844"/>
                </a:lnTo>
                <a:lnTo>
                  <a:pt x="2816352" y="1037844"/>
                </a:lnTo>
                <a:lnTo>
                  <a:pt x="2816352" y="995172"/>
                </a:lnTo>
                <a:close/>
              </a:path>
              <a:path w="3697604" h="1541145">
                <a:moveTo>
                  <a:pt x="2816352" y="492252"/>
                </a:moveTo>
                <a:lnTo>
                  <a:pt x="2773680" y="492252"/>
                </a:lnTo>
                <a:lnTo>
                  <a:pt x="2773680" y="533400"/>
                </a:lnTo>
                <a:lnTo>
                  <a:pt x="2816352" y="533400"/>
                </a:lnTo>
                <a:lnTo>
                  <a:pt x="2816352" y="492252"/>
                </a:lnTo>
                <a:close/>
              </a:path>
              <a:path w="3697604" h="1541145">
                <a:moveTo>
                  <a:pt x="2892552" y="367284"/>
                </a:moveTo>
                <a:lnTo>
                  <a:pt x="2875788" y="329184"/>
                </a:lnTo>
                <a:lnTo>
                  <a:pt x="2837688" y="344424"/>
                </a:lnTo>
                <a:lnTo>
                  <a:pt x="2852928" y="384048"/>
                </a:lnTo>
                <a:lnTo>
                  <a:pt x="2892552" y="367284"/>
                </a:lnTo>
                <a:close/>
              </a:path>
              <a:path w="3697604" h="1541145">
                <a:moveTo>
                  <a:pt x="2895600" y="1231392"/>
                </a:moveTo>
                <a:lnTo>
                  <a:pt x="2855976" y="1217676"/>
                </a:lnTo>
                <a:lnTo>
                  <a:pt x="2842260" y="1257300"/>
                </a:lnTo>
                <a:lnTo>
                  <a:pt x="2881884" y="1271016"/>
                </a:lnTo>
                <a:lnTo>
                  <a:pt x="2895600" y="1231392"/>
                </a:lnTo>
                <a:close/>
              </a:path>
              <a:path w="3697604" h="1541145">
                <a:moveTo>
                  <a:pt x="2900172" y="995172"/>
                </a:moveTo>
                <a:lnTo>
                  <a:pt x="2857500" y="995172"/>
                </a:lnTo>
                <a:lnTo>
                  <a:pt x="2857500" y="1037844"/>
                </a:lnTo>
                <a:lnTo>
                  <a:pt x="2900172" y="1037844"/>
                </a:lnTo>
                <a:lnTo>
                  <a:pt x="2900172" y="995172"/>
                </a:lnTo>
                <a:close/>
              </a:path>
              <a:path w="3697604" h="1541145">
                <a:moveTo>
                  <a:pt x="2900172" y="492252"/>
                </a:moveTo>
                <a:lnTo>
                  <a:pt x="2857500" y="492252"/>
                </a:lnTo>
                <a:lnTo>
                  <a:pt x="2857500" y="533400"/>
                </a:lnTo>
                <a:lnTo>
                  <a:pt x="2900172" y="533400"/>
                </a:lnTo>
                <a:lnTo>
                  <a:pt x="2900172" y="492252"/>
                </a:lnTo>
                <a:close/>
              </a:path>
              <a:path w="3697604" h="1541145">
                <a:moveTo>
                  <a:pt x="2968752" y="335280"/>
                </a:moveTo>
                <a:lnTo>
                  <a:pt x="2953512" y="297180"/>
                </a:lnTo>
                <a:lnTo>
                  <a:pt x="2913888" y="312420"/>
                </a:lnTo>
                <a:lnTo>
                  <a:pt x="2930652" y="352044"/>
                </a:lnTo>
                <a:lnTo>
                  <a:pt x="2968752" y="335280"/>
                </a:lnTo>
                <a:close/>
              </a:path>
              <a:path w="3697604" h="1541145">
                <a:moveTo>
                  <a:pt x="2974848" y="1257300"/>
                </a:moveTo>
                <a:lnTo>
                  <a:pt x="2935224" y="1245108"/>
                </a:lnTo>
                <a:lnTo>
                  <a:pt x="2923032" y="1284732"/>
                </a:lnTo>
                <a:lnTo>
                  <a:pt x="2962656" y="1296924"/>
                </a:lnTo>
                <a:lnTo>
                  <a:pt x="2974848" y="1257300"/>
                </a:lnTo>
                <a:close/>
              </a:path>
              <a:path w="3697604" h="1541145">
                <a:moveTo>
                  <a:pt x="2983992" y="995172"/>
                </a:moveTo>
                <a:lnTo>
                  <a:pt x="2941320" y="995172"/>
                </a:lnTo>
                <a:lnTo>
                  <a:pt x="2941320" y="1037844"/>
                </a:lnTo>
                <a:lnTo>
                  <a:pt x="2983992" y="1037844"/>
                </a:lnTo>
                <a:lnTo>
                  <a:pt x="2983992" y="995172"/>
                </a:lnTo>
                <a:close/>
              </a:path>
              <a:path w="3697604" h="1541145">
                <a:moveTo>
                  <a:pt x="2983992" y="492252"/>
                </a:moveTo>
                <a:lnTo>
                  <a:pt x="2941320" y="492252"/>
                </a:lnTo>
                <a:lnTo>
                  <a:pt x="2941320" y="533400"/>
                </a:lnTo>
                <a:lnTo>
                  <a:pt x="2983992" y="533400"/>
                </a:lnTo>
                <a:lnTo>
                  <a:pt x="2983992" y="492252"/>
                </a:lnTo>
                <a:close/>
              </a:path>
              <a:path w="3697604" h="1541145">
                <a:moveTo>
                  <a:pt x="3046476" y="303276"/>
                </a:moveTo>
                <a:lnTo>
                  <a:pt x="3031236" y="265176"/>
                </a:lnTo>
                <a:lnTo>
                  <a:pt x="2991612" y="280416"/>
                </a:lnTo>
                <a:lnTo>
                  <a:pt x="3008376" y="320040"/>
                </a:lnTo>
                <a:lnTo>
                  <a:pt x="3046476" y="303276"/>
                </a:lnTo>
                <a:close/>
              </a:path>
              <a:path w="3697604" h="1541145">
                <a:moveTo>
                  <a:pt x="3055620" y="1284732"/>
                </a:moveTo>
                <a:lnTo>
                  <a:pt x="3015996" y="1271016"/>
                </a:lnTo>
                <a:lnTo>
                  <a:pt x="3002280" y="1310640"/>
                </a:lnTo>
                <a:lnTo>
                  <a:pt x="3041904" y="1324356"/>
                </a:lnTo>
                <a:lnTo>
                  <a:pt x="3055620" y="1284732"/>
                </a:lnTo>
                <a:close/>
              </a:path>
              <a:path w="3697604" h="1541145">
                <a:moveTo>
                  <a:pt x="3067812" y="995172"/>
                </a:moveTo>
                <a:lnTo>
                  <a:pt x="3025140" y="995172"/>
                </a:lnTo>
                <a:lnTo>
                  <a:pt x="3025140" y="1037844"/>
                </a:lnTo>
                <a:lnTo>
                  <a:pt x="3067812" y="1037844"/>
                </a:lnTo>
                <a:lnTo>
                  <a:pt x="3067812" y="995172"/>
                </a:lnTo>
                <a:close/>
              </a:path>
              <a:path w="3697604" h="1541145">
                <a:moveTo>
                  <a:pt x="3067812" y="492252"/>
                </a:moveTo>
                <a:lnTo>
                  <a:pt x="3025140" y="492252"/>
                </a:lnTo>
                <a:lnTo>
                  <a:pt x="3025140" y="533400"/>
                </a:lnTo>
                <a:lnTo>
                  <a:pt x="3067812" y="533400"/>
                </a:lnTo>
                <a:lnTo>
                  <a:pt x="3067812" y="492252"/>
                </a:lnTo>
                <a:close/>
              </a:path>
              <a:path w="3697604" h="1541145">
                <a:moveTo>
                  <a:pt x="3124200" y="271272"/>
                </a:moveTo>
                <a:lnTo>
                  <a:pt x="3108960" y="231648"/>
                </a:lnTo>
                <a:lnTo>
                  <a:pt x="3069336" y="248412"/>
                </a:lnTo>
                <a:lnTo>
                  <a:pt x="3086100" y="286512"/>
                </a:lnTo>
                <a:lnTo>
                  <a:pt x="3124200" y="271272"/>
                </a:lnTo>
                <a:close/>
              </a:path>
              <a:path w="3697604" h="1541145">
                <a:moveTo>
                  <a:pt x="3134868" y="1310640"/>
                </a:moveTo>
                <a:lnTo>
                  <a:pt x="3095244" y="1296924"/>
                </a:lnTo>
                <a:lnTo>
                  <a:pt x="3081528" y="1338072"/>
                </a:lnTo>
                <a:lnTo>
                  <a:pt x="3121152" y="1350264"/>
                </a:lnTo>
                <a:lnTo>
                  <a:pt x="3134868" y="1310640"/>
                </a:lnTo>
                <a:close/>
              </a:path>
              <a:path w="3697604" h="1541145">
                <a:moveTo>
                  <a:pt x="3151632" y="995172"/>
                </a:moveTo>
                <a:lnTo>
                  <a:pt x="3110484" y="995172"/>
                </a:lnTo>
                <a:lnTo>
                  <a:pt x="3110484" y="1037844"/>
                </a:lnTo>
                <a:lnTo>
                  <a:pt x="3151632" y="1037844"/>
                </a:lnTo>
                <a:lnTo>
                  <a:pt x="3151632" y="995172"/>
                </a:lnTo>
                <a:close/>
              </a:path>
              <a:path w="3697604" h="1541145">
                <a:moveTo>
                  <a:pt x="3151632" y="492252"/>
                </a:moveTo>
                <a:lnTo>
                  <a:pt x="3110484" y="492252"/>
                </a:lnTo>
                <a:lnTo>
                  <a:pt x="3110484" y="533400"/>
                </a:lnTo>
                <a:lnTo>
                  <a:pt x="3151632" y="533400"/>
                </a:lnTo>
                <a:lnTo>
                  <a:pt x="3151632" y="492252"/>
                </a:lnTo>
                <a:close/>
              </a:path>
              <a:path w="3697604" h="1541145">
                <a:moveTo>
                  <a:pt x="3201924" y="239268"/>
                </a:moveTo>
                <a:lnTo>
                  <a:pt x="3185160" y="199644"/>
                </a:lnTo>
                <a:lnTo>
                  <a:pt x="3147060" y="216408"/>
                </a:lnTo>
                <a:lnTo>
                  <a:pt x="3163824" y="254508"/>
                </a:lnTo>
                <a:lnTo>
                  <a:pt x="3201924" y="239268"/>
                </a:lnTo>
                <a:close/>
              </a:path>
              <a:path w="3697604" h="1541145">
                <a:moveTo>
                  <a:pt x="3214116" y="1338072"/>
                </a:moveTo>
                <a:lnTo>
                  <a:pt x="3174492" y="1324356"/>
                </a:lnTo>
                <a:lnTo>
                  <a:pt x="3160776" y="1363980"/>
                </a:lnTo>
                <a:lnTo>
                  <a:pt x="3200400" y="1377696"/>
                </a:lnTo>
                <a:lnTo>
                  <a:pt x="3214116" y="1338072"/>
                </a:lnTo>
                <a:close/>
              </a:path>
              <a:path w="3697604" h="1541145">
                <a:moveTo>
                  <a:pt x="3235452" y="995172"/>
                </a:moveTo>
                <a:lnTo>
                  <a:pt x="3194304" y="995172"/>
                </a:lnTo>
                <a:lnTo>
                  <a:pt x="3194304" y="1037844"/>
                </a:lnTo>
                <a:lnTo>
                  <a:pt x="3235452" y="1037844"/>
                </a:lnTo>
                <a:lnTo>
                  <a:pt x="3235452" y="995172"/>
                </a:lnTo>
                <a:close/>
              </a:path>
              <a:path w="3697604" h="1541145">
                <a:moveTo>
                  <a:pt x="3235452" y="492252"/>
                </a:moveTo>
                <a:lnTo>
                  <a:pt x="3194304" y="492252"/>
                </a:lnTo>
                <a:lnTo>
                  <a:pt x="3194304" y="533400"/>
                </a:lnTo>
                <a:lnTo>
                  <a:pt x="3235452" y="533400"/>
                </a:lnTo>
                <a:lnTo>
                  <a:pt x="3235452" y="492252"/>
                </a:lnTo>
                <a:close/>
              </a:path>
              <a:path w="3697604" h="1541145">
                <a:moveTo>
                  <a:pt x="3279648" y="205740"/>
                </a:moveTo>
                <a:lnTo>
                  <a:pt x="3262884" y="167640"/>
                </a:lnTo>
                <a:lnTo>
                  <a:pt x="3224784" y="184404"/>
                </a:lnTo>
                <a:lnTo>
                  <a:pt x="3240024" y="222504"/>
                </a:lnTo>
                <a:lnTo>
                  <a:pt x="3279648" y="205740"/>
                </a:lnTo>
                <a:close/>
              </a:path>
              <a:path w="3697604" h="1541145">
                <a:moveTo>
                  <a:pt x="3293364" y="1363980"/>
                </a:moveTo>
                <a:lnTo>
                  <a:pt x="3253740" y="1350264"/>
                </a:lnTo>
                <a:lnTo>
                  <a:pt x="3241548" y="1389888"/>
                </a:lnTo>
                <a:lnTo>
                  <a:pt x="3281172" y="1403604"/>
                </a:lnTo>
                <a:lnTo>
                  <a:pt x="3293364" y="1363980"/>
                </a:lnTo>
                <a:close/>
              </a:path>
              <a:path w="3697604" h="1541145">
                <a:moveTo>
                  <a:pt x="3319272" y="995172"/>
                </a:moveTo>
                <a:lnTo>
                  <a:pt x="3278124" y="995172"/>
                </a:lnTo>
                <a:lnTo>
                  <a:pt x="3278124" y="1037844"/>
                </a:lnTo>
                <a:lnTo>
                  <a:pt x="3319272" y="1037844"/>
                </a:lnTo>
                <a:lnTo>
                  <a:pt x="3319272" y="995172"/>
                </a:lnTo>
                <a:close/>
              </a:path>
              <a:path w="3697604" h="1541145">
                <a:moveTo>
                  <a:pt x="3319272" y="492252"/>
                </a:moveTo>
                <a:lnTo>
                  <a:pt x="3278124" y="492252"/>
                </a:lnTo>
                <a:lnTo>
                  <a:pt x="3278124" y="533400"/>
                </a:lnTo>
                <a:lnTo>
                  <a:pt x="3319272" y="533400"/>
                </a:lnTo>
                <a:lnTo>
                  <a:pt x="3319272" y="492252"/>
                </a:lnTo>
                <a:close/>
              </a:path>
              <a:path w="3697604" h="1541145">
                <a:moveTo>
                  <a:pt x="3357372" y="173736"/>
                </a:moveTo>
                <a:lnTo>
                  <a:pt x="3340608" y="135636"/>
                </a:lnTo>
                <a:lnTo>
                  <a:pt x="3302508" y="150876"/>
                </a:lnTo>
                <a:lnTo>
                  <a:pt x="3317748" y="190500"/>
                </a:lnTo>
                <a:lnTo>
                  <a:pt x="3357372" y="173736"/>
                </a:lnTo>
                <a:close/>
              </a:path>
              <a:path w="3697604" h="1541145">
                <a:moveTo>
                  <a:pt x="3374136" y="1389888"/>
                </a:moveTo>
                <a:lnTo>
                  <a:pt x="3334512" y="1377696"/>
                </a:lnTo>
                <a:lnTo>
                  <a:pt x="3320796" y="1417320"/>
                </a:lnTo>
                <a:lnTo>
                  <a:pt x="3360420" y="1431036"/>
                </a:lnTo>
                <a:lnTo>
                  <a:pt x="3374136" y="1389888"/>
                </a:lnTo>
                <a:close/>
              </a:path>
              <a:path w="3697604" h="1541145">
                <a:moveTo>
                  <a:pt x="3403092" y="995172"/>
                </a:moveTo>
                <a:lnTo>
                  <a:pt x="3361944" y="995172"/>
                </a:lnTo>
                <a:lnTo>
                  <a:pt x="3361944" y="1037844"/>
                </a:lnTo>
                <a:lnTo>
                  <a:pt x="3403092" y="1037844"/>
                </a:lnTo>
                <a:lnTo>
                  <a:pt x="3403092" y="995172"/>
                </a:lnTo>
                <a:close/>
              </a:path>
              <a:path w="3697604" h="1541145">
                <a:moveTo>
                  <a:pt x="3403092" y="492252"/>
                </a:moveTo>
                <a:lnTo>
                  <a:pt x="3361944" y="492252"/>
                </a:lnTo>
                <a:lnTo>
                  <a:pt x="3361944" y="533400"/>
                </a:lnTo>
                <a:lnTo>
                  <a:pt x="3403092" y="533400"/>
                </a:lnTo>
                <a:lnTo>
                  <a:pt x="3403092" y="492252"/>
                </a:lnTo>
                <a:close/>
              </a:path>
              <a:path w="3697604" h="1541145">
                <a:moveTo>
                  <a:pt x="3435096" y="141732"/>
                </a:moveTo>
                <a:lnTo>
                  <a:pt x="3418332" y="103632"/>
                </a:lnTo>
                <a:lnTo>
                  <a:pt x="3380232" y="118872"/>
                </a:lnTo>
                <a:lnTo>
                  <a:pt x="3395472" y="158496"/>
                </a:lnTo>
                <a:lnTo>
                  <a:pt x="3435096" y="141732"/>
                </a:lnTo>
                <a:close/>
              </a:path>
              <a:path w="3697604" h="1541145">
                <a:moveTo>
                  <a:pt x="3453384" y="1417320"/>
                </a:moveTo>
                <a:lnTo>
                  <a:pt x="3413760" y="1403604"/>
                </a:lnTo>
                <a:lnTo>
                  <a:pt x="3400044" y="1443228"/>
                </a:lnTo>
                <a:lnTo>
                  <a:pt x="3439668" y="1456944"/>
                </a:lnTo>
                <a:lnTo>
                  <a:pt x="3453384" y="1417320"/>
                </a:lnTo>
                <a:close/>
              </a:path>
              <a:path w="3697604" h="1541145">
                <a:moveTo>
                  <a:pt x="3486912" y="995172"/>
                </a:moveTo>
                <a:lnTo>
                  <a:pt x="3445764" y="995172"/>
                </a:lnTo>
                <a:lnTo>
                  <a:pt x="3445764" y="1037844"/>
                </a:lnTo>
                <a:lnTo>
                  <a:pt x="3486912" y="1037844"/>
                </a:lnTo>
                <a:lnTo>
                  <a:pt x="3486912" y="995172"/>
                </a:lnTo>
                <a:close/>
              </a:path>
              <a:path w="3697604" h="1541145">
                <a:moveTo>
                  <a:pt x="3486912" y="492252"/>
                </a:moveTo>
                <a:lnTo>
                  <a:pt x="3445764" y="492252"/>
                </a:lnTo>
                <a:lnTo>
                  <a:pt x="3445764" y="533400"/>
                </a:lnTo>
                <a:lnTo>
                  <a:pt x="3486912" y="533400"/>
                </a:lnTo>
                <a:lnTo>
                  <a:pt x="3486912" y="492252"/>
                </a:lnTo>
                <a:close/>
              </a:path>
              <a:path w="3697604" h="1541145">
                <a:moveTo>
                  <a:pt x="3511296" y="109728"/>
                </a:moveTo>
                <a:lnTo>
                  <a:pt x="3496056" y="70104"/>
                </a:lnTo>
                <a:lnTo>
                  <a:pt x="3456432" y="86868"/>
                </a:lnTo>
                <a:lnTo>
                  <a:pt x="3473196" y="124968"/>
                </a:lnTo>
                <a:lnTo>
                  <a:pt x="3511296" y="109728"/>
                </a:lnTo>
                <a:close/>
              </a:path>
              <a:path w="3697604" h="1541145">
                <a:moveTo>
                  <a:pt x="3532632" y="1443228"/>
                </a:moveTo>
                <a:lnTo>
                  <a:pt x="3493008" y="1431036"/>
                </a:lnTo>
                <a:lnTo>
                  <a:pt x="3479292" y="1470660"/>
                </a:lnTo>
                <a:lnTo>
                  <a:pt x="3520440" y="1482852"/>
                </a:lnTo>
                <a:lnTo>
                  <a:pt x="3532632" y="1443228"/>
                </a:lnTo>
                <a:close/>
              </a:path>
              <a:path w="3697604" h="1541145">
                <a:moveTo>
                  <a:pt x="3697224" y="1520952"/>
                </a:moveTo>
                <a:lnTo>
                  <a:pt x="3598164" y="1420368"/>
                </a:lnTo>
                <a:lnTo>
                  <a:pt x="3584752" y="1461109"/>
                </a:lnTo>
                <a:lnTo>
                  <a:pt x="3572256" y="1456944"/>
                </a:lnTo>
                <a:lnTo>
                  <a:pt x="3560064" y="1496568"/>
                </a:lnTo>
                <a:lnTo>
                  <a:pt x="3571798" y="1500479"/>
                </a:lnTo>
                <a:lnTo>
                  <a:pt x="3558540" y="1540764"/>
                </a:lnTo>
                <a:lnTo>
                  <a:pt x="3604260" y="1534223"/>
                </a:lnTo>
                <a:lnTo>
                  <a:pt x="3697224" y="1520952"/>
                </a:lnTo>
                <a:close/>
              </a:path>
              <a:path w="3697604" h="1541145">
                <a:moveTo>
                  <a:pt x="3697224" y="1016508"/>
                </a:moveTo>
                <a:lnTo>
                  <a:pt x="3572256" y="954024"/>
                </a:lnTo>
                <a:lnTo>
                  <a:pt x="3572256" y="995172"/>
                </a:lnTo>
                <a:lnTo>
                  <a:pt x="3529584" y="995172"/>
                </a:lnTo>
                <a:lnTo>
                  <a:pt x="3529584" y="1037844"/>
                </a:lnTo>
                <a:lnTo>
                  <a:pt x="3572256" y="1037844"/>
                </a:lnTo>
                <a:lnTo>
                  <a:pt x="3572256" y="1080516"/>
                </a:lnTo>
                <a:lnTo>
                  <a:pt x="3697224" y="1016508"/>
                </a:lnTo>
                <a:close/>
              </a:path>
              <a:path w="3697604" h="1541145">
                <a:moveTo>
                  <a:pt x="3697224" y="513588"/>
                </a:moveTo>
                <a:lnTo>
                  <a:pt x="3572256" y="449580"/>
                </a:lnTo>
                <a:lnTo>
                  <a:pt x="3572256" y="492252"/>
                </a:lnTo>
                <a:lnTo>
                  <a:pt x="3529584" y="492252"/>
                </a:lnTo>
                <a:lnTo>
                  <a:pt x="3529584" y="533400"/>
                </a:lnTo>
                <a:lnTo>
                  <a:pt x="3572256" y="533400"/>
                </a:lnTo>
                <a:lnTo>
                  <a:pt x="3572256" y="576072"/>
                </a:lnTo>
                <a:lnTo>
                  <a:pt x="3697224" y="513588"/>
                </a:lnTo>
                <a:close/>
              </a:path>
              <a:path w="3697604" h="1541145">
                <a:moveTo>
                  <a:pt x="3697224" y="9144"/>
                </a:moveTo>
                <a:lnTo>
                  <a:pt x="3557016" y="0"/>
                </a:lnTo>
                <a:lnTo>
                  <a:pt x="3573170" y="38354"/>
                </a:lnTo>
                <a:lnTo>
                  <a:pt x="3534156" y="54864"/>
                </a:lnTo>
                <a:lnTo>
                  <a:pt x="3550920" y="92964"/>
                </a:lnTo>
                <a:lnTo>
                  <a:pt x="3589020" y="77724"/>
                </a:lnTo>
                <a:lnTo>
                  <a:pt x="3581400" y="57912"/>
                </a:lnTo>
                <a:lnTo>
                  <a:pt x="3605784" y="115824"/>
                </a:lnTo>
                <a:lnTo>
                  <a:pt x="369722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64766" y="4807710"/>
            <a:ext cx="502920" cy="157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85"/>
              </a:lnSpc>
              <a:spcBef>
                <a:spcPts val="125"/>
              </a:spcBef>
            </a:pPr>
            <a:r>
              <a:rPr sz="3500" b="1" spc="85" dirty="0">
                <a:latin typeface="Times New Roman"/>
                <a:cs typeface="Times New Roman"/>
              </a:rPr>
              <a:t>0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965"/>
              </a:lnSpc>
            </a:pPr>
            <a:r>
              <a:rPr sz="3500" b="1" spc="85" dirty="0">
                <a:latin typeface="Times New Roman"/>
                <a:cs typeface="Times New Roman"/>
              </a:rPr>
              <a:t>0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79"/>
              </a:lnSpc>
            </a:pPr>
            <a:r>
              <a:rPr sz="3500" b="1" spc="85" dirty="0">
                <a:latin typeface="Times New Roman"/>
                <a:cs typeface="Times New Roman"/>
              </a:rPr>
              <a:t>1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4110" y="4885433"/>
            <a:ext cx="740410" cy="132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105"/>
              </a:spcBef>
            </a:pPr>
            <a:r>
              <a:rPr sz="4950" b="1" spc="-50" dirty="0">
                <a:latin typeface="Times New Roman"/>
                <a:cs typeface="Times New Roman"/>
              </a:rPr>
              <a:t>:</a:t>
            </a:r>
            <a:endParaRPr sz="4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3500" b="1" spc="85" dirty="0">
                <a:latin typeface="Times New Roman"/>
                <a:cs typeface="Times New Roman"/>
              </a:rPr>
              <a:t>10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739765" y="6530849"/>
            <a:ext cx="450850" cy="929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5950" spc="-2675" dirty="0">
                <a:solidFill>
                  <a:srgbClr val="FF0000"/>
                </a:solidFill>
                <a:latin typeface="Symbol"/>
                <a:cs typeface="Symbol"/>
              </a:rPr>
              <a:t></a:t>
            </a:r>
            <a:endParaRPr sz="5950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77050" y="6382511"/>
            <a:ext cx="1009015" cy="1175385"/>
          </a:xfrm>
          <a:custGeom>
            <a:avLst/>
            <a:gdLst/>
            <a:ahLst/>
            <a:cxnLst/>
            <a:rect l="l" t="t" r="r" b="b"/>
            <a:pathLst>
              <a:path w="1009015" h="1175384">
                <a:moveTo>
                  <a:pt x="1008887" y="1175003"/>
                </a:moveTo>
                <a:lnTo>
                  <a:pt x="1008887" y="0"/>
                </a:lnTo>
                <a:lnTo>
                  <a:pt x="0" y="0"/>
                </a:lnTo>
                <a:lnTo>
                  <a:pt x="0" y="1175003"/>
                </a:lnTo>
                <a:lnTo>
                  <a:pt x="1008887" y="1175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174110" y="6363970"/>
            <a:ext cx="74041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sz="3500" b="1" spc="85" dirty="0">
                <a:latin typeface="Times New Roman"/>
                <a:cs typeface="Times New Roman"/>
              </a:rPr>
              <a:t>10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 dirty="0">
              <a:latin typeface="Times New Roman"/>
              <a:cs typeface="Times New Roman"/>
            </a:endParaRPr>
          </a:p>
          <a:p>
            <a:pPr marL="61594" algn="ctr">
              <a:lnSpc>
                <a:spcPts val="5125"/>
              </a:lnSpc>
            </a:pPr>
            <a:r>
              <a:rPr sz="4950" b="1" spc="-50" dirty="0">
                <a:latin typeface="Times New Roman"/>
                <a:cs typeface="Times New Roman"/>
              </a:rPr>
              <a:t>:</a:t>
            </a:r>
            <a:endParaRPr sz="495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64766" y="6368304"/>
            <a:ext cx="50292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45"/>
              </a:lnSpc>
            </a:pPr>
            <a:r>
              <a:rPr sz="3500" b="1" spc="85" dirty="0">
                <a:latin typeface="Times New Roman"/>
                <a:cs typeface="Times New Roman"/>
              </a:rPr>
              <a:t>1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98124" y="6739561"/>
            <a:ext cx="2369820" cy="50545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b="1" dirty="0">
                <a:latin typeface="Times New Roman"/>
                <a:cs typeface="Times New Roman"/>
              </a:rPr>
              <a:t>Je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řetězec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nad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</a:t>
            </a:r>
            <a:endParaRPr sz="3050">
              <a:latin typeface="Symbol"/>
              <a:cs typeface="Symbol"/>
            </a:endParaRPr>
          </a:p>
        </p:txBody>
      </p:sp>
      <p:grpSp>
        <p:nvGrpSpPr>
          <p:cNvPr id="48" name="object 2">
            <a:extLst>
              <a:ext uri="{FF2B5EF4-FFF2-40B4-BE49-F238E27FC236}">
                <a16:creationId xmlns:a16="http://schemas.microsoft.com/office/drawing/2014/main" id="{569356AC-9203-A9FB-BE4C-73E33224D0A0}"/>
              </a:ext>
            </a:extLst>
          </p:cNvPr>
          <p:cNvGrpSpPr/>
          <p:nvPr/>
        </p:nvGrpSpPr>
        <p:grpSpPr>
          <a:xfrm>
            <a:off x="1049917" y="1915668"/>
            <a:ext cx="8595360" cy="601980"/>
            <a:chOff x="1049917" y="1915668"/>
            <a:chExt cx="8595360" cy="601980"/>
          </a:xfrm>
        </p:grpSpPr>
        <p:sp>
          <p:nvSpPr>
            <p:cNvPr id="49" name="object 3">
              <a:extLst>
                <a:ext uri="{FF2B5EF4-FFF2-40B4-BE49-F238E27FC236}">
                  <a16:creationId xmlns:a16="http://schemas.microsoft.com/office/drawing/2014/main" id="{8E096B06-DEE1-FA5D-75BA-453FC0FD1A3C}"/>
                </a:ext>
              </a:extLst>
            </p:cNvPr>
            <p:cNvSpPr/>
            <p:nvPr/>
          </p:nvSpPr>
          <p:spPr>
            <a:xfrm>
              <a:off x="1065157" y="1932432"/>
              <a:ext cx="8564880" cy="585470"/>
            </a:xfrm>
            <a:custGeom>
              <a:avLst/>
              <a:gdLst/>
              <a:ahLst/>
              <a:cxnLst/>
              <a:rect l="l" t="t" r="r" b="b"/>
              <a:pathLst>
                <a:path w="8564880" h="585469">
                  <a:moveTo>
                    <a:pt x="8564879" y="5852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856487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2AE17DFF-F774-AF06-1659-4872A81075F7}"/>
                </a:ext>
              </a:extLst>
            </p:cNvPr>
            <p:cNvSpPr/>
            <p:nvPr/>
          </p:nvSpPr>
          <p:spPr>
            <a:xfrm>
              <a:off x="1049917" y="1915668"/>
              <a:ext cx="8595360" cy="601980"/>
            </a:xfrm>
            <a:custGeom>
              <a:avLst/>
              <a:gdLst/>
              <a:ahLst/>
              <a:cxnLst/>
              <a:rect l="l" t="t" r="r" b="b"/>
              <a:pathLst>
                <a:path w="8595360" h="601980">
                  <a:moveTo>
                    <a:pt x="8595356" y="60197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01979"/>
                  </a:lnTo>
                  <a:lnTo>
                    <a:pt x="8595356" y="601979"/>
                  </a:lnTo>
                  <a:close/>
                </a:path>
                <a:path w="8595360" h="60198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01980">
                  <a:moveTo>
                    <a:pt x="32003" y="60197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2003" y="601979"/>
                  </a:lnTo>
                  <a:close/>
                </a:path>
                <a:path w="8595360" h="60198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01980">
                  <a:moveTo>
                    <a:pt x="8580116" y="60197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01979"/>
                  </a:lnTo>
                  <a:lnTo>
                    <a:pt x="8580116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">
            <a:extLst>
              <a:ext uri="{FF2B5EF4-FFF2-40B4-BE49-F238E27FC236}">
                <a16:creationId xmlns:a16="http://schemas.microsoft.com/office/drawing/2014/main" id="{EE4F980A-BB7F-161F-239F-E6ED6A0B4F44}"/>
              </a:ext>
            </a:extLst>
          </p:cNvPr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2" name="object 6">
              <a:extLst>
                <a:ext uri="{FF2B5EF4-FFF2-40B4-BE49-F238E27FC236}">
                  <a16:creationId xmlns:a16="http://schemas.microsoft.com/office/drawing/2014/main" id="{1EA77FE7-2369-A596-F3CA-7FD277EF9C8B}"/>
                </a:ext>
              </a:extLst>
            </p:cNvPr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7">
              <a:extLst>
                <a:ext uri="{FF2B5EF4-FFF2-40B4-BE49-F238E27FC236}">
                  <a16:creationId xmlns:a16="http://schemas.microsoft.com/office/drawing/2014/main" id="{A456568F-6671-B2BD-C582-49BAA882A066}"/>
                </a:ext>
              </a:extLst>
            </p:cNvPr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F213F770-027F-B3B6-9D89-D9C04FCF67B4}"/>
              </a:ext>
            </a:extLst>
          </p:cNvPr>
          <p:cNvSpPr txBox="1">
            <a:spLocks/>
          </p:cNvSpPr>
          <p:nvPr/>
        </p:nvSpPr>
        <p:spPr>
          <a:xfrm>
            <a:off x="4361064" y="478027"/>
            <a:ext cx="19704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cs-CZ" spc="-10"/>
              <a:t>Řetězec</a:t>
            </a:r>
            <a:endParaRPr lang="cs-CZ" spc="-10" dirty="0"/>
          </a:p>
        </p:txBody>
      </p:sp>
      <p:grpSp>
        <p:nvGrpSpPr>
          <p:cNvPr id="56" name="object 10">
            <a:extLst>
              <a:ext uri="{FF2B5EF4-FFF2-40B4-BE49-F238E27FC236}">
                <a16:creationId xmlns:a16="http://schemas.microsoft.com/office/drawing/2014/main" id="{287DEE15-DB05-98AF-6961-FE2A93DE4361}"/>
              </a:ext>
            </a:extLst>
          </p:cNvPr>
          <p:cNvGrpSpPr/>
          <p:nvPr/>
        </p:nvGrpSpPr>
        <p:grpSpPr>
          <a:xfrm>
            <a:off x="1049917" y="2517648"/>
            <a:ext cx="8595360" cy="1529080"/>
            <a:chOff x="1049917" y="2517648"/>
            <a:chExt cx="8595360" cy="1529080"/>
          </a:xfrm>
        </p:grpSpPr>
        <p:sp>
          <p:nvSpPr>
            <p:cNvPr id="57" name="object 11">
              <a:extLst>
                <a:ext uri="{FF2B5EF4-FFF2-40B4-BE49-F238E27FC236}">
                  <a16:creationId xmlns:a16="http://schemas.microsoft.com/office/drawing/2014/main" id="{2E9E3D83-DE1E-53A6-667B-6F4CCCD249DA}"/>
                </a:ext>
              </a:extLst>
            </p:cNvPr>
            <p:cNvSpPr/>
            <p:nvPr/>
          </p:nvSpPr>
          <p:spPr>
            <a:xfrm>
              <a:off x="1065157" y="2517648"/>
              <a:ext cx="8564880" cy="1513840"/>
            </a:xfrm>
            <a:custGeom>
              <a:avLst/>
              <a:gdLst/>
              <a:ahLst/>
              <a:cxnLst/>
              <a:rect l="l" t="t" r="r" b="b"/>
              <a:pathLst>
                <a:path w="8564880" h="1513839">
                  <a:moveTo>
                    <a:pt x="8564879" y="15133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13331"/>
                  </a:lnTo>
                  <a:lnTo>
                    <a:pt x="8564879" y="15133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">
              <a:extLst>
                <a:ext uri="{FF2B5EF4-FFF2-40B4-BE49-F238E27FC236}">
                  <a16:creationId xmlns:a16="http://schemas.microsoft.com/office/drawing/2014/main" id="{3F6A2003-3FE3-FD11-4153-6106379F5F5F}"/>
                </a:ext>
              </a:extLst>
            </p:cNvPr>
            <p:cNvSpPr/>
            <p:nvPr/>
          </p:nvSpPr>
          <p:spPr>
            <a:xfrm>
              <a:off x="1049917" y="2517648"/>
              <a:ext cx="8595360" cy="1529080"/>
            </a:xfrm>
            <a:custGeom>
              <a:avLst/>
              <a:gdLst/>
              <a:ahLst/>
              <a:cxnLst/>
              <a:rect l="l" t="t" r="r" b="b"/>
              <a:pathLst>
                <a:path w="8595360" h="1529079">
                  <a:moveTo>
                    <a:pt x="32003" y="1498091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528571"/>
                  </a:lnTo>
                  <a:lnTo>
                    <a:pt x="15239" y="1528571"/>
                  </a:lnTo>
                  <a:lnTo>
                    <a:pt x="15239" y="1498091"/>
                  </a:lnTo>
                  <a:lnTo>
                    <a:pt x="32003" y="1498091"/>
                  </a:lnTo>
                  <a:close/>
                </a:path>
                <a:path w="8595360" h="1529079">
                  <a:moveTo>
                    <a:pt x="8580116" y="1498091"/>
                  </a:moveTo>
                  <a:lnTo>
                    <a:pt x="15239" y="1498091"/>
                  </a:lnTo>
                  <a:lnTo>
                    <a:pt x="32003" y="1513331"/>
                  </a:lnTo>
                  <a:lnTo>
                    <a:pt x="32003" y="1528571"/>
                  </a:lnTo>
                  <a:lnTo>
                    <a:pt x="8563352" y="1528571"/>
                  </a:lnTo>
                  <a:lnTo>
                    <a:pt x="8563352" y="1513331"/>
                  </a:lnTo>
                  <a:lnTo>
                    <a:pt x="8580116" y="1498091"/>
                  </a:lnTo>
                  <a:close/>
                </a:path>
                <a:path w="8595360" h="1529079">
                  <a:moveTo>
                    <a:pt x="32003" y="1528571"/>
                  </a:moveTo>
                  <a:lnTo>
                    <a:pt x="32003" y="1513331"/>
                  </a:lnTo>
                  <a:lnTo>
                    <a:pt x="15239" y="1498091"/>
                  </a:lnTo>
                  <a:lnTo>
                    <a:pt x="15239" y="1528571"/>
                  </a:lnTo>
                  <a:lnTo>
                    <a:pt x="32003" y="1528571"/>
                  </a:lnTo>
                  <a:close/>
                </a:path>
                <a:path w="8595360" h="1529079">
                  <a:moveTo>
                    <a:pt x="8595356" y="152857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498091"/>
                  </a:lnTo>
                  <a:lnTo>
                    <a:pt x="8580116" y="1498091"/>
                  </a:lnTo>
                  <a:lnTo>
                    <a:pt x="8580116" y="1528571"/>
                  </a:lnTo>
                  <a:lnTo>
                    <a:pt x="8595356" y="1528571"/>
                  </a:lnTo>
                  <a:close/>
                </a:path>
                <a:path w="8595360" h="1529079">
                  <a:moveTo>
                    <a:pt x="8580116" y="1528571"/>
                  </a:moveTo>
                  <a:lnTo>
                    <a:pt x="8580116" y="1498091"/>
                  </a:lnTo>
                  <a:lnTo>
                    <a:pt x="8563352" y="1513331"/>
                  </a:lnTo>
                  <a:lnTo>
                    <a:pt x="8563352" y="1528571"/>
                  </a:lnTo>
                  <a:lnTo>
                    <a:pt x="8580116" y="1528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4">
            <a:extLst>
              <a:ext uri="{FF2B5EF4-FFF2-40B4-BE49-F238E27FC236}">
                <a16:creationId xmlns:a16="http://schemas.microsoft.com/office/drawing/2014/main" id="{8E1E2577-B70A-AAFE-4EA0-7D78BA9BB7A8}"/>
              </a:ext>
            </a:extLst>
          </p:cNvPr>
          <p:cNvSpPr/>
          <p:nvPr/>
        </p:nvSpPr>
        <p:spPr>
          <a:xfrm>
            <a:off x="1065157" y="443026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BDD81566-B8BC-7A40-53DB-AC2C1BA2E22B}"/>
              </a:ext>
            </a:extLst>
          </p:cNvPr>
          <p:cNvSpPr txBox="1"/>
          <p:nvPr/>
        </p:nvSpPr>
        <p:spPr>
          <a:xfrm>
            <a:off x="7142460" y="155008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srgbClr val="0070C0"/>
                </a:solidFill>
              </a:rPr>
              <a:t>tj. rekurzivní definice</a:t>
            </a:r>
          </a:p>
        </p:txBody>
      </p:sp>
      <p:grpSp>
        <p:nvGrpSpPr>
          <p:cNvPr id="62" name="object 40">
            <a:extLst>
              <a:ext uri="{FF2B5EF4-FFF2-40B4-BE49-F238E27FC236}">
                <a16:creationId xmlns:a16="http://schemas.microsoft.com/office/drawing/2014/main" id="{89867D28-1F8D-D600-BD3E-C3ECBB45CC1E}"/>
              </a:ext>
            </a:extLst>
          </p:cNvPr>
          <p:cNvGrpSpPr/>
          <p:nvPr/>
        </p:nvGrpSpPr>
        <p:grpSpPr>
          <a:xfrm>
            <a:off x="9667240" y="6486144"/>
            <a:ext cx="861060" cy="1071880"/>
            <a:chOff x="9524877" y="6486144"/>
            <a:chExt cx="861060" cy="1071880"/>
          </a:xfrm>
        </p:grpSpPr>
        <p:sp>
          <p:nvSpPr>
            <p:cNvPr id="63" name="object 41">
              <a:extLst>
                <a:ext uri="{FF2B5EF4-FFF2-40B4-BE49-F238E27FC236}">
                  <a16:creationId xmlns:a16="http://schemas.microsoft.com/office/drawing/2014/main" id="{6C159148-E582-AB1E-77FA-0E3A08AF63AD}"/>
                </a:ext>
              </a:extLst>
            </p:cNvPr>
            <p:cNvSpPr/>
            <p:nvPr/>
          </p:nvSpPr>
          <p:spPr>
            <a:xfrm>
              <a:off x="9546213" y="6507479"/>
              <a:ext cx="840105" cy="1050290"/>
            </a:xfrm>
            <a:custGeom>
              <a:avLst/>
              <a:gdLst/>
              <a:ahLst/>
              <a:cxnLst/>
              <a:rect l="l" t="t" r="r" b="b"/>
              <a:pathLst>
                <a:path w="840104" h="1050290">
                  <a:moveTo>
                    <a:pt x="839723" y="1050035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1050035"/>
                  </a:lnTo>
                  <a:lnTo>
                    <a:pt x="839723" y="1050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2">
              <a:extLst>
                <a:ext uri="{FF2B5EF4-FFF2-40B4-BE49-F238E27FC236}">
                  <a16:creationId xmlns:a16="http://schemas.microsoft.com/office/drawing/2014/main" id="{18C345CD-DED9-A39F-FFBD-E5144A463BB0}"/>
                </a:ext>
              </a:extLst>
            </p:cNvPr>
            <p:cNvSpPr/>
            <p:nvPr/>
          </p:nvSpPr>
          <p:spPr>
            <a:xfrm>
              <a:off x="9524877" y="6486144"/>
              <a:ext cx="859790" cy="1069975"/>
            </a:xfrm>
            <a:custGeom>
              <a:avLst/>
              <a:gdLst/>
              <a:ahLst/>
              <a:cxnLst/>
              <a:rect l="l" t="t" r="r" b="b"/>
              <a:pathLst>
                <a:path w="859790" h="1069975">
                  <a:moveTo>
                    <a:pt x="859535" y="41147"/>
                  </a:moveTo>
                  <a:lnTo>
                    <a:pt x="859535" y="0"/>
                  </a:lnTo>
                  <a:lnTo>
                    <a:pt x="0" y="0"/>
                  </a:lnTo>
                  <a:lnTo>
                    <a:pt x="0" y="1069847"/>
                  </a:lnTo>
                  <a:lnTo>
                    <a:pt x="21335" y="1069847"/>
                  </a:lnTo>
                  <a:lnTo>
                    <a:pt x="21335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839723" y="42671"/>
                  </a:lnTo>
                  <a:lnTo>
                    <a:pt x="839723" y="21335"/>
                  </a:lnTo>
                  <a:lnTo>
                    <a:pt x="859535" y="41147"/>
                  </a:lnTo>
                  <a:close/>
                </a:path>
                <a:path w="859790" h="1069975">
                  <a:moveTo>
                    <a:pt x="41147" y="42671"/>
                  </a:moveTo>
                  <a:lnTo>
                    <a:pt x="41147" y="21335"/>
                  </a:lnTo>
                  <a:lnTo>
                    <a:pt x="21335" y="42671"/>
                  </a:lnTo>
                  <a:lnTo>
                    <a:pt x="41147" y="42671"/>
                  </a:lnTo>
                  <a:close/>
                </a:path>
                <a:path w="859790" h="1069975">
                  <a:moveTo>
                    <a:pt x="41147" y="1050035"/>
                  </a:moveTo>
                  <a:lnTo>
                    <a:pt x="41147" y="42671"/>
                  </a:lnTo>
                  <a:lnTo>
                    <a:pt x="21335" y="42671"/>
                  </a:lnTo>
                  <a:lnTo>
                    <a:pt x="21335" y="1050035"/>
                  </a:lnTo>
                  <a:lnTo>
                    <a:pt x="41147" y="1050035"/>
                  </a:lnTo>
                  <a:close/>
                </a:path>
                <a:path w="859790" h="1069975">
                  <a:moveTo>
                    <a:pt x="859535" y="1051559"/>
                  </a:moveTo>
                  <a:lnTo>
                    <a:pt x="859535" y="1050035"/>
                  </a:lnTo>
                  <a:lnTo>
                    <a:pt x="21335" y="1050035"/>
                  </a:lnTo>
                  <a:lnTo>
                    <a:pt x="39732" y="1069847"/>
                  </a:lnTo>
                  <a:lnTo>
                    <a:pt x="841247" y="1069847"/>
                  </a:lnTo>
                  <a:lnTo>
                    <a:pt x="859535" y="1051559"/>
                  </a:lnTo>
                  <a:close/>
                </a:path>
                <a:path w="859790" h="1069975">
                  <a:moveTo>
                    <a:pt x="39732" y="1069847"/>
                  </a:moveTo>
                  <a:lnTo>
                    <a:pt x="21335" y="1050035"/>
                  </a:lnTo>
                  <a:lnTo>
                    <a:pt x="21335" y="1069847"/>
                  </a:lnTo>
                  <a:lnTo>
                    <a:pt x="39732" y="1069847"/>
                  </a:lnTo>
                  <a:close/>
                </a:path>
                <a:path w="859790" h="1069975">
                  <a:moveTo>
                    <a:pt x="859535" y="42671"/>
                  </a:moveTo>
                  <a:lnTo>
                    <a:pt x="859535" y="41147"/>
                  </a:lnTo>
                  <a:lnTo>
                    <a:pt x="839723" y="21335"/>
                  </a:lnTo>
                  <a:lnTo>
                    <a:pt x="839723" y="42671"/>
                  </a:lnTo>
                  <a:lnTo>
                    <a:pt x="859535" y="42671"/>
                  </a:lnTo>
                  <a:close/>
                </a:path>
                <a:path w="859790" h="1069975">
                  <a:moveTo>
                    <a:pt x="859535" y="1050035"/>
                  </a:moveTo>
                  <a:lnTo>
                    <a:pt x="859535" y="42671"/>
                  </a:lnTo>
                  <a:lnTo>
                    <a:pt x="839723" y="42671"/>
                  </a:lnTo>
                  <a:lnTo>
                    <a:pt x="839723" y="1050035"/>
                  </a:lnTo>
                  <a:lnTo>
                    <a:pt x="859535" y="1050035"/>
                  </a:lnTo>
                  <a:close/>
                </a:path>
                <a:path w="859790" h="1069975">
                  <a:moveTo>
                    <a:pt x="859535" y="1069847"/>
                  </a:moveTo>
                  <a:lnTo>
                    <a:pt x="859535" y="1051559"/>
                  </a:lnTo>
                  <a:lnTo>
                    <a:pt x="841247" y="1069847"/>
                  </a:lnTo>
                  <a:lnTo>
                    <a:pt x="859535" y="1069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45">
            <a:extLst>
              <a:ext uri="{FF2B5EF4-FFF2-40B4-BE49-F238E27FC236}">
                <a16:creationId xmlns:a16="http://schemas.microsoft.com/office/drawing/2014/main" id="{14AF3D94-A372-DAF7-DCB3-A6B5D3115006}"/>
              </a:ext>
            </a:extLst>
          </p:cNvPr>
          <p:cNvSpPr txBox="1"/>
          <p:nvPr/>
        </p:nvSpPr>
        <p:spPr>
          <a:xfrm>
            <a:off x="9869428" y="6518149"/>
            <a:ext cx="473075" cy="951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50" spc="-5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endParaRPr sz="5950">
              <a:latin typeface="Symbol"/>
              <a:cs typeface="Symbol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AB5E5A77-366C-AE15-47E3-D647F4ED857B}"/>
              </a:ext>
            </a:extLst>
          </p:cNvPr>
          <p:cNvSpPr txBox="1"/>
          <p:nvPr/>
        </p:nvSpPr>
        <p:spPr>
          <a:xfrm>
            <a:off x="1018420" y="1229054"/>
            <a:ext cx="8675370" cy="3724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3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i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525" baseline="-20094" dirty="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44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abeceda.</a:t>
            </a:r>
            <a:endParaRPr sz="3500" dirty="0">
              <a:latin typeface="Times New Roman"/>
              <a:cs typeface="Times New Roman"/>
            </a:endParaRPr>
          </a:p>
          <a:p>
            <a:pPr marL="629285" indent="-482600">
              <a:lnSpc>
                <a:spcPct val="100000"/>
              </a:lnSpc>
              <a:spcBef>
                <a:spcPts val="25"/>
              </a:spcBef>
              <a:buFont typeface="Times New Roman"/>
              <a:buAutoNum type="arabicParenR"/>
              <a:tabLst>
                <a:tab pos="629285" algn="l"/>
              </a:tabLst>
            </a:pPr>
            <a:r>
              <a:rPr sz="3500" b="1" dirty="0">
                <a:latin typeface="Symbol"/>
                <a:cs typeface="Symbol"/>
              </a:rPr>
              <a:t>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6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Symbol"/>
                <a:cs typeface="Symbol"/>
              </a:rPr>
              <a:t></a:t>
            </a:r>
            <a:endParaRPr sz="3500" b="1" dirty="0">
              <a:latin typeface="Symbol"/>
              <a:cs typeface="Symbol"/>
            </a:endParaRPr>
          </a:p>
          <a:p>
            <a:pPr marL="629285" indent="-482600">
              <a:lnSpc>
                <a:spcPct val="100000"/>
              </a:lnSpc>
              <a:spcBef>
                <a:spcPts val="35"/>
              </a:spcBef>
              <a:buFont typeface="Times New Roman"/>
              <a:buAutoNum type="arabicParenR"/>
              <a:tabLst>
                <a:tab pos="629285" algn="l"/>
              </a:tabLst>
            </a:pPr>
            <a:r>
              <a:rPr sz="3500" b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okud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potom </a:t>
            </a:r>
            <a:r>
              <a:rPr sz="3500" b="1" i="1" spc="-25" dirty="0">
                <a:latin typeface="Times New Roman"/>
                <a:cs typeface="Times New Roman"/>
              </a:rPr>
              <a:t>xa</a:t>
            </a:r>
            <a:endParaRPr sz="3500" b="1" dirty="0">
              <a:latin typeface="Times New Roman"/>
              <a:cs typeface="Times New Roman"/>
            </a:endParaRPr>
          </a:p>
          <a:p>
            <a:pPr marL="146685">
              <a:lnSpc>
                <a:spcPts val="4045"/>
              </a:lnSpc>
              <a:spcBef>
                <a:spcPts val="25"/>
              </a:spcBef>
            </a:pP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6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Symbol"/>
                <a:cs typeface="Symbol"/>
              </a:rPr>
              <a:t></a:t>
            </a:r>
            <a:endParaRPr sz="3500" b="1" dirty="0">
              <a:latin typeface="Symbol"/>
              <a:cs typeface="Symbol"/>
            </a:endParaRPr>
          </a:p>
          <a:p>
            <a:pPr marL="63500">
              <a:lnSpc>
                <a:spcPts val="2965"/>
              </a:lnSpc>
            </a:pPr>
            <a:r>
              <a:rPr sz="2600" b="1" dirty="0">
                <a:latin typeface="Times New Roman"/>
                <a:cs typeface="Times New Roman"/>
              </a:rPr>
              <a:t>Pozn.: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Symbol"/>
                <a:cs typeface="Symbol"/>
              </a:rPr>
              <a:t>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značí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tzv.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prázdný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řetězec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neobsahuje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žádný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symbol.</a:t>
            </a:r>
            <a:endParaRPr sz="26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B64E8FB1-E133-EA18-ED07-AC083B855B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950720"/>
            <a:ext cx="8595360" cy="2719070"/>
            <a:chOff x="1049917" y="1950720"/>
            <a:chExt cx="8595360" cy="2719070"/>
          </a:xfrm>
        </p:grpSpPr>
        <p:sp>
          <p:nvSpPr>
            <p:cNvPr id="3" name="object 3"/>
            <p:cNvSpPr/>
            <p:nvPr/>
          </p:nvSpPr>
          <p:spPr>
            <a:xfrm>
              <a:off x="1065157" y="1967484"/>
              <a:ext cx="8564880" cy="550545"/>
            </a:xfrm>
            <a:custGeom>
              <a:avLst/>
              <a:gdLst/>
              <a:ahLst/>
              <a:cxnLst/>
              <a:rect l="l" t="t" r="r" b="b"/>
              <a:pathLst>
                <a:path w="8564880" h="550544">
                  <a:moveTo>
                    <a:pt x="8564879" y="55016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50163"/>
                  </a:lnTo>
                  <a:lnTo>
                    <a:pt x="8564879" y="5501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950720"/>
              <a:ext cx="8595360" cy="567055"/>
            </a:xfrm>
            <a:custGeom>
              <a:avLst/>
              <a:gdLst/>
              <a:ahLst/>
              <a:cxnLst/>
              <a:rect l="l" t="t" r="r" b="b"/>
              <a:pathLst>
                <a:path w="8595360" h="567055">
                  <a:moveTo>
                    <a:pt x="8595356" y="566927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5239" y="566927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566927"/>
                  </a:lnTo>
                  <a:lnTo>
                    <a:pt x="8595356" y="566927"/>
                  </a:lnTo>
                  <a:close/>
                </a:path>
                <a:path w="8595360" h="567055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567055">
                  <a:moveTo>
                    <a:pt x="32003" y="566927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566927"/>
                  </a:lnTo>
                  <a:lnTo>
                    <a:pt x="32003" y="566927"/>
                  </a:lnTo>
                  <a:close/>
                </a:path>
                <a:path w="8595360" h="567055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567055">
                  <a:moveTo>
                    <a:pt x="8580116" y="566927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566927"/>
                  </a:lnTo>
                  <a:lnTo>
                    <a:pt x="8580116" y="566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2136775"/>
            </a:xfrm>
            <a:custGeom>
              <a:avLst/>
              <a:gdLst/>
              <a:ahLst/>
              <a:cxnLst/>
              <a:rect l="l" t="t" r="r" b="b"/>
              <a:pathLst>
                <a:path w="8564880" h="2136775">
                  <a:moveTo>
                    <a:pt x="8564879" y="21366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36647"/>
                  </a:lnTo>
                  <a:lnTo>
                    <a:pt x="8564879" y="21366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2152015"/>
            </a:xfrm>
            <a:custGeom>
              <a:avLst/>
              <a:gdLst/>
              <a:ahLst/>
              <a:cxnLst/>
              <a:rect l="l" t="t" r="r" b="b"/>
              <a:pathLst>
                <a:path w="8595360" h="2152015">
                  <a:moveTo>
                    <a:pt x="32003" y="21198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151887"/>
                  </a:lnTo>
                  <a:lnTo>
                    <a:pt x="15239" y="2151887"/>
                  </a:lnTo>
                  <a:lnTo>
                    <a:pt x="15239" y="2119883"/>
                  </a:lnTo>
                  <a:lnTo>
                    <a:pt x="32003" y="2119883"/>
                  </a:lnTo>
                  <a:close/>
                </a:path>
                <a:path w="8595360" h="2152015">
                  <a:moveTo>
                    <a:pt x="8580116" y="2119883"/>
                  </a:moveTo>
                  <a:lnTo>
                    <a:pt x="15239" y="2119883"/>
                  </a:lnTo>
                  <a:lnTo>
                    <a:pt x="32003" y="2136647"/>
                  </a:lnTo>
                  <a:lnTo>
                    <a:pt x="32003" y="2151887"/>
                  </a:lnTo>
                  <a:lnTo>
                    <a:pt x="8563352" y="2151887"/>
                  </a:lnTo>
                  <a:lnTo>
                    <a:pt x="8563352" y="2136647"/>
                  </a:lnTo>
                  <a:lnTo>
                    <a:pt x="8580116" y="2119883"/>
                  </a:lnTo>
                  <a:close/>
                </a:path>
                <a:path w="8595360" h="2152015">
                  <a:moveTo>
                    <a:pt x="32003" y="2151887"/>
                  </a:moveTo>
                  <a:lnTo>
                    <a:pt x="32003" y="2136647"/>
                  </a:lnTo>
                  <a:lnTo>
                    <a:pt x="15239" y="2119883"/>
                  </a:lnTo>
                  <a:lnTo>
                    <a:pt x="15239" y="2151887"/>
                  </a:lnTo>
                  <a:lnTo>
                    <a:pt x="32003" y="2151887"/>
                  </a:lnTo>
                  <a:close/>
                </a:path>
                <a:path w="8595360" h="2152015">
                  <a:moveTo>
                    <a:pt x="8595356" y="2151887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2119883"/>
                  </a:lnTo>
                  <a:lnTo>
                    <a:pt x="8580116" y="2119883"/>
                  </a:lnTo>
                  <a:lnTo>
                    <a:pt x="8580116" y="2151887"/>
                  </a:lnTo>
                  <a:lnTo>
                    <a:pt x="8595356" y="2151887"/>
                  </a:lnTo>
                  <a:close/>
                </a:path>
                <a:path w="8595360" h="2152015">
                  <a:moveTo>
                    <a:pt x="8580116" y="2151887"/>
                  </a:moveTo>
                  <a:lnTo>
                    <a:pt x="8580116" y="2119883"/>
                  </a:lnTo>
                  <a:lnTo>
                    <a:pt x="8563352" y="2136647"/>
                  </a:lnTo>
                  <a:lnTo>
                    <a:pt x="8563352" y="2151887"/>
                  </a:lnTo>
                  <a:lnTo>
                    <a:pt x="8580116" y="2151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52404" y="478027"/>
            <a:ext cx="338772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Délka</a:t>
            </a:r>
            <a:r>
              <a:rPr spc="-45" dirty="0"/>
              <a:t> </a:t>
            </a:r>
            <a:r>
              <a:rPr spc="-10" dirty="0"/>
              <a:t>řetězce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1120" y="1145234"/>
            <a:ext cx="8558530" cy="394398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9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500" dirty="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110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-6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řetězec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abecedou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Symbol"/>
                <a:cs typeface="Symbol"/>
              </a:rPr>
              <a:t></a:t>
            </a:r>
            <a:r>
              <a:rPr sz="3500" spc="-2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15"/>
              </a:spcBef>
            </a:pP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Délka</a:t>
            </a:r>
            <a:r>
              <a:rPr sz="35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řetězce</a:t>
            </a:r>
            <a:r>
              <a:rPr sz="35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definována:</a:t>
            </a:r>
            <a:endParaRPr sz="3500" dirty="0">
              <a:latin typeface="Times New Roman"/>
              <a:cs typeface="Times New Roman"/>
            </a:endParaRPr>
          </a:p>
          <a:p>
            <a:pPr marL="616585" indent="-482600">
              <a:lnSpc>
                <a:spcPct val="100000"/>
              </a:lnSpc>
              <a:spcBef>
                <a:spcPts val="45"/>
              </a:spcBef>
              <a:buFont typeface="Times New Roman"/>
              <a:buAutoNum type="arabicParenR"/>
              <a:tabLst>
                <a:tab pos="616585" algn="l"/>
              </a:tabLst>
            </a:pPr>
            <a:r>
              <a:rPr sz="3500" dirty="0">
                <a:latin typeface="Times New Roman"/>
                <a:cs typeface="Times New Roman"/>
              </a:rPr>
              <a:t>pokud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spc="-50" dirty="0">
                <a:latin typeface="Times New Roman"/>
                <a:cs typeface="Times New Roman"/>
              </a:rPr>
              <a:t>0</a:t>
            </a:r>
            <a:endParaRPr sz="3500" b="1" dirty="0">
              <a:latin typeface="Times New Roman"/>
              <a:cs typeface="Times New Roman"/>
            </a:endParaRPr>
          </a:p>
          <a:p>
            <a:pPr marL="616585" indent="-482600">
              <a:lnSpc>
                <a:spcPct val="100000"/>
              </a:lnSpc>
              <a:spcBef>
                <a:spcPts val="15"/>
              </a:spcBef>
              <a:buFont typeface="Times New Roman"/>
              <a:buAutoNum type="arabicParenR"/>
              <a:tabLst>
                <a:tab pos="616585" algn="l"/>
              </a:tabLst>
            </a:pPr>
            <a:r>
              <a:rPr sz="3500" dirty="0">
                <a:latin typeface="Times New Roman"/>
                <a:cs typeface="Times New Roman"/>
              </a:rPr>
              <a:t>pokud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…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| 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n</a:t>
            </a:r>
            <a:endParaRPr sz="3500" b="1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  <a:spcBef>
                <a:spcPts val="45"/>
              </a:spcBef>
            </a:pPr>
            <a:r>
              <a:rPr sz="3500" dirty="0">
                <a:latin typeface="Times New Roman"/>
                <a:cs typeface="Times New Roman"/>
              </a:rPr>
              <a:t>pro </a:t>
            </a:r>
            <a:r>
              <a:rPr sz="3500" b="1" i="1" dirty="0">
                <a:latin typeface="Times New Roman"/>
                <a:cs typeface="Times New Roman"/>
              </a:rPr>
              <a:t>n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všechna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i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1,…,</a:t>
            </a:r>
            <a:r>
              <a:rPr sz="3500" b="1" i="1" spc="-10" dirty="0">
                <a:latin typeface="Times New Roman"/>
                <a:cs typeface="Times New Roman"/>
              </a:rPr>
              <a:t>n</a:t>
            </a:r>
            <a:endParaRPr sz="35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750" b="1" dirty="0">
                <a:latin typeface="Times New Roman"/>
                <a:cs typeface="Times New Roman"/>
              </a:rPr>
              <a:t>Pozn.:</a:t>
            </a:r>
            <a:r>
              <a:rPr sz="2750" b="1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Délka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řetězce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je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celkový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počet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symbolů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řetězci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x</a:t>
            </a:r>
            <a:r>
              <a:rPr sz="2750" spc="-25" dirty="0">
                <a:latin typeface="Times New Roman"/>
                <a:cs typeface="Times New Roman"/>
              </a:rPr>
              <a:t>.</a:t>
            </a:r>
            <a:endParaRPr sz="275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4" name="object 14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7870" y="680161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80" y="167640"/>
                  </a:moveTo>
                  <a:lnTo>
                    <a:pt x="329318" y="122943"/>
                  </a:lnTo>
                  <a:lnTo>
                    <a:pt x="312476" y="82860"/>
                  </a:lnTo>
                  <a:lnTo>
                    <a:pt x="286321" y="48958"/>
                  </a:lnTo>
                  <a:lnTo>
                    <a:pt x="252419" y="22803"/>
                  </a:lnTo>
                  <a:lnTo>
                    <a:pt x="212336" y="5961"/>
                  </a:lnTo>
                  <a:lnTo>
                    <a:pt x="167640" y="0"/>
                  </a:lnTo>
                  <a:lnTo>
                    <a:pt x="122943" y="5961"/>
                  </a:lnTo>
                  <a:lnTo>
                    <a:pt x="82860" y="22803"/>
                  </a:lnTo>
                  <a:lnTo>
                    <a:pt x="48958" y="48958"/>
                  </a:lnTo>
                  <a:lnTo>
                    <a:pt x="22803" y="82860"/>
                  </a:lnTo>
                  <a:lnTo>
                    <a:pt x="5961" y="122943"/>
                  </a:lnTo>
                  <a:lnTo>
                    <a:pt x="0" y="167640"/>
                  </a:lnTo>
                  <a:lnTo>
                    <a:pt x="5961" y="212336"/>
                  </a:lnTo>
                  <a:lnTo>
                    <a:pt x="22803" y="252419"/>
                  </a:lnTo>
                  <a:lnTo>
                    <a:pt x="48958" y="286321"/>
                  </a:lnTo>
                  <a:lnTo>
                    <a:pt x="82860" y="312476"/>
                  </a:lnTo>
                  <a:lnTo>
                    <a:pt x="122943" y="329318"/>
                  </a:lnTo>
                  <a:lnTo>
                    <a:pt x="167640" y="335280"/>
                  </a:lnTo>
                  <a:lnTo>
                    <a:pt x="212336" y="329318"/>
                  </a:lnTo>
                  <a:lnTo>
                    <a:pt x="252419" y="312476"/>
                  </a:lnTo>
                  <a:lnTo>
                    <a:pt x="286321" y="286321"/>
                  </a:lnTo>
                  <a:lnTo>
                    <a:pt x="312476" y="252419"/>
                  </a:lnTo>
                  <a:lnTo>
                    <a:pt x="329318" y="212336"/>
                  </a:lnTo>
                  <a:lnTo>
                    <a:pt x="335280" y="16764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6529" y="6780288"/>
              <a:ext cx="861060" cy="378460"/>
            </a:xfrm>
            <a:custGeom>
              <a:avLst/>
              <a:gdLst/>
              <a:ahLst/>
              <a:cxnLst/>
              <a:rect l="l" t="t" r="r" b="b"/>
              <a:pathLst>
                <a:path w="861060" h="378459">
                  <a:moveTo>
                    <a:pt x="861060" y="188976"/>
                  </a:moveTo>
                  <a:lnTo>
                    <a:pt x="734568" y="126492"/>
                  </a:lnTo>
                  <a:lnTo>
                    <a:pt x="734568" y="167640"/>
                  </a:lnTo>
                  <a:lnTo>
                    <a:pt x="377698" y="167640"/>
                  </a:lnTo>
                  <a:lnTo>
                    <a:pt x="362712" y="114300"/>
                  </a:lnTo>
                  <a:lnTo>
                    <a:pt x="336804" y="70548"/>
                  </a:lnTo>
                  <a:lnTo>
                    <a:pt x="336804" y="190500"/>
                  </a:lnTo>
                  <a:lnTo>
                    <a:pt x="335280" y="205740"/>
                  </a:lnTo>
                  <a:lnTo>
                    <a:pt x="324612" y="246888"/>
                  </a:lnTo>
                  <a:lnTo>
                    <a:pt x="292608" y="294132"/>
                  </a:lnTo>
                  <a:lnTo>
                    <a:pt x="259080" y="318516"/>
                  </a:lnTo>
                  <a:lnTo>
                    <a:pt x="217932" y="333756"/>
                  </a:lnTo>
                  <a:lnTo>
                    <a:pt x="202692" y="335280"/>
                  </a:lnTo>
                  <a:lnTo>
                    <a:pt x="188976" y="336804"/>
                  </a:lnTo>
                  <a:lnTo>
                    <a:pt x="144780" y="329184"/>
                  </a:lnTo>
                  <a:lnTo>
                    <a:pt x="106680" y="310896"/>
                  </a:lnTo>
                  <a:lnTo>
                    <a:pt x="74676" y="281940"/>
                  </a:lnTo>
                  <a:lnTo>
                    <a:pt x="53340" y="245364"/>
                  </a:lnTo>
                  <a:lnTo>
                    <a:pt x="42672" y="202692"/>
                  </a:lnTo>
                  <a:lnTo>
                    <a:pt x="42672" y="173736"/>
                  </a:lnTo>
                  <a:lnTo>
                    <a:pt x="54864" y="131064"/>
                  </a:lnTo>
                  <a:lnTo>
                    <a:pt x="76200" y="94488"/>
                  </a:lnTo>
                  <a:lnTo>
                    <a:pt x="86868" y="85344"/>
                  </a:lnTo>
                  <a:lnTo>
                    <a:pt x="96012" y="74676"/>
                  </a:lnTo>
                  <a:lnTo>
                    <a:pt x="120396" y="59436"/>
                  </a:lnTo>
                  <a:lnTo>
                    <a:pt x="132588" y="53340"/>
                  </a:lnTo>
                  <a:lnTo>
                    <a:pt x="146304" y="48768"/>
                  </a:lnTo>
                  <a:lnTo>
                    <a:pt x="161544" y="45720"/>
                  </a:lnTo>
                  <a:lnTo>
                    <a:pt x="175260" y="42672"/>
                  </a:lnTo>
                  <a:lnTo>
                    <a:pt x="205740" y="42672"/>
                  </a:lnTo>
                  <a:lnTo>
                    <a:pt x="219456" y="45720"/>
                  </a:lnTo>
                  <a:lnTo>
                    <a:pt x="234696" y="48768"/>
                  </a:lnTo>
                  <a:lnTo>
                    <a:pt x="246888" y="54864"/>
                  </a:lnTo>
                  <a:lnTo>
                    <a:pt x="260604" y="60960"/>
                  </a:lnTo>
                  <a:lnTo>
                    <a:pt x="272796" y="68580"/>
                  </a:lnTo>
                  <a:lnTo>
                    <a:pt x="303276" y="96012"/>
                  </a:lnTo>
                  <a:lnTo>
                    <a:pt x="324612" y="132588"/>
                  </a:lnTo>
                  <a:lnTo>
                    <a:pt x="336804" y="190500"/>
                  </a:lnTo>
                  <a:lnTo>
                    <a:pt x="336804" y="70548"/>
                  </a:lnTo>
                  <a:lnTo>
                    <a:pt x="309372" y="42672"/>
                  </a:lnTo>
                  <a:lnTo>
                    <a:pt x="262128" y="15240"/>
                  </a:lnTo>
                  <a:lnTo>
                    <a:pt x="207264" y="1524"/>
                  </a:lnTo>
                  <a:lnTo>
                    <a:pt x="190500" y="127"/>
                  </a:lnTo>
                  <a:lnTo>
                    <a:pt x="188976" y="0"/>
                  </a:lnTo>
                  <a:lnTo>
                    <a:pt x="150876" y="4572"/>
                  </a:lnTo>
                  <a:lnTo>
                    <a:pt x="99060" y="22860"/>
                  </a:lnTo>
                  <a:lnTo>
                    <a:pt x="54864" y="56388"/>
                  </a:lnTo>
                  <a:lnTo>
                    <a:pt x="22860" y="100584"/>
                  </a:lnTo>
                  <a:lnTo>
                    <a:pt x="4572" y="152400"/>
                  </a:lnTo>
                  <a:lnTo>
                    <a:pt x="0" y="190500"/>
                  </a:lnTo>
                  <a:lnTo>
                    <a:pt x="1524" y="210312"/>
                  </a:lnTo>
                  <a:lnTo>
                    <a:pt x="15240" y="263652"/>
                  </a:lnTo>
                  <a:lnTo>
                    <a:pt x="42672" y="308711"/>
                  </a:lnTo>
                  <a:lnTo>
                    <a:pt x="44196" y="310896"/>
                  </a:lnTo>
                  <a:lnTo>
                    <a:pt x="85344" y="345948"/>
                  </a:lnTo>
                  <a:lnTo>
                    <a:pt x="134112" y="370332"/>
                  </a:lnTo>
                  <a:lnTo>
                    <a:pt x="170688" y="377952"/>
                  </a:lnTo>
                  <a:lnTo>
                    <a:pt x="190500" y="377952"/>
                  </a:lnTo>
                  <a:lnTo>
                    <a:pt x="228600" y="373380"/>
                  </a:lnTo>
                  <a:lnTo>
                    <a:pt x="280416" y="355092"/>
                  </a:lnTo>
                  <a:lnTo>
                    <a:pt x="323088" y="321564"/>
                  </a:lnTo>
                  <a:lnTo>
                    <a:pt x="336804" y="305879"/>
                  </a:lnTo>
                  <a:lnTo>
                    <a:pt x="345948" y="294132"/>
                  </a:lnTo>
                  <a:lnTo>
                    <a:pt x="370332" y="243840"/>
                  </a:lnTo>
                  <a:lnTo>
                    <a:pt x="377444" y="210312"/>
                  </a:lnTo>
                  <a:lnTo>
                    <a:pt x="734568" y="210312"/>
                  </a:lnTo>
                  <a:lnTo>
                    <a:pt x="734568" y="251460"/>
                  </a:lnTo>
                  <a:lnTo>
                    <a:pt x="755904" y="240919"/>
                  </a:lnTo>
                  <a:lnTo>
                    <a:pt x="861060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35483" y="6567929"/>
            <a:ext cx="331851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4,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tedy </a:t>
            </a:r>
            <a:r>
              <a:rPr sz="3950" b="1" dirty="0">
                <a:latin typeface="Times New Roman"/>
                <a:cs typeface="Times New Roman"/>
              </a:rPr>
              <a:t>|</a:t>
            </a:r>
            <a:r>
              <a:rPr sz="3950" b="1" i="1" dirty="0">
                <a:latin typeface="Times New Roman"/>
                <a:cs typeface="Times New Roman"/>
              </a:rPr>
              <a:t>x</a:t>
            </a:r>
            <a:r>
              <a:rPr sz="3950" b="1" dirty="0">
                <a:latin typeface="Times New Roman"/>
                <a:cs typeface="Times New Roman"/>
              </a:rPr>
              <a:t>|</a:t>
            </a:r>
            <a:r>
              <a:rPr sz="3950" b="1" spc="-20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=</a:t>
            </a:r>
            <a:r>
              <a:rPr sz="3950" b="1" spc="5" dirty="0">
                <a:latin typeface="Times New Roman"/>
                <a:cs typeface="Times New Roman"/>
              </a:rPr>
              <a:t> </a:t>
            </a:r>
            <a:r>
              <a:rPr sz="3950" b="1" spc="-50" dirty="0">
                <a:latin typeface="Times New Roman"/>
                <a:cs typeface="Times New Roman"/>
              </a:rPr>
              <a:t>4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5157" y="510082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9220" y="5060693"/>
            <a:ext cx="5140325" cy="163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3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=1010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940"/>
              </a:lnSpc>
              <a:spcBef>
                <a:spcPts val="2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5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|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500" b="1" spc="-25" dirty="0">
                <a:latin typeface="Times New Roman"/>
                <a:cs typeface="Times New Roman"/>
              </a:rPr>
              <a:t>|</a:t>
            </a:r>
            <a:endParaRPr sz="3500">
              <a:latin typeface="Times New Roman"/>
              <a:cs typeface="Times New Roman"/>
            </a:endParaRPr>
          </a:p>
          <a:p>
            <a:pPr marL="1355090">
              <a:lnSpc>
                <a:spcPts val="4480"/>
              </a:lnSpc>
            </a:pPr>
            <a:r>
              <a:rPr sz="3950" b="1" i="1" dirty="0">
                <a:latin typeface="Times New Roman"/>
                <a:cs typeface="Times New Roman"/>
              </a:rPr>
              <a:t>x</a:t>
            </a:r>
            <a:r>
              <a:rPr sz="3950" b="1" i="1" spc="-10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= 1 0</a:t>
            </a:r>
            <a:r>
              <a:rPr sz="3950" b="1" spc="-10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1 </a:t>
            </a:r>
            <a:r>
              <a:rPr sz="3950" b="1" spc="-50" dirty="0">
                <a:latin typeface="Times New Roman"/>
                <a:cs typeface="Times New Roman"/>
              </a:rPr>
              <a:t>0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6192" y="6487157"/>
            <a:ext cx="15697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i="1" spc="-10" dirty="0"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latin typeface="Times New Roman"/>
                <a:cs typeface="Times New Roman"/>
              </a:rPr>
              <a:t>1</a:t>
            </a:r>
            <a:r>
              <a:rPr sz="3500" b="1" i="1" spc="-10" dirty="0"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latin typeface="Times New Roman"/>
                <a:cs typeface="Times New Roman"/>
              </a:rPr>
              <a:t>2</a:t>
            </a:r>
            <a:r>
              <a:rPr sz="3500" b="1" i="1" spc="-10" dirty="0"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latin typeface="Times New Roman"/>
                <a:cs typeface="Times New Roman"/>
              </a:rPr>
              <a:t>3</a:t>
            </a:r>
            <a:r>
              <a:rPr sz="3500" b="1" i="1" spc="-10" dirty="0"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latin typeface="Times New Roman"/>
                <a:cs typeface="Times New Roman"/>
              </a:rPr>
              <a:t>4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1" name="Zástupný symbol pro číslo snímku 20">
            <a:extLst>
              <a:ext uri="{FF2B5EF4-FFF2-40B4-BE49-F238E27FC236}">
                <a16:creationId xmlns:a16="http://schemas.microsoft.com/office/drawing/2014/main" id="{C5A9C719-EFFB-EE01-EC51-9888E32DC9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4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915668"/>
            <a:ext cx="8595360" cy="1123315"/>
            <a:chOff x="1049917" y="1915668"/>
            <a:chExt cx="8595360" cy="1123315"/>
          </a:xfrm>
        </p:grpSpPr>
        <p:sp>
          <p:nvSpPr>
            <p:cNvPr id="3" name="object 3"/>
            <p:cNvSpPr/>
            <p:nvPr/>
          </p:nvSpPr>
          <p:spPr>
            <a:xfrm>
              <a:off x="1065157" y="1932432"/>
              <a:ext cx="8564880" cy="585470"/>
            </a:xfrm>
            <a:custGeom>
              <a:avLst/>
              <a:gdLst/>
              <a:ahLst/>
              <a:cxnLst/>
              <a:rect l="l" t="t" r="r" b="b"/>
              <a:pathLst>
                <a:path w="8564880" h="585469">
                  <a:moveTo>
                    <a:pt x="8564879" y="5852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856487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915668"/>
              <a:ext cx="8595360" cy="601980"/>
            </a:xfrm>
            <a:custGeom>
              <a:avLst/>
              <a:gdLst/>
              <a:ahLst/>
              <a:cxnLst/>
              <a:rect l="l" t="t" r="r" b="b"/>
              <a:pathLst>
                <a:path w="8595360" h="601980">
                  <a:moveTo>
                    <a:pt x="8595356" y="60197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01979"/>
                  </a:lnTo>
                  <a:lnTo>
                    <a:pt x="8595356" y="601979"/>
                  </a:lnTo>
                  <a:close/>
                </a:path>
                <a:path w="8595360" h="60198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01980">
                  <a:moveTo>
                    <a:pt x="32003" y="60197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2003" y="601979"/>
                  </a:lnTo>
                  <a:close/>
                </a:path>
                <a:path w="8595360" h="60198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01980">
                  <a:moveTo>
                    <a:pt x="8580116" y="60197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01979"/>
                  </a:lnTo>
                  <a:lnTo>
                    <a:pt x="8580116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506095"/>
            </a:xfrm>
            <a:custGeom>
              <a:avLst/>
              <a:gdLst/>
              <a:ahLst/>
              <a:cxnLst/>
              <a:rect l="l" t="t" r="r" b="b"/>
              <a:pathLst>
                <a:path w="8564880" h="506094">
                  <a:moveTo>
                    <a:pt x="8564879" y="50596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05967"/>
                  </a:lnTo>
                  <a:lnTo>
                    <a:pt x="8564879" y="5059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521334"/>
            </a:xfrm>
            <a:custGeom>
              <a:avLst/>
              <a:gdLst/>
              <a:ahLst/>
              <a:cxnLst/>
              <a:rect l="l" t="t" r="r" b="b"/>
              <a:pathLst>
                <a:path w="8595360" h="521335">
                  <a:moveTo>
                    <a:pt x="32003" y="48920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521207"/>
                  </a:lnTo>
                  <a:lnTo>
                    <a:pt x="15239" y="521207"/>
                  </a:lnTo>
                  <a:lnTo>
                    <a:pt x="15239" y="489203"/>
                  </a:lnTo>
                  <a:lnTo>
                    <a:pt x="32003" y="489203"/>
                  </a:lnTo>
                  <a:close/>
                </a:path>
                <a:path w="8595360" h="521335">
                  <a:moveTo>
                    <a:pt x="8580116" y="489203"/>
                  </a:moveTo>
                  <a:lnTo>
                    <a:pt x="15239" y="489203"/>
                  </a:lnTo>
                  <a:lnTo>
                    <a:pt x="32003" y="505967"/>
                  </a:lnTo>
                  <a:lnTo>
                    <a:pt x="32003" y="521207"/>
                  </a:lnTo>
                  <a:lnTo>
                    <a:pt x="8563352" y="521207"/>
                  </a:lnTo>
                  <a:lnTo>
                    <a:pt x="8563352" y="505967"/>
                  </a:lnTo>
                  <a:lnTo>
                    <a:pt x="8580116" y="489203"/>
                  </a:lnTo>
                  <a:close/>
                </a:path>
                <a:path w="8595360" h="521335">
                  <a:moveTo>
                    <a:pt x="32003" y="521207"/>
                  </a:moveTo>
                  <a:lnTo>
                    <a:pt x="32003" y="505967"/>
                  </a:lnTo>
                  <a:lnTo>
                    <a:pt x="15239" y="489203"/>
                  </a:lnTo>
                  <a:lnTo>
                    <a:pt x="15239" y="521207"/>
                  </a:lnTo>
                  <a:lnTo>
                    <a:pt x="32003" y="521207"/>
                  </a:lnTo>
                  <a:close/>
                </a:path>
                <a:path w="8595360" h="521335">
                  <a:moveTo>
                    <a:pt x="8595356" y="521207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489203"/>
                  </a:lnTo>
                  <a:lnTo>
                    <a:pt x="8580116" y="489203"/>
                  </a:lnTo>
                  <a:lnTo>
                    <a:pt x="8580116" y="521207"/>
                  </a:lnTo>
                  <a:lnTo>
                    <a:pt x="8595356" y="521207"/>
                  </a:lnTo>
                  <a:close/>
                </a:path>
                <a:path w="8595360" h="521335">
                  <a:moveTo>
                    <a:pt x="8580116" y="521207"/>
                  </a:moveTo>
                  <a:lnTo>
                    <a:pt x="8580116" y="489203"/>
                  </a:lnTo>
                  <a:lnTo>
                    <a:pt x="8563352" y="505967"/>
                  </a:lnTo>
                  <a:lnTo>
                    <a:pt x="8563352" y="521207"/>
                  </a:lnTo>
                  <a:lnTo>
                    <a:pt x="8580116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2501" y="478027"/>
            <a:ext cx="794765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Konkatenace</a:t>
            </a:r>
            <a:r>
              <a:rPr spc="-125" dirty="0"/>
              <a:t> </a:t>
            </a:r>
            <a:r>
              <a:rPr dirty="0"/>
              <a:t>(zřetězení)</a:t>
            </a:r>
            <a:r>
              <a:rPr spc="-110" dirty="0"/>
              <a:t> </a:t>
            </a:r>
            <a:r>
              <a:rPr spc="-10" dirty="0"/>
              <a:t>řetězců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1230578"/>
            <a:ext cx="8114030" cy="39744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xy</a:t>
            </a:r>
            <a:endParaRPr sz="3500" dirty="0">
              <a:latin typeface="Times New Roman"/>
              <a:cs typeface="Times New Roman"/>
            </a:endParaRPr>
          </a:p>
          <a:p>
            <a:pPr marL="12700" marR="5080" indent="83820">
              <a:lnSpc>
                <a:spcPct val="102600"/>
              </a:lnSpc>
              <a:spcBef>
                <a:spcPts val="32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jsou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dva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řetězce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nad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.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Konkatenace</a:t>
            </a:r>
            <a:r>
              <a:rPr sz="3500" i="1" spc="4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5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xy</a:t>
            </a:r>
            <a:r>
              <a:rPr sz="3500" spc="-25" dirty="0">
                <a:latin typeface="Times New Roman"/>
                <a:cs typeface="Times New Roman"/>
              </a:rPr>
              <a:t>. </a:t>
            </a: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dirty="0">
                <a:latin typeface="Symbol"/>
                <a:cs typeface="Symbol"/>
              </a:rPr>
              <a:t>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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x</a:t>
            </a:r>
            <a:endParaRPr sz="30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Příklady: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ts val="4085"/>
              </a:lnSpc>
              <a:spcBef>
                <a:spcPts val="430"/>
              </a:spcBef>
            </a:pPr>
            <a:r>
              <a:rPr sz="3500" dirty="0">
                <a:latin typeface="Times New Roman"/>
                <a:cs typeface="Times New Roman"/>
              </a:rPr>
              <a:t>Konkatenace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101</a:t>
            </a:r>
            <a:r>
              <a:rPr sz="3500" b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5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101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ts val="4085"/>
              </a:lnSpc>
            </a:pPr>
            <a:r>
              <a:rPr sz="3500" dirty="0">
                <a:latin typeface="Times New Roman"/>
                <a:cs typeface="Times New Roman"/>
              </a:rPr>
              <a:t>Konkatenace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50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001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4" name="Zástupný symbol pro číslo snímku 13">
            <a:extLst>
              <a:ext uri="{FF2B5EF4-FFF2-40B4-BE49-F238E27FC236}">
                <a16:creationId xmlns:a16="http://schemas.microsoft.com/office/drawing/2014/main" id="{DDB23F10-6FE2-A142-E35C-BD76776971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5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2083308"/>
            <a:ext cx="8595360" cy="434340"/>
            <a:chOff x="1049917" y="2083308"/>
            <a:chExt cx="8595360" cy="434340"/>
          </a:xfrm>
        </p:grpSpPr>
        <p:sp>
          <p:nvSpPr>
            <p:cNvPr id="3" name="object 3"/>
            <p:cNvSpPr/>
            <p:nvPr/>
          </p:nvSpPr>
          <p:spPr>
            <a:xfrm>
              <a:off x="1065157" y="2100072"/>
              <a:ext cx="8564880" cy="417830"/>
            </a:xfrm>
            <a:custGeom>
              <a:avLst/>
              <a:gdLst/>
              <a:ahLst/>
              <a:cxnLst/>
              <a:rect l="l" t="t" r="r" b="b"/>
              <a:pathLst>
                <a:path w="8564880" h="417830">
                  <a:moveTo>
                    <a:pt x="8564879" y="41757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7575"/>
                  </a:lnTo>
                  <a:lnTo>
                    <a:pt x="8564879" y="4175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2083308"/>
              <a:ext cx="8595360" cy="434340"/>
            </a:xfrm>
            <a:custGeom>
              <a:avLst/>
              <a:gdLst/>
              <a:ahLst/>
              <a:cxnLst/>
              <a:rect l="l" t="t" r="r" b="b"/>
              <a:pathLst>
                <a:path w="8595360" h="434339">
                  <a:moveTo>
                    <a:pt x="8595356" y="43433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434339"/>
                  </a:lnTo>
                  <a:lnTo>
                    <a:pt x="15239" y="43433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434339"/>
                  </a:lnTo>
                  <a:lnTo>
                    <a:pt x="8595356" y="434339"/>
                  </a:lnTo>
                  <a:close/>
                </a:path>
                <a:path w="8595360" h="434339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434339">
                  <a:moveTo>
                    <a:pt x="32003" y="43433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434339"/>
                  </a:lnTo>
                  <a:lnTo>
                    <a:pt x="32003" y="434339"/>
                  </a:lnTo>
                  <a:close/>
                </a:path>
                <a:path w="8595360" h="434339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434339">
                  <a:moveTo>
                    <a:pt x="8580116" y="43433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434339"/>
                  </a:lnTo>
                  <a:lnTo>
                    <a:pt x="8580116" y="43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92740" y="478027"/>
            <a:ext cx="410717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Mocnina</a:t>
            </a:r>
            <a:r>
              <a:rPr spc="-105" dirty="0"/>
              <a:t> </a:t>
            </a:r>
            <a:r>
              <a:rPr spc="-10" dirty="0"/>
              <a:t>řetězce</a:t>
            </a:r>
          </a:p>
        </p:txBody>
      </p:sp>
      <p:sp>
        <p:nvSpPr>
          <p:cNvPr id="9" name="object 9"/>
          <p:cNvSpPr/>
          <p:nvPr/>
        </p:nvSpPr>
        <p:spPr>
          <a:xfrm>
            <a:off x="3983614" y="1677924"/>
            <a:ext cx="1132840" cy="106680"/>
          </a:xfrm>
          <a:custGeom>
            <a:avLst/>
            <a:gdLst/>
            <a:ahLst/>
            <a:cxnLst/>
            <a:rect l="l" t="t" r="r" b="b"/>
            <a:pathLst>
              <a:path w="1132839" h="106680">
                <a:moveTo>
                  <a:pt x="42672" y="53035"/>
                </a:moveTo>
                <a:lnTo>
                  <a:pt x="42672" y="4572"/>
                </a:lnTo>
                <a:lnTo>
                  <a:pt x="41148" y="1524"/>
                </a:lnTo>
                <a:lnTo>
                  <a:pt x="41148" y="0"/>
                </a:lnTo>
                <a:lnTo>
                  <a:pt x="0" y="4572"/>
                </a:lnTo>
                <a:lnTo>
                  <a:pt x="0" y="10668"/>
                </a:lnTo>
                <a:lnTo>
                  <a:pt x="1524" y="10668"/>
                </a:lnTo>
                <a:lnTo>
                  <a:pt x="1524" y="12192"/>
                </a:lnTo>
                <a:lnTo>
                  <a:pt x="3048" y="16764"/>
                </a:lnTo>
                <a:lnTo>
                  <a:pt x="3048" y="19812"/>
                </a:lnTo>
                <a:lnTo>
                  <a:pt x="4572" y="21336"/>
                </a:lnTo>
                <a:lnTo>
                  <a:pt x="6096" y="24384"/>
                </a:lnTo>
                <a:lnTo>
                  <a:pt x="7620" y="25908"/>
                </a:lnTo>
                <a:lnTo>
                  <a:pt x="7620" y="27432"/>
                </a:lnTo>
                <a:lnTo>
                  <a:pt x="10668" y="32004"/>
                </a:lnTo>
                <a:lnTo>
                  <a:pt x="12192" y="32004"/>
                </a:lnTo>
                <a:lnTo>
                  <a:pt x="12192" y="33528"/>
                </a:lnTo>
                <a:lnTo>
                  <a:pt x="13716" y="33528"/>
                </a:lnTo>
                <a:lnTo>
                  <a:pt x="18288" y="38100"/>
                </a:lnTo>
                <a:lnTo>
                  <a:pt x="25908" y="42672"/>
                </a:lnTo>
                <a:lnTo>
                  <a:pt x="32004" y="47244"/>
                </a:lnTo>
                <a:lnTo>
                  <a:pt x="39624" y="51816"/>
                </a:lnTo>
                <a:lnTo>
                  <a:pt x="41148" y="52425"/>
                </a:lnTo>
                <a:lnTo>
                  <a:pt x="41148" y="1524"/>
                </a:lnTo>
                <a:lnTo>
                  <a:pt x="42164" y="3048"/>
                </a:lnTo>
                <a:lnTo>
                  <a:pt x="42164" y="52832"/>
                </a:lnTo>
                <a:lnTo>
                  <a:pt x="42672" y="53035"/>
                </a:lnTo>
                <a:close/>
              </a:path>
              <a:path w="1132839" h="106680">
                <a:moveTo>
                  <a:pt x="42672" y="4572"/>
                </a:moveTo>
                <a:lnTo>
                  <a:pt x="42164" y="3048"/>
                </a:lnTo>
                <a:lnTo>
                  <a:pt x="41148" y="1524"/>
                </a:lnTo>
                <a:lnTo>
                  <a:pt x="42672" y="4572"/>
                </a:lnTo>
                <a:close/>
              </a:path>
              <a:path w="1132839" h="106680">
                <a:moveTo>
                  <a:pt x="566137" y="47413"/>
                </a:moveTo>
                <a:lnTo>
                  <a:pt x="516636" y="27432"/>
                </a:lnTo>
                <a:lnTo>
                  <a:pt x="477012" y="22860"/>
                </a:lnTo>
                <a:lnTo>
                  <a:pt x="94488" y="22860"/>
                </a:lnTo>
                <a:lnTo>
                  <a:pt x="79248" y="19812"/>
                </a:lnTo>
                <a:lnTo>
                  <a:pt x="65532" y="16764"/>
                </a:lnTo>
                <a:lnTo>
                  <a:pt x="60960" y="15240"/>
                </a:lnTo>
                <a:lnTo>
                  <a:pt x="54864" y="12192"/>
                </a:lnTo>
                <a:lnTo>
                  <a:pt x="50292" y="10668"/>
                </a:lnTo>
                <a:lnTo>
                  <a:pt x="47244" y="7620"/>
                </a:lnTo>
                <a:lnTo>
                  <a:pt x="44196" y="6096"/>
                </a:lnTo>
                <a:lnTo>
                  <a:pt x="42164" y="3048"/>
                </a:lnTo>
                <a:lnTo>
                  <a:pt x="42672" y="4572"/>
                </a:lnTo>
                <a:lnTo>
                  <a:pt x="42672" y="53035"/>
                </a:lnTo>
                <a:lnTo>
                  <a:pt x="47244" y="54864"/>
                </a:lnTo>
                <a:lnTo>
                  <a:pt x="56388" y="57912"/>
                </a:lnTo>
                <a:lnTo>
                  <a:pt x="73152" y="60960"/>
                </a:lnTo>
                <a:lnTo>
                  <a:pt x="92964" y="64008"/>
                </a:lnTo>
                <a:lnTo>
                  <a:pt x="111252" y="65532"/>
                </a:lnTo>
                <a:lnTo>
                  <a:pt x="490728" y="65532"/>
                </a:lnTo>
                <a:lnTo>
                  <a:pt x="505968" y="67056"/>
                </a:lnTo>
                <a:lnTo>
                  <a:pt x="519684" y="71628"/>
                </a:lnTo>
                <a:lnTo>
                  <a:pt x="525780" y="73152"/>
                </a:lnTo>
                <a:lnTo>
                  <a:pt x="530352" y="74676"/>
                </a:lnTo>
                <a:lnTo>
                  <a:pt x="534924" y="77724"/>
                </a:lnTo>
                <a:lnTo>
                  <a:pt x="541020" y="80772"/>
                </a:lnTo>
                <a:lnTo>
                  <a:pt x="542544" y="83058"/>
                </a:lnTo>
                <a:lnTo>
                  <a:pt x="542544" y="82296"/>
                </a:lnTo>
                <a:lnTo>
                  <a:pt x="544068" y="84582"/>
                </a:lnTo>
                <a:lnTo>
                  <a:pt x="544068" y="83820"/>
                </a:lnTo>
                <a:lnTo>
                  <a:pt x="545592" y="86106"/>
                </a:lnTo>
                <a:lnTo>
                  <a:pt x="545592" y="77724"/>
                </a:lnTo>
                <a:lnTo>
                  <a:pt x="547116" y="76200"/>
                </a:lnTo>
                <a:lnTo>
                  <a:pt x="547116" y="74676"/>
                </a:lnTo>
                <a:lnTo>
                  <a:pt x="548640" y="71628"/>
                </a:lnTo>
                <a:lnTo>
                  <a:pt x="548640" y="68580"/>
                </a:lnTo>
                <a:lnTo>
                  <a:pt x="550164" y="67056"/>
                </a:lnTo>
                <a:lnTo>
                  <a:pt x="551688" y="62484"/>
                </a:lnTo>
                <a:lnTo>
                  <a:pt x="553212" y="62484"/>
                </a:lnTo>
                <a:lnTo>
                  <a:pt x="553212" y="60960"/>
                </a:lnTo>
                <a:lnTo>
                  <a:pt x="556260" y="56388"/>
                </a:lnTo>
                <a:lnTo>
                  <a:pt x="557784" y="56388"/>
                </a:lnTo>
                <a:lnTo>
                  <a:pt x="557784" y="54864"/>
                </a:lnTo>
                <a:lnTo>
                  <a:pt x="559308" y="54864"/>
                </a:lnTo>
                <a:lnTo>
                  <a:pt x="563880" y="48768"/>
                </a:lnTo>
                <a:lnTo>
                  <a:pt x="566137" y="47413"/>
                </a:lnTo>
                <a:close/>
              </a:path>
              <a:path w="1132839" h="106680">
                <a:moveTo>
                  <a:pt x="544068" y="85344"/>
                </a:moveTo>
                <a:lnTo>
                  <a:pt x="542544" y="82296"/>
                </a:lnTo>
                <a:lnTo>
                  <a:pt x="542544" y="83058"/>
                </a:lnTo>
                <a:lnTo>
                  <a:pt x="544068" y="85344"/>
                </a:lnTo>
                <a:close/>
              </a:path>
              <a:path w="1132839" h="106680">
                <a:moveTo>
                  <a:pt x="547116" y="92920"/>
                </a:moveTo>
                <a:lnTo>
                  <a:pt x="547116" y="88392"/>
                </a:lnTo>
                <a:lnTo>
                  <a:pt x="544068" y="83820"/>
                </a:lnTo>
                <a:lnTo>
                  <a:pt x="545592" y="86868"/>
                </a:lnTo>
                <a:lnTo>
                  <a:pt x="545592" y="88392"/>
                </a:lnTo>
                <a:lnTo>
                  <a:pt x="547116" y="92920"/>
                </a:lnTo>
                <a:close/>
              </a:path>
              <a:path w="1132839" h="106680">
                <a:moveTo>
                  <a:pt x="545592" y="86868"/>
                </a:moveTo>
                <a:lnTo>
                  <a:pt x="544068" y="83820"/>
                </a:lnTo>
                <a:lnTo>
                  <a:pt x="544576" y="85344"/>
                </a:lnTo>
                <a:lnTo>
                  <a:pt x="545592" y="86868"/>
                </a:lnTo>
                <a:close/>
              </a:path>
              <a:path w="1132839" h="106680">
                <a:moveTo>
                  <a:pt x="544576" y="85344"/>
                </a:moveTo>
                <a:lnTo>
                  <a:pt x="544068" y="83820"/>
                </a:lnTo>
                <a:lnTo>
                  <a:pt x="544068" y="84582"/>
                </a:lnTo>
                <a:lnTo>
                  <a:pt x="544576" y="85344"/>
                </a:lnTo>
                <a:close/>
              </a:path>
              <a:path w="1132839" h="106680">
                <a:moveTo>
                  <a:pt x="545592" y="88392"/>
                </a:moveTo>
                <a:lnTo>
                  <a:pt x="545592" y="86868"/>
                </a:lnTo>
                <a:lnTo>
                  <a:pt x="544576" y="85344"/>
                </a:lnTo>
                <a:lnTo>
                  <a:pt x="545592" y="88392"/>
                </a:lnTo>
                <a:close/>
              </a:path>
              <a:path w="1132839" h="106680">
                <a:moveTo>
                  <a:pt x="586740" y="83820"/>
                </a:moveTo>
                <a:lnTo>
                  <a:pt x="586740" y="76200"/>
                </a:lnTo>
                <a:lnTo>
                  <a:pt x="585144" y="74604"/>
                </a:lnTo>
                <a:lnTo>
                  <a:pt x="585144" y="71556"/>
                </a:lnTo>
                <a:lnTo>
                  <a:pt x="583692" y="70104"/>
                </a:lnTo>
                <a:lnTo>
                  <a:pt x="583692" y="68580"/>
                </a:lnTo>
                <a:lnTo>
                  <a:pt x="582168" y="67056"/>
                </a:lnTo>
                <a:lnTo>
                  <a:pt x="580644" y="62484"/>
                </a:lnTo>
                <a:lnTo>
                  <a:pt x="579120" y="60960"/>
                </a:lnTo>
                <a:lnTo>
                  <a:pt x="576072" y="56388"/>
                </a:lnTo>
                <a:lnTo>
                  <a:pt x="574524" y="56388"/>
                </a:lnTo>
                <a:lnTo>
                  <a:pt x="574524" y="54864"/>
                </a:lnTo>
                <a:lnTo>
                  <a:pt x="573024" y="54864"/>
                </a:lnTo>
                <a:lnTo>
                  <a:pt x="569976" y="50292"/>
                </a:lnTo>
                <a:lnTo>
                  <a:pt x="566137" y="47413"/>
                </a:lnTo>
                <a:lnTo>
                  <a:pt x="563880" y="48768"/>
                </a:lnTo>
                <a:lnTo>
                  <a:pt x="559308" y="54864"/>
                </a:lnTo>
                <a:lnTo>
                  <a:pt x="557784" y="54864"/>
                </a:lnTo>
                <a:lnTo>
                  <a:pt x="557784" y="56388"/>
                </a:lnTo>
                <a:lnTo>
                  <a:pt x="556260" y="56388"/>
                </a:lnTo>
                <a:lnTo>
                  <a:pt x="553212" y="60960"/>
                </a:lnTo>
                <a:lnTo>
                  <a:pt x="553212" y="62484"/>
                </a:lnTo>
                <a:lnTo>
                  <a:pt x="551688" y="62484"/>
                </a:lnTo>
                <a:lnTo>
                  <a:pt x="550164" y="67056"/>
                </a:lnTo>
                <a:lnTo>
                  <a:pt x="548640" y="68580"/>
                </a:lnTo>
                <a:lnTo>
                  <a:pt x="548640" y="71628"/>
                </a:lnTo>
                <a:lnTo>
                  <a:pt x="547116" y="74676"/>
                </a:lnTo>
                <a:lnTo>
                  <a:pt x="547116" y="76200"/>
                </a:lnTo>
                <a:lnTo>
                  <a:pt x="545592" y="77724"/>
                </a:lnTo>
                <a:lnTo>
                  <a:pt x="545592" y="83820"/>
                </a:lnTo>
                <a:lnTo>
                  <a:pt x="586740" y="83820"/>
                </a:lnTo>
                <a:close/>
              </a:path>
              <a:path w="1132839" h="106680">
                <a:moveTo>
                  <a:pt x="587756" y="85344"/>
                </a:moveTo>
                <a:lnTo>
                  <a:pt x="586740" y="86868"/>
                </a:lnTo>
                <a:lnTo>
                  <a:pt x="586740" y="83820"/>
                </a:lnTo>
                <a:lnTo>
                  <a:pt x="545592" y="83820"/>
                </a:lnTo>
                <a:lnTo>
                  <a:pt x="545592" y="86106"/>
                </a:lnTo>
                <a:lnTo>
                  <a:pt x="547116" y="88392"/>
                </a:lnTo>
                <a:lnTo>
                  <a:pt x="547116" y="92920"/>
                </a:lnTo>
                <a:lnTo>
                  <a:pt x="548068" y="95750"/>
                </a:lnTo>
                <a:lnTo>
                  <a:pt x="552831" y="101536"/>
                </a:lnTo>
                <a:lnTo>
                  <a:pt x="559308" y="105322"/>
                </a:lnTo>
                <a:lnTo>
                  <a:pt x="566928" y="106680"/>
                </a:lnTo>
                <a:lnTo>
                  <a:pt x="574524" y="105322"/>
                </a:lnTo>
                <a:lnTo>
                  <a:pt x="580644" y="101650"/>
                </a:lnTo>
                <a:lnTo>
                  <a:pt x="580834" y="101536"/>
                </a:lnTo>
                <a:lnTo>
                  <a:pt x="585144" y="95750"/>
                </a:lnTo>
                <a:lnTo>
                  <a:pt x="586740" y="88392"/>
                </a:lnTo>
                <a:lnTo>
                  <a:pt x="587756" y="85344"/>
                </a:lnTo>
                <a:close/>
              </a:path>
              <a:path w="1132839" h="106680">
                <a:moveTo>
                  <a:pt x="1089355" y="4267"/>
                </a:moveTo>
                <a:lnTo>
                  <a:pt x="1086612" y="6096"/>
                </a:lnTo>
                <a:lnTo>
                  <a:pt x="1083564" y="9144"/>
                </a:lnTo>
                <a:lnTo>
                  <a:pt x="1080516" y="10668"/>
                </a:lnTo>
                <a:lnTo>
                  <a:pt x="1036320" y="22860"/>
                </a:lnTo>
                <a:lnTo>
                  <a:pt x="656844" y="22860"/>
                </a:lnTo>
                <a:lnTo>
                  <a:pt x="640080" y="24257"/>
                </a:lnTo>
                <a:lnTo>
                  <a:pt x="601980" y="30480"/>
                </a:lnTo>
                <a:lnTo>
                  <a:pt x="577596" y="41148"/>
                </a:lnTo>
                <a:lnTo>
                  <a:pt x="571500" y="44196"/>
                </a:lnTo>
                <a:lnTo>
                  <a:pt x="566137" y="47413"/>
                </a:lnTo>
                <a:lnTo>
                  <a:pt x="569976" y="50292"/>
                </a:lnTo>
                <a:lnTo>
                  <a:pt x="573024" y="54864"/>
                </a:lnTo>
                <a:lnTo>
                  <a:pt x="574524" y="54864"/>
                </a:lnTo>
                <a:lnTo>
                  <a:pt x="574524" y="56388"/>
                </a:lnTo>
                <a:lnTo>
                  <a:pt x="576072" y="56388"/>
                </a:lnTo>
                <a:lnTo>
                  <a:pt x="579120" y="60960"/>
                </a:lnTo>
                <a:lnTo>
                  <a:pt x="580644" y="62484"/>
                </a:lnTo>
                <a:lnTo>
                  <a:pt x="582168" y="67056"/>
                </a:lnTo>
                <a:lnTo>
                  <a:pt x="583692" y="68580"/>
                </a:lnTo>
                <a:lnTo>
                  <a:pt x="583692" y="70104"/>
                </a:lnTo>
                <a:lnTo>
                  <a:pt x="585144" y="71556"/>
                </a:lnTo>
                <a:lnTo>
                  <a:pt x="585144" y="74604"/>
                </a:lnTo>
                <a:lnTo>
                  <a:pt x="586740" y="76200"/>
                </a:lnTo>
                <a:lnTo>
                  <a:pt x="586740" y="86868"/>
                </a:lnTo>
                <a:lnTo>
                  <a:pt x="588264" y="83820"/>
                </a:lnTo>
                <a:lnTo>
                  <a:pt x="588264" y="84582"/>
                </a:lnTo>
                <a:lnTo>
                  <a:pt x="589788" y="82296"/>
                </a:lnTo>
                <a:lnTo>
                  <a:pt x="592836" y="80772"/>
                </a:lnTo>
                <a:lnTo>
                  <a:pt x="595884" y="77724"/>
                </a:lnTo>
                <a:lnTo>
                  <a:pt x="600456" y="76200"/>
                </a:lnTo>
                <a:lnTo>
                  <a:pt x="606552" y="73152"/>
                </a:lnTo>
                <a:lnTo>
                  <a:pt x="611124" y="71628"/>
                </a:lnTo>
                <a:lnTo>
                  <a:pt x="624840" y="68580"/>
                </a:lnTo>
                <a:lnTo>
                  <a:pt x="640080" y="65532"/>
                </a:lnTo>
                <a:lnTo>
                  <a:pt x="1022604" y="65532"/>
                </a:lnTo>
                <a:lnTo>
                  <a:pt x="1042416" y="64008"/>
                </a:lnTo>
                <a:lnTo>
                  <a:pt x="1062228" y="60960"/>
                </a:lnTo>
                <a:lnTo>
                  <a:pt x="1078992" y="56388"/>
                </a:lnTo>
                <a:lnTo>
                  <a:pt x="1088136" y="52730"/>
                </a:lnTo>
                <a:lnTo>
                  <a:pt x="1088136" y="6096"/>
                </a:lnTo>
                <a:lnTo>
                  <a:pt x="1089355" y="4267"/>
                </a:lnTo>
                <a:close/>
              </a:path>
              <a:path w="1132839" h="106680">
                <a:moveTo>
                  <a:pt x="588264" y="83820"/>
                </a:moveTo>
                <a:lnTo>
                  <a:pt x="586740" y="86868"/>
                </a:lnTo>
                <a:lnTo>
                  <a:pt x="587756" y="85344"/>
                </a:lnTo>
                <a:lnTo>
                  <a:pt x="588264" y="83820"/>
                </a:lnTo>
                <a:close/>
              </a:path>
              <a:path w="1132839" h="106680">
                <a:moveTo>
                  <a:pt x="588264" y="84582"/>
                </a:moveTo>
                <a:lnTo>
                  <a:pt x="588264" y="83820"/>
                </a:lnTo>
                <a:lnTo>
                  <a:pt x="587756" y="85344"/>
                </a:lnTo>
                <a:lnTo>
                  <a:pt x="588264" y="84582"/>
                </a:lnTo>
                <a:close/>
              </a:path>
              <a:path w="1132839" h="106680">
                <a:moveTo>
                  <a:pt x="1089877" y="3918"/>
                </a:moveTo>
                <a:lnTo>
                  <a:pt x="1089355" y="4267"/>
                </a:lnTo>
                <a:lnTo>
                  <a:pt x="1088136" y="6096"/>
                </a:lnTo>
                <a:lnTo>
                  <a:pt x="1089660" y="4572"/>
                </a:lnTo>
                <a:lnTo>
                  <a:pt x="1089877" y="3918"/>
                </a:lnTo>
                <a:close/>
              </a:path>
              <a:path w="1132839" h="106680">
                <a:moveTo>
                  <a:pt x="1091184" y="51511"/>
                </a:moveTo>
                <a:lnTo>
                  <a:pt x="1091184" y="3048"/>
                </a:lnTo>
                <a:lnTo>
                  <a:pt x="1090041" y="4191"/>
                </a:lnTo>
                <a:lnTo>
                  <a:pt x="1089877" y="4245"/>
                </a:lnTo>
                <a:lnTo>
                  <a:pt x="1089660" y="4572"/>
                </a:lnTo>
                <a:lnTo>
                  <a:pt x="1088136" y="6096"/>
                </a:lnTo>
                <a:lnTo>
                  <a:pt x="1088136" y="52730"/>
                </a:lnTo>
                <a:lnTo>
                  <a:pt x="1091184" y="51511"/>
                </a:lnTo>
                <a:close/>
              </a:path>
              <a:path w="1132839" h="106680">
                <a:moveTo>
                  <a:pt x="1091184" y="1524"/>
                </a:moveTo>
                <a:lnTo>
                  <a:pt x="1089355" y="4267"/>
                </a:lnTo>
                <a:lnTo>
                  <a:pt x="1089877" y="3918"/>
                </a:lnTo>
                <a:lnTo>
                  <a:pt x="1090041" y="3429"/>
                </a:lnTo>
                <a:lnTo>
                  <a:pt x="1090041" y="3810"/>
                </a:lnTo>
                <a:lnTo>
                  <a:pt x="1091184" y="1524"/>
                </a:lnTo>
                <a:close/>
              </a:path>
              <a:path w="1132839" h="106680">
                <a:moveTo>
                  <a:pt x="1090041" y="3810"/>
                </a:moveTo>
                <a:lnTo>
                  <a:pt x="1089877" y="3918"/>
                </a:lnTo>
                <a:lnTo>
                  <a:pt x="1089660" y="4572"/>
                </a:lnTo>
                <a:lnTo>
                  <a:pt x="1090041" y="3810"/>
                </a:lnTo>
                <a:close/>
              </a:path>
              <a:path w="1132839" h="106680">
                <a:moveTo>
                  <a:pt x="1091184" y="2286"/>
                </a:moveTo>
                <a:lnTo>
                  <a:pt x="1091184" y="1524"/>
                </a:lnTo>
                <a:lnTo>
                  <a:pt x="1089660" y="4572"/>
                </a:lnTo>
                <a:lnTo>
                  <a:pt x="1089877" y="4354"/>
                </a:lnTo>
                <a:lnTo>
                  <a:pt x="1090041" y="4000"/>
                </a:lnTo>
                <a:lnTo>
                  <a:pt x="1091184" y="2286"/>
                </a:lnTo>
                <a:close/>
              </a:path>
              <a:path w="1132839" h="106680">
                <a:moveTo>
                  <a:pt x="1092602" y="157"/>
                </a:moveTo>
                <a:lnTo>
                  <a:pt x="1091184" y="0"/>
                </a:lnTo>
                <a:lnTo>
                  <a:pt x="1089877" y="3918"/>
                </a:lnTo>
                <a:lnTo>
                  <a:pt x="1090041" y="3810"/>
                </a:lnTo>
                <a:lnTo>
                  <a:pt x="1090041" y="3238"/>
                </a:lnTo>
                <a:lnTo>
                  <a:pt x="1091184" y="1524"/>
                </a:lnTo>
                <a:lnTo>
                  <a:pt x="1091184" y="2286"/>
                </a:lnTo>
                <a:lnTo>
                  <a:pt x="1092602" y="157"/>
                </a:lnTo>
                <a:close/>
              </a:path>
              <a:path w="1132839" h="106680">
                <a:moveTo>
                  <a:pt x="1090041" y="4191"/>
                </a:moveTo>
                <a:lnTo>
                  <a:pt x="1090041" y="4000"/>
                </a:lnTo>
                <a:lnTo>
                  <a:pt x="1089877" y="4245"/>
                </a:lnTo>
                <a:lnTo>
                  <a:pt x="1090041" y="4191"/>
                </a:lnTo>
                <a:close/>
              </a:path>
              <a:path w="1132839" h="106680">
                <a:moveTo>
                  <a:pt x="1132332" y="12192"/>
                </a:moveTo>
                <a:lnTo>
                  <a:pt x="1132332" y="4572"/>
                </a:lnTo>
                <a:lnTo>
                  <a:pt x="1092602" y="157"/>
                </a:lnTo>
                <a:lnTo>
                  <a:pt x="1090041" y="4000"/>
                </a:lnTo>
                <a:lnTo>
                  <a:pt x="1090041" y="3810"/>
                </a:lnTo>
                <a:lnTo>
                  <a:pt x="1091184" y="3048"/>
                </a:lnTo>
                <a:lnTo>
                  <a:pt x="1091184" y="51511"/>
                </a:lnTo>
                <a:lnTo>
                  <a:pt x="1101852" y="47244"/>
                </a:lnTo>
                <a:lnTo>
                  <a:pt x="1109472" y="42672"/>
                </a:lnTo>
                <a:lnTo>
                  <a:pt x="1115568" y="36576"/>
                </a:lnTo>
                <a:lnTo>
                  <a:pt x="1120140" y="33528"/>
                </a:lnTo>
                <a:lnTo>
                  <a:pt x="1121664" y="32004"/>
                </a:lnTo>
                <a:lnTo>
                  <a:pt x="1124712" y="27432"/>
                </a:lnTo>
                <a:lnTo>
                  <a:pt x="1124712" y="25908"/>
                </a:lnTo>
                <a:lnTo>
                  <a:pt x="1126236" y="25908"/>
                </a:lnTo>
                <a:lnTo>
                  <a:pt x="1126236" y="24384"/>
                </a:lnTo>
                <a:lnTo>
                  <a:pt x="1129284" y="21336"/>
                </a:lnTo>
                <a:lnTo>
                  <a:pt x="1129284" y="18288"/>
                </a:lnTo>
                <a:lnTo>
                  <a:pt x="1130808" y="16764"/>
                </a:lnTo>
                <a:lnTo>
                  <a:pt x="1132332" y="12192"/>
                </a:lnTo>
                <a:close/>
              </a:path>
              <a:path w="1132839" h="106680">
                <a:moveTo>
                  <a:pt x="1091184" y="3048"/>
                </a:moveTo>
                <a:lnTo>
                  <a:pt x="1090041" y="3810"/>
                </a:lnTo>
                <a:lnTo>
                  <a:pt x="1090041" y="4191"/>
                </a:lnTo>
                <a:lnTo>
                  <a:pt x="1091184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6520" y="1197355"/>
            <a:ext cx="7777480" cy="1371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ts val="4110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i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25" b="1" i="1" spc="434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xx…x</a:t>
            </a:r>
            <a:endParaRPr sz="3500" dirty="0">
              <a:latin typeface="Times New Roman"/>
              <a:cs typeface="Times New Roman"/>
            </a:endParaRPr>
          </a:p>
          <a:p>
            <a:pPr marR="690880" algn="ctr">
              <a:lnSpc>
                <a:spcPts val="2765"/>
              </a:lnSpc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krát</a:t>
            </a:r>
            <a:endParaRPr sz="2600" dirty="0">
              <a:latin typeface="Times New Roman"/>
              <a:cs typeface="Times New Roman"/>
            </a:endParaRPr>
          </a:p>
          <a:p>
            <a:pPr marL="108585">
              <a:lnSpc>
                <a:spcPts val="3695"/>
              </a:lnSpc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řetězec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abecedou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3" name="object 13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157" y="2517648"/>
              <a:ext cx="8564880" cy="1262380"/>
            </a:xfrm>
            <a:custGeom>
              <a:avLst/>
              <a:gdLst/>
              <a:ahLst/>
              <a:cxnLst/>
              <a:rect l="l" t="t" r="r" b="b"/>
              <a:pathLst>
                <a:path w="8564880" h="1262379">
                  <a:moveTo>
                    <a:pt x="8564879" y="12618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261871"/>
                  </a:lnTo>
                  <a:lnTo>
                    <a:pt x="8564879" y="12618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917" y="2517648"/>
              <a:ext cx="8595360" cy="1277620"/>
            </a:xfrm>
            <a:custGeom>
              <a:avLst/>
              <a:gdLst/>
              <a:ahLst/>
              <a:cxnLst/>
              <a:rect l="l" t="t" r="r" b="b"/>
              <a:pathLst>
                <a:path w="8595360" h="1277620">
                  <a:moveTo>
                    <a:pt x="32003" y="124510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277111"/>
                  </a:lnTo>
                  <a:lnTo>
                    <a:pt x="15239" y="1277111"/>
                  </a:lnTo>
                  <a:lnTo>
                    <a:pt x="15239" y="1245107"/>
                  </a:lnTo>
                  <a:lnTo>
                    <a:pt x="32003" y="1245107"/>
                  </a:lnTo>
                  <a:close/>
                </a:path>
                <a:path w="8595360" h="1277620">
                  <a:moveTo>
                    <a:pt x="8580116" y="1245107"/>
                  </a:moveTo>
                  <a:lnTo>
                    <a:pt x="15239" y="1245107"/>
                  </a:lnTo>
                  <a:lnTo>
                    <a:pt x="32003" y="1261871"/>
                  </a:lnTo>
                  <a:lnTo>
                    <a:pt x="32003" y="1277111"/>
                  </a:lnTo>
                  <a:lnTo>
                    <a:pt x="8563352" y="1277111"/>
                  </a:lnTo>
                  <a:lnTo>
                    <a:pt x="8563352" y="1261871"/>
                  </a:lnTo>
                  <a:lnTo>
                    <a:pt x="8580116" y="1245107"/>
                  </a:lnTo>
                  <a:close/>
                </a:path>
                <a:path w="8595360" h="1277620">
                  <a:moveTo>
                    <a:pt x="32003" y="1277111"/>
                  </a:moveTo>
                  <a:lnTo>
                    <a:pt x="32003" y="1261871"/>
                  </a:lnTo>
                  <a:lnTo>
                    <a:pt x="15239" y="1245107"/>
                  </a:lnTo>
                  <a:lnTo>
                    <a:pt x="15239" y="1277111"/>
                  </a:lnTo>
                  <a:lnTo>
                    <a:pt x="32003" y="1277111"/>
                  </a:lnTo>
                  <a:close/>
                </a:path>
                <a:path w="8595360" h="1277620">
                  <a:moveTo>
                    <a:pt x="8595356" y="127711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245107"/>
                  </a:lnTo>
                  <a:lnTo>
                    <a:pt x="8580116" y="1245107"/>
                  </a:lnTo>
                  <a:lnTo>
                    <a:pt x="8580116" y="1277111"/>
                  </a:lnTo>
                  <a:lnTo>
                    <a:pt x="8595356" y="1277111"/>
                  </a:lnTo>
                  <a:close/>
                </a:path>
                <a:path w="8595360" h="1277620">
                  <a:moveTo>
                    <a:pt x="8580116" y="1277111"/>
                  </a:moveTo>
                  <a:lnTo>
                    <a:pt x="8580116" y="1245107"/>
                  </a:lnTo>
                  <a:lnTo>
                    <a:pt x="8563352" y="1261871"/>
                  </a:lnTo>
                  <a:lnTo>
                    <a:pt x="8563352" y="1277111"/>
                  </a:lnTo>
                  <a:lnTo>
                    <a:pt x="8580116" y="1277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5157" y="2517648"/>
            <a:ext cx="8564880" cy="10541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00"/>
              </a:spcBef>
            </a:pP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i </a:t>
            </a:r>
            <a:r>
              <a:rPr sz="3300" b="1" dirty="0">
                <a:latin typeface="Symbol"/>
                <a:cs typeface="Symbol"/>
              </a:rPr>
              <a:t>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0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spc="-10" dirty="0">
                <a:latin typeface="Times New Roman"/>
                <a:cs typeface="Times New Roman"/>
              </a:rPr>
              <a:t>i</a:t>
            </a:r>
            <a:r>
              <a:rPr sz="3300" spc="-10" dirty="0">
                <a:latin typeface="Times New Roman"/>
                <a:cs typeface="Times New Roman"/>
              </a:rPr>
              <a:t>-</a:t>
            </a:r>
            <a:r>
              <a:rPr sz="3300" dirty="0">
                <a:latin typeface="Times New Roman"/>
                <a:cs typeface="Times New Roman"/>
              </a:rPr>
              <a:t>tá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mocnina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řetězce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baseline="25252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</a:t>
            </a:r>
            <a:r>
              <a:rPr sz="3300" spc="-10" dirty="0">
                <a:latin typeface="Times New Roman"/>
                <a:cs typeface="Times New Roman"/>
              </a:rPr>
              <a:t>definována:</a:t>
            </a:r>
            <a:endParaRPr sz="3300" dirty="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10"/>
              </a:spcBef>
              <a:tabLst>
                <a:tab pos="4129404" algn="l"/>
              </a:tabLst>
            </a:pPr>
            <a:r>
              <a:rPr sz="3300" b="1" dirty="0">
                <a:latin typeface="Times New Roman"/>
                <a:cs typeface="Times New Roman"/>
              </a:rPr>
              <a:t>1)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baseline="25252" dirty="0">
                <a:latin typeface="Times New Roman"/>
                <a:cs typeface="Times New Roman"/>
              </a:rPr>
              <a:t>0</a:t>
            </a:r>
            <a:r>
              <a:rPr sz="3300" b="1" spc="419" baseline="2525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spc="-50" dirty="0">
                <a:latin typeface="Symbol"/>
                <a:cs typeface="Symbol"/>
              </a:rPr>
              <a:t>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dirty="0">
                <a:latin typeface="Times New Roman"/>
                <a:cs typeface="Times New Roman"/>
              </a:rPr>
              <a:t>2)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i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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1: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baseline="25252" dirty="0">
                <a:latin typeface="Times New Roman"/>
                <a:cs typeface="Times New Roman"/>
              </a:rPr>
              <a:t>i</a:t>
            </a:r>
            <a:r>
              <a:rPr sz="3300" b="1" i="1" spc="405" baseline="2525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spc="-10" dirty="0">
                <a:latin typeface="Times New Roman"/>
                <a:cs typeface="Times New Roman"/>
              </a:rPr>
              <a:t>xx</a:t>
            </a:r>
            <a:r>
              <a:rPr sz="3300" b="1" i="1" spc="-15" baseline="25252" dirty="0">
                <a:latin typeface="Times New Roman"/>
                <a:cs typeface="Times New Roman"/>
              </a:rPr>
              <a:t>i</a:t>
            </a:r>
            <a:r>
              <a:rPr sz="3300" b="1" spc="-15" baseline="25252" dirty="0">
                <a:latin typeface="Times New Roman"/>
                <a:cs typeface="Times New Roman"/>
              </a:rPr>
              <a:t>-</a:t>
            </a:r>
            <a:r>
              <a:rPr sz="3300" b="1" spc="-75" baseline="25252" dirty="0">
                <a:latin typeface="Times New Roman"/>
                <a:cs typeface="Times New Roman"/>
              </a:rPr>
              <a:t>1</a:t>
            </a:r>
            <a:endParaRPr sz="3300" b="1" baseline="25252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3820" y="3719574"/>
            <a:ext cx="55054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24390" dirty="0">
                <a:latin typeface="Times New Roman"/>
                <a:cs typeface="Times New Roman"/>
              </a:rPr>
              <a:t>i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24390" dirty="0">
                <a:latin typeface="Times New Roman"/>
                <a:cs typeface="Times New Roman"/>
              </a:rPr>
              <a:t>j</a:t>
            </a:r>
            <a:r>
              <a:rPr sz="3075" b="1" i="1" spc="390" baseline="2439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24390" dirty="0">
                <a:latin typeface="Times New Roman"/>
                <a:cs typeface="Times New Roman"/>
              </a:rPr>
              <a:t>j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24390" dirty="0">
                <a:latin typeface="Times New Roman"/>
                <a:cs typeface="Times New Roman"/>
              </a:rPr>
              <a:t>i</a:t>
            </a:r>
            <a:r>
              <a:rPr sz="3075" b="1" i="1" spc="375" baseline="2439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24390" dirty="0">
                <a:latin typeface="Times New Roman"/>
                <a:cs typeface="Times New Roman"/>
              </a:rPr>
              <a:t>i</a:t>
            </a:r>
            <a:r>
              <a:rPr sz="3075" b="1" baseline="24390" dirty="0">
                <a:latin typeface="Times New Roman"/>
                <a:cs typeface="Times New Roman"/>
              </a:rPr>
              <a:t>+</a:t>
            </a:r>
            <a:r>
              <a:rPr sz="3075" b="1" i="1" baseline="24390" dirty="0">
                <a:latin typeface="Times New Roman"/>
                <a:cs typeface="Times New Roman"/>
              </a:rPr>
              <a:t>j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kde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i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j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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253" y="4261103"/>
            <a:ext cx="10075545" cy="3295015"/>
            <a:chOff x="309253" y="4261103"/>
            <a:chExt cx="10075545" cy="3295015"/>
          </a:xfrm>
        </p:grpSpPr>
        <p:sp>
          <p:nvSpPr>
            <p:cNvPr id="19" name="object 19"/>
            <p:cNvSpPr/>
            <p:nvPr/>
          </p:nvSpPr>
          <p:spPr>
            <a:xfrm>
              <a:off x="1065157" y="4261103"/>
              <a:ext cx="8564880" cy="44450"/>
            </a:xfrm>
            <a:custGeom>
              <a:avLst/>
              <a:gdLst/>
              <a:ahLst/>
              <a:cxnLst/>
              <a:rect l="l" t="t" r="r" b="b"/>
              <a:pathLst>
                <a:path w="8564880" h="44450">
                  <a:moveTo>
                    <a:pt x="8564876" y="44195"/>
                  </a:moveTo>
                  <a:lnTo>
                    <a:pt x="8564876" y="3047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8564876" y="44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43820" y="4220970"/>
            <a:ext cx="4742815" cy="157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3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=10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ts val="3954"/>
              </a:lnSpc>
              <a:spcBef>
                <a:spcPts val="2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5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525" spc="-37" baseline="24822" dirty="0">
                <a:latin typeface="Times New Roman"/>
                <a:cs typeface="Times New Roman"/>
              </a:rPr>
              <a:t>3</a:t>
            </a:r>
            <a:endParaRPr sz="3525" baseline="24822">
              <a:latin typeface="Times New Roman"/>
              <a:cs typeface="Times New Roman"/>
            </a:endParaRPr>
          </a:p>
          <a:p>
            <a:pPr marL="877569">
              <a:lnSpc>
                <a:spcPts val="3954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3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xx</a:t>
            </a:r>
            <a:r>
              <a:rPr sz="3525" baseline="24822" dirty="0">
                <a:latin typeface="Times New Roman"/>
                <a:cs typeface="Times New Roman"/>
              </a:rPr>
              <a:t>2</a:t>
            </a:r>
            <a:r>
              <a:rPr sz="3525" spc="3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r>
              <a:rPr sz="3500" i="1" spc="-20" dirty="0">
                <a:latin typeface="Times New Roman"/>
                <a:cs typeface="Times New Roman"/>
              </a:rPr>
              <a:t>x</a:t>
            </a:r>
            <a:r>
              <a:rPr sz="3525" spc="-30" baseline="24822" dirty="0">
                <a:latin typeface="Times New Roman"/>
                <a:cs typeface="Times New Roman"/>
              </a:rPr>
              <a:t>2</a:t>
            </a:r>
            <a:endParaRPr sz="3525" baseline="2482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6606" y="5100828"/>
            <a:ext cx="2476500" cy="722630"/>
          </a:xfrm>
          <a:custGeom>
            <a:avLst/>
            <a:gdLst/>
            <a:ahLst/>
            <a:cxnLst/>
            <a:rect l="l" t="t" r="r" b="b"/>
            <a:pathLst>
              <a:path w="2476500" h="722629">
                <a:moveTo>
                  <a:pt x="2476500" y="722376"/>
                </a:moveTo>
                <a:lnTo>
                  <a:pt x="2476500" y="0"/>
                </a:lnTo>
                <a:lnTo>
                  <a:pt x="0" y="0"/>
                </a:lnTo>
                <a:lnTo>
                  <a:pt x="0" y="722376"/>
                </a:lnTo>
                <a:lnTo>
                  <a:pt x="19812" y="722376"/>
                </a:lnTo>
                <a:lnTo>
                  <a:pt x="19812" y="42672"/>
                </a:lnTo>
                <a:lnTo>
                  <a:pt x="41148" y="21336"/>
                </a:lnTo>
                <a:lnTo>
                  <a:pt x="41148" y="42672"/>
                </a:lnTo>
                <a:lnTo>
                  <a:pt x="2433828" y="42672"/>
                </a:lnTo>
                <a:lnTo>
                  <a:pt x="2433828" y="21336"/>
                </a:lnTo>
                <a:lnTo>
                  <a:pt x="2455164" y="42672"/>
                </a:lnTo>
                <a:lnTo>
                  <a:pt x="2455164" y="722376"/>
                </a:lnTo>
                <a:lnTo>
                  <a:pt x="2476500" y="722376"/>
                </a:lnTo>
                <a:close/>
              </a:path>
              <a:path w="2476500" h="722629">
                <a:moveTo>
                  <a:pt x="41148" y="42672"/>
                </a:moveTo>
                <a:lnTo>
                  <a:pt x="41148" y="21336"/>
                </a:lnTo>
                <a:lnTo>
                  <a:pt x="19812" y="42672"/>
                </a:lnTo>
                <a:lnTo>
                  <a:pt x="41148" y="42672"/>
                </a:lnTo>
                <a:close/>
              </a:path>
              <a:path w="2476500" h="722629">
                <a:moveTo>
                  <a:pt x="41148" y="681228"/>
                </a:moveTo>
                <a:lnTo>
                  <a:pt x="41148" y="42672"/>
                </a:lnTo>
                <a:lnTo>
                  <a:pt x="19812" y="42672"/>
                </a:lnTo>
                <a:lnTo>
                  <a:pt x="19812" y="681228"/>
                </a:lnTo>
                <a:lnTo>
                  <a:pt x="41148" y="681228"/>
                </a:lnTo>
                <a:close/>
              </a:path>
              <a:path w="2476500" h="722629">
                <a:moveTo>
                  <a:pt x="2455164" y="681228"/>
                </a:moveTo>
                <a:lnTo>
                  <a:pt x="19812" y="681228"/>
                </a:lnTo>
                <a:lnTo>
                  <a:pt x="41148" y="702564"/>
                </a:lnTo>
                <a:lnTo>
                  <a:pt x="41148" y="722376"/>
                </a:lnTo>
                <a:lnTo>
                  <a:pt x="2433828" y="722376"/>
                </a:lnTo>
                <a:lnTo>
                  <a:pt x="2433828" y="702564"/>
                </a:lnTo>
                <a:lnTo>
                  <a:pt x="2455164" y="681228"/>
                </a:lnTo>
                <a:close/>
              </a:path>
              <a:path w="2476500" h="722629">
                <a:moveTo>
                  <a:pt x="41148" y="722376"/>
                </a:moveTo>
                <a:lnTo>
                  <a:pt x="41148" y="702564"/>
                </a:lnTo>
                <a:lnTo>
                  <a:pt x="19812" y="681228"/>
                </a:lnTo>
                <a:lnTo>
                  <a:pt x="19812" y="722376"/>
                </a:lnTo>
                <a:lnTo>
                  <a:pt x="41148" y="722376"/>
                </a:lnTo>
                <a:close/>
              </a:path>
              <a:path w="2476500" h="722629">
                <a:moveTo>
                  <a:pt x="2455164" y="42672"/>
                </a:moveTo>
                <a:lnTo>
                  <a:pt x="2433828" y="21336"/>
                </a:lnTo>
                <a:lnTo>
                  <a:pt x="2433828" y="42672"/>
                </a:lnTo>
                <a:lnTo>
                  <a:pt x="2455164" y="42672"/>
                </a:lnTo>
                <a:close/>
              </a:path>
              <a:path w="2476500" h="722629">
                <a:moveTo>
                  <a:pt x="2455164" y="681228"/>
                </a:moveTo>
                <a:lnTo>
                  <a:pt x="2455164" y="42672"/>
                </a:lnTo>
                <a:lnTo>
                  <a:pt x="2433828" y="42672"/>
                </a:lnTo>
                <a:lnTo>
                  <a:pt x="2433828" y="681228"/>
                </a:lnTo>
                <a:lnTo>
                  <a:pt x="2455164" y="681228"/>
                </a:lnTo>
                <a:close/>
              </a:path>
              <a:path w="2476500" h="722629">
                <a:moveTo>
                  <a:pt x="2455164" y="722376"/>
                </a:moveTo>
                <a:lnTo>
                  <a:pt x="2455164" y="681228"/>
                </a:lnTo>
                <a:lnTo>
                  <a:pt x="2433828" y="702564"/>
                </a:lnTo>
                <a:lnTo>
                  <a:pt x="2433828" y="722376"/>
                </a:lnTo>
                <a:lnTo>
                  <a:pt x="2455164" y="722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68906" y="5144513"/>
            <a:ext cx="22148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3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101010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1685" y="5478792"/>
            <a:ext cx="2014855" cy="1219200"/>
          </a:xfrm>
          <a:custGeom>
            <a:avLst/>
            <a:gdLst/>
            <a:ahLst/>
            <a:cxnLst/>
            <a:rect l="l" t="t" r="r" b="b"/>
            <a:pathLst>
              <a:path w="2014854" h="1219200">
                <a:moveTo>
                  <a:pt x="1511808" y="1156716"/>
                </a:moveTo>
                <a:lnTo>
                  <a:pt x="1385316" y="1092708"/>
                </a:lnTo>
                <a:lnTo>
                  <a:pt x="1385316" y="1135341"/>
                </a:lnTo>
                <a:lnTo>
                  <a:pt x="1406652" y="1135380"/>
                </a:lnTo>
                <a:lnTo>
                  <a:pt x="504444" y="1133856"/>
                </a:lnTo>
                <a:lnTo>
                  <a:pt x="504444" y="1176528"/>
                </a:lnTo>
                <a:lnTo>
                  <a:pt x="1385316" y="1178013"/>
                </a:lnTo>
                <a:lnTo>
                  <a:pt x="1385316" y="1219200"/>
                </a:lnTo>
                <a:lnTo>
                  <a:pt x="1406652" y="1208659"/>
                </a:lnTo>
                <a:lnTo>
                  <a:pt x="1511808" y="1156716"/>
                </a:lnTo>
                <a:close/>
              </a:path>
              <a:path w="2014854" h="1219200">
                <a:moveTo>
                  <a:pt x="1517904" y="1051560"/>
                </a:moveTo>
                <a:lnTo>
                  <a:pt x="294741" y="669315"/>
                </a:lnTo>
                <a:lnTo>
                  <a:pt x="307848" y="627888"/>
                </a:lnTo>
                <a:lnTo>
                  <a:pt x="167640" y="650748"/>
                </a:lnTo>
                <a:lnTo>
                  <a:pt x="262128" y="740994"/>
                </a:lnTo>
                <a:lnTo>
                  <a:pt x="269748" y="748284"/>
                </a:lnTo>
                <a:lnTo>
                  <a:pt x="282232" y="708837"/>
                </a:lnTo>
                <a:lnTo>
                  <a:pt x="1505712" y="1091184"/>
                </a:lnTo>
                <a:lnTo>
                  <a:pt x="1517904" y="1051560"/>
                </a:lnTo>
                <a:close/>
              </a:path>
              <a:path w="2014854" h="1219200">
                <a:moveTo>
                  <a:pt x="1763268" y="566928"/>
                </a:moveTo>
                <a:lnTo>
                  <a:pt x="1636776" y="504444"/>
                </a:lnTo>
                <a:lnTo>
                  <a:pt x="1637271" y="545630"/>
                </a:lnTo>
                <a:lnTo>
                  <a:pt x="251460" y="548640"/>
                </a:lnTo>
                <a:lnTo>
                  <a:pt x="251460" y="589788"/>
                </a:lnTo>
                <a:lnTo>
                  <a:pt x="1636776" y="588276"/>
                </a:lnTo>
                <a:lnTo>
                  <a:pt x="1637779" y="588276"/>
                </a:lnTo>
                <a:lnTo>
                  <a:pt x="1638300" y="630936"/>
                </a:lnTo>
                <a:lnTo>
                  <a:pt x="1658112" y="620788"/>
                </a:lnTo>
                <a:lnTo>
                  <a:pt x="1763268" y="566928"/>
                </a:lnTo>
                <a:close/>
              </a:path>
              <a:path w="2014854" h="1219200">
                <a:moveTo>
                  <a:pt x="1767840" y="463296"/>
                </a:moveTo>
                <a:lnTo>
                  <a:pt x="128104" y="150380"/>
                </a:lnTo>
                <a:lnTo>
                  <a:pt x="135636" y="109728"/>
                </a:lnTo>
                <a:lnTo>
                  <a:pt x="0" y="147828"/>
                </a:lnTo>
                <a:lnTo>
                  <a:pt x="99060" y="222783"/>
                </a:lnTo>
                <a:lnTo>
                  <a:pt x="112776" y="233172"/>
                </a:lnTo>
                <a:lnTo>
                  <a:pt x="120484" y="191528"/>
                </a:lnTo>
                <a:lnTo>
                  <a:pt x="1760220" y="504444"/>
                </a:lnTo>
                <a:lnTo>
                  <a:pt x="1767840" y="463296"/>
                </a:lnTo>
                <a:close/>
              </a:path>
              <a:path w="2014854" h="1219200">
                <a:moveTo>
                  <a:pt x="2014728" y="64008"/>
                </a:moveTo>
                <a:lnTo>
                  <a:pt x="1889760" y="0"/>
                </a:lnTo>
                <a:lnTo>
                  <a:pt x="1889760" y="42684"/>
                </a:lnTo>
                <a:lnTo>
                  <a:pt x="1911096" y="42672"/>
                </a:lnTo>
                <a:lnTo>
                  <a:pt x="0" y="44196"/>
                </a:lnTo>
                <a:lnTo>
                  <a:pt x="0" y="86868"/>
                </a:lnTo>
                <a:lnTo>
                  <a:pt x="1889760" y="83845"/>
                </a:lnTo>
                <a:lnTo>
                  <a:pt x="1889760" y="126492"/>
                </a:lnTo>
                <a:lnTo>
                  <a:pt x="1911096" y="115824"/>
                </a:lnTo>
                <a:lnTo>
                  <a:pt x="2014728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5877" y="5527560"/>
            <a:ext cx="1049020" cy="1653539"/>
          </a:xfrm>
          <a:custGeom>
            <a:avLst/>
            <a:gdLst/>
            <a:ahLst/>
            <a:cxnLst/>
            <a:rect l="l" t="t" r="r" b="b"/>
            <a:pathLst>
              <a:path w="1049020" h="1653540">
                <a:moveTo>
                  <a:pt x="545592" y="504444"/>
                </a:moveTo>
                <a:lnTo>
                  <a:pt x="425196" y="432816"/>
                </a:lnTo>
                <a:lnTo>
                  <a:pt x="421703" y="473735"/>
                </a:lnTo>
                <a:lnTo>
                  <a:pt x="413004" y="472440"/>
                </a:lnTo>
                <a:lnTo>
                  <a:pt x="397764" y="467868"/>
                </a:lnTo>
                <a:lnTo>
                  <a:pt x="381000" y="464820"/>
                </a:lnTo>
                <a:lnTo>
                  <a:pt x="345948" y="455676"/>
                </a:lnTo>
                <a:lnTo>
                  <a:pt x="294132" y="438912"/>
                </a:lnTo>
                <a:lnTo>
                  <a:pt x="246888" y="420624"/>
                </a:lnTo>
                <a:lnTo>
                  <a:pt x="219456" y="406908"/>
                </a:lnTo>
                <a:lnTo>
                  <a:pt x="207264" y="400812"/>
                </a:lnTo>
                <a:lnTo>
                  <a:pt x="195072" y="391668"/>
                </a:lnTo>
                <a:lnTo>
                  <a:pt x="170688" y="374904"/>
                </a:lnTo>
                <a:lnTo>
                  <a:pt x="146304" y="356616"/>
                </a:lnTo>
                <a:lnTo>
                  <a:pt x="124968" y="335280"/>
                </a:lnTo>
                <a:lnTo>
                  <a:pt x="114300" y="326136"/>
                </a:lnTo>
                <a:lnTo>
                  <a:pt x="103632" y="315468"/>
                </a:lnTo>
                <a:lnTo>
                  <a:pt x="94488" y="304800"/>
                </a:lnTo>
                <a:lnTo>
                  <a:pt x="86868" y="295656"/>
                </a:lnTo>
                <a:lnTo>
                  <a:pt x="79248" y="284988"/>
                </a:lnTo>
                <a:lnTo>
                  <a:pt x="71628" y="275844"/>
                </a:lnTo>
                <a:lnTo>
                  <a:pt x="65532" y="266700"/>
                </a:lnTo>
                <a:lnTo>
                  <a:pt x="51816" y="239268"/>
                </a:lnTo>
                <a:lnTo>
                  <a:pt x="45720" y="220980"/>
                </a:lnTo>
                <a:lnTo>
                  <a:pt x="44196" y="210312"/>
                </a:lnTo>
                <a:lnTo>
                  <a:pt x="41148" y="192024"/>
                </a:lnTo>
                <a:lnTo>
                  <a:pt x="41148" y="173736"/>
                </a:lnTo>
                <a:lnTo>
                  <a:pt x="44196" y="155448"/>
                </a:lnTo>
                <a:lnTo>
                  <a:pt x="45720" y="147828"/>
                </a:lnTo>
                <a:lnTo>
                  <a:pt x="51816" y="132588"/>
                </a:lnTo>
                <a:lnTo>
                  <a:pt x="57912" y="120396"/>
                </a:lnTo>
                <a:lnTo>
                  <a:pt x="62484" y="115824"/>
                </a:lnTo>
                <a:lnTo>
                  <a:pt x="67056" y="109728"/>
                </a:lnTo>
                <a:lnTo>
                  <a:pt x="74676" y="103632"/>
                </a:lnTo>
                <a:lnTo>
                  <a:pt x="83820" y="99060"/>
                </a:lnTo>
                <a:lnTo>
                  <a:pt x="94488" y="92964"/>
                </a:lnTo>
                <a:lnTo>
                  <a:pt x="103632" y="86868"/>
                </a:lnTo>
                <a:lnTo>
                  <a:pt x="164592" y="64008"/>
                </a:lnTo>
                <a:lnTo>
                  <a:pt x="175260" y="60960"/>
                </a:lnTo>
                <a:lnTo>
                  <a:pt x="187452" y="56388"/>
                </a:lnTo>
                <a:lnTo>
                  <a:pt x="198120" y="53340"/>
                </a:lnTo>
                <a:lnTo>
                  <a:pt x="207264" y="50292"/>
                </a:lnTo>
                <a:lnTo>
                  <a:pt x="214884" y="48768"/>
                </a:lnTo>
                <a:lnTo>
                  <a:pt x="228600" y="44196"/>
                </a:lnTo>
                <a:lnTo>
                  <a:pt x="239268" y="42672"/>
                </a:lnTo>
                <a:lnTo>
                  <a:pt x="248412" y="41148"/>
                </a:lnTo>
                <a:lnTo>
                  <a:pt x="257556" y="41148"/>
                </a:lnTo>
                <a:lnTo>
                  <a:pt x="265176" y="42672"/>
                </a:lnTo>
                <a:lnTo>
                  <a:pt x="271272" y="42672"/>
                </a:lnTo>
                <a:lnTo>
                  <a:pt x="288036" y="48768"/>
                </a:lnTo>
                <a:lnTo>
                  <a:pt x="298704" y="7620"/>
                </a:lnTo>
                <a:lnTo>
                  <a:pt x="283464" y="3048"/>
                </a:lnTo>
                <a:lnTo>
                  <a:pt x="262128" y="0"/>
                </a:lnTo>
                <a:lnTo>
                  <a:pt x="234696" y="0"/>
                </a:lnTo>
                <a:lnTo>
                  <a:pt x="220980" y="3048"/>
                </a:lnTo>
                <a:lnTo>
                  <a:pt x="204216" y="7620"/>
                </a:lnTo>
                <a:lnTo>
                  <a:pt x="195072" y="10668"/>
                </a:lnTo>
                <a:lnTo>
                  <a:pt x="184404" y="13716"/>
                </a:lnTo>
                <a:lnTo>
                  <a:pt x="175260" y="16764"/>
                </a:lnTo>
                <a:lnTo>
                  <a:pt x="163068" y="19812"/>
                </a:lnTo>
                <a:lnTo>
                  <a:pt x="138684" y="28956"/>
                </a:lnTo>
                <a:lnTo>
                  <a:pt x="112776" y="38100"/>
                </a:lnTo>
                <a:lnTo>
                  <a:pt x="86868" y="48768"/>
                </a:lnTo>
                <a:lnTo>
                  <a:pt x="74676" y="54864"/>
                </a:lnTo>
                <a:lnTo>
                  <a:pt x="64008" y="62484"/>
                </a:lnTo>
                <a:lnTo>
                  <a:pt x="51816" y="68580"/>
                </a:lnTo>
                <a:lnTo>
                  <a:pt x="18288" y="103632"/>
                </a:lnTo>
                <a:lnTo>
                  <a:pt x="3048" y="146304"/>
                </a:lnTo>
                <a:lnTo>
                  <a:pt x="1524" y="158496"/>
                </a:lnTo>
                <a:lnTo>
                  <a:pt x="0" y="169164"/>
                </a:lnTo>
                <a:lnTo>
                  <a:pt x="0" y="193548"/>
                </a:lnTo>
                <a:lnTo>
                  <a:pt x="3048" y="217932"/>
                </a:lnTo>
                <a:lnTo>
                  <a:pt x="4572" y="228600"/>
                </a:lnTo>
                <a:lnTo>
                  <a:pt x="9144" y="240792"/>
                </a:lnTo>
                <a:lnTo>
                  <a:pt x="12192" y="252984"/>
                </a:lnTo>
                <a:lnTo>
                  <a:pt x="36576" y="298704"/>
                </a:lnTo>
                <a:lnTo>
                  <a:pt x="41148" y="305104"/>
                </a:lnTo>
                <a:lnTo>
                  <a:pt x="44196" y="309372"/>
                </a:lnTo>
                <a:lnTo>
                  <a:pt x="73152" y="344424"/>
                </a:lnTo>
                <a:lnTo>
                  <a:pt x="118872" y="387096"/>
                </a:lnTo>
                <a:lnTo>
                  <a:pt x="170688" y="426720"/>
                </a:lnTo>
                <a:lnTo>
                  <a:pt x="228600" y="458724"/>
                </a:lnTo>
                <a:lnTo>
                  <a:pt x="263652" y="472440"/>
                </a:lnTo>
                <a:lnTo>
                  <a:pt x="280416" y="478536"/>
                </a:lnTo>
                <a:lnTo>
                  <a:pt x="298704" y="484632"/>
                </a:lnTo>
                <a:lnTo>
                  <a:pt x="335280" y="495300"/>
                </a:lnTo>
                <a:lnTo>
                  <a:pt x="370332" y="504444"/>
                </a:lnTo>
                <a:lnTo>
                  <a:pt x="403860" y="513588"/>
                </a:lnTo>
                <a:lnTo>
                  <a:pt x="418134" y="515531"/>
                </a:lnTo>
                <a:lnTo>
                  <a:pt x="414528" y="557784"/>
                </a:lnTo>
                <a:lnTo>
                  <a:pt x="443484" y="545998"/>
                </a:lnTo>
                <a:lnTo>
                  <a:pt x="545592" y="504444"/>
                </a:lnTo>
                <a:close/>
              </a:path>
              <a:path w="1049020" h="1653540">
                <a:moveTo>
                  <a:pt x="797052" y="1092708"/>
                </a:moveTo>
                <a:lnTo>
                  <a:pt x="676656" y="1021080"/>
                </a:lnTo>
                <a:lnTo>
                  <a:pt x="673684" y="1061618"/>
                </a:lnTo>
                <a:lnTo>
                  <a:pt x="664464" y="1060704"/>
                </a:lnTo>
                <a:lnTo>
                  <a:pt x="649224" y="1056132"/>
                </a:lnTo>
                <a:lnTo>
                  <a:pt x="598932" y="1042416"/>
                </a:lnTo>
                <a:lnTo>
                  <a:pt x="563880" y="1031748"/>
                </a:lnTo>
                <a:lnTo>
                  <a:pt x="513588" y="1014984"/>
                </a:lnTo>
                <a:lnTo>
                  <a:pt x="460248" y="987552"/>
                </a:lnTo>
                <a:lnTo>
                  <a:pt x="446532" y="979932"/>
                </a:lnTo>
                <a:lnTo>
                  <a:pt x="376428" y="923544"/>
                </a:lnTo>
                <a:lnTo>
                  <a:pt x="338328" y="882396"/>
                </a:lnTo>
                <a:lnTo>
                  <a:pt x="312420" y="844296"/>
                </a:lnTo>
                <a:lnTo>
                  <a:pt x="307848" y="836676"/>
                </a:lnTo>
                <a:lnTo>
                  <a:pt x="304800" y="827532"/>
                </a:lnTo>
                <a:lnTo>
                  <a:pt x="300228" y="818388"/>
                </a:lnTo>
                <a:lnTo>
                  <a:pt x="298704" y="807720"/>
                </a:lnTo>
                <a:lnTo>
                  <a:pt x="295656" y="798576"/>
                </a:lnTo>
                <a:lnTo>
                  <a:pt x="294132" y="789432"/>
                </a:lnTo>
                <a:lnTo>
                  <a:pt x="294132" y="752856"/>
                </a:lnTo>
                <a:lnTo>
                  <a:pt x="309372" y="708660"/>
                </a:lnTo>
                <a:lnTo>
                  <a:pt x="320040" y="697992"/>
                </a:lnTo>
                <a:lnTo>
                  <a:pt x="335280" y="685800"/>
                </a:lnTo>
                <a:lnTo>
                  <a:pt x="345948" y="681228"/>
                </a:lnTo>
                <a:lnTo>
                  <a:pt x="356616" y="675132"/>
                </a:lnTo>
                <a:lnTo>
                  <a:pt x="379476" y="664464"/>
                </a:lnTo>
                <a:lnTo>
                  <a:pt x="403860" y="655320"/>
                </a:lnTo>
                <a:lnTo>
                  <a:pt x="416052" y="652272"/>
                </a:lnTo>
                <a:lnTo>
                  <a:pt x="428244" y="647700"/>
                </a:lnTo>
                <a:lnTo>
                  <a:pt x="449580" y="641604"/>
                </a:lnTo>
                <a:lnTo>
                  <a:pt x="458724" y="638556"/>
                </a:lnTo>
                <a:lnTo>
                  <a:pt x="466344" y="635508"/>
                </a:lnTo>
                <a:lnTo>
                  <a:pt x="480060" y="632460"/>
                </a:lnTo>
                <a:lnTo>
                  <a:pt x="490728" y="629412"/>
                </a:lnTo>
                <a:lnTo>
                  <a:pt x="516636" y="629412"/>
                </a:lnTo>
                <a:lnTo>
                  <a:pt x="522732" y="630936"/>
                </a:lnTo>
                <a:lnTo>
                  <a:pt x="539496" y="635508"/>
                </a:lnTo>
                <a:lnTo>
                  <a:pt x="551688" y="595884"/>
                </a:lnTo>
                <a:lnTo>
                  <a:pt x="534924" y="591312"/>
                </a:lnTo>
                <a:lnTo>
                  <a:pt x="524256" y="588264"/>
                </a:lnTo>
                <a:lnTo>
                  <a:pt x="513588" y="586740"/>
                </a:lnTo>
                <a:lnTo>
                  <a:pt x="501396" y="586740"/>
                </a:lnTo>
                <a:lnTo>
                  <a:pt x="487680" y="588264"/>
                </a:lnTo>
                <a:lnTo>
                  <a:pt x="472440" y="591312"/>
                </a:lnTo>
                <a:lnTo>
                  <a:pt x="455676" y="595884"/>
                </a:lnTo>
                <a:lnTo>
                  <a:pt x="446532" y="598932"/>
                </a:lnTo>
                <a:lnTo>
                  <a:pt x="437388" y="600456"/>
                </a:lnTo>
                <a:lnTo>
                  <a:pt x="426720" y="605028"/>
                </a:lnTo>
                <a:lnTo>
                  <a:pt x="414528" y="608076"/>
                </a:lnTo>
                <a:lnTo>
                  <a:pt x="402336" y="612648"/>
                </a:lnTo>
                <a:lnTo>
                  <a:pt x="364236" y="626364"/>
                </a:lnTo>
                <a:lnTo>
                  <a:pt x="315468" y="649224"/>
                </a:lnTo>
                <a:lnTo>
                  <a:pt x="284988" y="672084"/>
                </a:lnTo>
                <a:lnTo>
                  <a:pt x="260604" y="711708"/>
                </a:lnTo>
                <a:lnTo>
                  <a:pt x="251460" y="757428"/>
                </a:lnTo>
                <a:lnTo>
                  <a:pt x="251460" y="780288"/>
                </a:lnTo>
                <a:lnTo>
                  <a:pt x="254508" y="804672"/>
                </a:lnTo>
                <a:lnTo>
                  <a:pt x="260604" y="829056"/>
                </a:lnTo>
                <a:lnTo>
                  <a:pt x="265176" y="841248"/>
                </a:lnTo>
                <a:lnTo>
                  <a:pt x="269748" y="851916"/>
                </a:lnTo>
                <a:lnTo>
                  <a:pt x="274320" y="864108"/>
                </a:lnTo>
                <a:lnTo>
                  <a:pt x="280416" y="874776"/>
                </a:lnTo>
                <a:lnTo>
                  <a:pt x="288036" y="885444"/>
                </a:lnTo>
                <a:lnTo>
                  <a:pt x="294132" y="895197"/>
                </a:lnTo>
                <a:lnTo>
                  <a:pt x="295656" y="897636"/>
                </a:lnTo>
                <a:lnTo>
                  <a:pt x="304800" y="908304"/>
                </a:lnTo>
                <a:lnTo>
                  <a:pt x="313944" y="920496"/>
                </a:lnTo>
                <a:lnTo>
                  <a:pt x="324612" y="931164"/>
                </a:lnTo>
                <a:lnTo>
                  <a:pt x="335280" y="943356"/>
                </a:lnTo>
                <a:lnTo>
                  <a:pt x="347472" y="954024"/>
                </a:lnTo>
                <a:lnTo>
                  <a:pt x="370332" y="975360"/>
                </a:lnTo>
                <a:lnTo>
                  <a:pt x="396240" y="995172"/>
                </a:lnTo>
                <a:lnTo>
                  <a:pt x="423672" y="1014984"/>
                </a:lnTo>
                <a:lnTo>
                  <a:pt x="437388" y="1022604"/>
                </a:lnTo>
                <a:lnTo>
                  <a:pt x="451104" y="1031748"/>
                </a:lnTo>
                <a:lnTo>
                  <a:pt x="464820" y="1039368"/>
                </a:lnTo>
                <a:lnTo>
                  <a:pt x="481584" y="1046988"/>
                </a:lnTo>
                <a:lnTo>
                  <a:pt x="496824" y="1053084"/>
                </a:lnTo>
                <a:lnTo>
                  <a:pt x="515112" y="1060704"/>
                </a:lnTo>
                <a:lnTo>
                  <a:pt x="531876" y="1066800"/>
                </a:lnTo>
                <a:lnTo>
                  <a:pt x="550164" y="1072896"/>
                </a:lnTo>
                <a:lnTo>
                  <a:pt x="586740" y="1083564"/>
                </a:lnTo>
                <a:lnTo>
                  <a:pt x="621792" y="1092708"/>
                </a:lnTo>
                <a:lnTo>
                  <a:pt x="638556" y="1097280"/>
                </a:lnTo>
                <a:lnTo>
                  <a:pt x="655320" y="1100328"/>
                </a:lnTo>
                <a:lnTo>
                  <a:pt x="670712" y="1102334"/>
                </a:lnTo>
                <a:lnTo>
                  <a:pt x="667512" y="1146048"/>
                </a:lnTo>
                <a:lnTo>
                  <a:pt x="694944" y="1134745"/>
                </a:lnTo>
                <a:lnTo>
                  <a:pt x="797052" y="1092708"/>
                </a:lnTo>
                <a:close/>
              </a:path>
              <a:path w="1049020" h="1653540">
                <a:moveTo>
                  <a:pt x="1048512" y="1598676"/>
                </a:moveTo>
                <a:lnTo>
                  <a:pt x="928116" y="1528572"/>
                </a:lnTo>
                <a:lnTo>
                  <a:pt x="925144" y="1569110"/>
                </a:lnTo>
                <a:lnTo>
                  <a:pt x="915924" y="1568196"/>
                </a:lnTo>
                <a:lnTo>
                  <a:pt x="900684" y="1565148"/>
                </a:lnTo>
                <a:lnTo>
                  <a:pt x="883920" y="1560576"/>
                </a:lnTo>
                <a:lnTo>
                  <a:pt x="813816" y="1545336"/>
                </a:lnTo>
                <a:lnTo>
                  <a:pt x="797052" y="1540764"/>
                </a:lnTo>
                <a:lnTo>
                  <a:pt x="780288" y="1534668"/>
                </a:lnTo>
                <a:lnTo>
                  <a:pt x="749808" y="1525524"/>
                </a:lnTo>
                <a:lnTo>
                  <a:pt x="722376" y="1513332"/>
                </a:lnTo>
                <a:lnTo>
                  <a:pt x="697992" y="1501140"/>
                </a:lnTo>
                <a:lnTo>
                  <a:pt x="649224" y="1470660"/>
                </a:lnTo>
                <a:lnTo>
                  <a:pt x="626364" y="1453896"/>
                </a:lnTo>
                <a:lnTo>
                  <a:pt x="615696" y="1446276"/>
                </a:lnTo>
                <a:lnTo>
                  <a:pt x="597408" y="1427988"/>
                </a:lnTo>
                <a:lnTo>
                  <a:pt x="588264" y="1420368"/>
                </a:lnTo>
                <a:lnTo>
                  <a:pt x="580644" y="1412748"/>
                </a:lnTo>
                <a:lnTo>
                  <a:pt x="574548" y="1403604"/>
                </a:lnTo>
                <a:lnTo>
                  <a:pt x="568452" y="1395984"/>
                </a:lnTo>
                <a:lnTo>
                  <a:pt x="563880" y="1389888"/>
                </a:lnTo>
                <a:lnTo>
                  <a:pt x="559308" y="1382268"/>
                </a:lnTo>
                <a:lnTo>
                  <a:pt x="556260" y="1374648"/>
                </a:lnTo>
                <a:lnTo>
                  <a:pt x="551688" y="1367028"/>
                </a:lnTo>
                <a:lnTo>
                  <a:pt x="550164" y="1359408"/>
                </a:lnTo>
                <a:lnTo>
                  <a:pt x="548640" y="1353312"/>
                </a:lnTo>
                <a:lnTo>
                  <a:pt x="545592" y="1338072"/>
                </a:lnTo>
                <a:lnTo>
                  <a:pt x="545592" y="1316736"/>
                </a:lnTo>
                <a:lnTo>
                  <a:pt x="547116" y="1309116"/>
                </a:lnTo>
                <a:lnTo>
                  <a:pt x="548640" y="1303020"/>
                </a:lnTo>
                <a:lnTo>
                  <a:pt x="551688" y="1296924"/>
                </a:lnTo>
                <a:lnTo>
                  <a:pt x="554736" y="1292352"/>
                </a:lnTo>
                <a:lnTo>
                  <a:pt x="556260" y="1286256"/>
                </a:lnTo>
                <a:lnTo>
                  <a:pt x="595884" y="1258824"/>
                </a:lnTo>
                <a:lnTo>
                  <a:pt x="655320" y="1239012"/>
                </a:lnTo>
                <a:lnTo>
                  <a:pt x="667512" y="1234440"/>
                </a:lnTo>
                <a:lnTo>
                  <a:pt x="678180" y="1231392"/>
                </a:lnTo>
                <a:lnTo>
                  <a:pt x="690372" y="1228344"/>
                </a:lnTo>
                <a:lnTo>
                  <a:pt x="701040" y="1226820"/>
                </a:lnTo>
                <a:lnTo>
                  <a:pt x="710184" y="1223772"/>
                </a:lnTo>
                <a:lnTo>
                  <a:pt x="717804" y="1222248"/>
                </a:lnTo>
                <a:lnTo>
                  <a:pt x="731520" y="1219200"/>
                </a:lnTo>
                <a:lnTo>
                  <a:pt x="742188" y="1216152"/>
                </a:lnTo>
                <a:lnTo>
                  <a:pt x="769620" y="1216152"/>
                </a:lnTo>
                <a:lnTo>
                  <a:pt x="775716" y="1217676"/>
                </a:lnTo>
                <a:lnTo>
                  <a:pt x="792480" y="1222248"/>
                </a:lnTo>
                <a:lnTo>
                  <a:pt x="801624" y="1181100"/>
                </a:lnTo>
                <a:lnTo>
                  <a:pt x="786384" y="1176528"/>
                </a:lnTo>
                <a:lnTo>
                  <a:pt x="765048" y="1173480"/>
                </a:lnTo>
                <a:lnTo>
                  <a:pt x="752856" y="1173480"/>
                </a:lnTo>
                <a:lnTo>
                  <a:pt x="725424" y="1176528"/>
                </a:lnTo>
                <a:lnTo>
                  <a:pt x="708660" y="1181100"/>
                </a:lnTo>
                <a:lnTo>
                  <a:pt x="699516" y="1182624"/>
                </a:lnTo>
                <a:lnTo>
                  <a:pt x="690372" y="1185672"/>
                </a:lnTo>
                <a:lnTo>
                  <a:pt x="679704" y="1188720"/>
                </a:lnTo>
                <a:lnTo>
                  <a:pt x="643128" y="1197864"/>
                </a:lnTo>
                <a:lnTo>
                  <a:pt x="617220" y="1205484"/>
                </a:lnTo>
                <a:lnTo>
                  <a:pt x="592836" y="1214628"/>
                </a:lnTo>
                <a:lnTo>
                  <a:pt x="580644" y="1220724"/>
                </a:lnTo>
                <a:lnTo>
                  <a:pt x="568452" y="1225296"/>
                </a:lnTo>
                <a:lnTo>
                  <a:pt x="547116" y="1237488"/>
                </a:lnTo>
                <a:lnTo>
                  <a:pt x="537972" y="1245108"/>
                </a:lnTo>
                <a:lnTo>
                  <a:pt x="530352" y="1252728"/>
                </a:lnTo>
                <a:lnTo>
                  <a:pt x="524256" y="1261872"/>
                </a:lnTo>
                <a:lnTo>
                  <a:pt x="518160" y="1269492"/>
                </a:lnTo>
                <a:lnTo>
                  <a:pt x="513588" y="1278636"/>
                </a:lnTo>
                <a:lnTo>
                  <a:pt x="510540" y="1287780"/>
                </a:lnTo>
                <a:lnTo>
                  <a:pt x="507492" y="1298448"/>
                </a:lnTo>
                <a:lnTo>
                  <a:pt x="504444" y="1307592"/>
                </a:lnTo>
                <a:lnTo>
                  <a:pt x="504444" y="1318260"/>
                </a:lnTo>
                <a:lnTo>
                  <a:pt x="502920" y="1328928"/>
                </a:lnTo>
                <a:lnTo>
                  <a:pt x="504444" y="1339596"/>
                </a:lnTo>
                <a:lnTo>
                  <a:pt x="504444" y="1350264"/>
                </a:lnTo>
                <a:lnTo>
                  <a:pt x="505968" y="1359408"/>
                </a:lnTo>
                <a:lnTo>
                  <a:pt x="521208" y="1400556"/>
                </a:lnTo>
                <a:lnTo>
                  <a:pt x="541020" y="1429512"/>
                </a:lnTo>
                <a:lnTo>
                  <a:pt x="545592" y="1435912"/>
                </a:lnTo>
                <a:lnTo>
                  <a:pt x="548640" y="1440180"/>
                </a:lnTo>
                <a:lnTo>
                  <a:pt x="557784" y="1449324"/>
                </a:lnTo>
                <a:lnTo>
                  <a:pt x="568452" y="1458468"/>
                </a:lnTo>
                <a:lnTo>
                  <a:pt x="588264" y="1478280"/>
                </a:lnTo>
                <a:lnTo>
                  <a:pt x="649224" y="1520952"/>
                </a:lnTo>
                <a:lnTo>
                  <a:pt x="704088" y="1551432"/>
                </a:lnTo>
                <a:lnTo>
                  <a:pt x="768096" y="1575816"/>
                </a:lnTo>
                <a:lnTo>
                  <a:pt x="839724" y="1594104"/>
                </a:lnTo>
                <a:lnTo>
                  <a:pt x="874776" y="1601724"/>
                </a:lnTo>
                <a:lnTo>
                  <a:pt x="891540" y="1606296"/>
                </a:lnTo>
                <a:lnTo>
                  <a:pt x="908304" y="1609344"/>
                </a:lnTo>
                <a:lnTo>
                  <a:pt x="922108" y="1610588"/>
                </a:lnTo>
                <a:lnTo>
                  <a:pt x="918972" y="1653540"/>
                </a:lnTo>
                <a:lnTo>
                  <a:pt x="946404" y="1641919"/>
                </a:lnTo>
                <a:lnTo>
                  <a:pt x="1048512" y="1598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1966" y="6801611"/>
            <a:ext cx="1144905" cy="364490"/>
          </a:xfrm>
          <a:custGeom>
            <a:avLst/>
            <a:gdLst/>
            <a:ahLst/>
            <a:cxnLst/>
            <a:rect l="l" t="t" r="r" b="b"/>
            <a:pathLst>
              <a:path w="1144904" h="364490">
                <a:moveTo>
                  <a:pt x="1101349" y="127378"/>
                </a:moveTo>
                <a:lnTo>
                  <a:pt x="1059515" y="123807"/>
                </a:lnTo>
                <a:lnTo>
                  <a:pt x="1057656" y="138684"/>
                </a:lnTo>
                <a:lnTo>
                  <a:pt x="1051560" y="160020"/>
                </a:lnTo>
                <a:lnTo>
                  <a:pt x="1025652" y="210312"/>
                </a:lnTo>
                <a:lnTo>
                  <a:pt x="970788" y="248412"/>
                </a:lnTo>
                <a:lnTo>
                  <a:pt x="926592" y="266700"/>
                </a:lnTo>
                <a:lnTo>
                  <a:pt x="908304" y="272796"/>
                </a:lnTo>
                <a:lnTo>
                  <a:pt x="891540" y="278892"/>
                </a:lnTo>
                <a:lnTo>
                  <a:pt x="871728" y="283464"/>
                </a:lnTo>
                <a:lnTo>
                  <a:pt x="851916" y="289560"/>
                </a:lnTo>
                <a:lnTo>
                  <a:pt x="830580" y="294132"/>
                </a:lnTo>
                <a:lnTo>
                  <a:pt x="806196" y="297180"/>
                </a:lnTo>
                <a:lnTo>
                  <a:pt x="757428" y="306324"/>
                </a:lnTo>
                <a:lnTo>
                  <a:pt x="729996" y="309372"/>
                </a:lnTo>
                <a:lnTo>
                  <a:pt x="670560" y="315468"/>
                </a:lnTo>
                <a:lnTo>
                  <a:pt x="606552" y="318446"/>
                </a:lnTo>
                <a:lnTo>
                  <a:pt x="531876" y="321564"/>
                </a:lnTo>
                <a:lnTo>
                  <a:pt x="492252" y="323088"/>
                </a:lnTo>
                <a:lnTo>
                  <a:pt x="367284" y="323088"/>
                </a:lnTo>
                <a:lnTo>
                  <a:pt x="324612" y="321564"/>
                </a:lnTo>
                <a:lnTo>
                  <a:pt x="278892" y="321513"/>
                </a:lnTo>
                <a:lnTo>
                  <a:pt x="234696" y="320040"/>
                </a:lnTo>
                <a:lnTo>
                  <a:pt x="187452" y="319990"/>
                </a:lnTo>
                <a:lnTo>
                  <a:pt x="96012" y="316992"/>
                </a:lnTo>
                <a:lnTo>
                  <a:pt x="1524" y="315468"/>
                </a:lnTo>
                <a:lnTo>
                  <a:pt x="0" y="356616"/>
                </a:lnTo>
                <a:lnTo>
                  <a:pt x="94488" y="359664"/>
                </a:lnTo>
                <a:lnTo>
                  <a:pt x="187452" y="361188"/>
                </a:lnTo>
                <a:lnTo>
                  <a:pt x="278892" y="364236"/>
                </a:lnTo>
                <a:lnTo>
                  <a:pt x="531876" y="364236"/>
                </a:lnTo>
                <a:lnTo>
                  <a:pt x="569976" y="362712"/>
                </a:lnTo>
                <a:lnTo>
                  <a:pt x="638556" y="359733"/>
                </a:lnTo>
                <a:lnTo>
                  <a:pt x="734568" y="350520"/>
                </a:lnTo>
                <a:lnTo>
                  <a:pt x="787908" y="342900"/>
                </a:lnTo>
                <a:lnTo>
                  <a:pt x="813816" y="339852"/>
                </a:lnTo>
                <a:lnTo>
                  <a:pt x="838200" y="335280"/>
                </a:lnTo>
                <a:lnTo>
                  <a:pt x="859536" y="329184"/>
                </a:lnTo>
                <a:lnTo>
                  <a:pt x="882396" y="324612"/>
                </a:lnTo>
                <a:lnTo>
                  <a:pt x="902208" y="318516"/>
                </a:lnTo>
                <a:lnTo>
                  <a:pt x="922020" y="313944"/>
                </a:lnTo>
                <a:lnTo>
                  <a:pt x="940308" y="306324"/>
                </a:lnTo>
                <a:lnTo>
                  <a:pt x="957072" y="300228"/>
                </a:lnTo>
                <a:lnTo>
                  <a:pt x="973836" y="292608"/>
                </a:lnTo>
                <a:lnTo>
                  <a:pt x="989076" y="286512"/>
                </a:lnTo>
                <a:lnTo>
                  <a:pt x="1031748" y="260604"/>
                </a:lnTo>
                <a:lnTo>
                  <a:pt x="1065276" y="227076"/>
                </a:lnTo>
                <a:lnTo>
                  <a:pt x="1086612" y="187452"/>
                </a:lnTo>
                <a:lnTo>
                  <a:pt x="1097280" y="149352"/>
                </a:lnTo>
                <a:lnTo>
                  <a:pt x="1101349" y="127378"/>
                </a:lnTo>
                <a:close/>
              </a:path>
              <a:path w="1144904" h="364490">
                <a:moveTo>
                  <a:pt x="1144524" y="131064"/>
                </a:moveTo>
                <a:lnTo>
                  <a:pt x="1091184" y="0"/>
                </a:lnTo>
                <a:lnTo>
                  <a:pt x="1019556" y="120396"/>
                </a:lnTo>
                <a:lnTo>
                  <a:pt x="1059515" y="123807"/>
                </a:lnTo>
                <a:lnTo>
                  <a:pt x="1062228" y="102108"/>
                </a:lnTo>
                <a:lnTo>
                  <a:pt x="1104900" y="108204"/>
                </a:lnTo>
                <a:lnTo>
                  <a:pt x="1104900" y="127681"/>
                </a:lnTo>
                <a:lnTo>
                  <a:pt x="1144524" y="131064"/>
                </a:lnTo>
                <a:close/>
              </a:path>
              <a:path w="1144904" h="364490">
                <a:moveTo>
                  <a:pt x="1104900" y="108204"/>
                </a:moveTo>
                <a:lnTo>
                  <a:pt x="1062228" y="102108"/>
                </a:lnTo>
                <a:lnTo>
                  <a:pt x="1059515" y="123807"/>
                </a:lnTo>
                <a:lnTo>
                  <a:pt x="1101349" y="127378"/>
                </a:lnTo>
                <a:lnTo>
                  <a:pt x="1104900" y="108204"/>
                </a:lnTo>
                <a:close/>
              </a:path>
              <a:path w="1144904" h="364490">
                <a:moveTo>
                  <a:pt x="1104900" y="127681"/>
                </a:moveTo>
                <a:lnTo>
                  <a:pt x="1104900" y="108204"/>
                </a:lnTo>
                <a:lnTo>
                  <a:pt x="1101349" y="127378"/>
                </a:lnTo>
                <a:lnTo>
                  <a:pt x="1104900" y="1276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60408" y="5779018"/>
            <a:ext cx="2852420" cy="15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2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xx</a:t>
            </a:r>
            <a:r>
              <a:rPr sz="3525" baseline="24822" dirty="0">
                <a:latin typeface="Times New Roman"/>
                <a:cs typeface="Times New Roman"/>
              </a:rPr>
              <a:t>1</a:t>
            </a:r>
            <a:r>
              <a:rPr sz="3525" spc="3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r>
              <a:rPr sz="3500" i="1" spc="-20" dirty="0">
                <a:latin typeface="Times New Roman"/>
                <a:cs typeface="Times New Roman"/>
              </a:rPr>
              <a:t>x</a:t>
            </a:r>
            <a:r>
              <a:rPr sz="3525" spc="-30" baseline="24822" dirty="0">
                <a:latin typeface="Times New Roman"/>
                <a:cs typeface="Times New Roman"/>
              </a:rPr>
              <a:t>1</a:t>
            </a:r>
            <a:endParaRPr sz="3525" baseline="24822">
              <a:latin typeface="Times New Roman"/>
              <a:cs typeface="Times New Roman"/>
            </a:endParaRPr>
          </a:p>
          <a:p>
            <a:pPr marL="263525">
              <a:lnSpc>
                <a:spcPts val="3970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1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xx</a:t>
            </a:r>
            <a:r>
              <a:rPr sz="3525" baseline="24822" dirty="0">
                <a:latin typeface="Times New Roman"/>
                <a:cs typeface="Times New Roman"/>
              </a:rPr>
              <a:t>0</a:t>
            </a:r>
            <a:r>
              <a:rPr sz="3525" spc="3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r>
              <a:rPr sz="3500" i="1" spc="-20" dirty="0">
                <a:latin typeface="Times New Roman"/>
                <a:cs typeface="Times New Roman"/>
              </a:rPr>
              <a:t>x</a:t>
            </a:r>
            <a:r>
              <a:rPr sz="3525" spc="-30" baseline="24822" dirty="0">
                <a:latin typeface="Times New Roman"/>
                <a:cs typeface="Times New Roman"/>
              </a:rPr>
              <a:t>0</a:t>
            </a:r>
            <a:endParaRPr sz="3525" baseline="24822">
              <a:latin typeface="Times New Roman"/>
              <a:cs typeface="Times New Roman"/>
            </a:endParaRPr>
          </a:p>
          <a:p>
            <a:pPr marL="516890">
              <a:lnSpc>
                <a:spcPts val="4085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0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6043" y="5779018"/>
            <a:ext cx="236029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ts val="3845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2</a:t>
            </a:r>
            <a:r>
              <a:rPr sz="3525" spc="434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1010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90"/>
              </a:lnSpc>
            </a:pP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25" baseline="24822" dirty="0">
                <a:latin typeface="Times New Roman"/>
                <a:cs typeface="Times New Roman"/>
              </a:rPr>
              <a:t>1</a:t>
            </a:r>
            <a:r>
              <a:rPr sz="3525" spc="427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r>
              <a:rPr sz="350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500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22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9" name="Zástupný symbol pro číslo snímku 28">
            <a:extLst>
              <a:ext uri="{FF2B5EF4-FFF2-40B4-BE49-F238E27FC236}">
                <a16:creationId xmlns:a16="http://schemas.microsoft.com/office/drawing/2014/main" id="{586AEECD-46F0-6A5D-9C30-FD118623D2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6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6" y="1797050"/>
            <a:ext cx="8944983" cy="720598"/>
            <a:chOff x="1049917" y="1915668"/>
            <a:chExt cx="8595360" cy="601980"/>
          </a:xfrm>
        </p:grpSpPr>
        <p:sp>
          <p:nvSpPr>
            <p:cNvPr id="3" name="object 3"/>
            <p:cNvSpPr/>
            <p:nvPr/>
          </p:nvSpPr>
          <p:spPr>
            <a:xfrm>
              <a:off x="1065157" y="1932432"/>
              <a:ext cx="8564880" cy="585470"/>
            </a:xfrm>
            <a:custGeom>
              <a:avLst/>
              <a:gdLst/>
              <a:ahLst/>
              <a:cxnLst/>
              <a:rect l="l" t="t" r="r" b="b"/>
              <a:pathLst>
                <a:path w="8564880" h="585469">
                  <a:moveTo>
                    <a:pt x="8564879" y="5852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856487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915668"/>
              <a:ext cx="8595360" cy="601980"/>
            </a:xfrm>
            <a:custGeom>
              <a:avLst/>
              <a:gdLst/>
              <a:ahLst/>
              <a:cxnLst/>
              <a:rect l="l" t="t" r="r" b="b"/>
              <a:pathLst>
                <a:path w="8595360" h="601980">
                  <a:moveTo>
                    <a:pt x="8595356" y="60197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01979"/>
                  </a:lnTo>
                  <a:lnTo>
                    <a:pt x="8595356" y="601979"/>
                  </a:lnTo>
                  <a:close/>
                </a:path>
                <a:path w="8595360" h="60198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01980">
                  <a:moveTo>
                    <a:pt x="32003" y="60197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2003" y="601979"/>
                  </a:lnTo>
                  <a:close/>
                </a:path>
                <a:path w="8595360" h="60198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01980">
                  <a:moveTo>
                    <a:pt x="8580116" y="60197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01979"/>
                  </a:lnTo>
                  <a:lnTo>
                    <a:pt x="8580116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6812" y="478027"/>
            <a:ext cx="44792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Reverzace</a:t>
            </a:r>
            <a:r>
              <a:rPr spc="-80" dirty="0"/>
              <a:t> </a:t>
            </a:r>
            <a:r>
              <a:rPr spc="-10" dirty="0"/>
              <a:t>řetězce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049916" y="2100483"/>
            <a:ext cx="8944983" cy="2534255"/>
            <a:chOff x="1049917" y="2517648"/>
            <a:chExt cx="8595360" cy="2117090"/>
          </a:xfrm>
        </p:grpSpPr>
        <p:sp>
          <p:nvSpPr>
            <p:cNvPr id="11" name="object 11"/>
            <p:cNvSpPr/>
            <p:nvPr/>
          </p:nvSpPr>
          <p:spPr>
            <a:xfrm>
              <a:off x="1065157" y="2517648"/>
              <a:ext cx="8564880" cy="2101850"/>
            </a:xfrm>
            <a:custGeom>
              <a:avLst/>
              <a:gdLst/>
              <a:ahLst/>
              <a:cxnLst/>
              <a:rect l="l" t="t" r="r" b="b"/>
              <a:pathLst>
                <a:path w="8564880" h="2101850">
                  <a:moveTo>
                    <a:pt x="8564879" y="210159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01595"/>
                  </a:lnTo>
                  <a:lnTo>
                    <a:pt x="8564879" y="210159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917" y="2517648"/>
              <a:ext cx="8595360" cy="2117090"/>
            </a:xfrm>
            <a:custGeom>
              <a:avLst/>
              <a:gdLst/>
              <a:ahLst/>
              <a:cxnLst/>
              <a:rect l="l" t="t" r="r" b="b"/>
              <a:pathLst>
                <a:path w="8595360" h="2117090">
                  <a:moveTo>
                    <a:pt x="32003" y="2084831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116835"/>
                  </a:lnTo>
                  <a:lnTo>
                    <a:pt x="15239" y="2116835"/>
                  </a:lnTo>
                  <a:lnTo>
                    <a:pt x="15239" y="2084831"/>
                  </a:lnTo>
                  <a:lnTo>
                    <a:pt x="32003" y="2084831"/>
                  </a:lnTo>
                  <a:close/>
                </a:path>
                <a:path w="8595360" h="2117090">
                  <a:moveTo>
                    <a:pt x="8580116" y="2084831"/>
                  </a:moveTo>
                  <a:lnTo>
                    <a:pt x="15239" y="2084831"/>
                  </a:lnTo>
                  <a:lnTo>
                    <a:pt x="32003" y="2101595"/>
                  </a:lnTo>
                  <a:lnTo>
                    <a:pt x="32003" y="2116835"/>
                  </a:lnTo>
                  <a:lnTo>
                    <a:pt x="8563352" y="2116835"/>
                  </a:lnTo>
                  <a:lnTo>
                    <a:pt x="8563352" y="2101595"/>
                  </a:lnTo>
                  <a:lnTo>
                    <a:pt x="8580116" y="2084831"/>
                  </a:lnTo>
                  <a:close/>
                </a:path>
                <a:path w="8595360" h="2117090">
                  <a:moveTo>
                    <a:pt x="32003" y="2116835"/>
                  </a:moveTo>
                  <a:lnTo>
                    <a:pt x="32003" y="2101595"/>
                  </a:lnTo>
                  <a:lnTo>
                    <a:pt x="15239" y="2084831"/>
                  </a:lnTo>
                  <a:lnTo>
                    <a:pt x="15239" y="2116835"/>
                  </a:lnTo>
                  <a:lnTo>
                    <a:pt x="32003" y="2116835"/>
                  </a:lnTo>
                  <a:close/>
                </a:path>
                <a:path w="8595360" h="2117090">
                  <a:moveTo>
                    <a:pt x="8595356" y="2116835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2084831"/>
                  </a:lnTo>
                  <a:lnTo>
                    <a:pt x="8580116" y="2084831"/>
                  </a:lnTo>
                  <a:lnTo>
                    <a:pt x="8580116" y="2116835"/>
                  </a:lnTo>
                  <a:lnTo>
                    <a:pt x="8595356" y="2116835"/>
                  </a:lnTo>
                  <a:close/>
                </a:path>
                <a:path w="8595360" h="2117090">
                  <a:moveTo>
                    <a:pt x="8580116" y="2116835"/>
                  </a:moveTo>
                  <a:lnTo>
                    <a:pt x="8580116" y="2084831"/>
                  </a:lnTo>
                  <a:lnTo>
                    <a:pt x="8563352" y="2101595"/>
                  </a:lnTo>
                  <a:lnTo>
                    <a:pt x="8563352" y="2116835"/>
                  </a:lnTo>
                  <a:lnTo>
                    <a:pt x="8580116" y="2116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65156" y="4765547"/>
            <a:ext cx="8913263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1120" y="1223824"/>
            <a:ext cx="8811380" cy="584211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33985" marR="588010" indent="-1905">
              <a:lnSpc>
                <a:spcPct val="104900"/>
              </a:lnSpc>
              <a:spcBef>
                <a:spcPts val="37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reversal(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i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spc="-1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řetězec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nad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abecedou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.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Reverzace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řetězce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4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reversal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4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definována:</a:t>
            </a:r>
            <a:endParaRPr sz="3300" dirty="0">
              <a:latin typeface="Times New Roman"/>
              <a:cs typeface="Times New Roman"/>
            </a:endParaRPr>
          </a:p>
          <a:p>
            <a:pPr marL="585470" indent="-451484">
              <a:lnSpc>
                <a:spcPts val="3954"/>
              </a:lnSpc>
              <a:spcBef>
                <a:spcPts val="25"/>
              </a:spcBef>
              <a:buFont typeface="Times New Roman"/>
              <a:buAutoNum type="arabicParenR"/>
              <a:tabLst>
                <a:tab pos="585470" algn="l"/>
              </a:tabLst>
            </a:pP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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pak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reversal(</a:t>
            </a:r>
            <a:r>
              <a:rPr sz="3300" b="1" dirty="0">
                <a:latin typeface="Symbol"/>
                <a:cs typeface="Symbol"/>
              </a:rPr>
              <a:t>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spc="-50" dirty="0">
                <a:latin typeface="Symbol"/>
                <a:cs typeface="Symbol"/>
              </a:rPr>
              <a:t></a:t>
            </a:r>
            <a:endParaRPr sz="3300" b="1" dirty="0">
              <a:latin typeface="Symbol"/>
              <a:cs typeface="Symbol"/>
            </a:endParaRPr>
          </a:p>
          <a:p>
            <a:pPr marL="585470" indent="-451484">
              <a:lnSpc>
                <a:spcPts val="3954"/>
              </a:lnSpc>
              <a:buFont typeface="Times New Roman"/>
              <a:buAutoNum type="arabicParenR"/>
              <a:tabLst>
                <a:tab pos="585470" algn="l"/>
              </a:tabLst>
            </a:pP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dirty="0">
                <a:latin typeface="Times New Roman"/>
                <a:cs typeface="Times New Roman"/>
              </a:rPr>
              <a:t>…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baseline="-20202" dirty="0">
                <a:latin typeface="Times New Roman"/>
                <a:cs typeface="Times New Roman"/>
              </a:rPr>
              <a:t>n</a:t>
            </a:r>
            <a:r>
              <a:rPr sz="3300" b="1" i="1" spc="390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pak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reversal(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dirty="0">
                <a:latin typeface="Times New Roman"/>
                <a:cs typeface="Times New Roman"/>
              </a:rPr>
              <a:t>…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baseline="-20202" dirty="0">
                <a:latin typeface="Times New Roman"/>
                <a:cs typeface="Times New Roman"/>
              </a:rPr>
              <a:t>n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spc="-10" dirty="0">
                <a:latin typeface="Times New Roman"/>
                <a:cs typeface="Times New Roman"/>
              </a:rPr>
              <a:t>a</a:t>
            </a:r>
            <a:r>
              <a:rPr sz="3300" b="1" i="1" spc="-15" baseline="-20202" dirty="0">
                <a:latin typeface="Times New Roman"/>
                <a:cs typeface="Times New Roman"/>
              </a:rPr>
              <a:t>n</a:t>
            </a:r>
            <a:r>
              <a:rPr sz="3300" b="1" spc="-10" dirty="0">
                <a:latin typeface="Times New Roman"/>
                <a:cs typeface="Times New Roman"/>
              </a:rPr>
              <a:t>…</a:t>
            </a:r>
            <a:r>
              <a:rPr sz="3300" b="1" i="1" spc="-10" dirty="0">
                <a:latin typeface="Times New Roman"/>
                <a:cs typeface="Times New Roman"/>
              </a:rPr>
              <a:t>a</a:t>
            </a:r>
            <a:r>
              <a:rPr sz="3300" b="1" spc="-15" baseline="-20202" dirty="0">
                <a:latin typeface="Times New Roman"/>
                <a:cs typeface="Times New Roman"/>
              </a:rPr>
              <a:t>1</a:t>
            </a:r>
            <a:endParaRPr sz="3300" b="1" baseline="-20202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spcBef>
                <a:spcPts val="25"/>
              </a:spcBef>
            </a:pP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n </a:t>
            </a:r>
            <a:r>
              <a:rPr sz="3300" b="1" dirty="0">
                <a:latin typeface="Symbol"/>
                <a:cs typeface="Symbol"/>
              </a:rPr>
              <a:t>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1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baseline="-20202" dirty="0">
                <a:latin typeface="Times New Roman"/>
                <a:cs typeface="Times New Roman"/>
              </a:rPr>
              <a:t>i</a:t>
            </a:r>
            <a:r>
              <a:rPr sz="3300" b="1" i="1" spc="382" baseline="-20202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 pro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všechna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i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1,…,</a:t>
            </a:r>
            <a:r>
              <a:rPr sz="3300" b="1" i="1" spc="-10" dirty="0">
                <a:latin typeface="Times New Roman"/>
                <a:cs typeface="Times New Roman"/>
              </a:rPr>
              <a:t>n</a:t>
            </a:r>
            <a:endParaRPr sz="3300" b="1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31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3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=1010</a:t>
            </a:r>
            <a:endParaRPr sz="3500" dirty="0">
              <a:latin typeface="Times New Roman"/>
              <a:cs typeface="Times New Roman"/>
            </a:endParaRPr>
          </a:p>
          <a:p>
            <a:pPr marL="50800">
              <a:lnSpc>
                <a:spcPts val="3940"/>
              </a:lnSpc>
              <a:spcBef>
                <a:spcPts val="2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5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reversal(</a:t>
            </a:r>
            <a:r>
              <a:rPr sz="3500" i="1" spc="-10" dirty="0">
                <a:latin typeface="Times New Roman"/>
                <a:cs typeface="Times New Roman"/>
              </a:rPr>
              <a:t>x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  <a:p>
            <a:pPr marL="1309370">
              <a:lnSpc>
                <a:spcPts val="4425"/>
              </a:lnSpc>
            </a:pPr>
            <a:r>
              <a:rPr sz="3950" spc="-45" dirty="0">
                <a:latin typeface="Times New Roman"/>
                <a:cs typeface="Times New Roman"/>
              </a:rPr>
              <a:t>reversal(</a:t>
            </a:r>
            <a:r>
              <a:rPr sz="5250" b="1" i="1" spc="-67" baseline="-3968" dirty="0">
                <a:latin typeface="Times New Roman"/>
                <a:cs typeface="Times New Roman"/>
              </a:rPr>
              <a:t>a</a:t>
            </a:r>
            <a:r>
              <a:rPr sz="3525" b="1" spc="-67" baseline="-26004" dirty="0">
                <a:latin typeface="Times New Roman"/>
                <a:cs typeface="Times New Roman"/>
              </a:rPr>
              <a:t>1</a:t>
            </a:r>
            <a:r>
              <a:rPr sz="5250" b="1" i="1" spc="-67" baseline="-3968" dirty="0">
                <a:latin typeface="Times New Roman"/>
                <a:cs typeface="Times New Roman"/>
              </a:rPr>
              <a:t>a</a:t>
            </a:r>
            <a:r>
              <a:rPr sz="3525" b="1" spc="-67" baseline="-26004" dirty="0">
                <a:latin typeface="Times New Roman"/>
                <a:cs typeface="Times New Roman"/>
              </a:rPr>
              <a:t>2</a:t>
            </a:r>
            <a:r>
              <a:rPr sz="5250" b="1" i="1" spc="-67" baseline="-3968" dirty="0">
                <a:latin typeface="Times New Roman"/>
                <a:cs typeface="Times New Roman"/>
              </a:rPr>
              <a:t>a</a:t>
            </a:r>
            <a:r>
              <a:rPr sz="3525" b="1" spc="-67" baseline="-26004" dirty="0">
                <a:latin typeface="Times New Roman"/>
                <a:cs typeface="Times New Roman"/>
              </a:rPr>
              <a:t>3</a:t>
            </a:r>
            <a:r>
              <a:rPr sz="5250" b="1" i="1" spc="-67" baseline="-3968" dirty="0">
                <a:latin typeface="Times New Roman"/>
                <a:cs typeface="Times New Roman"/>
              </a:rPr>
              <a:t>a</a:t>
            </a:r>
            <a:r>
              <a:rPr sz="3525" b="1" spc="-67" baseline="-27186" dirty="0">
                <a:latin typeface="Times New Roman"/>
                <a:cs typeface="Times New Roman"/>
              </a:rPr>
              <a:t>4</a:t>
            </a:r>
            <a:r>
              <a:rPr sz="3950" spc="-45" dirty="0">
                <a:latin typeface="Times New Roman"/>
                <a:cs typeface="Times New Roman"/>
              </a:rPr>
              <a:t>)</a:t>
            </a:r>
            <a:r>
              <a:rPr sz="3950" spc="-20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=</a:t>
            </a:r>
            <a:r>
              <a:rPr sz="3950" spc="-310" dirty="0">
                <a:latin typeface="Times New Roman"/>
                <a:cs typeface="Times New Roman"/>
              </a:rPr>
              <a:t> </a:t>
            </a:r>
            <a:r>
              <a:rPr sz="5250" b="1" i="1" spc="-37" baseline="-3968" dirty="0">
                <a:latin typeface="Times New Roman"/>
                <a:cs typeface="Times New Roman"/>
              </a:rPr>
              <a:t>a</a:t>
            </a:r>
            <a:r>
              <a:rPr sz="3525" b="1" spc="-37" baseline="-26004" dirty="0">
                <a:latin typeface="Times New Roman"/>
                <a:cs typeface="Times New Roman"/>
              </a:rPr>
              <a:t>4</a:t>
            </a:r>
            <a:r>
              <a:rPr sz="5250" b="1" i="1" spc="-37" baseline="-3968" dirty="0">
                <a:latin typeface="Times New Roman"/>
                <a:cs typeface="Times New Roman"/>
              </a:rPr>
              <a:t>a</a:t>
            </a:r>
            <a:r>
              <a:rPr sz="3525" b="1" spc="-37" baseline="-26004" dirty="0">
                <a:latin typeface="Times New Roman"/>
                <a:cs typeface="Times New Roman"/>
              </a:rPr>
              <a:t>3</a:t>
            </a:r>
            <a:r>
              <a:rPr sz="5250" b="1" i="1" spc="-37" baseline="-3968" dirty="0">
                <a:latin typeface="Times New Roman"/>
                <a:cs typeface="Times New Roman"/>
              </a:rPr>
              <a:t>a</a:t>
            </a:r>
            <a:r>
              <a:rPr sz="3525" b="1" spc="-37" baseline="-26004" dirty="0">
                <a:latin typeface="Times New Roman"/>
                <a:cs typeface="Times New Roman"/>
              </a:rPr>
              <a:t>2</a:t>
            </a:r>
            <a:r>
              <a:rPr sz="5250" b="1" i="1" spc="-37" baseline="-3968" dirty="0">
                <a:latin typeface="Times New Roman"/>
                <a:cs typeface="Times New Roman"/>
              </a:rPr>
              <a:t>a</a:t>
            </a:r>
            <a:r>
              <a:rPr sz="3525" b="1" spc="-37" baseline="-26004" dirty="0">
                <a:latin typeface="Times New Roman"/>
                <a:cs typeface="Times New Roman"/>
              </a:rPr>
              <a:t>1</a:t>
            </a:r>
            <a:r>
              <a:rPr sz="3525" b="1" spc="345" baseline="-2600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tedy</a:t>
            </a:r>
            <a:endParaRPr sz="3500" dirty="0">
              <a:latin typeface="Times New Roman"/>
              <a:cs typeface="Times New Roman"/>
            </a:endParaRPr>
          </a:p>
          <a:p>
            <a:pPr marL="1309370">
              <a:lnSpc>
                <a:spcPts val="4685"/>
              </a:lnSpc>
              <a:tabLst>
                <a:tab pos="4163695" algn="l"/>
              </a:tabLst>
            </a:pPr>
            <a:r>
              <a:rPr sz="3950" dirty="0">
                <a:latin typeface="Times New Roman"/>
                <a:cs typeface="Times New Roman"/>
              </a:rPr>
              <a:t>reversal(</a:t>
            </a:r>
            <a:r>
              <a:rPr sz="5250" b="1" baseline="-3968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5250" b="1" spc="-7" baseline="-396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5250" b="1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5250" b="1" spc="292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50" b="1" spc="-75" baseline="-3968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5250" b="1" baseline="-3968" dirty="0">
                <a:solidFill>
                  <a:srgbClr val="00CC65"/>
                </a:solidFill>
                <a:latin typeface="Times New Roman"/>
                <a:cs typeface="Times New Roman"/>
              </a:rPr>
              <a:t>	</a:t>
            </a:r>
            <a:r>
              <a:rPr sz="5250" b="1" baseline="-3968" dirty="0">
                <a:latin typeface="Times New Roman"/>
                <a:cs typeface="Times New Roman"/>
              </a:rPr>
              <a:t>0</a:t>
            </a:r>
            <a:r>
              <a:rPr sz="5250" b="1" spc="-525" baseline="-3968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)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=</a:t>
            </a:r>
            <a:r>
              <a:rPr sz="3950" spc="-110" dirty="0">
                <a:latin typeface="Times New Roman"/>
                <a:cs typeface="Times New Roman"/>
              </a:rPr>
              <a:t> </a:t>
            </a:r>
            <a:r>
              <a:rPr sz="5250" b="1" baseline="-3968" dirty="0">
                <a:latin typeface="Times New Roman"/>
                <a:cs typeface="Times New Roman"/>
              </a:rPr>
              <a:t>0</a:t>
            </a:r>
            <a:r>
              <a:rPr sz="5250" b="1" spc="15" baseline="-3968" dirty="0">
                <a:latin typeface="Times New Roman"/>
                <a:cs typeface="Times New Roman"/>
              </a:rPr>
              <a:t> </a:t>
            </a:r>
            <a:r>
              <a:rPr sz="5250" b="1" baseline="-3968" dirty="0">
                <a:solidFill>
                  <a:srgbClr val="00CC65"/>
                </a:solidFill>
                <a:latin typeface="Times New Roman"/>
                <a:cs typeface="Times New Roman"/>
              </a:rPr>
              <a:t>1</a:t>
            </a:r>
            <a:r>
              <a:rPr sz="5250" b="1" spc="157" baseline="-3968" dirty="0">
                <a:solidFill>
                  <a:srgbClr val="00CC65"/>
                </a:solidFill>
                <a:latin typeface="Times New Roman"/>
                <a:cs typeface="Times New Roman"/>
              </a:rPr>
              <a:t> </a:t>
            </a:r>
            <a:r>
              <a:rPr sz="5250" b="1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5250" b="1" spc="157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50" b="1" spc="-75" baseline="-3968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5250" baseline="-3968" dirty="0">
              <a:latin typeface="Times New Roman"/>
              <a:cs typeface="Times New Roman"/>
            </a:endParaRPr>
          </a:p>
        </p:txBody>
      </p:sp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EE76E0A0-69CE-06B6-9671-154D661C27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7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11779"/>
            <a:ext cx="8595360" cy="705869"/>
            <a:chOff x="1049917" y="1915668"/>
            <a:chExt cx="8595360" cy="601980"/>
          </a:xfrm>
        </p:grpSpPr>
        <p:sp>
          <p:nvSpPr>
            <p:cNvPr id="3" name="object 3"/>
            <p:cNvSpPr/>
            <p:nvPr/>
          </p:nvSpPr>
          <p:spPr>
            <a:xfrm>
              <a:off x="1065157" y="1932432"/>
              <a:ext cx="8564880" cy="585470"/>
            </a:xfrm>
            <a:custGeom>
              <a:avLst/>
              <a:gdLst/>
              <a:ahLst/>
              <a:cxnLst/>
              <a:rect l="l" t="t" r="r" b="b"/>
              <a:pathLst>
                <a:path w="8564880" h="585469">
                  <a:moveTo>
                    <a:pt x="8564879" y="5852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856487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915668"/>
              <a:ext cx="8595360" cy="601980"/>
            </a:xfrm>
            <a:custGeom>
              <a:avLst/>
              <a:gdLst/>
              <a:ahLst/>
              <a:cxnLst/>
              <a:rect l="l" t="t" r="r" b="b"/>
              <a:pathLst>
                <a:path w="8595360" h="601980">
                  <a:moveTo>
                    <a:pt x="8595356" y="60197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01979"/>
                  </a:lnTo>
                  <a:lnTo>
                    <a:pt x="8595356" y="601979"/>
                  </a:lnTo>
                  <a:close/>
                </a:path>
                <a:path w="8595360" h="60198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01980">
                  <a:moveTo>
                    <a:pt x="32003" y="60197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2003" y="601979"/>
                  </a:lnTo>
                  <a:close/>
                </a:path>
                <a:path w="8595360" h="60198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01980">
                  <a:moveTo>
                    <a:pt x="8580116" y="60197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01979"/>
                  </a:lnTo>
                  <a:lnTo>
                    <a:pt x="8580116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5640" y="478027"/>
            <a:ext cx="34232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Prefix</a:t>
            </a:r>
            <a:r>
              <a:rPr spc="-90" dirty="0"/>
              <a:t> </a:t>
            </a:r>
            <a:r>
              <a:rPr spc="-10" dirty="0"/>
              <a:t>řetězce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049917" y="2340555"/>
            <a:ext cx="8595360" cy="1203253"/>
            <a:chOff x="1049917" y="2517648"/>
            <a:chExt cx="8595360" cy="1026160"/>
          </a:xfrm>
        </p:grpSpPr>
        <p:sp>
          <p:nvSpPr>
            <p:cNvPr id="11" name="object 11"/>
            <p:cNvSpPr/>
            <p:nvPr/>
          </p:nvSpPr>
          <p:spPr>
            <a:xfrm>
              <a:off x="1065157" y="2517648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917" y="2517648"/>
              <a:ext cx="8595360" cy="1026160"/>
            </a:xfrm>
            <a:custGeom>
              <a:avLst/>
              <a:gdLst/>
              <a:ahLst/>
              <a:cxnLst/>
              <a:rect l="l" t="t" r="r" b="b"/>
              <a:pathLst>
                <a:path w="8595360" h="1026160">
                  <a:moveTo>
                    <a:pt x="32003" y="993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25651"/>
                  </a:lnTo>
                  <a:lnTo>
                    <a:pt x="15239" y="1025651"/>
                  </a:lnTo>
                  <a:lnTo>
                    <a:pt x="15239" y="993647"/>
                  </a:lnTo>
                  <a:lnTo>
                    <a:pt x="32003" y="993647"/>
                  </a:lnTo>
                  <a:close/>
                </a:path>
                <a:path w="8595360" h="1026160">
                  <a:moveTo>
                    <a:pt x="8580116" y="993647"/>
                  </a:moveTo>
                  <a:lnTo>
                    <a:pt x="15239" y="993647"/>
                  </a:lnTo>
                  <a:lnTo>
                    <a:pt x="32003" y="1008887"/>
                  </a:lnTo>
                  <a:lnTo>
                    <a:pt x="32003" y="1025651"/>
                  </a:lnTo>
                  <a:lnTo>
                    <a:pt x="8563352" y="1025651"/>
                  </a:lnTo>
                  <a:lnTo>
                    <a:pt x="8563352" y="1008887"/>
                  </a:lnTo>
                  <a:lnTo>
                    <a:pt x="8580116" y="993647"/>
                  </a:lnTo>
                  <a:close/>
                </a:path>
                <a:path w="8595360" h="1026160">
                  <a:moveTo>
                    <a:pt x="32003" y="1025651"/>
                  </a:moveTo>
                  <a:lnTo>
                    <a:pt x="32003" y="1008887"/>
                  </a:lnTo>
                  <a:lnTo>
                    <a:pt x="15239" y="993647"/>
                  </a:lnTo>
                  <a:lnTo>
                    <a:pt x="15239" y="1025651"/>
                  </a:lnTo>
                  <a:lnTo>
                    <a:pt x="32003" y="1025651"/>
                  </a:lnTo>
                  <a:close/>
                </a:path>
                <a:path w="8595360" h="1026160">
                  <a:moveTo>
                    <a:pt x="8595356" y="10256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93647"/>
                  </a:lnTo>
                  <a:lnTo>
                    <a:pt x="8580116" y="993647"/>
                  </a:lnTo>
                  <a:lnTo>
                    <a:pt x="8580116" y="1025651"/>
                  </a:lnTo>
                  <a:lnTo>
                    <a:pt x="8595356" y="1025651"/>
                  </a:lnTo>
                  <a:close/>
                </a:path>
                <a:path w="8595360" h="1026160">
                  <a:moveTo>
                    <a:pt x="8580116" y="1025651"/>
                  </a:moveTo>
                  <a:lnTo>
                    <a:pt x="8580116" y="993647"/>
                  </a:lnTo>
                  <a:lnTo>
                    <a:pt x="8563352" y="1008887"/>
                  </a:lnTo>
                  <a:lnTo>
                    <a:pt x="8563352" y="1025651"/>
                  </a:lnTo>
                  <a:lnTo>
                    <a:pt x="8580116" y="102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65157" y="400964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3577" y="4703063"/>
            <a:ext cx="44450" cy="83820"/>
          </a:xfrm>
          <a:custGeom>
            <a:avLst/>
            <a:gdLst/>
            <a:ahLst/>
            <a:cxnLst/>
            <a:rect l="l" t="t" r="r" b="b"/>
            <a:pathLst>
              <a:path w="44450" h="83820">
                <a:moveTo>
                  <a:pt x="10668" y="0"/>
                </a:moveTo>
                <a:lnTo>
                  <a:pt x="0" y="0"/>
                </a:lnTo>
                <a:lnTo>
                  <a:pt x="0" y="83820"/>
                </a:lnTo>
                <a:lnTo>
                  <a:pt x="10668" y="83820"/>
                </a:lnTo>
                <a:lnTo>
                  <a:pt x="10668" y="0"/>
                </a:lnTo>
                <a:close/>
              </a:path>
              <a:path w="44450" h="83820">
                <a:moveTo>
                  <a:pt x="44196" y="0"/>
                </a:moveTo>
                <a:lnTo>
                  <a:pt x="33528" y="0"/>
                </a:lnTo>
                <a:lnTo>
                  <a:pt x="33528" y="83820"/>
                </a:lnTo>
                <a:lnTo>
                  <a:pt x="44196" y="8382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6" name="object 16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3898" y="5100828"/>
              <a:ext cx="358140" cy="1973580"/>
            </a:xfrm>
            <a:custGeom>
              <a:avLst/>
              <a:gdLst/>
              <a:ahLst/>
              <a:cxnLst/>
              <a:rect l="l" t="t" r="r" b="b"/>
              <a:pathLst>
                <a:path w="358139" h="1973579">
                  <a:moveTo>
                    <a:pt x="358140" y="42672"/>
                  </a:moveTo>
                  <a:lnTo>
                    <a:pt x="356616" y="0"/>
                  </a:lnTo>
                  <a:lnTo>
                    <a:pt x="336804" y="1524"/>
                  </a:lnTo>
                  <a:lnTo>
                    <a:pt x="318516" y="4572"/>
                  </a:lnTo>
                  <a:lnTo>
                    <a:pt x="266700" y="22860"/>
                  </a:lnTo>
                  <a:lnTo>
                    <a:pt x="211836" y="67056"/>
                  </a:lnTo>
                  <a:lnTo>
                    <a:pt x="182880" y="112776"/>
                  </a:lnTo>
                  <a:lnTo>
                    <a:pt x="169164" y="164592"/>
                  </a:lnTo>
                  <a:lnTo>
                    <a:pt x="169164" y="824484"/>
                  </a:lnTo>
                  <a:lnTo>
                    <a:pt x="167640" y="839724"/>
                  </a:lnTo>
                  <a:lnTo>
                    <a:pt x="166116" y="853440"/>
                  </a:lnTo>
                  <a:lnTo>
                    <a:pt x="163068" y="867156"/>
                  </a:lnTo>
                  <a:lnTo>
                    <a:pt x="158496" y="879348"/>
                  </a:lnTo>
                  <a:lnTo>
                    <a:pt x="150876" y="891540"/>
                  </a:lnTo>
                  <a:lnTo>
                    <a:pt x="144780" y="903732"/>
                  </a:lnTo>
                  <a:lnTo>
                    <a:pt x="105156" y="941832"/>
                  </a:lnTo>
                  <a:lnTo>
                    <a:pt x="67056" y="960120"/>
                  </a:lnTo>
                  <a:lnTo>
                    <a:pt x="21336" y="966216"/>
                  </a:lnTo>
                  <a:lnTo>
                    <a:pt x="12858" y="967835"/>
                  </a:lnTo>
                  <a:lnTo>
                    <a:pt x="6096" y="972312"/>
                  </a:lnTo>
                  <a:lnTo>
                    <a:pt x="1619" y="979074"/>
                  </a:lnTo>
                  <a:lnTo>
                    <a:pt x="0" y="987552"/>
                  </a:lnTo>
                  <a:lnTo>
                    <a:pt x="1619" y="995148"/>
                  </a:lnTo>
                  <a:lnTo>
                    <a:pt x="6096" y="1001458"/>
                  </a:lnTo>
                  <a:lnTo>
                    <a:pt x="12858" y="1005768"/>
                  </a:lnTo>
                  <a:lnTo>
                    <a:pt x="21336" y="1007364"/>
                  </a:lnTo>
                  <a:lnTo>
                    <a:pt x="22860" y="1007516"/>
                  </a:lnTo>
                  <a:lnTo>
                    <a:pt x="22860" y="966216"/>
                  </a:lnTo>
                  <a:lnTo>
                    <a:pt x="36576" y="967359"/>
                  </a:lnTo>
                  <a:lnTo>
                    <a:pt x="50292" y="968443"/>
                  </a:lnTo>
                  <a:lnTo>
                    <a:pt x="60960" y="969264"/>
                  </a:lnTo>
                  <a:lnTo>
                    <a:pt x="79248" y="973836"/>
                  </a:lnTo>
                  <a:lnTo>
                    <a:pt x="107986" y="986898"/>
                  </a:lnTo>
                  <a:lnTo>
                    <a:pt x="109728" y="986028"/>
                  </a:lnTo>
                  <a:lnTo>
                    <a:pt x="126492" y="978408"/>
                  </a:lnTo>
                  <a:lnTo>
                    <a:pt x="166116" y="943356"/>
                  </a:lnTo>
                  <a:lnTo>
                    <a:pt x="195072" y="897636"/>
                  </a:lnTo>
                  <a:lnTo>
                    <a:pt x="208788" y="845820"/>
                  </a:lnTo>
                  <a:lnTo>
                    <a:pt x="210312" y="827532"/>
                  </a:lnTo>
                  <a:lnTo>
                    <a:pt x="210312" y="182880"/>
                  </a:lnTo>
                  <a:lnTo>
                    <a:pt x="211836" y="167640"/>
                  </a:lnTo>
                  <a:lnTo>
                    <a:pt x="222504" y="128016"/>
                  </a:lnTo>
                  <a:lnTo>
                    <a:pt x="243840" y="92964"/>
                  </a:lnTo>
                  <a:lnTo>
                    <a:pt x="275844" y="65532"/>
                  </a:lnTo>
                  <a:lnTo>
                    <a:pt x="313944" y="48768"/>
                  </a:lnTo>
                  <a:lnTo>
                    <a:pt x="329184" y="45720"/>
                  </a:lnTo>
                  <a:lnTo>
                    <a:pt x="342900" y="42672"/>
                  </a:lnTo>
                  <a:lnTo>
                    <a:pt x="358140" y="42672"/>
                  </a:lnTo>
                  <a:close/>
                </a:path>
                <a:path w="358139" h="1973579">
                  <a:moveTo>
                    <a:pt x="107986" y="986898"/>
                  </a:moveTo>
                  <a:lnTo>
                    <a:pt x="79248" y="973836"/>
                  </a:lnTo>
                  <a:lnTo>
                    <a:pt x="60960" y="969264"/>
                  </a:lnTo>
                  <a:lnTo>
                    <a:pt x="41148" y="967740"/>
                  </a:lnTo>
                  <a:lnTo>
                    <a:pt x="22860" y="966216"/>
                  </a:lnTo>
                  <a:lnTo>
                    <a:pt x="22860" y="1007364"/>
                  </a:lnTo>
                  <a:lnTo>
                    <a:pt x="39624" y="1007364"/>
                  </a:lnTo>
                  <a:lnTo>
                    <a:pt x="57912" y="1004316"/>
                  </a:lnTo>
                  <a:lnTo>
                    <a:pt x="76200" y="999744"/>
                  </a:lnTo>
                  <a:lnTo>
                    <a:pt x="94488" y="993648"/>
                  </a:lnTo>
                  <a:lnTo>
                    <a:pt x="107986" y="986898"/>
                  </a:lnTo>
                  <a:close/>
                </a:path>
                <a:path w="358139" h="1973579">
                  <a:moveTo>
                    <a:pt x="358140" y="1932432"/>
                  </a:moveTo>
                  <a:lnTo>
                    <a:pt x="298704" y="1920240"/>
                  </a:lnTo>
                  <a:lnTo>
                    <a:pt x="263652" y="1898904"/>
                  </a:lnTo>
                  <a:lnTo>
                    <a:pt x="234696" y="1868424"/>
                  </a:lnTo>
                  <a:lnTo>
                    <a:pt x="216408" y="1831848"/>
                  </a:lnTo>
                  <a:lnTo>
                    <a:pt x="210312" y="1790700"/>
                  </a:lnTo>
                  <a:lnTo>
                    <a:pt x="210312" y="1130808"/>
                  </a:lnTo>
                  <a:lnTo>
                    <a:pt x="207264" y="1112520"/>
                  </a:lnTo>
                  <a:lnTo>
                    <a:pt x="178308" y="1046988"/>
                  </a:lnTo>
                  <a:lnTo>
                    <a:pt x="141732" y="1007364"/>
                  </a:lnTo>
                  <a:lnTo>
                    <a:pt x="107986" y="986898"/>
                  </a:lnTo>
                  <a:lnTo>
                    <a:pt x="94488" y="993648"/>
                  </a:lnTo>
                  <a:lnTo>
                    <a:pt x="76200" y="999744"/>
                  </a:lnTo>
                  <a:lnTo>
                    <a:pt x="57912" y="1004316"/>
                  </a:lnTo>
                  <a:lnTo>
                    <a:pt x="39624" y="1007364"/>
                  </a:lnTo>
                  <a:lnTo>
                    <a:pt x="22860" y="1007364"/>
                  </a:lnTo>
                  <a:lnTo>
                    <a:pt x="22860" y="1007516"/>
                  </a:lnTo>
                  <a:lnTo>
                    <a:pt x="36576" y="1008888"/>
                  </a:lnTo>
                  <a:lnTo>
                    <a:pt x="50292" y="1010412"/>
                  </a:lnTo>
                  <a:lnTo>
                    <a:pt x="64008" y="1013460"/>
                  </a:lnTo>
                  <a:lnTo>
                    <a:pt x="77724" y="1019556"/>
                  </a:lnTo>
                  <a:lnTo>
                    <a:pt x="91440" y="1024128"/>
                  </a:lnTo>
                  <a:lnTo>
                    <a:pt x="124968" y="1048512"/>
                  </a:lnTo>
                  <a:lnTo>
                    <a:pt x="150876" y="1080516"/>
                  </a:lnTo>
                  <a:lnTo>
                    <a:pt x="166116" y="1118616"/>
                  </a:lnTo>
                  <a:lnTo>
                    <a:pt x="169164" y="1147572"/>
                  </a:lnTo>
                  <a:lnTo>
                    <a:pt x="169164" y="1812036"/>
                  </a:lnTo>
                  <a:lnTo>
                    <a:pt x="172212" y="1828800"/>
                  </a:lnTo>
                  <a:lnTo>
                    <a:pt x="192024" y="1879092"/>
                  </a:lnTo>
                  <a:lnTo>
                    <a:pt x="225552" y="1921764"/>
                  </a:lnTo>
                  <a:lnTo>
                    <a:pt x="268224" y="1952244"/>
                  </a:lnTo>
                  <a:lnTo>
                    <a:pt x="320040" y="1970532"/>
                  </a:lnTo>
                  <a:lnTo>
                    <a:pt x="339852" y="1972056"/>
                  </a:lnTo>
                  <a:lnTo>
                    <a:pt x="356616" y="1973580"/>
                  </a:lnTo>
                  <a:lnTo>
                    <a:pt x="358140" y="1932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27564" y="5816597"/>
            <a:ext cx="21170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Prefixy</a:t>
            </a:r>
            <a:r>
              <a:rPr sz="3050" b="1" spc="-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0238" y="5437632"/>
            <a:ext cx="358140" cy="1217930"/>
          </a:xfrm>
          <a:custGeom>
            <a:avLst/>
            <a:gdLst/>
            <a:ahLst/>
            <a:cxnLst/>
            <a:rect l="l" t="t" r="r" b="b"/>
            <a:pathLst>
              <a:path w="358140" h="1217929">
                <a:moveTo>
                  <a:pt x="194564" y="530098"/>
                </a:moveTo>
                <a:lnTo>
                  <a:pt x="192024" y="521208"/>
                </a:lnTo>
                <a:lnTo>
                  <a:pt x="192024" y="524256"/>
                </a:lnTo>
                <a:lnTo>
                  <a:pt x="190500" y="515112"/>
                </a:lnTo>
                <a:lnTo>
                  <a:pt x="190500" y="518160"/>
                </a:lnTo>
                <a:lnTo>
                  <a:pt x="188976" y="510540"/>
                </a:lnTo>
                <a:lnTo>
                  <a:pt x="188976" y="103632"/>
                </a:lnTo>
                <a:lnTo>
                  <a:pt x="187452" y="103632"/>
                </a:lnTo>
                <a:lnTo>
                  <a:pt x="185928" y="92964"/>
                </a:lnTo>
                <a:lnTo>
                  <a:pt x="184404" y="91440"/>
                </a:lnTo>
                <a:lnTo>
                  <a:pt x="184404" y="89916"/>
                </a:lnTo>
                <a:lnTo>
                  <a:pt x="179832" y="80772"/>
                </a:lnTo>
                <a:lnTo>
                  <a:pt x="179832" y="79248"/>
                </a:lnTo>
                <a:lnTo>
                  <a:pt x="178308" y="77724"/>
                </a:lnTo>
                <a:lnTo>
                  <a:pt x="141732" y="38100"/>
                </a:lnTo>
                <a:lnTo>
                  <a:pt x="102108" y="18288"/>
                </a:lnTo>
                <a:lnTo>
                  <a:pt x="36576" y="1524"/>
                </a:lnTo>
                <a:lnTo>
                  <a:pt x="18288" y="0"/>
                </a:lnTo>
                <a:lnTo>
                  <a:pt x="1524" y="0"/>
                </a:lnTo>
                <a:lnTo>
                  <a:pt x="0" y="41148"/>
                </a:lnTo>
                <a:lnTo>
                  <a:pt x="16764" y="42672"/>
                </a:lnTo>
                <a:lnTo>
                  <a:pt x="47244" y="45720"/>
                </a:lnTo>
                <a:lnTo>
                  <a:pt x="88392" y="57912"/>
                </a:lnTo>
                <a:lnTo>
                  <a:pt x="134112" y="86868"/>
                </a:lnTo>
                <a:lnTo>
                  <a:pt x="146304" y="106680"/>
                </a:lnTo>
                <a:lnTo>
                  <a:pt x="146304" y="108966"/>
                </a:lnTo>
                <a:lnTo>
                  <a:pt x="147828" y="114300"/>
                </a:lnTo>
                <a:lnTo>
                  <a:pt x="147828" y="510540"/>
                </a:lnTo>
                <a:lnTo>
                  <a:pt x="149352" y="522732"/>
                </a:lnTo>
                <a:lnTo>
                  <a:pt x="149352" y="525780"/>
                </a:lnTo>
                <a:lnTo>
                  <a:pt x="152400" y="534924"/>
                </a:lnTo>
                <a:lnTo>
                  <a:pt x="152400" y="537972"/>
                </a:lnTo>
                <a:lnTo>
                  <a:pt x="156972" y="548640"/>
                </a:lnTo>
                <a:lnTo>
                  <a:pt x="158496" y="550164"/>
                </a:lnTo>
                <a:lnTo>
                  <a:pt x="164592" y="559308"/>
                </a:lnTo>
                <a:lnTo>
                  <a:pt x="172212" y="569976"/>
                </a:lnTo>
                <a:lnTo>
                  <a:pt x="182880" y="580644"/>
                </a:lnTo>
                <a:lnTo>
                  <a:pt x="193548" y="589788"/>
                </a:lnTo>
                <a:lnTo>
                  <a:pt x="193548" y="528828"/>
                </a:lnTo>
                <a:lnTo>
                  <a:pt x="194564" y="530098"/>
                </a:lnTo>
                <a:close/>
              </a:path>
              <a:path w="358140" h="1217929">
                <a:moveTo>
                  <a:pt x="143256" y="1115568"/>
                </a:moveTo>
                <a:lnTo>
                  <a:pt x="117348" y="1144524"/>
                </a:lnTo>
                <a:lnTo>
                  <a:pt x="108204" y="1149096"/>
                </a:lnTo>
                <a:lnTo>
                  <a:pt x="97536" y="1155192"/>
                </a:lnTo>
                <a:lnTo>
                  <a:pt x="86868" y="1159764"/>
                </a:lnTo>
                <a:lnTo>
                  <a:pt x="73152" y="1164336"/>
                </a:lnTo>
                <a:lnTo>
                  <a:pt x="60960" y="1168908"/>
                </a:lnTo>
                <a:lnTo>
                  <a:pt x="45720" y="1171956"/>
                </a:lnTo>
                <a:lnTo>
                  <a:pt x="32004" y="1173480"/>
                </a:lnTo>
                <a:lnTo>
                  <a:pt x="16764" y="1175004"/>
                </a:lnTo>
                <a:lnTo>
                  <a:pt x="0" y="1175004"/>
                </a:lnTo>
                <a:lnTo>
                  <a:pt x="1524" y="1217676"/>
                </a:lnTo>
                <a:lnTo>
                  <a:pt x="71628" y="1208532"/>
                </a:lnTo>
                <a:lnTo>
                  <a:pt x="131064" y="1185672"/>
                </a:lnTo>
                <a:lnTo>
                  <a:pt x="141732" y="1177671"/>
                </a:lnTo>
                <a:lnTo>
                  <a:pt x="141732" y="1118616"/>
                </a:lnTo>
                <a:lnTo>
                  <a:pt x="143256" y="1115568"/>
                </a:lnTo>
                <a:close/>
              </a:path>
              <a:path w="358140" h="1217929">
                <a:moveTo>
                  <a:pt x="146304" y="1173915"/>
                </a:moveTo>
                <a:lnTo>
                  <a:pt x="146304" y="1109472"/>
                </a:lnTo>
                <a:lnTo>
                  <a:pt x="141732" y="1118616"/>
                </a:lnTo>
                <a:lnTo>
                  <a:pt x="141732" y="1177671"/>
                </a:lnTo>
                <a:lnTo>
                  <a:pt x="143256" y="1176528"/>
                </a:lnTo>
                <a:lnTo>
                  <a:pt x="146304" y="1173915"/>
                </a:lnTo>
                <a:close/>
              </a:path>
              <a:path w="358140" h="1217929">
                <a:moveTo>
                  <a:pt x="146304" y="108966"/>
                </a:moveTo>
                <a:lnTo>
                  <a:pt x="146304" y="106680"/>
                </a:lnTo>
                <a:lnTo>
                  <a:pt x="144780" y="103632"/>
                </a:lnTo>
                <a:lnTo>
                  <a:pt x="146304" y="108966"/>
                </a:lnTo>
                <a:close/>
              </a:path>
              <a:path w="358140" h="1217929">
                <a:moveTo>
                  <a:pt x="320040" y="629412"/>
                </a:moveTo>
                <a:lnTo>
                  <a:pt x="316992" y="629412"/>
                </a:lnTo>
                <a:lnTo>
                  <a:pt x="300228" y="626364"/>
                </a:lnTo>
                <a:lnTo>
                  <a:pt x="283464" y="624967"/>
                </a:lnTo>
                <a:lnTo>
                  <a:pt x="281940" y="624840"/>
                </a:lnTo>
                <a:lnTo>
                  <a:pt x="265176" y="620268"/>
                </a:lnTo>
                <a:lnTo>
                  <a:pt x="234696" y="611124"/>
                </a:lnTo>
                <a:lnTo>
                  <a:pt x="227838" y="608380"/>
                </a:lnTo>
                <a:lnTo>
                  <a:pt x="220980" y="611124"/>
                </a:lnTo>
                <a:lnTo>
                  <a:pt x="208788" y="618744"/>
                </a:lnTo>
                <a:lnTo>
                  <a:pt x="195072" y="626364"/>
                </a:lnTo>
                <a:lnTo>
                  <a:pt x="173736" y="644652"/>
                </a:lnTo>
                <a:lnTo>
                  <a:pt x="158496" y="665988"/>
                </a:lnTo>
                <a:lnTo>
                  <a:pt x="158496" y="667512"/>
                </a:lnTo>
                <a:lnTo>
                  <a:pt x="156972" y="667512"/>
                </a:lnTo>
                <a:lnTo>
                  <a:pt x="156972" y="669036"/>
                </a:lnTo>
                <a:lnTo>
                  <a:pt x="152400" y="678180"/>
                </a:lnTo>
                <a:lnTo>
                  <a:pt x="152400" y="681228"/>
                </a:lnTo>
                <a:lnTo>
                  <a:pt x="149352" y="690372"/>
                </a:lnTo>
                <a:lnTo>
                  <a:pt x="149352" y="694944"/>
                </a:lnTo>
                <a:lnTo>
                  <a:pt x="147828" y="704088"/>
                </a:lnTo>
                <a:lnTo>
                  <a:pt x="147828" y="1103376"/>
                </a:lnTo>
                <a:lnTo>
                  <a:pt x="144780" y="1112520"/>
                </a:lnTo>
                <a:lnTo>
                  <a:pt x="146304" y="1109472"/>
                </a:lnTo>
                <a:lnTo>
                  <a:pt x="146304" y="1173915"/>
                </a:lnTo>
                <a:lnTo>
                  <a:pt x="164592" y="1158240"/>
                </a:lnTo>
                <a:lnTo>
                  <a:pt x="173736" y="1147572"/>
                </a:lnTo>
                <a:lnTo>
                  <a:pt x="178308" y="1138428"/>
                </a:lnTo>
                <a:lnTo>
                  <a:pt x="179832" y="1136904"/>
                </a:lnTo>
                <a:lnTo>
                  <a:pt x="179832" y="1135380"/>
                </a:lnTo>
                <a:lnTo>
                  <a:pt x="184404" y="1126236"/>
                </a:lnTo>
                <a:lnTo>
                  <a:pt x="184404" y="1124712"/>
                </a:lnTo>
                <a:lnTo>
                  <a:pt x="185928" y="1124712"/>
                </a:lnTo>
                <a:lnTo>
                  <a:pt x="185928" y="1123188"/>
                </a:lnTo>
                <a:lnTo>
                  <a:pt x="187452" y="1114044"/>
                </a:lnTo>
                <a:lnTo>
                  <a:pt x="188976" y="1112520"/>
                </a:lnTo>
                <a:lnTo>
                  <a:pt x="188976" y="708660"/>
                </a:lnTo>
                <a:lnTo>
                  <a:pt x="190500" y="697992"/>
                </a:lnTo>
                <a:lnTo>
                  <a:pt x="190500" y="701040"/>
                </a:lnTo>
                <a:lnTo>
                  <a:pt x="192024" y="691896"/>
                </a:lnTo>
                <a:lnTo>
                  <a:pt x="192024" y="694944"/>
                </a:lnTo>
                <a:lnTo>
                  <a:pt x="193548" y="690372"/>
                </a:lnTo>
                <a:lnTo>
                  <a:pt x="193548" y="688848"/>
                </a:lnTo>
                <a:lnTo>
                  <a:pt x="195072" y="685800"/>
                </a:lnTo>
                <a:lnTo>
                  <a:pt x="195072" y="686308"/>
                </a:lnTo>
                <a:lnTo>
                  <a:pt x="198120" y="681228"/>
                </a:lnTo>
                <a:lnTo>
                  <a:pt x="204216" y="675132"/>
                </a:lnTo>
                <a:lnTo>
                  <a:pt x="237744" y="649224"/>
                </a:lnTo>
                <a:lnTo>
                  <a:pt x="289560" y="633984"/>
                </a:lnTo>
                <a:lnTo>
                  <a:pt x="304800" y="630936"/>
                </a:lnTo>
                <a:lnTo>
                  <a:pt x="320040" y="629412"/>
                </a:lnTo>
                <a:close/>
              </a:path>
              <a:path w="358140" h="1217929">
                <a:moveTo>
                  <a:pt x="147828" y="120396"/>
                </a:moveTo>
                <a:lnTo>
                  <a:pt x="147828" y="114300"/>
                </a:lnTo>
                <a:lnTo>
                  <a:pt x="146304" y="109728"/>
                </a:lnTo>
                <a:lnTo>
                  <a:pt x="147828" y="120396"/>
                </a:lnTo>
                <a:close/>
              </a:path>
              <a:path w="358140" h="1217929">
                <a:moveTo>
                  <a:pt x="147828" y="1103376"/>
                </a:moveTo>
                <a:lnTo>
                  <a:pt x="147828" y="1098804"/>
                </a:lnTo>
                <a:lnTo>
                  <a:pt x="146304" y="1106424"/>
                </a:lnTo>
                <a:lnTo>
                  <a:pt x="147828" y="1103376"/>
                </a:lnTo>
                <a:close/>
              </a:path>
              <a:path w="358140" h="1217929">
                <a:moveTo>
                  <a:pt x="195072" y="531876"/>
                </a:moveTo>
                <a:lnTo>
                  <a:pt x="194564" y="530098"/>
                </a:lnTo>
                <a:lnTo>
                  <a:pt x="193548" y="528828"/>
                </a:lnTo>
                <a:lnTo>
                  <a:pt x="195072" y="531876"/>
                </a:lnTo>
                <a:close/>
              </a:path>
              <a:path w="358140" h="1217929">
                <a:moveTo>
                  <a:pt x="195072" y="590634"/>
                </a:moveTo>
                <a:lnTo>
                  <a:pt x="195072" y="531876"/>
                </a:lnTo>
                <a:lnTo>
                  <a:pt x="193548" y="528828"/>
                </a:lnTo>
                <a:lnTo>
                  <a:pt x="193548" y="589788"/>
                </a:lnTo>
                <a:lnTo>
                  <a:pt x="195072" y="590634"/>
                </a:lnTo>
                <a:close/>
              </a:path>
              <a:path w="358140" h="1217929">
                <a:moveTo>
                  <a:pt x="195072" y="685800"/>
                </a:moveTo>
                <a:lnTo>
                  <a:pt x="193548" y="688848"/>
                </a:lnTo>
                <a:lnTo>
                  <a:pt x="194564" y="687154"/>
                </a:lnTo>
                <a:lnTo>
                  <a:pt x="194564" y="687324"/>
                </a:lnTo>
                <a:lnTo>
                  <a:pt x="195072" y="685800"/>
                </a:lnTo>
                <a:close/>
              </a:path>
              <a:path w="358140" h="1217929">
                <a:moveTo>
                  <a:pt x="194564" y="687324"/>
                </a:moveTo>
                <a:lnTo>
                  <a:pt x="194564" y="687154"/>
                </a:lnTo>
                <a:lnTo>
                  <a:pt x="193548" y="688848"/>
                </a:lnTo>
                <a:lnTo>
                  <a:pt x="193548" y="690372"/>
                </a:lnTo>
                <a:lnTo>
                  <a:pt x="194564" y="687324"/>
                </a:lnTo>
                <a:close/>
              </a:path>
              <a:path w="358140" h="1217929">
                <a:moveTo>
                  <a:pt x="336804" y="586740"/>
                </a:moveTo>
                <a:lnTo>
                  <a:pt x="321564" y="586740"/>
                </a:lnTo>
                <a:lnTo>
                  <a:pt x="291084" y="583692"/>
                </a:lnTo>
                <a:lnTo>
                  <a:pt x="277368" y="580644"/>
                </a:lnTo>
                <a:lnTo>
                  <a:pt x="263652" y="576072"/>
                </a:lnTo>
                <a:lnTo>
                  <a:pt x="251460" y="573024"/>
                </a:lnTo>
                <a:lnTo>
                  <a:pt x="239268" y="566928"/>
                </a:lnTo>
                <a:lnTo>
                  <a:pt x="228600" y="562356"/>
                </a:lnTo>
                <a:lnTo>
                  <a:pt x="219456" y="556260"/>
                </a:lnTo>
                <a:lnTo>
                  <a:pt x="211836" y="550164"/>
                </a:lnTo>
                <a:lnTo>
                  <a:pt x="205740" y="544068"/>
                </a:lnTo>
                <a:lnTo>
                  <a:pt x="194564" y="530098"/>
                </a:lnTo>
                <a:lnTo>
                  <a:pt x="195072" y="531876"/>
                </a:lnTo>
                <a:lnTo>
                  <a:pt x="195072" y="590634"/>
                </a:lnTo>
                <a:lnTo>
                  <a:pt x="207264" y="597408"/>
                </a:lnTo>
                <a:lnTo>
                  <a:pt x="219456" y="605028"/>
                </a:lnTo>
                <a:lnTo>
                  <a:pt x="227838" y="608380"/>
                </a:lnTo>
                <a:lnTo>
                  <a:pt x="236220" y="605028"/>
                </a:lnTo>
                <a:lnTo>
                  <a:pt x="266700" y="595884"/>
                </a:lnTo>
                <a:lnTo>
                  <a:pt x="283464" y="591312"/>
                </a:lnTo>
                <a:lnTo>
                  <a:pt x="300228" y="589788"/>
                </a:lnTo>
                <a:lnTo>
                  <a:pt x="336804" y="586740"/>
                </a:lnTo>
                <a:close/>
              </a:path>
              <a:path w="358140" h="1217929">
                <a:moveTo>
                  <a:pt x="195072" y="686308"/>
                </a:moveTo>
                <a:lnTo>
                  <a:pt x="195072" y="685800"/>
                </a:lnTo>
                <a:lnTo>
                  <a:pt x="194564" y="687324"/>
                </a:lnTo>
                <a:lnTo>
                  <a:pt x="194564" y="687154"/>
                </a:lnTo>
                <a:lnTo>
                  <a:pt x="195072" y="686308"/>
                </a:lnTo>
                <a:close/>
              </a:path>
              <a:path w="358140" h="1217929">
                <a:moveTo>
                  <a:pt x="358140" y="608076"/>
                </a:moveTo>
                <a:lnTo>
                  <a:pt x="356520" y="600456"/>
                </a:lnTo>
                <a:lnTo>
                  <a:pt x="352044" y="593979"/>
                </a:lnTo>
                <a:lnTo>
                  <a:pt x="345281" y="589216"/>
                </a:lnTo>
                <a:lnTo>
                  <a:pt x="336804" y="586740"/>
                </a:lnTo>
                <a:lnTo>
                  <a:pt x="300228" y="589788"/>
                </a:lnTo>
                <a:lnTo>
                  <a:pt x="283464" y="591312"/>
                </a:lnTo>
                <a:lnTo>
                  <a:pt x="266700" y="595884"/>
                </a:lnTo>
                <a:lnTo>
                  <a:pt x="236220" y="605028"/>
                </a:lnTo>
                <a:lnTo>
                  <a:pt x="227838" y="608380"/>
                </a:lnTo>
                <a:lnTo>
                  <a:pt x="234696" y="611124"/>
                </a:lnTo>
                <a:lnTo>
                  <a:pt x="265176" y="620268"/>
                </a:lnTo>
                <a:lnTo>
                  <a:pt x="281940" y="624840"/>
                </a:lnTo>
                <a:lnTo>
                  <a:pt x="300228" y="626364"/>
                </a:lnTo>
                <a:lnTo>
                  <a:pt x="316992" y="629412"/>
                </a:lnTo>
                <a:lnTo>
                  <a:pt x="336804" y="629412"/>
                </a:lnTo>
                <a:lnTo>
                  <a:pt x="345281" y="627792"/>
                </a:lnTo>
                <a:lnTo>
                  <a:pt x="352044" y="623316"/>
                </a:lnTo>
                <a:lnTo>
                  <a:pt x="356520" y="616553"/>
                </a:lnTo>
                <a:lnTo>
                  <a:pt x="358140" y="6080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98750" y="5565137"/>
            <a:ext cx="2508885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61060" marR="5080" indent="-848994">
              <a:lnSpc>
                <a:spcPct val="101299"/>
              </a:lnSpc>
              <a:spcBef>
                <a:spcPts val="85"/>
              </a:spcBef>
            </a:pPr>
            <a:r>
              <a:rPr sz="3050" b="1" dirty="0">
                <a:latin typeface="Times New Roman"/>
                <a:cs typeface="Times New Roman"/>
              </a:rPr>
              <a:t>Vlastní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prefixy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8403" y="6200664"/>
            <a:ext cx="922019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95"/>
              </a:lnSpc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101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750"/>
              </a:lnSpc>
            </a:pP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9220" y="1230578"/>
            <a:ext cx="8619490" cy="4225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95885" marR="161290" indent="-1905">
              <a:lnSpc>
                <a:spcPct val="104000"/>
              </a:lnSpc>
              <a:spcBef>
                <a:spcPts val="35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prefixem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řetězce</a:t>
            </a:r>
            <a:r>
              <a:rPr sz="35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xz</a:t>
            </a:r>
            <a:r>
              <a:rPr sz="3500" b="1" i="1" spc="8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jsou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dva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řetězce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nad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prefixem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existuje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z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přičemž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xz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y.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ts val="3454"/>
              </a:lnSpc>
            </a:pPr>
            <a:r>
              <a:rPr sz="2950" b="1" dirty="0">
                <a:latin typeface="Times New Roman"/>
                <a:cs typeface="Times New Roman"/>
              </a:rPr>
              <a:t>Pozn.:</a:t>
            </a:r>
            <a:r>
              <a:rPr sz="2950" b="1" spc="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pokud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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</a:t>
            </a:r>
            <a:r>
              <a:rPr sz="2950" dirty="0">
                <a:latin typeface="Symbol"/>
                <a:cs typeface="Symbol"/>
              </a:rPr>
              <a:t>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y</a:t>
            </a:r>
            <a:r>
              <a:rPr sz="2950" dirty="0">
                <a:latin typeface="Times New Roman"/>
                <a:cs typeface="Times New Roman"/>
              </a:rPr>
              <a:t>}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pak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x</a:t>
            </a:r>
            <a:r>
              <a:rPr sz="2950" i="1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vlastní</a:t>
            </a:r>
            <a:r>
              <a:rPr sz="2950" b="1" i="1" spc="-1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prefix </a:t>
            </a:r>
            <a:r>
              <a:rPr sz="2950" dirty="0">
                <a:latin typeface="Times New Roman"/>
                <a:cs typeface="Times New Roman"/>
              </a:rPr>
              <a:t>řetězce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y</a:t>
            </a:r>
            <a:r>
              <a:rPr sz="2950" spc="-25" dirty="0">
                <a:latin typeface="Times New Roman"/>
                <a:cs typeface="Times New Roman"/>
              </a:rPr>
              <a:t>.</a:t>
            </a: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1010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ts val="3629"/>
              </a:lnSpc>
              <a:spcBef>
                <a:spcPts val="25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Všechny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prefixy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1010</a:t>
            </a:r>
            <a:endParaRPr sz="3500" dirty="0">
              <a:latin typeface="Times New Roman"/>
              <a:cs typeface="Times New Roman"/>
            </a:endParaRPr>
          </a:p>
          <a:p>
            <a:pPr marL="1341120" algn="ctr">
              <a:lnSpc>
                <a:spcPts val="3629"/>
              </a:lnSpc>
            </a:pPr>
            <a:r>
              <a:rPr sz="35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500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8403" y="5312153"/>
            <a:ext cx="473709" cy="9823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75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750"/>
              </a:lnSpc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Zástupný symbol pro číslo snímku 23">
            <a:extLst>
              <a:ext uri="{FF2B5EF4-FFF2-40B4-BE49-F238E27FC236}">
                <a16:creationId xmlns:a16="http://schemas.microsoft.com/office/drawing/2014/main" id="{94DF5F79-DA0F-E30B-BB0C-54BDD62CCD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8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915668"/>
            <a:ext cx="8595360" cy="1628139"/>
            <a:chOff x="1049917" y="1915668"/>
            <a:chExt cx="8595360" cy="1628139"/>
          </a:xfrm>
        </p:grpSpPr>
        <p:sp>
          <p:nvSpPr>
            <p:cNvPr id="3" name="object 3"/>
            <p:cNvSpPr/>
            <p:nvPr/>
          </p:nvSpPr>
          <p:spPr>
            <a:xfrm>
              <a:off x="1065157" y="1932432"/>
              <a:ext cx="8564880" cy="585470"/>
            </a:xfrm>
            <a:custGeom>
              <a:avLst/>
              <a:gdLst/>
              <a:ahLst/>
              <a:cxnLst/>
              <a:rect l="l" t="t" r="r" b="b"/>
              <a:pathLst>
                <a:path w="8564880" h="585469">
                  <a:moveTo>
                    <a:pt x="8564879" y="5852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856487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915668"/>
              <a:ext cx="8595360" cy="601980"/>
            </a:xfrm>
            <a:custGeom>
              <a:avLst/>
              <a:gdLst/>
              <a:ahLst/>
              <a:cxnLst/>
              <a:rect l="l" t="t" r="r" b="b"/>
              <a:pathLst>
                <a:path w="8595360" h="601980">
                  <a:moveTo>
                    <a:pt x="8595356" y="60197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01979"/>
                  </a:lnTo>
                  <a:lnTo>
                    <a:pt x="8595356" y="601979"/>
                  </a:lnTo>
                  <a:close/>
                </a:path>
                <a:path w="8595360" h="60198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01980">
                  <a:moveTo>
                    <a:pt x="32003" y="60197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2003" y="601979"/>
                  </a:lnTo>
                  <a:close/>
                </a:path>
                <a:path w="8595360" h="60198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01980">
                  <a:moveTo>
                    <a:pt x="8580116" y="60197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01979"/>
                  </a:lnTo>
                  <a:lnTo>
                    <a:pt x="8580116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1026160"/>
            </a:xfrm>
            <a:custGeom>
              <a:avLst/>
              <a:gdLst/>
              <a:ahLst/>
              <a:cxnLst/>
              <a:rect l="l" t="t" r="r" b="b"/>
              <a:pathLst>
                <a:path w="8595360" h="1026160">
                  <a:moveTo>
                    <a:pt x="32003" y="993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25651"/>
                  </a:lnTo>
                  <a:lnTo>
                    <a:pt x="15239" y="1025651"/>
                  </a:lnTo>
                  <a:lnTo>
                    <a:pt x="15239" y="993647"/>
                  </a:lnTo>
                  <a:lnTo>
                    <a:pt x="32003" y="993647"/>
                  </a:lnTo>
                  <a:close/>
                </a:path>
                <a:path w="8595360" h="1026160">
                  <a:moveTo>
                    <a:pt x="8580116" y="993647"/>
                  </a:moveTo>
                  <a:lnTo>
                    <a:pt x="15239" y="993647"/>
                  </a:lnTo>
                  <a:lnTo>
                    <a:pt x="32003" y="1008887"/>
                  </a:lnTo>
                  <a:lnTo>
                    <a:pt x="32003" y="1025651"/>
                  </a:lnTo>
                  <a:lnTo>
                    <a:pt x="8563352" y="1025651"/>
                  </a:lnTo>
                  <a:lnTo>
                    <a:pt x="8563352" y="1008887"/>
                  </a:lnTo>
                  <a:lnTo>
                    <a:pt x="8580116" y="993647"/>
                  </a:lnTo>
                  <a:close/>
                </a:path>
                <a:path w="8595360" h="1026160">
                  <a:moveTo>
                    <a:pt x="32003" y="1025651"/>
                  </a:moveTo>
                  <a:lnTo>
                    <a:pt x="32003" y="1008887"/>
                  </a:lnTo>
                  <a:lnTo>
                    <a:pt x="15239" y="993647"/>
                  </a:lnTo>
                  <a:lnTo>
                    <a:pt x="15239" y="1025651"/>
                  </a:lnTo>
                  <a:lnTo>
                    <a:pt x="32003" y="1025651"/>
                  </a:lnTo>
                  <a:close/>
                </a:path>
                <a:path w="8595360" h="1026160">
                  <a:moveTo>
                    <a:pt x="8595356" y="10256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93647"/>
                  </a:lnTo>
                  <a:lnTo>
                    <a:pt x="8580116" y="993647"/>
                  </a:lnTo>
                  <a:lnTo>
                    <a:pt x="8580116" y="1025651"/>
                  </a:lnTo>
                  <a:lnTo>
                    <a:pt x="8595356" y="1025651"/>
                  </a:lnTo>
                  <a:close/>
                </a:path>
                <a:path w="8595360" h="1026160">
                  <a:moveTo>
                    <a:pt x="8580116" y="1025651"/>
                  </a:moveTo>
                  <a:lnTo>
                    <a:pt x="8580116" y="993647"/>
                  </a:lnTo>
                  <a:lnTo>
                    <a:pt x="8563352" y="1008887"/>
                  </a:lnTo>
                  <a:lnTo>
                    <a:pt x="8563352" y="1025651"/>
                  </a:lnTo>
                  <a:lnTo>
                    <a:pt x="8580116" y="102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9460" y="478027"/>
            <a:ext cx="32537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Sufix</a:t>
            </a:r>
            <a:r>
              <a:rPr spc="-80" dirty="0"/>
              <a:t> </a:t>
            </a:r>
            <a:r>
              <a:rPr spc="-10" dirty="0"/>
              <a:t>řetězce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400964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1230578"/>
            <a:ext cx="8463280" cy="39223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sufix řetězce</a:t>
            </a:r>
            <a:r>
              <a:rPr sz="35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zx</a:t>
            </a:r>
            <a:endParaRPr sz="3500" dirty="0">
              <a:latin typeface="Times New Roman"/>
              <a:cs typeface="Times New Roman"/>
            </a:endParaRPr>
          </a:p>
          <a:p>
            <a:pPr marL="12700" marR="5080" indent="83820">
              <a:lnSpc>
                <a:spcPct val="99800"/>
              </a:lnSpc>
              <a:spcBef>
                <a:spcPts val="440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jsou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dva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řetězce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nad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sufixem</a:t>
            </a:r>
            <a:r>
              <a:rPr sz="3500" i="1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y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existuje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z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nad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přičemž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zx</a:t>
            </a:r>
            <a:r>
              <a:rPr sz="3500" b="1" i="1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y. </a:t>
            </a: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Pokud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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y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pak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vlastním</a:t>
            </a:r>
            <a:r>
              <a:rPr sz="2850" b="1" i="1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sufix</a:t>
            </a:r>
            <a:r>
              <a:rPr sz="2850" b="1" i="1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řetězce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y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Uvažujme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1010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Všechny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sufixy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1010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6565" y="4870703"/>
            <a:ext cx="9525" cy="83820"/>
          </a:xfrm>
          <a:custGeom>
            <a:avLst/>
            <a:gdLst/>
            <a:ahLst/>
            <a:cxnLst/>
            <a:rect l="l" t="t" r="r" b="b"/>
            <a:pathLst>
              <a:path w="9525" h="83820">
                <a:moveTo>
                  <a:pt x="9143" y="83819"/>
                </a:moveTo>
                <a:lnTo>
                  <a:pt x="9143" y="0"/>
                </a:lnTo>
                <a:lnTo>
                  <a:pt x="0" y="0"/>
                </a:lnTo>
                <a:lnTo>
                  <a:pt x="0" y="83819"/>
                </a:lnTo>
                <a:lnTo>
                  <a:pt x="9143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14165" y="4786883"/>
            <a:ext cx="10795" cy="83820"/>
          </a:xfrm>
          <a:custGeom>
            <a:avLst/>
            <a:gdLst/>
            <a:ahLst/>
            <a:cxnLst/>
            <a:rect l="l" t="t" r="r" b="b"/>
            <a:pathLst>
              <a:path w="10795" h="83820">
                <a:moveTo>
                  <a:pt x="10667" y="83819"/>
                </a:moveTo>
                <a:lnTo>
                  <a:pt x="10667" y="0"/>
                </a:lnTo>
                <a:lnTo>
                  <a:pt x="0" y="0"/>
                </a:lnTo>
                <a:lnTo>
                  <a:pt x="0" y="83819"/>
                </a:lnTo>
                <a:lnTo>
                  <a:pt x="10667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5937" y="4786883"/>
            <a:ext cx="12700" cy="83820"/>
          </a:xfrm>
          <a:custGeom>
            <a:avLst/>
            <a:gdLst/>
            <a:ahLst/>
            <a:cxnLst/>
            <a:rect l="l" t="t" r="r" b="b"/>
            <a:pathLst>
              <a:path w="12700" h="83820">
                <a:moveTo>
                  <a:pt x="12192" y="83820"/>
                </a:moveTo>
                <a:lnTo>
                  <a:pt x="10668" y="0"/>
                </a:lnTo>
                <a:lnTo>
                  <a:pt x="0" y="0"/>
                </a:lnTo>
                <a:lnTo>
                  <a:pt x="0" y="83820"/>
                </a:lnTo>
                <a:lnTo>
                  <a:pt x="1524" y="83820"/>
                </a:lnTo>
                <a:lnTo>
                  <a:pt x="10668" y="83820"/>
                </a:lnTo>
                <a:lnTo>
                  <a:pt x="121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8" name="object 18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6258" y="5184648"/>
              <a:ext cx="358140" cy="1973580"/>
            </a:xfrm>
            <a:custGeom>
              <a:avLst/>
              <a:gdLst/>
              <a:ahLst/>
              <a:cxnLst/>
              <a:rect l="l" t="t" r="r" b="b"/>
              <a:pathLst>
                <a:path w="358139" h="1973579">
                  <a:moveTo>
                    <a:pt x="358140" y="42672"/>
                  </a:moveTo>
                  <a:lnTo>
                    <a:pt x="356616" y="0"/>
                  </a:lnTo>
                  <a:lnTo>
                    <a:pt x="338328" y="1406"/>
                  </a:lnTo>
                  <a:lnTo>
                    <a:pt x="336804" y="1524"/>
                  </a:lnTo>
                  <a:lnTo>
                    <a:pt x="283464" y="15240"/>
                  </a:lnTo>
                  <a:lnTo>
                    <a:pt x="236220" y="42672"/>
                  </a:lnTo>
                  <a:lnTo>
                    <a:pt x="199644" y="80772"/>
                  </a:lnTo>
                  <a:lnTo>
                    <a:pt x="176784" y="129540"/>
                  </a:lnTo>
                  <a:lnTo>
                    <a:pt x="167640" y="182880"/>
                  </a:lnTo>
                  <a:lnTo>
                    <a:pt x="167640" y="839724"/>
                  </a:lnTo>
                  <a:lnTo>
                    <a:pt x="166116" y="853440"/>
                  </a:lnTo>
                  <a:lnTo>
                    <a:pt x="144780" y="903732"/>
                  </a:lnTo>
                  <a:lnTo>
                    <a:pt x="105156" y="941832"/>
                  </a:lnTo>
                  <a:lnTo>
                    <a:pt x="79248" y="954024"/>
                  </a:lnTo>
                  <a:lnTo>
                    <a:pt x="65532" y="960120"/>
                  </a:lnTo>
                  <a:lnTo>
                    <a:pt x="51816" y="963168"/>
                  </a:lnTo>
                  <a:lnTo>
                    <a:pt x="38100" y="964692"/>
                  </a:lnTo>
                  <a:lnTo>
                    <a:pt x="19812" y="966216"/>
                  </a:lnTo>
                  <a:lnTo>
                    <a:pt x="12215" y="967835"/>
                  </a:lnTo>
                  <a:lnTo>
                    <a:pt x="5905" y="972312"/>
                  </a:lnTo>
                  <a:lnTo>
                    <a:pt x="1595" y="979074"/>
                  </a:lnTo>
                  <a:lnTo>
                    <a:pt x="0" y="987552"/>
                  </a:lnTo>
                  <a:lnTo>
                    <a:pt x="1595" y="995172"/>
                  </a:lnTo>
                  <a:lnTo>
                    <a:pt x="5905" y="1001649"/>
                  </a:lnTo>
                  <a:lnTo>
                    <a:pt x="12215" y="1006411"/>
                  </a:lnTo>
                  <a:lnTo>
                    <a:pt x="19812" y="1008888"/>
                  </a:lnTo>
                  <a:lnTo>
                    <a:pt x="22860" y="1008888"/>
                  </a:lnTo>
                  <a:lnTo>
                    <a:pt x="22860" y="966216"/>
                  </a:lnTo>
                  <a:lnTo>
                    <a:pt x="38100" y="967486"/>
                  </a:lnTo>
                  <a:lnTo>
                    <a:pt x="39624" y="967613"/>
                  </a:lnTo>
                  <a:lnTo>
                    <a:pt x="41148" y="967740"/>
                  </a:lnTo>
                  <a:lnTo>
                    <a:pt x="60960" y="970788"/>
                  </a:lnTo>
                  <a:lnTo>
                    <a:pt x="77724" y="975360"/>
                  </a:lnTo>
                  <a:lnTo>
                    <a:pt x="96012" y="981456"/>
                  </a:lnTo>
                  <a:lnTo>
                    <a:pt x="108845" y="987872"/>
                  </a:lnTo>
                  <a:lnTo>
                    <a:pt x="109728" y="987552"/>
                  </a:lnTo>
                  <a:lnTo>
                    <a:pt x="153924" y="955548"/>
                  </a:lnTo>
                  <a:lnTo>
                    <a:pt x="187452" y="914400"/>
                  </a:lnTo>
                  <a:lnTo>
                    <a:pt x="205740" y="864108"/>
                  </a:lnTo>
                  <a:lnTo>
                    <a:pt x="210312" y="827532"/>
                  </a:lnTo>
                  <a:lnTo>
                    <a:pt x="210312" y="182880"/>
                  </a:lnTo>
                  <a:lnTo>
                    <a:pt x="211836" y="167640"/>
                  </a:lnTo>
                  <a:lnTo>
                    <a:pt x="228600" y="115824"/>
                  </a:lnTo>
                  <a:lnTo>
                    <a:pt x="254508" y="83820"/>
                  </a:lnTo>
                  <a:lnTo>
                    <a:pt x="263652" y="74676"/>
                  </a:lnTo>
                  <a:lnTo>
                    <a:pt x="275844" y="65532"/>
                  </a:lnTo>
                  <a:lnTo>
                    <a:pt x="300228" y="53340"/>
                  </a:lnTo>
                  <a:lnTo>
                    <a:pt x="313944" y="48768"/>
                  </a:lnTo>
                  <a:lnTo>
                    <a:pt x="329184" y="45720"/>
                  </a:lnTo>
                  <a:lnTo>
                    <a:pt x="342900" y="42672"/>
                  </a:lnTo>
                  <a:lnTo>
                    <a:pt x="358140" y="42672"/>
                  </a:lnTo>
                  <a:close/>
                </a:path>
                <a:path w="358139" h="1973579">
                  <a:moveTo>
                    <a:pt x="108845" y="987872"/>
                  </a:moveTo>
                  <a:lnTo>
                    <a:pt x="60960" y="970788"/>
                  </a:lnTo>
                  <a:lnTo>
                    <a:pt x="22860" y="966216"/>
                  </a:lnTo>
                  <a:lnTo>
                    <a:pt x="22860" y="1008888"/>
                  </a:lnTo>
                  <a:lnTo>
                    <a:pt x="39624" y="1007364"/>
                  </a:lnTo>
                  <a:lnTo>
                    <a:pt x="57912" y="1004316"/>
                  </a:lnTo>
                  <a:lnTo>
                    <a:pt x="76200" y="999744"/>
                  </a:lnTo>
                  <a:lnTo>
                    <a:pt x="108845" y="987872"/>
                  </a:lnTo>
                  <a:close/>
                </a:path>
                <a:path w="358139" h="1973579">
                  <a:moveTo>
                    <a:pt x="358140" y="1932432"/>
                  </a:moveTo>
                  <a:lnTo>
                    <a:pt x="298704" y="1920240"/>
                  </a:lnTo>
                  <a:lnTo>
                    <a:pt x="262128" y="1898904"/>
                  </a:lnTo>
                  <a:lnTo>
                    <a:pt x="227076" y="1857756"/>
                  </a:lnTo>
                  <a:lnTo>
                    <a:pt x="210312" y="1804416"/>
                  </a:lnTo>
                  <a:lnTo>
                    <a:pt x="210312" y="1147572"/>
                  </a:lnTo>
                  <a:lnTo>
                    <a:pt x="207264" y="1112520"/>
                  </a:lnTo>
                  <a:lnTo>
                    <a:pt x="187452" y="1062228"/>
                  </a:lnTo>
                  <a:lnTo>
                    <a:pt x="155448" y="1019556"/>
                  </a:lnTo>
                  <a:lnTo>
                    <a:pt x="111252" y="989076"/>
                  </a:lnTo>
                  <a:lnTo>
                    <a:pt x="108845" y="987872"/>
                  </a:lnTo>
                  <a:lnTo>
                    <a:pt x="76200" y="999744"/>
                  </a:lnTo>
                  <a:lnTo>
                    <a:pt x="57912" y="1004316"/>
                  </a:lnTo>
                  <a:lnTo>
                    <a:pt x="39624" y="1007364"/>
                  </a:lnTo>
                  <a:lnTo>
                    <a:pt x="22860" y="1008888"/>
                  </a:lnTo>
                  <a:lnTo>
                    <a:pt x="35052" y="1008888"/>
                  </a:lnTo>
                  <a:lnTo>
                    <a:pt x="91440" y="1024128"/>
                  </a:lnTo>
                  <a:lnTo>
                    <a:pt x="124968" y="1048512"/>
                  </a:lnTo>
                  <a:lnTo>
                    <a:pt x="150876" y="1080516"/>
                  </a:lnTo>
                  <a:lnTo>
                    <a:pt x="164592" y="1118616"/>
                  </a:lnTo>
                  <a:lnTo>
                    <a:pt x="167640" y="1132332"/>
                  </a:lnTo>
                  <a:lnTo>
                    <a:pt x="167640" y="1792224"/>
                  </a:lnTo>
                  <a:lnTo>
                    <a:pt x="169164" y="1812036"/>
                  </a:lnTo>
                  <a:lnTo>
                    <a:pt x="184404" y="1863852"/>
                  </a:lnTo>
                  <a:lnTo>
                    <a:pt x="211836" y="1908048"/>
                  </a:lnTo>
                  <a:lnTo>
                    <a:pt x="252984" y="1943100"/>
                  </a:lnTo>
                  <a:lnTo>
                    <a:pt x="301752" y="1965960"/>
                  </a:lnTo>
                  <a:lnTo>
                    <a:pt x="338328" y="1973580"/>
                  </a:lnTo>
                  <a:lnTo>
                    <a:pt x="356616" y="1973580"/>
                  </a:lnTo>
                  <a:lnTo>
                    <a:pt x="358140" y="1932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31552" y="5901941"/>
            <a:ext cx="1975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Sufixy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90238" y="5521452"/>
            <a:ext cx="358140" cy="1217930"/>
          </a:xfrm>
          <a:custGeom>
            <a:avLst/>
            <a:gdLst/>
            <a:ahLst/>
            <a:cxnLst/>
            <a:rect l="l" t="t" r="r" b="b"/>
            <a:pathLst>
              <a:path w="358140" h="1217929">
                <a:moveTo>
                  <a:pt x="194691" y="530542"/>
                </a:moveTo>
                <a:lnTo>
                  <a:pt x="192024" y="521208"/>
                </a:lnTo>
                <a:lnTo>
                  <a:pt x="192024" y="524256"/>
                </a:lnTo>
                <a:lnTo>
                  <a:pt x="190500" y="515112"/>
                </a:lnTo>
                <a:lnTo>
                  <a:pt x="190500" y="518160"/>
                </a:lnTo>
                <a:lnTo>
                  <a:pt x="188976" y="510540"/>
                </a:lnTo>
                <a:lnTo>
                  <a:pt x="188976" y="105156"/>
                </a:lnTo>
                <a:lnTo>
                  <a:pt x="187452" y="103632"/>
                </a:lnTo>
                <a:lnTo>
                  <a:pt x="185928" y="92964"/>
                </a:lnTo>
                <a:lnTo>
                  <a:pt x="184404" y="91440"/>
                </a:lnTo>
                <a:lnTo>
                  <a:pt x="184404" y="89916"/>
                </a:lnTo>
                <a:lnTo>
                  <a:pt x="179832" y="80772"/>
                </a:lnTo>
                <a:lnTo>
                  <a:pt x="179832" y="79248"/>
                </a:lnTo>
                <a:lnTo>
                  <a:pt x="178308" y="77724"/>
                </a:lnTo>
                <a:lnTo>
                  <a:pt x="141732" y="38100"/>
                </a:lnTo>
                <a:lnTo>
                  <a:pt x="102108" y="18288"/>
                </a:lnTo>
                <a:lnTo>
                  <a:pt x="36576" y="1524"/>
                </a:lnTo>
                <a:lnTo>
                  <a:pt x="18288" y="0"/>
                </a:lnTo>
                <a:lnTo>
                  <a:pt x="1524" y="0"/>
                </a:lnTo>
                <a:lnTo>
                  <a:pt x="0" y="41148"/>
                </a:lnTo>
                <a:lnTo>
                  <a:pt x="16764" y="42672"/>
                </a:lnTo>
                <a:lnTo>
                  <a:pt x="47244" y="45720"/>
                </a:lnTo>
                <a:lnTo>
                  <a:pt x="88392" y="57912"/>
                </a:lnTo>
                <a:lnTo>
                  <a:pt x="134112" y="86868"/>
                </a:lnTo>
                <a:lnTo>
                  <a:pt x="146304" y="106680"/>
                </a:lnTo>
                <a:lnTo>
                  <a:pt x="146304" y="108966"/>
                </a:lnTo>
                <a:lnTo>
                  <a:pt x="147828" y="114300"/>
                </a:lnTo>
                <a:lnTo>
                  <a:pt x="147828" y="510540"/>
                </a:lnTo>
                <a:lnTo>
                  <a:pt x="149352" y="522732"/>
                </a:lnTo>
                <a:lnTo>
                  <a:pt x="149352" y="525780"/>
                </a:lnTo>
                <a:lnTo>
                  <a:pt x="152400" y="534924"/>
                </a:lnTo>
                <a:lnTo>
                  <a:pt x="152400" y="537972"/>
                </a:lnTo>
                <a:lnTo>
                  <a:pt x="156972" y="548640"/>
                </a:lnTo>
                <a:lnTo>
                  <a:pt x="158496" y="550164"/>
                </a:lnTo>
                <a:lnTo>
                  <a:pt x="158496" y="551688"/>
                </a:lnTo>
                <a:lnTo>
                  <a:pt x="164592" y="559308"/>
                </a:lnTo>
                <a:lnTo>
                  <a:pt x="172212" y="569976"/>
                </a:lnTo>
                <a:lnTo>
                  <a:pt x="182880" y="580644"/>
                </a:lnTo>
                <a:lnTo>
                  <a:pt x="193548" y="589788"/>
                </a:lnTo>
                <a:lnTo>
                  <a:pt x="193548" y="528828"/>
                </a:lnTo>
                <a:lnTo>
                  <a:pt x="194691" y="530542"/>
                </a:lnTo>
                <a:close/>
              </a:path>
              <a:path w="358140" h="1217929">
                <a:moveTo>
                  <a:pt x="143256" y="1115568"/>
                </a:moveTo>
                <a:lnTo>
                  <a:pt x="117348" y="1144524"/>
                </a:lnTo>
                <a:lnTo>
                  <a:pt x="108204" y="1149096"/>
                </a:lnTo>
                <a:lnTo>
                  <a:pt x="97536" y="1155192"/>
                </a:lnTo>
                <a:lnTo>
                  <a:pt x="86868" y="1159764"/>
                </a:lnTo>
                <a:lnTo>
                  <a:pt x="73152" y="1164336"/>
                </a:lnTo>
                <a:lnTo>
                  <a:pt x="60960" y="1168908"/>
                </a:lnTo>
                <a:lnTo>
                  <a:pt x="45720" y="1171956"/>
                </a:lnTo>
                <a:lnTo>
                  <a:pt x="32004" y="1173480"/>
                </a:lnTo>
                <a:lnTo>
                  <a:pt x="16764" y="1175004"/>
                </a:lnTo>
                <a:lnTo>
                  <a:pt x="0" y="1175004"/>
                </a:lnTo>
                <a:lnTo>
                  <a:pt x="1524" y="1217676"/>
                </a:lnTo>
                <a:lnTo>
                  <a:pt x="71628" y="1208532"/>
                </a:lnTo>
                <a:lnTo>
                  <a:pt x="117348" y="1191768"/>
                </a:lnTo>
                <a:lnTo>
                  <a:pt x="131064" y="1185672"/>
                </a:lnTo>
                <a:lnTo>
                  <a:pt x="141732" y="1177671"/>
                </a:lnTo>
                <a:lnTo>
                  <a:pt x="141732" y="1118616"/>
                </a:lnTo>
                <a:lnTo>
                  <a:pt x="143256" y="1115568"/>
                </a:lnTo>
                <a:close/>
              </a:path>
              <a:path w="358140" h="1217929">
                <a:moveTo>
                  <a:pt x="146304" y="1173915"/>
                </a:moveTo>
                <a:lnTo>
                  <a:pt x="146304" y="1109472"/>
                </a:lnTo>
                <a:lnTo>
                  <a:pt x="141732" y="1118616"/>
                </a:lnTo>
                <a:lnTo>
                  <a:pt x="141732" y="1177671"/>
                </a:lnTo>
                <a:lnTo>
                  <a:pt x="143256" y="1176528"/>
                </a:lnTo>
                <a:lnTo>
                  <a:pt x="146304" y="1173915"/>
                </a:lnTo>
                <a:close/>
              </a:path>
              <a:path w="358140" h="1217929">
                <a:moveTo>
                  <a:pt x="146304" y="108966"/>
                </a:moveTo>
                <a:lnTo>
                  <a:pt x="146304" y="106680"/>
                </a:lnTo>
                <a:lnTo>
                  <a:pt x="144780" y="103632"/>
                </a:lnTo>
                <a:lnTo>
                  <a:pt x="146304" y="108966"/>
                </a:lnTo>
                <a:close/>
              </a:path>
              <a:path w="358140" h="1217929">
                <a:moveTo>
                  <a:pt x="320040" y="629412"/>
                </a:moveTo>
                <a:lnTo>
                  <a:pt x="316992" y="629412"/>
                </a:lnTo>
                <a:lnTo>
                  <a:pt x="300228" y="627888"/>
                </a:lnTo>
                <a:lnTo>
                  <a:pt x="281940" y="624840"/>
                </a:lnTo>
                <a:lnTo>
                  <a:pt x="265176" y="620268"/>
                </a:lnTo>
                <a:lnTo>
                  <a:pt x="249936" y="617220"/>
                </a:lnTo>
                <a:lnTo>
                  <a:pt x="227838" y="608380"/>
                </a:lnTo>
                <a:lnTo>
                  <a:pt x="220980" y="611124"/>
                </a:lnTo>
                <a:lnTo>
                  <a:pt x="208788" y="618744"/>
                </a:lnTo>
                <a:lnTo>
                  <a:pt x="195072" y="626364"/>
                </a:lnTo>
                <a:lnTo>
                  <a:pt x="173736" y="644652"/>
                </a:lnTo>
                <a:lnTo>
                  <a:pt x="158496" y="665988"/>
                </a:lnTo>
                <a:lnTo>
                  <a:pt x="158496" y="667512"/>
                </a:lnTo>
                <a:lnTo>
                  <a:pt x="156972" y="667512"/>
                </a:lnTo>
                <a:lnTo>
                  <a:pt x="156972" y="669036"/>
                </a:lnTo>
                <a:lnTo>
                  <a:pt x="152400" y="678180"/>
                </a:lnTo>
                <a:lnTo>
                  <a:pt x="152400" y="681228"/>
                </a:lnTo>
                <a:lnTo>
                  <a:pt x="149352" y="690372"/>
                </a:lnTo>
                <a:lnTo>
                  <a:pt x="149352" y="694944"/>
                </a:lnTo>
                <a:lnTo>
                  <a:pt x="147828" y="704088"/>
                </a:lnTo>
                <a:lnTo>
                  <a:pt x="147828" y="1103376"/>
                </a:lnTo>
                <a:lnTo>
                  <a:pt x="144780" y="1112520"/>
                </a:lnTo>
                <a:lnTo>
                  <a:pt x="146304" y="1109472"/>
                </a:lnTo>
                <a:lnTo>
                  <a:pt x="146304" y="1173915"/>
                </a:lnTo>
                <a:lnTo>
                  <a:pt x="164592" y="1158240"/>
                </a:lnTo>
                <a:lnTo>
                  <a:pt x="173736" y="1147572"/>
                </a:lnTo>
                <a:lnTo>
                  <a:pt x="178308" y="1138428"/>
                </a:lnTo>
                <a:lnTo>
                  <a:pt x="179832" y="1138428"/>
                </a:lnTo>
                <a:lnTo>
                  <a:pt x="179832" y="1135380"/>
                </a:lnTo>
                <a:lnTo>
                  <a:pt x="184404" y="1126236"/>
                </a:lnTo>
                <a:lnTo>
                  <a:pt x="184404" y="1124712"/>
                </a:lnTo>
                <a:lnTo>
                  <a:pt x="185928" y="1124712"/>
                </a:lnTo>
                <a:lnTo>
                  <a:pt x="185928" y="1123188"/>
                </a:lnTo>
                <a:lnTo>
                  <a:pt x="187452" y="1114044"/>
                </a:lnTo>
                <a:lnTo>
                  <a:pt x="188976" y="1112520"/>
                </a:lnTo>
                <a:lnTo>
                  <a:pt x="188976" y="708660"/>
                </a:lnTo>
                <a:lnTo>
                  <a:pt x="190500" y="697992"/>
                </a:lnTo>
                <a:lnTo>
                  <a:pt x="190500" y="701040"/>
                </a:lnTo>
                <a:lnTo>
                  <a:pt x="192024" y="691896"/>
                </a:lnTo>
                <a:lnTo>
                  <a:pt x="192024" y="694944"/>
                </a:lnTo>
                <a:lnTo>
                  <a:pt x="193548" y="690372"/>
                </a:lnTo>
                <a:lnTo>
                  <a:pt x="193548" y="688848"/>
                </a:lnTo>
                <a:lnTo>
                  <a:pt x="195072" y="685800"/>
                </a:lnTo>
                <a:lnTo>
                  <a:pt x="195072" y="686308"/>
                </a:lnTo>
                <a:lnTo>
                  <a:pt x="198120" y="681228"/>
                </a:lnTo>
                <a:lnTo>
                  <a:pt x="204216" y="675132"/>
                </a:lnTo>
                <a:lnTo>
                  <a:pt x="210312" y="667512"/>
                </a:lnTo>
                <a:lnTo>
                  <a:pt x="217932" y="661416"/>
                </a:lnTo>
                <a:lnTo>
                  <a:pt x="227076" y="655320"/>
                </a:lnTo>
                <a:lnTo>
                  <a:pt x="237744" y="650748"/>
                </a:lnTo>
                <a:lnTo>
                  <a:pt x="249936" y="644652"/>
                </a:lnTo>
                <a:lnTo>
                  <a:pt x="262128" y="640080"/>
                </a:lnTo>
                <a:lnTo>
                  <a:pt x="289560" y="633984"/>
                </a:lnTo>
                <a:lnTo>
                  <a:pt x="304800" y="630936"/>
                </a:lnTo>
                <a:lnTo>
                  <a:pt x="320040" y="629412"/>
                </a:lnTo>
                <a:close/>
              </a:path>
              <a:path w="358140" h="1217929">
                <a:moveTo>
                  <a:pt x="147828" y="120396"/>
                </a:moveTo>
                <a:lnTo>
                  <a:pt x="147828" y="114300"/>
                </a:lnTo>
                <a:lnTo>
                  <a:pt x="146304" y="111252"/>
                </a:lnTo>
                <a:lnTo>
                  <a:pt x="147828" y="120396"/>
                </a:lnTo>
                <a:close/>
              </a:path>
              <a:path w="358140" h="1217929">
                <a:moveTo>
                  <a:pt x="147828" y="1103376"/>
                </a:moveTo>
                <a:lnTo>
                  <a:pt x="147828" y="1098804"/>
                </a:lnTo>
                <a:lnTo>
                  <a:pt x="146304" y="1106424"/>
                </a:lnTo>
                <a:lnTo>
                  <a:pt x="147828" y="1103376"/>
                </a:lnTo>
                <a:close/>
              </a:path>
              <a:path w="358140" h="1217929">
                <a:moveTo>
                  <a:pt x="195072" y="531876"/>
                </a:moveTo>
                <a:lnTo>
                  <a:pt x="194691" y="530542"/>
                </a:lnTo>
                <a:lnTo>
                  <a:pt x="193548" y="528828"/>
                </a:lnTo>
                <a:lnTo>
                  <a:pt x="195072" y="531876"/>
                </a:lnTo>
                <a:close/>
              </a:path>
              <a:path w="358140" h="1217929">
                <a:moveTo>
                  <a:pt x="195072" y="590634"/>
                </a:moveTo>
                <a:lnTo>
                  <a:pt x="195072" y="531876"/>
                </a:lnTo>
                <a:lnTo>
                  <a:pt x="193548" y="528828"/>
                </a:lnTo>
                <a:lnTo>
                  <a:pt x="193548" y="589788"/>
                </a:lnTo>
                <a:lnTo>
                  <a:pt x="195072" y="590634"/>
                </a:lnTo>
                <a:close/>
              </a:path>
              <a:path w="358140" h="1217929">
                <a:moveTo>
                  <a:pt x="195072" y="685800"/>
                </a:moveTo>
                <a:lnTo>
                  <a:pt x="193548" y="688848"/>
                </a:lnTo>
                <a:lnTo>
                  <a:pt x="194691" y="686943"/>
                </a:lnTo>
                <a:lnTo>
                  <a:pt x="195072" y="685800"/>
                </a:lnTo>
                <a:close/>
              </a:path>
              <a:path w="358140" h="1217929">
                <a:moveTo>
                  <a:pt x="194691" y="686943"/>
                </a:moveTo>
                <a:lnTo>
                  <a:pt x="193548" y="688848"/>
                </a:lnTo>
                <a:lnTo>
                  <a:pt x="193548" y="690372"/>
                </a:lnTo>
                <a:lnTo>
                  <a:pt x="194691" y="686943"/>
                </a:lnTo>
                <a:close/>
              </a:path>
              <a:path w="358140" h="1217929">
                <a:moveTo>
                  <a:pt x="336804" y="588264"/>
                </a:moveTo>
                <a:lnTo>
                  <a:pt x="291084" y="583692"/>
                </a:lnTo>
                <a:lnTo>
                  <a:pt x="263652" y="577596"/>
                </a:lnTo>
                <a:lnTo>
                  <a:pt x="251460" y="573024"/>
                </a:lnTo>
                <a:lnTo>
                  <a:pt x="239268" y="566928"/>
                </a:lnTo>
                <a:lnTo>
                  <a:pt x="228600" y="562356"/>
                </a:lnTo>
                <a:lnTo>
                  <a:pt x="219456" y="556260"/>
                </a:lnTo>
                <a:lnTo>
                  <a:pt x="211836" y="550164"/>
                </a:lnTo>
                <a:lnTo>
                  <a:pt x="199644" y="537972"/>
                </a:lnTo>
                <a:lnTo>
                  <a:pt x="194691" y="530542"/>
                </a:lnTo>
                <a:lnTo>
                  <a:pt x="195072" y="531876"/>
                </a:lnTo>
                <a:lnTo>
                  <a:pt x="195072" y="590634"/>
                </a:lnTo>
                <a:lnTo>
                  <a:pt x="207264" y="597408"/>
                </a:lnTo>
                <a:lnTo>
                  <a:pt x="219456" y="605028"/>
                </a:lnTo>
                <a:lnTo>
                  <a:pt x="227838" y="608380"/>
                </a:lnTo>
                <a:lnTo>
                  <a:pt x="236220" y="605028"/>
                </a:lnTo>
                <a:lnTo>
                  <a:pt x="266700" y="595884"/>
                </a:lnTo>
                <a:lnTo>
                  <a:pt x="300228" y="589788"/>
                </a:lnTo>
                <a:lnTo>
                  <a:pt x="316992" y="588391"/>
                </a:lnTo>
                <a:lnTo>
                  <a:pt x="336804" y="588264"/>
                </a:lnTo>
                <a:close/>
              </a:path>
              <a:path w="358140" h="1217929">
                <a:moveTo>
                  <a:pt x="195072" y="686308"/>
                </a:moveTo>
                <a:lnTo>
                  <a:pt x="195072" y="685800"/>
                </a:lnTo>
                <a:lnTo>
                  <a:pt x="194691" y="686943"/>
                </a:lnTo>
                <a:lnTo>
                  <a:pt x="195072" y="686308"/>
                </a:lnTo>
                <a:close/>
              </a:path>
              <a:path w="358140" h="1217929">
                <a:moveTo>
                  <a:pt x="358140" y="608076"/>
                </a:moveTo>
                <a:lnTo>
                  <a:pt x="356520" y="600479"/>
                </a:lnTo>
                <a:lnTo>
                  <a:pt x="352044" y="594169"/>
                </a:lnTo>
                <a:lnTo>
                  <a:pt x="345281" y="589859"/>
                </a:lnTo>
                <a:lnTo>
                  <a:pt x="336804" y="588264"/>
                </a:lnTo>
                <a:lnTo>
                  <a:pt x="316992" y="588391"/>
                </a:lnTo>
                <a:lnTo>
                  <a:pt x="300228" y="589788"/>
                </a:lnTo>
                <a:lnTo>
                  <a:pt x="266700" y="595884"/>
                </a:lnTo>
                <a:lnTo>
                  <a:pt x="236220" y="605028"/>
                </a:lnTo>
                <a:lnTo>
                  <a:pt x="227838" y="608380"/>
                </a:lnTo>
                <a:lnTo>
                  <a:pt x="249936" y="617220"/>
                </a:lnTo>
                <a:lnTo>
                  <a:pt x="265176" y="620268"/>
                </a:lnTo>
                <a:lnTo>
                  <a:pt x="281940" y="624840"/>
                </a:lnTo>
                <a:lnTo>
                  <a:pt x="300228" y="627888"/>
                </a:lnTo>
                <a:lnTo>
                  <a:pt x="316992" y="629412"/>
                </a:lnTo>
                <a:lnTo>
                  <a:pt x="336804" y="629412"/>
                </a:lnTo>
                <a:lnTo>
                  <a:pt x="345281" y="627792"/>
                </a:lnTo>
                <a:lnTo>
                  <a:pt x="352044" y="623316"/>
                </a:lnTo>
                <a:lnTo>
                  <a:pt x="356520" y="616553"/>
                </a:lnTo>
                <a:lnTo>
                  <a:pt x="358140" y="6080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91714" y="5648957"/>
            <a:ext cx="2321560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8350" marR="5080" indent="-756285">
              <a:lnSpc>
                <a:spcPct val="101299"/>
              </a:lnSpc>
              <a:spcBef>
                <a:spcPts val="85"/>
              </a:spcBef>
            </a:pPr>
            <a:r>
              <a:rPr sz="3050" b="1" dirty="0">
                <a:latin typeface="Times New Roman"/>
                <a:cs typeface="Times New Roman"/>
              </a:rPr>
              <a:t>Vlastní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sufixy </a:t>
            </a:r>
            <a:r>
              <a:rPr sz="3050" b="1" spc="-20" dirty="0">
                <a:latin typeface="Times New Roman"/>
                <a:cs typeface="Times New Roman"/>
              </a:rPr>
              <a:t>1010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0763" y="6284485"/>
            <a:ext cx="922019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95" algn="r">
              <a:lnSpc>
                <a:spcPts val="3495"/>
              </a:lnSpc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010</a:t>
            </a:r>
            <a:endParaRPr sz="3500">
              <a:latin typeface="Times New Roman"/>
              <a:cs typeface="Times New Roman"/>
            </a:endParaRPr>
          </a:p>
          <a:p>
            <a:pPr marR="5080" algn="r">
              <a:lnSpc>
                <a:spcPts val="3750"/>
              </a:lnSpc>
            </a:pP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1010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0343" y="4978398"/>
            <a:ext cx="473709" cy="1400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7325">
              <a:lnSpc>
                <a:spcPts val="3745"/>
              </a:lnSpc>
              <a:spcBef>
                <a:spcPts val="125"/>
              </a:spcBef>
            </a:pPr>
            <a:r>
              <a:rPr sz="35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R="13970" algn="r">
              <a:lnSpc>
                <a:spcPts val="3295"/>
              </a:lnSpc>
            </a:pPr>
            <a:r>
              <a:rPr sz="35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0</a:t>
            </a:r>
            <a:endParaRPr sz="3500">
              <a:latin typeface="Times New Roman"/>
              <a:cs typeface="Times New Roman"/>
            </a:endParaRPr>
          </a:p>
          <a:p>
            <a:pPr marR="5080" algn="r">
              <a:lnSpc>
                <a:spcPts val="3750"/>
              </a:lnSpc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10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Zástupný symbol pro číslo snímku 24">
            <a:extLst>
              <a:ext uri="{FF2B5EF4-FFF2-40B4-BE49-F238E27FC236}">
                <a16:creationId xmlns:a16="http://schemas.microsoft.com/office/drawing/2014/main" id="{8C5C0254-BC7C-50BB-8491-C7FA9E6B39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9</a:t>
            </a:fld>
            <a:r>
              <a:rPr lang="cs-CZ"/>
              <a:t> / 22 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2015</Words>
  <Application>Microsoft Office PowerPoint</Application>
  <PresentationFormat>Vlastní</PresentationFormat>
  <Paragraphs>321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8" baseType="lpstr">
      <vt:lpstr>Aptos</vt:lpstr>
      <vt:lpstr>Calibri Light</vt:lpstr>
      <vt:lpstr>Cambria Math</vt:lpstr>
      <vt:lpstr>Symbol</vt:lpstr>
      <vt:lpstr>Times New Roman</vt:lpstr>
      <vt:lpstr>Office Theme</vt:lpstr>
      <vt:lpstr>Abecedy, řetězce a jazyky</vt:lpstr>
      <vt:lpstr>Abecedy a symboly</vt:lpstr>
      <vt:lpstr>Prezentace aplikace PowerPoint</vt:lpstr>
      <vt:lpstr>Délka řetězce</vt:lpstr>
      <vt:lpstr>Konkatenace (zřetězení) řetězců</vt:lpstr>
      <vt:lpstr>Mocnina řetězce</vt:lpstr>
      <vt:lpstr>Reverzace řetězce</vt:lpstr>
      <vt:lpstr>Prefix řetězce</vt:lpstr>
      <vt:lpstr>Sufix řetězce</vt:lpstr>
      <vt:lpstr>Podřetězec</vt:lpstr>
      <vt:lpstr>Jazyky</vt:lpstr>
      <vt:lpstr>Q&amp;A</vt:lpstr>
      <vt:lpstr>Konečné a nekonečné jazyky</vt:lpstr>
      <vt:lpstr>Sjednocení jazyků</vt:lpstr>
      <vt:lpstr>Průnik jazyků</vt:lpstr>
      <vt:lpstr>Rozdíl jazyků</vt:lpstr>
      <vt:lpstr>Doplněk jazyka</vt:lpstr>
      <vt:lpstr>Konkatenace jazyků</vt:lpstr>
      <vt:lpstr>Reverzace jazyka</vt:lpstr>
      <vt:lpstr>Mocnina jazyka</vt:lpstr>
      <vt:lpstr>Prezentace aplikace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Ifj01-cz</dc:title>
  <dc:creator>Zbynek</dc:creator>
  <cp:keywords>()</cp:keywords>
  <cp:lastModifiedBy>Kalina Jan (260259)</cp:lastModifiedBy>
  <cp:revision>4</cp:revision>
  <dcterms:created xsi:type="dcterms:W3CDTF">2024-09-18T09:00:49Z</dcterms:created>
  <dcterms:modified xsi:type="dcterms:W3CDTF">2024-09-20T21:15:19Z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2012-09-12T00:00:00Z</vt:filetime>
  </property>
  <property fmtid="{D5CDD505-2E9C-101B-9397-08002B2CF9AE}" pid="3" name="Creator">
    <vt:lpwstr>PDFCreator Version 1.5.0</vt:lpwstr>
  </property>
  <property fmtid="{D5CDD505-2E9C-101B-9397-08002B2CF9AE}" pid="4" name="LastSaved">
    <vt:filetime>2024-09-18T00:00:00Z</vt:filetime>
  </property>
  <property fmtid="{D5CDD505-2E9C-101B-9397-08002B2CF9AE}" pid="5" name="Producer">
    <vt:lpwstr>GPL Ghostscript 9.05</vt:lpwstr>
  </property>
</Properties>
</file>