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2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2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1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20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6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74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24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6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03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9D1B-BF9B-4C76-A8F8-9229C711F453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A50D4-5517-4CB3-9936-DCBF21E9CF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15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personal </a:t>
            </a:r>
            <a:r>
              <a:rPr lang="en-US" altLang="ko-KR" dirty="0"/>
              <a:t>b</a:t>
            </a:r>
            <a:r>
              <a:rPr lang="en-US" altLang="ko-KR" dirty="0" smtClean="0"/>
              <a:t>log develop plan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Proto-type (V1)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84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Specifications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Jekyll</a:t>
            </a:r>
            <a:r>
              <a:rPr lang="ko-KR" altLang="en-US" dirty="0" smtClean="0"/>
              <a:t> </a:t>
            </a:r>
            <a:r>
              <a:rPr lang="en-US" altLang="ko-KR" dirty="0" smtClean="0"/>
              <a:t>theme</a:t>
            </a:r>
          </a:p>
          <a:p>
            <a:r>
              <a:rPr lang="en-US" altLang="ko-KR" dirty="0" smtClean="0"/>
              <a:t>If you edit webpage or create post, need to login (</a:t>
            </a:r>
            <a:r>
              <a:rPr lang="en-US" altLang="ko-KR" dirty="0" err="1" smtClean="0"/>
              <a:t>github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smtClean="0"/>
              <a:t>Make personal web-editor</a:t>
            </a:r>
          </a:p>
          <a:p>
            <a:r>
              <a:rPr lang="en-US" altLang="ko-KR" dirty="0" smtClean="0"/>
              <a:t>Post must be save to be markdown file</a:t>
            </a:r>
            <a:endParaRPr lang="en-US" altLang="ko-KR" dirty="0"/>
          </a:p>
          <a:p>
            <a:r>
              <a:rPr lang="en-US" altLang="ko-KR" dirty="0" smtClean="0"/>
              <a:t>Credentials data must be encryption</a:t>
            </a:r>
          </a:p>
        </p:txBody>
      </p:sp>
    </p:spTree>
    <p:extLst>
      <p:ext uri="{BB962C8B-B14F-4D97-AF65-F5344CB8AC3E}">
        <p14:creationId xmlns:p14="http://schemas.microsoft.com/office/powerpoint/2010/main" val="210486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 Jekyll</a:t>
            </a:r>
            <a:r>
              <a:rPr lang="ko-KR" altLang="en-US" dirty="0"/>
              <a:t> </a:t>
            </a:r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Use </a:t>
            </a:r>
            <a:r>
              <a:rPr lang="en-US" altLang="ko-KR" smtClean="0"/>
              <a:t>jekyll-theme-chirpy-7.3.1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Configure </a:t>
            </a:r>
            <a:r>
              <a:rPr lang="en-US" altLang="ko-KR" dirty="0"/>
              <a:t>the theme so that it does not use a Gem-based Theme, but instead downloads the base files of the theme locally for direct modification.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Remove </a:t>
            </a:r>
            <a:r>
              <a:rPr lang="en-US" altLang="ko-KR" dirty="0"/>
              <a:t>unused icons from the footer, and add Instagram and language-setting icons.</a:t>
            </a:r>
          </a:p>
          <a:p>
            <a:endParaRPr lang="en-US" altLang="ko-KR" dirty="0"/>
          </a:p>
          <a:p>
            <a:r>
              <a:rPr lang="en-US" altLang="ko-KR" dirty="0"/>
              <a:t>Change the theme background color or background image.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996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177834"/>
              </p:ext>
            </p:extLst>
          </p:nvPr>
        </p:nvGraphicFramePr>
        <p:xfrm>
          <a:off x="695998" y="1690688"/>
          <a:ext cx="1080000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48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  <a:gridCol w="30217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31</a:t>
                      </a:r>
                      <a:endParaRPr lang="ko-KR" altLang="en-US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Jekyll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dirty="0" smtClean="0"/>
                        <a:t>Theme setup</a:t>
                      </a:r>
                      <a:endParaRPr lang="ko-KR" altLang="en-US" sz="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 days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Develop a web editor function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14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 days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Develop a login function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 days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Apply security features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5 days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Stabilization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5 days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76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156</Words>
  <Application>Microsoft Office PowerPoint</Application>
  <PresentationFormat>와이드스크린</PresentationFormat>
  <Paragraphs>58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Github personal blog develop plan</vt:lpstr>
      <vt:lpstr>Specifications</vt:lpstr>
      <vt:lpstr>Use Jekyll theme</vt:lpstr>
      <vt:lpstr>Plan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personal blog develop plan</dc:title>
  <dc:creator>황인후</dc:creator>
  <cp:lastModifiedBy>황인후</cp:lastModifiedBy>
  <cp:revision>8</cp:revision>
  <dcterms:created xsi:type="dcterms:W3CDTF">2025-08-26T00:50:10Z</dcterms:created>
  <dcterms:modified xsi:type="dcterms:W3CDTF">2025-08-27T07:32:58Z</dcterms:modified>
</cp:coreProperties>
</file>