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7" r:id="rId3"/>
    <p:sldId id="263" r:id="rId4"/>
    <p:sldId id="265" r:id="rId5"/>
    <p:sldId id="256" r:id="rId6"/>
    <p:sldId id="269" r:id="rId7"/>
    <p:sldId id="268" r:id="rId8"/>
    <p:sldId id="271" r:id="rId9"/>
    <p:sldId id="272" r:id="rId10"/>
    <p:sldId id="25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D9157-5FA1-7C1F-940E-D13FCB4F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EB78FC-A5EA-151F-C501-C26E0C431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17D27-4FC2-63DA-C527-9BD3B30A4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BFDC01-BA80-D8D1-4A27-E57BE70B9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111CB-786E-A2E6-FCF6-E7D77943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29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9B5F1-093C-3940-8D96-8883E798A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26400-282A-2E23-12F2-D429B0C3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33EDC-3144-EFE2-6AF6-A26F6543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2FAA6-79BE-C6B9-6242-5EF524F9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2A79D3-5745-C943-B4A6-10796E6B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72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82FA35-FC4E-028C-0EF0-B8FAC1D99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363A1A-FC3A-8FF8-DA95-863243B2D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474C43-D35E-CBB2-EF7C-17DF90EC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F9838-3243-0EBF-F666-F9174E3D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3C50A-1061-B38A-8541-ACF5BF81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11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C3F7-E511-F145-AA67-AD28A38E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BA773-2B0C-E0F5-3931-6B4BA748E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2DD3D-07B1-79AC-6B82-0CC695723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FFB2B-6500-08C9-8400-654B100D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950B0-4602-EA85-B498-BFB2EAAF4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37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9DDF2-F84A-42E1-E498-995845C1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A35118-36D7-71C8-38AA-A4240E913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89D5E-C528-BF21-4DDB-97E10474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0362C-C393-4595-0375-0C1D161CC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B9330-C23D-41D4-429E-2AC5FEC6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6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2DDE-C3BF-57F3-23A1-55224CF4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8EC43-26C4-1FEF-C667-0C74AAC9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4D4D2-FC16-EC2B-0902-5BA2DB26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BCC01F-CEAB-2389-9922-BAC5FACD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6DA25-D3F2-5EB2-2C8E-B08A3A2B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2CB22B-B0A5-315F-4FEC-3C9FF463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42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E2889-187C-454D-4D79-B08F1CC0B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195B1-FEFF-B1C4-010C-76D0CDDD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57AA67-90E3-9624-F1A2-C90A0960C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E1B11C-18EE-B68E-3026-5566C3035D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939B0-69D7-A12E-B179-FC240D6BD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990B4F-F5A0-AC82-FF6F-77F2F4DE2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076EEF-D49D-17EA-DE8C-A79B5F80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9BC1C7-3E12-1EF2-BA50-FD71D37C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37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3457-98AA-B2EE-7D69-6886FC6DD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5280E22-FC4E-0D1C-A057-870E4A3B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3FFEAB-5084-373C-1E2D-C0660DEC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D7A683-6A9B-513A-F190-A73A0122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4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5FF211-C0A4-7172-1B52-A330D4F8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5A6AA7A-BF7A-7452-FCF9-0D4DA5A4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B49715-3D30-6454-2216-AF984F148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95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EB01A-7A58-1240-6038-71A5B9F2C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D0AB7-535F-B135-1C0B-20277DA4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19CACE-B2DA-7C63-6322-3FED2A3E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D55522-43A0-0CAF-E4A5-09ADF676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87E8A-D192-05C9-80E1-FB333BC7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8187B4-7908-703D-199A-03ED9C9D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147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DF7A7-B832-0D3E-414E-AAB9BBEBA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88265F-889D-296B-97F7-8A3983847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84C9ED-88EC-B3F6-664D-78E8A4A59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2AAE1-6A2D-2F57-F64A-590910AA4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B3180-F1E6-59F5-F68B-0D19B9ED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B6544F-B23A-9102-99CE-813A8990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72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5EB95A-4CD5-9DB7-1EEE-44B17E06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2BEC9F-40E2-AE94-E810-F5C205BF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0C19A-B80D-1EF0-FA5E-FB2F7E336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FD61A-C40E-4588-9372-A9244FB24F28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58DED4-1501-EE15-C1B1-3C74CD139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F10DB4-A923-1F83-9B9D-A4148D227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13FA1-5E9D-41E7-9925-70AF60EA67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AD8BC-85D9-B575-307C-1C21E328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7B679-EDAF-C3CC-A8B1-7542B3F9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456" y="3962399"/>
            <a:ext cx="8426245" cy="872613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개발방법론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A4B8E2-406A-773C-0AD3-656FD123C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495" y="2101646"/>
            <a:ext cx="9080166" cy="199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2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0EF02-EB4A-1056-90D3-99C02B31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532094" cy="1248522"/>
          </a:xfrm>
        </p:spPr>
        <p:txBody>
          <a:bodyPr/>
          <a:lstStyle/>
          <a:p>
            <a:r>
              <a:rPr lang="ko-KR" altLang="en-US" dirty="0"/>
              <a:t>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282416-4551-9221-2D8F-CDA89BCB1EAD}"/>
              </a:ext>
            </a:extLst>
          </p:cNvPr>
          <p:cNvSpPr txBox="1"/>
          <p:nvPr/>
        </p:nvSpPr>
        <p:spPr>
          <a:xfrm>
            <a:off x="699246" y="2017059"/>
            <a:ext cx="42223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SAF </a:t>
            </a:r>
            <a:r>
              <a:rPr lang="ko-KR" altLang="en-US" dirty="0"/>
              <a:t>접근 준수로 불필요해진</a:t>
            </a:r>
            <a:endParaRPr lang="en-US" altLang="ko-KR" dirty="0"/>
          </a:p>
          <a:p>
            <a:r>
              <a:rPr lang="ko-KR" altLang="en-US" dirty="0"/>
              <a:t>파일 권한 요청을 제거함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구글 플레이스토어 정책을 준수함과</a:t>
            </a:r>
            <a:endParaRPr lang="en-US" altLang="ko-KR" dirty="0"/>
          </a:p>
          <a:p>
            <a:r>
              <a:rPr lang="ko-KR" altLang="en-US" dirty="0"/>
              <a:t>정책 준수 검수 작업 착수함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차적 승인 신청이 실패하더라도 </a:t>
            </a:r>
            <a:endParaRPr lang="en-US" altLang="ko-KR" dirty="0"/>
          </a:p>
          <a:p>
            <a:r>
              <a:rPr lang="ko-KR" altLang="en-US" dirty="0"/>
              <a:t>기간을 두기 위해 </a:t>
            </a:r>
            <a:r>
              <a:rPr lang="en-US" altLang="ko-KR" dirty="0"/>
              <a:t>6</a:t>
            </a:r>
            <a:r>
              <a:rPr lang="ko-KR" altLang="en-US" dirty="0"/>
              <a:t>월 프로덕션 라이브</a:t>
            </a:r>
            <a:endParaRPr lang="en-US" altLang="ko-KR" dirty="0"/>
          </a:p>
          <a:p>
            <a:r>
              <a:rPr lang="ko-KR" altLang="en-US" dirty="0" err="1"/>
              <a:t>라고</a:t>
            </a:r>
            <a:r>
              <a:rPr lang="ko-KR" altLang="en-US" dirty="0"/>
              <a:t> 미리 생각하면 좋음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필요하다면 안정화된 에디터</a:t>
            </a:r>
            <a:r>
              <a:rPr lang="en-US" altLang="ko-KR" dirty="0"/>
              <a:t>,</a:t>
            </a:r>
            <a:r>
              <a:rPr lang="ko-KR" altLang="en-US" dirty="0"/>
              <a:t> 다이어그램 부분만 완성 후 선제 출시 </a:t>
            </a:r>
            <a:endParaRPr lang="en-US" altLang="ko-KR" dirty="0"/>
          </a:p>
          <a:p>
            <a:r>
              <a:rPr lang="ko-KR" altLang="en-US" dirty="0"/>
              <a:t>이후 업데이트로 남은 부분 제공 계획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AF1477A-DF6A-B231-8E20-391D3523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545" y="365125"/>
            <a:ext cx="6315956" cy="60492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B6424D2-06F5-EF88-67D9-1CB73CD7D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3007" y="1294518"/>
            <a:ext cx="6239746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27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1D374-BC38-CAFD-C924-FD814C74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무엇을 구현할 건가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EEA1E-D7D7-C56E-D47C-C8DFBCE1B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5774" y="1550504"/>
            <a:ext cx="3379304" cy="4626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 err="1"/>
              <a:t>비쥬얼라제이션</a:t>
            </a:r>
            <a:r>
              <a:rPr lang="ko-KR" altLang="en-US" sz="1600" dirty="0"/>
              <a:t> 툴 </a:t>
            </a:r>
            <a:r>
              <a:rPr lang="en-US" altLang="ko-KR" sz="1600" dirty="0"/>
              <a:t>(t)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자료 가공 및 시각화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데이터를 단순한 원시 형태를 넘어서 분석 도구로 변환하여 </a:t>
            </a:r>
          </a:p>
          <a:p>
            <a:pPr marL="0" indent="0">
              <a:buNone/>
            </a:pPr>
            <a:r>
              <a:rPr lang="ko-KR" altLang="en-US" sz="1600" dirty="0"/>
              <a:t>단순한 뷰어</a:t>
            </a:r>
            <a:r>
              <a:rPr lang="en-US" altLang="ko-KR" sz="1600" dirty="0"/>
              <a:t>/</a:t>
            </a:r>
            <a:r>
              <a:rPr lang="ko-KR" altLang="en-US" sz="1600" dirty="0"/>
              <a:t>에디터가 아닌 정보 분석 툴로 기능</a:t>
            </a:r>
            <a:r>
              <a:rPr lang="en-US" altLang="ko-KR" sz="1600" dirty="0"/>
              <a:t>. </a:t>
            </a:r>
            <a:r>
              <a:rPr lang="ko-KR" altLang="en-US" sz="1600" dirty="0"/>
              <a:t>자료 분석가를 위한 전문 툴로 발전</a:t>
            </a:r>
          </a:p>
          <a:p>
            <a:pPr marL="0" indent="0">
              <a:buNone/>
            </a:pPr>
            <a:r>
              <a:rPr lang="ko-KR" altLang="en-US" sz="1600" dirty="0"/>
              <a:t>폰에서 </a:t>
            </a:r>
            <a:r>
              <a:rPr lang="en-US" altLang="ko-KR" sz="1600" dirty="0"/>
              <a:t>DB</a:t>
            </a:r>
            <a:r>
              <a:rPr lang="ko-KR" altLang="en-US" sz="1600" dirty="0"/>
              <a:t>만 받으면</a:t>
            </a:r>
            <a:r>
              <a:rPr lang="en-US" altLang="ko-KR" sz="1600" dirty="0"/>
              <a:t>, </a:t>
            </a:r>
            <a:r>
              <a:rPr lang="ko-KR" altLang="en-US" sz="1600" dirty="0"/>
              <a:t>태블릿이나 폰으로도 분석 결과를 확인할 수 있어</a:t>
            </a:r>
            <a:r>
              <a:rPr lang="en-US" altLang="ko-KR" sz="1600" dirty="0"/>
              <a:t>, </a:t>
            </a:r>
            <a:r>
              <a:rPr lang="ko-KR" altLang="en-US" sz="1600" dirty="0"/>
              <a:t>기존 컴퓨터보다 </a:t>
            </a:r>
          </a:p>
          <a:p>
            <a:pPr marL="0" indent="0">
              <a:buNone/>
            </a:pPr>
            <a:r>
              <a:rPr lang="ko-KR" altLang="en-US" sz="1600" dirty="0"/>
              <a:t>더 많은 기능을 제공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8B571C3D-3EF0-4F2D-3FB4-1F954E60D279}"/>
              </a:ext>
            </a:extLst>
          </p:cNvPr>
          <p:cNvSpPr txBox="1">
            <a:spLocks/>
          </p:cNvSpPr>
          <p:nvPr/>
        </p:nvSpPr>
        <p:spPr>
          <a:xfrm>
            <a:off x="549965" y="1670809"/>
            <a:ext cx="3379304" cy="462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SQLite </a:t>
            </a:r>
            <a:r>
              <a:rPr lang="ko-KR" altLang="en-US" sz="1600" dirty="0"/>
              <a:t>뷰어 에디터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ve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숙련자를 위한 </a:t>
            </a:r>
            <a:r>
              <a:rPr lang="en-US" altLang="ko-KR" sz="1600" dirty="0"/>
              <a:t>CLI </a:t>
            </a:r>
            <a:r>
              <a:rPr lang="ko-KR" altLang="en-US" sz="1600" dirty="0"/>
              <a:t>환경을 제공함과 동시에</a:t>
            </a:r>
            <a:r>
              <a:rPr lang="en-US" altLang="ko-KR" sz="1600" dirty="0"/>
              <a:t>, </a:t>
            </a:r>
            <a:r>
              <a:rPr lang="ko-KR" altLang="en-US" sz="1600" dirty="0"/>
              <a:t>터치 방식으로 자료형과 자료 값을 조작할 수 있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도록 확장성을 고려하며 설계합니다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대부분의 앱에서 경시되던 </a:t>
            </a:r>
            <a:r>
              <a:rPr lang="ko-KR" altLang="en-US" sz="1600" dirty="0" err="1"/>
              <a:t>커밋</a:t>
            </a:r>
            <a:r>
              <a:rPr lang="ko-KR" altLang="en-US" sz="1600" dirty="0"/>
              <a:t> 및 롤백 기능을 활용하여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사용자 오류를 최소화합니다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또한</a:t>
            </a:r>
            <a:r>
              <a:rPr lang="en-US" altLang="ko-KR" sz="1600" dirty="0"/>
              <a:t>, </a:t>
            </a:r>
            <a:r>
              <a:rPr lang="ko-KR" altLang="en-US" sz="1600" dirty="0"/>
              <a:t>임의 데이터 생성 및 테스트 자료 생성 모듈을 제공하여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보다 적극적이고 실험적인 </a:t>
            </a:r>
            <a:r>
              <a:rPr lang="en-US" altLang="ko-KR" sz="1600" dirty="0"/>
              <a:t>DB </a:t>
            </a:r>
            <a:r>
              <a:rPr lang="ko-KR" altLang="en-US" sz="1600" dirty="0"/>
              <a:t>설계를 가능하게 할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E9AAE21-5BC1-205C-C42F-FD0A04BC24DE}"/>
              </a:ext>
            </a:extLst>
          </p:cNvPr>
          <p:cNvSpPr txBox="1">
            <a:spLocks/>
          </p:cNvSpPr>
          <p:nvPr/>
        </p:nvSpPr>
        <p:spPr>
          <a:xfrm>
            <a:off x="4217504" y="1550504"/>
            <a:ext cx="3379304" cy="462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DB </a:t>
            </a:r>
            <a:r>
              <a:rPr lang="ko-KR" altLang="en-US" sz="1600" dirty="0"/>
              <a:t>다이어그램 </a:t>
            </a:r>
            <a:r>
              <a:rPr lang="en-US" altLang="ko-KR" sz="1600" dirty="0"/>
              <a:t>(P)</a:t>
            </a:r>
            <a:endParaRPr lang="ko-KR" alt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설계를 위한 기초적인 </a:t>
            </a:r>
            <a:r>
              <a:rPr lang="en-US" altLang="ko-KR" sz="1600" dirty="0"/>
              <a:t>DB </a:t>
            </a:r>
            <a:r>
              <a:rPr lang="ko-KR" altLang="en-US" sz="1600" dirty="0"/>
              <a:t>스키마 </a:t>
            </a:r>
            <a:r>
              <a:rPr lang="ko-KR" altLang="en-US" sz="1600" dirty="0" err="1"/>
              <a:t>다이어그램뿐만</a:t>
            </a:r>
            <a:r>
              <a:rPr lang="ko-KR" altLang="en-US" sz="1600" dirty="0"/>
              <a:t> 아니라</a:t>
            </a:r>
            <a:r>
              <a:rPr lang="en-US" altLang="ko-KR" sz="1600" dirty="0"/>
              <a:t>, </a:t>
            </a:r>
            <a:r>
              <a:rPr lang="ko-KR" altLang="en-US" sz="1600" dirty="0"/>
              <a:t>현재 구상 중인 </a:t>
            </a:r>
            <a:r>
              <a:rPr lang="en-US" altLang="ko-KR" sz="1600" dirty="0"/>
              <a:t>DB </a:t>
            </a:r>
            <a:r>
              <a:rPr lang="ko-KR" altLang="en-US" sz="1600" dirty="0"/>
              <a:t>설계를 지원하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기 위해 기존 </a:t>
            </a:r>
            <a:r>
              <a:rPr lang="en-US" altLang="ko-KR" sz="1600" dirty="0"/>
              <a:t>DB</a:t>
            </a:r>
            <a:r>
              <a:rPr lang="ko-KR" altLang="en-US" sz="1600" dirty="0"/>
              <a:t>의 테이블을 </a:t>
            </a:r>
            <a:r>
              <a:rPr lang="ko-KR" altLang="en-US" sz="1600" dirty="0" err="1"/>
              <a:t>다이어그램화하는</a:t>
            </a:r>
            <a:r>
              <a:rPr lang="ko-KR" altLang="en-US" sz="1600" dirty="0"/>
              <a:t> 모듈을 추가할 예정입니다</a:t>
            </a:r>
            <a:r>
              <a:rPr lang="en-US" altLang="ko-KR" sz="1600" dirty="0"/>
              <a:t>. DB </a:t>
            </a:r>
            <a:r>
              <a:rPr lang="ko-KR" altLang="en-US" sz="1600" dirty="0"/>
              <a:t>설계를 위해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직접 구상하고 그리고 공유할 필요 없이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테스트로 만든 </a:t>
            </a:r>
            <a:r>
              <a:rPr lang="en-US" altLang="ko-KR" sz="1600" dirty="0"/>
              <a:t>DB</a:t>
            </a:r>
            <a:r>
              <a:rPr lang="ko-KR" altLang="en-US" sz="1600" dirty="0"/>
              <a:t>를 클릭 한 번으로 다이어그램으로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변환할 수 있도록 하여</a:t>
            </a:r>
            <a:r>
              <a:rPr lang="en-US" altLang="ko-KR" sz="1600" dirty="0"/>
              <a:t>, </a:t>
            </a:r>
            <a:r>
              <a:rPr lang="ko-KR" altLang="en-US" sz="1600" dirty="0"/>
              <a:t>꼭 필요하지만 시간이 많이 소요되던 과정을 단축할 것입니다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271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876DC-B904-0C22-1C62-BE72E4FE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구현할 건가</a:t>
            </a:r>
            <a:r>
              <a:rPr lang="en-US" altLang="ko-KR" dirty="0"/>
              <a:t>(</a:t>
            </a:r>
            <a:r>
              <a:rPr lang="ko-KR" altLang="en-US" dirty="0"/>
              <a:t>구조방법론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85DFE-F8F0-8335-CEEE-54F219BC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07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중요 필수 구성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-&gt;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프로젝트에서 활용 예정인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UML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도구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en-US" altLang="ko-KR" sz="2000" b="0" i="0" dirty="0" err="1">
                <a:solidFill>
                  <a:srgbClr val="212529"/>
                </a:solidFill>
                <a:effectLst/>
                <a:latin typeface="Noto Sans KR"/>
              </a:rPr>
              <a:t>uml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도구는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draw.io, (), ()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를 이용하여 표현해본 후 적절한 도구를 선택하는 것을 목표로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pPr marL="0" indent="0">
              <a:buNone/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 두고 있습니다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.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오픈소스를 사용하게 될 가능성이 높다고 생각합니다 </a:t>
            </a:r>
            <a:endParaRPr lang="en-US" altLang="ko-KR" sz="2000" b="0" i="0" dirty="0">
              <a:solidFill>
                <a:srgbClr val="212529"/>
              </a:solidFill>
              <a:effectLst/>
              <a:latin typeface="Noto Sans KR"/>
            </a:endParaRPr>
          </a:p>
          <a:p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주요 필수 구성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-&gt;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 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2)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프로젝트를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(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만약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Noto Sans KR"/>
              </a:rPr>
              <a:t>) 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Noto Sans KR"/>
              </a:rPr>
              <a:t>구현한다면 활용할 언어</a:t>
            </a:r>
            <a:endParaRPr lang="ko-KR" altLang="en-US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개발 언어 체인</a:t>
            </a:r>
          </a:p>
          <a:p>
            <a:pPr marL="0" indent="0">
              <a:buNone/>
            </a:pPr>
            <a:r>
              <a:rPr lang="en-US" altLang="ko-KR" sz="2000" dirty="0"/>
              <a:t>JAVA (</a:t>
            </a:r>
            <a:r>
              <a:rPr lang="ko-KR" altLang="en-US" sz="2000" dirty="0"/>
              <a:t>기능</a:t>
            </a:r>
            <a:r>
              <a:rPr lang="en-US" altLang="ko-KR" sz="2000" dirty="0"/>
              <a:t>) – Kotlin (</a:t>
            </a:r>
            <a:r>
              <a:rPr lang="ko-KR" altLang="en-US" sz="2000" dirty="0"/>
              <a:t>중간층</a:t>
            </a:r>
            <a:r>
              <a:rPr lang="en-US" altLang="ko-KR" sz="2000" dirty="0"/>
              <a:t>) – XML </a:t>
            </a:r>
          </a:p>
          <a:p>
            <a:pPr marL="0" indent="0">
              <a:buNone/>
            </a:pPr>
            <a:r>
              <a:rPr lang="ko-KR" altLang="en-US" sz="2000" dirty="0"/>
              <a:t>개발 인원이 강점이 있는 언어 존재하기에 제시된 강력한 프로젝트 모듈화의 강점을 살려 </a:t>
            </a:r>
          </a:p>
          <a:p>
            <a:pPr marL="0" indent="0">
              <a:buNone/>
            </a:pPr>
            <a:r>
              <a:rPr lang="ko-KR" altLang="en-US" sz="2000" dirty="0"/>
              <a:t>기능 모듈 개발은 </a:t>
            </a:r>
            <a:r>
              <a:rPr lang="en-US" altLang="ko-KR" sz="2000" dirty="0"/>
              <a:t>JAVA</a:t>
            </a:r>
            <a:r>
              <a:rPr lang="ko-KR" altLang="en-US" sz="2000" dirty="0"/>
              <a:t>로 </a:t>
            </a:r>
            <a:r>
              <a:rPr lang="en-US" altLang="ko-KR" sz="2000" dirty="0"/>
              <a:t>XML </a:t>
            </a:r>
            <a:r>
              <a:rPr lang="ko-KR" altLang="en-US" sz="2000" dirty="0"/>
              <a:t>과 연동과 언어 스트링 처리는 </a:t>
            </a:r>
            <a:r>
              <a:rPr lang="en-US" altLang="ko-KR" sz="2000" dirty="0"/>
              <a:t>Kotlin</a:t>
            </a:r>
            <a:r>
              <a:rPr lang="ko-KR" altLang="en-US" sz="2000" dirty="0"/>
              <a:t>을 통해 언어 체인을 형성</a:t>
            </a:r>
          </a:p>
          <a:p>
            <a:pPr marL="0" indent="0">
              <a:buNone/>
            </a:pPr>
            <a:r>
              <a:rPr lang="ko-KR" altLang="en-US" sz="2000" dirty="0"/>
              <a:t>하고 개발한다</a:t>
            </a:r>
            <a:r>
              <a:rPr lang="en-US" altLang="ko-KR" sz="2000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96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62BD9-7C64-610B-37E1-51F4E00F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구현할 건가</a:t>
            </a:r>
            <a:r>
              <a:rPr lang="en-US" altLang="ko-KR" dirty="0"/>
              <a:t>(</a:t>
            </a:r>
            <a:r>
              <a:rPr lang="ko-KR" altLang="en-US" dirty="0"/>
              <a:t>개발방법론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1AD231-AE28-83A6-2BA2-BCC3E1FE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0496" cy="4402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강력한 모듈화 구조</a:t>
            </a:r>
          </a:p>
          <a:p>
            <a:pPr marL="0" indent="0">
              <a:buNone/>
            </a:pPr>
            <a:r>
              <a:rPr lang="ko-KR" altLang="en-US" sz="1800" dirty="0"/>
              <a:t>프로젝트에서 독자적으로 존재할 수 있는 기능은 일단은 분리한다는 원칙을 둔다</a:t>
            </a:r>
            <a:r>
              <a:rPr lang="en-US" altLang="ko-KR" sz="1800" dirty="0"/>
              <a:t>. </a:t>
            </a:r>
            <a:r>
              <a:rPr lang="ko-KR" altLang="en-US" sz="1800" dirty="0"/>
              <a:t>주요기능은 </a:t>
            </a:r>
            <a:r>
              <a:rPr lang="ko-KR" altLang="en-US" sz="1800" dirty="0" err="1"/>
              <a:t>싱글톤으로</a:t>
            </a:r>
            <a:r>
              <a:rPr lang="ko-KR" altLang="en-US" sz="1800" dirty="0"/>
              <a:t> 가장 베이스 레이어로 만든다</a:t>
            </a:r>
            <a:r>
              <a:rPr lang="en-US" altLang="ko-KR" sz="1800" dirty="0"/>
              <a:t>. </a:t>
            </a:r>
            <a:r>
              <a:rPr lang="ko-KR" altLang="en-US" sz="1800" dirty="0"/>
              <a:t>기능을 모듈화를 통해 구현하고</a:t>
            </a:r>
            <a:r>
              <a:rPr lang="en-US" altLang="ko-KR" sz="1800" dirty="0"/>
              <a:t>, </a:t>
            </a:r>
            <a:r>
              <a:rPr lang="ko-KR" altLang="en-US" sz="1800" dirty="0"/>
              <a:t>모듈의 확장을 종속 모듈로 분리한다</a:t>
            </a:r>
            <a:r>
              <a:rPr lang="en-US" altLang="ko-KR" sz="1800" dirty="0"/>
              <a:t>. </a:t>
            </a:r>
            <a:r>
              <a:rPr lang="ko-KR" altLang="en-US" sz="1800" dirty="0"/>
              <a:t>종속 모듈은 많은 부모 모듈을 가질 수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문제는 언제나 종속 모듈에서 터지게 만든다</a:t>
            </a:r>
            <a:r>
              <a:rPr lang="en-US" altLang="ko-KR" sz="1800" dirty="0"/>
              <a:t>. </a:t>
            </a:r>
          </a:p>
          <a:p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프로토타입 개발</a:t>
            </a:r>
          </a:p>
          <a:p>
            <a:pPr marL="0" indent="0">
              <a:buNone/>
            </a:pPr>
            <a:r>
              <a:rPr lang="ko-KR" altLang="en-US" sz="1800" dirty="0"/>
              <a:t>모듈 개발자들은 디자인의 정체나 선행 구현 요소에 발이 묶이지 않도록 프로젝트 진행 관리자</a:t>
            </a:r>
          </a:p>
          <a:p>
            <a:pPr marL="0" indent="0">
              <a:buNone/>
            </a:pPr>
            <a:r>
              <a:rPr lang="ko-KR" altLang="en-US" sz="1800" dirty="0" err="1"/>
              <a:t>에</a:t>
            </a:r>
            <a:r>
              <a:rPr lang="ko-KR" altLang="en-US" sz="1800" dirty="0"/>
              <a:t> 의해 </a:t>
            </a:r>
            <a:r>
              <a:rPr lang="en-US" altLang="ko-KR" sz="1800" dirty="0"/>
              <a:t>'</a:t>
            </a:r>
            <a:r>
              <a:rPr lang="ko-KR" altLang="en-US" sz="1800" dirty="0"/>
              <a:t>일단 구현</a:t>
            </a:r>
            <a:r>
              <a:rPr lang="en-US" altLang="ko-KR" sz="1800" dirty="0"/>
              <a:t>'</a:t>
            </a:r>
            <a:r>
              <a:rPr lang="ko-KR" altLang="en-US" sz="1800" dirty="0"/>
              <a:t>이라는 </a:t>
            </a:r>
            <a:r>
              <a:rPr lang="ko-KR" altLang="en-US" sz="1800" dirty="0" err="1"/>
              <a:t>목적하에</a:t>
            </a:r>
            <a:r>
              <a:rPr lang="ko-KR" altLang="en-US" sz="1800" dirty="0"/>
              <a:t> 프로토타입 개발 상태로 전환한다</a:t>
            </a:r>
            <a:r>
              <a:rPr lang="en-US" altLang="ko-KR" sz="1800" dirty="0"/>
              <a:t>. </a:t>
            </a:r>
            <a:r>
              <a:rPr lang="ko-KR" altLang="en-US" sz="1800" dirty="0"/>
              <a:t>이 상태일때는 정체된 요소가 해결될 때까지 구조를 설계해보고 도전적인 설계를 또한 실험해본다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현재 프로토타입 </a:t>
            </a:r>
            <a:r>
              <a:rPr lang="en-US" altLang="ko-KR" sz="1800" dirty="0"/>
              <a:t>v2 </a:t>
            </a:r>
            <a:r>
              <a:rPr lang="ko-KR" altLang="en-US" sz="1800" dirty="0"/>
              <a:t>가 시작되어 있으며 진행은 순조롭다 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8DBDD3-97FB-CC71-7A1F-2C0A63FE5D85}"/>
              </a:ext>
            </a:extLst>
          </p:cNvPr>
          <p:cNvSpPr txBox="1"/>
          <p:nvPr/>
        </p:nvSpPr>
        <p:spPr>
          <a:xfrm>
            <a:off x="7462705" y="3058423"/>
            <a:ext cx="587387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실재 개발된 프로토타입 요구사항 </a:t>
            </a:r>
            <a:r>
              <a:rPr lang="ko-KR" altLang="en-US" sz="1400" dirty="0" err="1"/>
              <a:t>기술서임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프로토타입</a:t>
            </a:r>
            <a:r>
              <a:rPr lang="en-US" altLang="ko-KR" sz="1400" dirty="0"/>
              <a:t>[3.14] </a:t>
            </a:r>
            <a:r>
              <a:rPr lang="ko-KR" altLang="en-US" sz="1400" dirty="0"/>
              <a:t>개발 시작</a:t>
            </a:r>
          </a:p>
          <a:p>
            <a:r>
              <a:rPr lang="ko-KR" altLang="en-US" sz="1400" dirty="0"/>
              <a:t>기간 </a:t>
            </a:r>
            <a:r>
              <a:rPr lang="en-US" altLang="ko-KR" sz="1400" dirty="0"/>
              <a:t>3.14 ~ 3.21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이유 </a:t>
            </a:r>
            <a:r>
              <a:rPr lang="en-US" altLang="ko-KR" sz="1400" dirty="0"/>
              <a:t>: </a:t>
            </a:r>
            <a:r>
              <a:rPr lang="ko-KR" altLang="en-US" sz="1400" dirty="0"/>
              <a:t>디자인이 없는 상태에서 임의적 상태로 개발 선행 진행</a:t>
            </a:r>
          </a:p>
          <a:p>
            <a:endParaRPr lang="ko-KR" altLang="en-US" sz="1400" dirty="0"/>
          </a:p>
          <a:p>
            <a:r>
              <a:rPr lang="ko-KR" altLang="en-US" sz="1400" dirty="0"/>
              <a:t>프로토타입 요구사항</a:t>
            </a:r>
          </a:p>
          <a:p>
            <a:r>
              <a:rPr lang="ko-KR" altLang="en-US" sz="1400" dirty="0"/>
              <a:t>    필수  </a:t>
            </a:r>
            <a:r>
              <a:rPr lang="en-US" altLang="ko-KR" sz="1400" dirty="0"/>
              <a:t>1. </a:t>
            </a:r>
            <a:r>
              <a:rPr lang="ko-KR" altLang="en-US" sz="1400" dirty="0"/>
              <a:t>실질적 최종 실행 </a:t>
            </a:r>
            <a:r>
              <a:rPr lang="en-US" altLang="ko-KR" sz="1400" dirty="0" err="1"/>
              <a:t>sql</a:t>
            </a:r>
            <a:endParaRPr lang="en-US" altLang="ko-KR" sz="1400" dirty="0"/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필수  </a:t>
            </a:r>
            <a:r>
              <a:rPr lang="en-US" altLang="ko-KR" sz="1400" dirty="0"/>
              <a:t>2. </a:t>
            </a:r>
            <a:r>
              <a:rPr lang="ko-KR" altLang="en-US" sz="1400" dirty="0"/>
              <a:t>유저 타이핑 </a:t>
            </a:r>
            <a:r>
              <a:rPr lang="en-US" altLang="ko-KR" sz="1400" dirty="0" err="1"/>
              <a:t>sql</a:t>
            </a:r>
            <a:r>
              <a:rPr lang="en-US" altLang="ko-KR" sz="1400" dirty="0"/>
              <a:t> </a:t>
            </a:r>
            <a:r>
              <a:rPr lang="ko-KR" altLang="en-US" sz="1400" dirty="0"/>
              <a:t>창 </a:t>
            </a:r>
            <a:r>
              <a:rPr lang="en-US" altLang="ko-KR" sz="1400" dirty="0"/>
              <a:t>(</a:t>
            </a:r>
            <a:r>
              <a:rPr lang="ko-KR" altLang="en-US" sz="1400" dirty="0"/>
              <a:t>타이핑 창</a:t>
            </a:r>
            <a:r>
              <a:rPr lang="en-US" altLang="ko-KR" sz="1400" dirty="0"/>
              <a:t>/</a:t>
            </a:r>
            <a:r>
              <a:rPr lang="ko-KR" altLang="en-US" sz="1400" dirty="0" err="1"/>
              <a:t>결과창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모듈 </a:t>
            </a:r>
            <a:r>
              <a:rPr lang="en-US" altLang="ko-KR" sz="1400" dirty="0"/>
              <a:t>1. </a:t>
            </a:r>
            <a:r>
              <a:rPr lang="ko-KR" altLang="en-US" sz="1400" dirty="0"/>
              <a:t>구조 자체 생성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관리</a:t>
            </a:r>
          </a:p>
          <a:p>
            <a:r>
              <a:rPr lang="ko-KR" altLang="en-US" sz="1400" dirty="0"/>
              <a:t>    모듈 </a:t>
            </a:r>
            <a:r>
              <a:rPr lang="en-US" altLang="ko-KR" sz="1400" dirty="0"/>
              <a:t>2. </a:t>
            </a:r>
            <a:r>
              <a:rPr lang="ko-KR" altLang="en-US" sz="1400" dirty="0"/>
              <a:t>구조 내 데이터 생성</a:t>
            </a:r>
            <a:r>
              <a:rPr lang="en-US" altLang="ko-KR" sz="1400" dirty="0"/>
              <a:t>/</a:t>
            </a:r>
            <a:r>
              <a:rPr lang="ko-KR" altLang="en-US" sz="1400" dirty="0"/>
              <a:t>삭제</a:t>
            </a:r>
            <a:r>
              <a:rPr lang="en-US" altLang="ko-KR" sz="1400" dirty="0"/>
              <a:t>/</a:t>
            </a:r>
            <a:r>
              <a:rPr lang="ko-KR" altLang="en-US" sz="1400" dirty="0"/>
              <a:t>관리</a:t>
            </a:r>
          </a:p>
          <a:p>
            <a:r>
              <a:rPr lang="ko-KR" altLang="en-US" sz="1400" dirty="0"/>
              <a:t>    종속 </a:t>
            </a:r>
            <a:r>
              <a:rPr lang="en-US" altLang="ko-KR" sz="1400" dirty="0"/>
              <a:t>1.  </a:t>
            </a:r>
            <a:r>
              <a:rPr lang="ko-KR" altLang="en-US" sz="1400" dirty="0"/>
              <a:t>필터</a:t>
            </a:r>
          </a:p>
          <a:p>
            <a:r>
              <a:rPr lang="ko-KR" altLang="en-US" sz="1400" dirty="0"/>
              <a:t>    </a:t>
            </a:r>
            <a:r>
              <a:rPr lang="en-US" altLang="ko-KR" sz="1400" dirty="0"/>
              <a:t>-------------------------------------</a:t>
            </a:r>
          </a:p>
          <a:p>
            <a:r>
              <a:rPr lang="en-US" altLang="ko-KR" sz="1400" dirty="0"/>
              <a:t>    </a:t>
            </a:r>
            <a:r>
              <a:rPr lang="ko-KR" altLang="en-US" sz="1400" dirty="0"/>
              <a:t>위 항목은 오는 </a:t>
            </a:r>
            <a:r>
              <a:rPr lang="en-US" altLang="ko-KR" sz="1400" dirty="0"/>
              <a:t>1 </a:t>
            </a:r>
            <a:r>
              <a:rPr lang="ko-KR" altLang="en-US" sz="1400" dirty="0"/>
              <a:t>주안에 개발 완성이 목표</a:t>
            </a: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81A9F-59BA-7A15-F472-400904395800}"/>
              </a:ext>
            </a:extLst>
          </p:cNvPr>
          <p:cNvSpPr txBox="1"/>
          <p:nvPr/>
        </p:nvSpPr>
        <p:spPr>
          <a:xfrm>
            <a:off x="8935280" y="532963"/>
            <a:ext cx="454549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L1 </a:t>
            </a:r>
            <a:r>
              <a:rPr lang="ko-KR" altLang="en-US" dirty="0"/>
              <a:t>시스템 기반 레이어 </a:t>
            </a:r>
            <a:endParaRPr lang="en-US" altLang="ko-KR" dirty="0"/>
          </a:p>
          <a:p>
            <a:r>
              <a:rPr lang="en-US" altLang="ko-KR" dirty="0"/>
              <a:t>===================</a:t>
            </a:r>
          </a:p>
          <a:p>
            <a:r>
              <a:rPr lang="en-US" altLang="ko-KR" dirty="0"/>
              <a:t>L2 </a:t>
            </a:r>
            <a:r>
              <a:rPr lang="ko-KR" altLang="en-US" dirty="0"/>
              <a:t>핵심 기능 레이어 </a:t>
            </a:r>
            <a:endParaRPr lang="en-US" altLang="ko-KR" dirty="0"/>
          </a:p>
          <a:p>
            <a:r>
              <a:rPr lang="en-US" altLang="ko-KR" dirty="0"/>
              <a:t>L3 </a:t>
            </a:r>
            <a:r>
              <a:rPr lang="ko-KR" altLang="en-US" dirty="0"/>
              <a:t>기능 모듈 레이어</a:t>
            </a:r>
            <a:endParaRPr lang="en-US" altLang="ko-KR" dirty="0"/>
          </a:p>
          <a:p>
            <a:r>
              <a:rPr lang="en-US" altLang="ko-KR" dirty="0"/>
              <a:t>==================</a:t>
            </a:r>
          </a:p>
          <a:p>
            <a:r>
              <a:rPr lang="en-US" altLang="ko-KR" dirty="0"/>
              <a:t>L4 </a:t>
            </a:r>
            <a:r>
              <a:rPr lang="ko-KR" altLang="en-US" dirty="0"/>
              <a:t>종속 레이어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</a:t>
            </a:r>
            <a:r>
              <a:rPr lang="ko-KR" altLang="en-US" dirty="0"/>
              <a:t>모든 문제는 항상 종속에서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126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9E308-263D-F95F-855B-4979BF2C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 스크럼 플랜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EC6163-6885-FB4E-8B83-DB6C2B30A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74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4200C-9DCE-167D-D370-3B40F25A5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DF19F8-1B10-F3A0-875D-E324C84A0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 경험 있는 프로토타입 개발법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레이어 구조로 인한 책임 한정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모듈화로 분산 개발</a:t>
            </a:r>
            <a:r>
              <a:rPr lang="en-US" altLang="ko-KR" dirty="0"/>
              <a:t> </a:t>
            </a:r>
            <a:r>
              <a:rPr lang="ko-KR" altLang="en-US" dirty="0"/>
              <a:t>활성화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필요하면 요청 가능한 회의 소집 체계 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34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51364-6774-ABB1-3C1D-3312D87C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도출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E58D4-F848-6AC7-0F84-31F47B0A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현재 회의 구조 유지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기능 주개발자를 중심으로 인력 요청 및 제공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주개발자들이 필수 기능 개발 완료 시점 추적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스크럼 보고서 추가 </a:t>
            </a:r>
            <a:endParaRPr lang="en-US" altLang="ko-KR" dirty="0"/>
          </a:p>
          <a:p>
            <a:pPr lvl="1"/>
            <a:r>
              <a:rPr lang="ko-KR" altLang="en-US" dirty="0"/>
              <a:t>이전까지 한 것</a:t>
            </a:r>
            <a:endParaRPr lang="en-US" altLang="ko-KR" dirty="0"/>
          </a:p>
          <a:p>
            <a:pPr lvl="1"/>
            <a:r>
              <a:rPr lang="ko-KR" altLang="en-US" dirty="0"/>
              <a:t>지금 할 것 </a:t>
            </a:r>
            <a:r>
              <a:rPr lang="en-US" altLang="ko-KR" dirty="0"/>
              <a:t>or </a:t>
            </a:r>
            <a:r>
              <a:rPr lang="ko-KR" altLang="en-US" dirty="0"/>
              <a:t>지금까지 한 것</a:t>
            </a:r>
            <a:endParaRPr lang="en-US" altLang="ko-KR" dirty="0"/>
          </a:p>
          <a:p>
            <a:pPr lvl="1"/>
            <a:r>
              <a:rPr lang="ko-KR" altLang="en-US" dirty="0"/>
              <a:t>문제 사항이나 노트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6354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7E77-6ED3-C1D4-4045-5D8CE4D6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5DE556-5395-68F1-AB66-826F0E86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스크럼 보고서에 대해서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B766C0-1205-4772-A8A8-8AEC331AD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690688"/>
            <a:ext cx="7965141" cy="441661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BD0A1-C66D-D5E8-2274-C77A37C8B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6541" y="1690688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ko-KR" altLang="en-US" dirty="0"/>
              <a:t>현재 일자별 구조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주 기능 집합으로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업무들을 구조화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할 수도 있을 것임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템플릿화 가능성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778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E2CEB-E4FE-3E4B-AB18-D1B58FB49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BC9EC-1092-E542-EB1D-483B2864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532094" cy="1248522"/>
          </a:xfrm>
        </p:spPr>
        <p:txBody>
          <a:bodyPr/>
          <a:lstStyle/>
          <a:p>
            <a:r>
              <a:rPr lang="ko-KR" altLang="en-US" dirty="0"/>
              <a:t>예시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86BD3B-00B9-9847-0941-01E35D7DBD55}"/>
              </a:ext>
            </a:extLst>
          </p:cNvPr>
          <p:cNvSpPr txBox="1"/>
          <p:nvPr/>
        </p:nvSpPr>
        <p:spPr>
          <a:xfrm>
            <a:off x="347382" y="1290918"/>
            <a:ext cx="11497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Date : 05/09 - 05/15</a:t>
            </a:r>
          </a:p>
          <a:p>
            <a:r>
              <a:rPr lang="en-US" altLang="ko-KR" dirty="0"/>
              <a:t>[</a:t>
            </a:r>
            <a:r>
              <a:rPr lang="ko-KR" altLang="en-US" dirty="0"/>
              <a:t>에디터</a:t>
            </a:r>
            <a:r>
              <a:rPr lang="en-US" altLang="ko-KR" dirty="0"/>
              <a:t>]		             </a:t>
            </a:r>
            <a:r>
              <a:rPr lang="ko-KR" altLang="en-US" dirty="0"/>
              <a:t>업무 내용</a:t>
            </a:r>
            <a:r>
              <a:rPr lang="en-US" altLang="ko-KR" dirty="0"/>
              <a:t>		</a:t>
            </a:r>
            <a:r>
              <a:rPr lang="ko-KR" altLang="en-US" dirty="0"/>
              <a:t>진행도</a:t>
            </a:r>
            <a:r>
              <a:rPr lang="en-US" altLang="ko-KR" dirty="0"/>
              <a:t>		</a:t>
            </a:r>
            <a:r>
              <a:rPr lang="ko-KR" altLang="en-US" dirty="0"/>
              <a:t>담당자</a:t>
            </a:r>
            <a:r>
              <a:rPr lang="en-US" altLang="ko-KR" dirty="0"/>
              <a:t>		</a:t>
            </a:r>
            <a:r>
              <a:rPr lang="ko-KR" altLang="en-US" dirty="0"/>
              <a:t>추가 기술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db</a:t>
            </a:r>
            <a:r>
              <a:rPr lang="en-US" altLang="ko-KR" dirty="0"/>
              <a:t> main  	</a:t>
            </a:r>
            <a:r>
              <a:rPr lang="ko-KR" altLang="en-US" dirty="0"/>
              <a:t>기능</a:t>
            </a:r>
            <a:r>
              <a:rPr lang="en-US" altLang="ko-KR" dirty="0"/>
              <a:t>	  </a:t>
            </a:r>
            <a:r>
              <a:rPr lang="ko-KR" altLang="en-US" dirty="0"/>
              <a:t>기능 구현</a:t>
            </a:r>
            <a:r>
              <a:rPr lang="en-US" altLang="ko-KR" dirty="0"/>
              <a:t>		100%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구조 </a:t>
            </a:r>
            <a:r>
              <a:rPr lang="ko-KR" altLang="en-US" dirty="0" err="1"/>
              <a:t>리펙터링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 </a:t>
            </a:r>
            <a:r>
              <a:rPr lang="ko-KR" altLang="en-US" dirty="0"/>
              <a:t>디자인 조정 </a:t>
            </a:r>
            <a:r>
              <a:rPr lang="en-US" altLang="ko-KR" dirty="0"/>
              <a:t>		80%		</a:t>
            </a:r>
            <a:r>
              <a:rPr lang="ko-KR" altLang="en-US" dirty="0"/>
              <a:t>김태영</a:t>
            </a:r>
            <a:r>
              <a:rPr lang="en-US" altLang="ko-KR" dirty="0"/>
              <a:t>	</a:t>
            </a:r>
          </a:p>
          <a:p>
            <a:r>
              <a:rPr lang="en-US" altLang="ko-KR" dirty="0"/>
              <a:t>		</a:t>
            </a:r>
          </a:p>
          <a:p>
            <a:r>
              <a:rPr lang="en-US" altLang="ko-KR" dirty="0"/>
              <a:t>  table type 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 기능 구현</a:t>
            </a:r>
            <a:r>
              <a:rPr lang="en-US" altLang="ko-KR" dirty="0"/>
              <a:t>		20%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구조 </a:t>
            </a:r>
            <a:r>
              <a:rPr lang="ko-KR" altLang="en-US" dirty="0" err="1"/>
              <a:t>리펙터링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     -			50%		</a:t>
            </a:r>
            <a:r>
              <a:rPr lang="ko-KR" altLang="en-US" dirty="0"/>
              <a:t>김태영</a:t>
            </a:r>
            <a:r>
              <a:rPr lang="en-US" altLang="ko-KR" dirty="0"/>
              <a:t>	        </a:t>
            </a:r>
            <a:r>
              <a:rPr lang="ko-KR" altLang="en-US" dirty="0"/>
              <a:t>기능 완성 대기중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table list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 기능 구현</a:t>
            </a:r>
            <a:r>
              <a:rPr lang="en-US" altLang="ko-KR" dirty="0"/>
              <a:t>		100%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구조 </a:t>
            </a:r>
            <a:r>
              <a:rPr lang="ko-KR" altLang="en-US" dirty="0" err="1"/>
              <a:t>리펙터링</a:t>
            </a:r>
            <a:r>
              <a:rPr lang="ko-KR" altLang="en-US" dirty="0"/>
              <a:t> 및 최적화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</a:t>
            </a:r>
            <a:r>
              <a:rPr lang="ko-KR" altLang="en-US" dirty="0"/>
              <a:t>디자인 조정 </a:t>
            </a:r>
            <a:r>
              <a:rPr lang="en-US" altLang="ko-KR" dirty="0"/>
              <a:t>		80%		</a:t>
            </a:r>
            <a:r>
              <a:rPr lang="ko-KR" altLang="en-US" dirty="0"/>
              <a:t>김태영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en-US" altLang="ko-KR" dirty="0"/>
              <a:t>  </a:t>
            </a:r>
            <a:r>
              <a:rPr lang="en-US" altLang="ko-KR" dirty="0" err="1"/>
              <a:t>sqlcil</a:t>
            </a:r>
            <a:r>
              <a:rPr lang="en-US" altLang="ko-KR" dirty="0"/>
              <a:t>	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 기능 구현</a:t>
            </a:r>
            <a:r>
              <a:rPr lang="en-US" altLang="ko-KR" dirty="0"/>
              <a:t>		100%		</a:t>
            </a:r>
            <a:r>
              <a:rPr lang="ko-KR" altLang="en-US" dirty="0"/>
              <a:t>윤하민 </a:t>
            </a:r>
            <a:r>
              <a:rPr lang="en-US" altLang="ko-KR" dirty="0"/>
              <a:t>	    </a:t>
            </a:r>
            <a:r>
              <a:rPr lang="ko-KR" altLang="en-US" dirty="0"/>
              <a:t>일부 기능 </a:t>
            </a:r>
            <a:r>
              <a:rPr lang="en-US" altLang="ko-KR" dirty="0"/>
              <a:t>(</a:t>
            </a:r>
            <a:r>
              <a:rPr lang="ko-KR" altLang="en-US" dirty="0"/>
              <a:t>정지</a:t>
            </a:r>
            <a:r>
              <a:rPr lang="en-US" altLang="ko-KR" dirty="0"/>
              <a:t>)</a:t>
            </a:r>
            <a:r>
              <a:rPr lang="ko-KR" altLang="en-US" dirty="0"/>
              <a:t>구현 불가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디자인</a:t>
            </a:r>
            <a:r>
              <a:rPr lang="en-US" altLang="ko-KR" dirty="0"/>
              <a:t>	 </a:t>
            </a:r>
            <a:r>
              <a:rPr lang="ko-KR" altLang="en-US" dirty="0"/>
              <a:t>디자인 조정 </a:t>
            </a:r>
            <a:r>
              <a:rPr lang="en-US" altLang="ko-KR" dirty="0"/>
              <a:t>		80%		</a:t>
            </a:r>
            <a:r>
              <a:rPr lang="ko-KR" altLang="en-US" dirty="0"/>
              <a:t>김태영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 err="1"/>
              <a:t>editer</a:t>
            </a:r>
            <a:r>
              <a:rPr lang="en-US" altLang="ko-KR" dirty="0"/>
              <a:t> sys	</a:t>
            </a:r>
            <a:r>
              <a:rPr lang="ko-KR" altLang="en-US" dirty="0"/>
              <a:t>기능</a:t>
            </a:r>
            <a:r>
              <a:rPr lang="en-US" altLang="ko-KR" dirty="0"/>
              <a:t>	</a:t>
            </a:r>
            <a:r>
              <a:rPr lang="ko-KR" altLang="en-US" dirty="0"/>
              <a:t>객체 관리</a:t>
            </a:r>
            <a:r>
              <a:rPr lang="en-US" altLang="ko-KR" dirty="0"/>
              <a:t>		40%		</a:t>
            </a:r>
            <a:r>
              <a:rPr lang="ko-KR" altLang="en-US" dirty="0"/>
              <a:t>윤하민              객체 추적 중임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연결</a:t>
            </a:r>
            <a:r>
              <a:rPr lang="en-US" altLang="ko-KR" dirty="0"/>
              <a:t>	</a:t>
            </a:r>
            <a:r>
              <a:rPr lang="ko-KR" altLang="en-US" dirty="0"/>
              <a:t>경로 연결</a:t>
            </a:r>
            <a:r>
              <a:rPr lang="en-US" altLang="ko-KR" dirty="0"/>
              <a:t>		0%	       </a:t>
            </a:r>
            <a:r>
              <a:rPr lang="ko-KR" altLang="en-US" dirty="0"/>
              <a:t>윤하민</a:t>
            </a:r>
            <a:r>
              <a:rPr lang="en-US" altLang="ko-KR" dirty="0"/>
              <a:t>, </a:t>
            </a:r>
            <a:r>
              <a:rPr lang="ko-KR" altLang="en-US" dirty="0"/>
              <a:t>김태영</a:t>
            </a:r>
            <a:r>
              <a:rPr lang="en-US" altLang="ko-KR" dirty="0"/>
              <a:t>       </a:t>
            </a:r>
            <a:r>
              <a:rPr lang="ko-KR" altLang="en-US" dirty="0"/>
              <a:t>전체 </a:t>
            </a:r>
            <a:r>
              <a:rPr lang="ko-KR" altLang="en-US" dirty="0" err="1"/>
              <a:t>구현후</a:t>
            </a:r>
            <a:r>
              <a:rPr lang="ko-KR" altLang="en-US" dirty="0"/>
              <a:t> 최종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추가 기술 </a:t>
            </a:r>
            <a:r>
              <a:rPr lang="en-US" altLang="ko-KR" dirty="0"/>
              <a:t>: </a:t>
            </a:r>
            <a:r>
              <a:rPr lang="ko-KR" altLang="en-US" dirty="0"/>
              <a:t>에디터 설정과 공유할 자료들을 미리 고려할 필요 있음 </a:t>
            </a:r>
            <a:r>
              <a:rPr lang="en-US" altLang="ko-KR" dirty="0"/>
              <a:t>(</a:t>
            </a:r>
            <a:r>
              <a:rPr lang="ko-KR" altLang="en-US" dirty="0"/>
              <a:t>전체 색조</a:t>
            </a:r>
            <a:r>
              <a:rPr lang="en-US" altLang="ko-KR" dirty="0"/>
              <a:t>, </a:t>
            </a:r>
            <a:r>
              <a:rPr lang="ko-KR" altLang="en-US" dirty="0"/>
              <a:t>페이지 당 자료 수</a:t>
            </a:r>
            <a:r>
              <a:rPr lang="en-US" altLang="ko-KR" dirty="0"/>
              <a:t>, </a:t>
            </a:r>
            <a:r>
              <a:rPr lang="ko-KR" altLang="en-US" dirty="0"/>
              <a:t>폰트 크기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4845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867</Words>
  <Application>Microsoft Office PowerPoint</Application>
  <PresentationFormat>와이드스크린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Noto Sans KR</vt:lpstr>
      <vt:lpstr>맑은 고딕</vt:lpstr>
      <vt:lpstr>Arial</vt:lpstr>
      <vt:lpstr>Office 테마</vt:lpstr>
      <vt:lpstr>개발방법론</vt:lpstr>
      <vt:lpstr>무엇을 구현할 건가</vt:lpstr>
      <vt:lpstr>어떻게 구현할 건가(구조방법론)</vt:lpstr>
      <vt:lpstr>어떻게 구현할 건가(개발방법론)</vt:lpstr>
      <vt:lpstr>팀 스크럼 플랜</vt:lpstr>
      <vt:lpstr>분석</vt:lpstr>
      <vt:lpstr>도출 사항</vt:lpstr>
      <vt:lpstr>스크럼 보고서에 대해서</vt:lpstr>
      <vt:lpstr>예시</vt:lpstr>
      <vt:lpstr>출시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개발방법론</dc:title>
  <dc:creator>하민 윤</dc:creator>
  <cp:lastModifiedBy>rlaxodud7737@naver.com</cp:lastModifiedBy>
  <cp:revision>3</cp:revision>
  <dcterms:created xsi:type="dcterms:W3CDTF">2025-05-15T15:26:01Z</dcterms:created>
  <dcterms:modified xsi:type="dcterms:W3CDTF">2025-05-16T01:00:48Z</dcterms:modified>
</cp:coreProperties>
</file>