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E7DA-FD84-6375-5602-075F8883E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2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E8EF0-B259-0CD7-303F-05482F309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2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2734E-1FFB-D731-A669-00A09D15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A738-660E-47FE-B78B-93E0B9188571}" type="datetimeFigureOut">
              <a:rPr lang="en-029" smtClean="0"/>
              <a:t>06/09/2022</a:t>
            </a:fld>
            <a:endParaRPr lang="en-02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E7DA-B120-6D35-0480-70E1E83F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70659-6B44-EB5F-2F71-E7413880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4D0-3985-4A2E-8855-94784B4B6360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273911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8021-04ED-DA67-40A4-FE9BAD36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2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9C2B4-DFC1-FCFC-2B0A-92CB50DE7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2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6E151-79D7-8BDD-26B7-0E336AEA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A738-660E-47FE-B78B-93E0B9188571}" type="datetimeFigureOut">
              <a:rPr lang="en-029" smtClean="0"/>
              <a:t>06/09/2022</a:t>
            </a:fld>
            <a:endParaRPr lang="en-02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E09CD-E666-5034-C810-5FBCF9BE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30ED0-7735-C561-154D-E90C7237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4D0-3985-4A2E-8855-94784B4B6360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217638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DD2C4-7C02-8EB1-9D13-BB4F9119D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2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F30E5-FA3B-CD88-B720-933FAFA61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2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507CC-8CB1-C4B1-0C4C-13FCB656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A738-660E-47FE-B78B-93E0B9188571}" type="datetimeFigureOut">
              <a:rPr lang="en-029" smtClean="0"/>
              <a:t>06/09/2022</a:t>
            </a:fld>
            <a:endParaRPr lang="en-02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AB8AA-830F-5715-319B-963FE6EF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8EB8E-3D7B-B2BC-0DA5-17F83E9A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4D0-3985-4A2E-8855-94784B4B6360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207910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2F1F-EA73-3155-8854-8714EEDB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2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107D5-77BF-2F99-7625-4F145C1FA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2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AB540-9788-671F-65E1-09C10E88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A738-660E-47FE-B78B-93E0B9188571}" type="datetimeFigureOut">
              <a:rPr lang="en-029" smtClean="0"/>
              <a:t>06/09/2022</a:t>
            </a:fld>
            <a:endParaRPr lang="en-02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80B68-A17E-8641-B544-4669428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B141E-0230-9700-AF8E-386304A5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4D0-3985-4A2E-8855-94784B4B6360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429406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E46E-680F-F518-2EB4-6D7766A3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2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06425-659A-11F6-B498-DD133C0BD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E9E29-DBF3-BB22-4304-61933F86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A738-660E-47FE-B78B-93E0B9188571}" type="datetimeFigureOut">
              <a:rPr lang="en-029" smtClean="0"/>
              <a:t>06/09/2022</a:t>
            </a:fld>
            <a:endParaRPr lang="en-02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6362-01F6-64A8-FD54-0268A8EF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8F72-CEA9-56C9-423A-CCE88088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4D0-3985-4A2E-8855-94784B4B6360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263626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EDBC-BB66-D868-ABC8-6F880CB5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2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36F1E-F2BF-934B-16B0-7EC90B492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2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26437-8A46-C210-5291-00CFFDB1E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2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F4ED5-A0C3-474B-100B-25F5E6A6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A738-660E-47FE-B78B-93E0B9188571}" type="datetimeFigureOut">
              <a:rPr lang="en-029" smtClean="0"/>
              <a:t>06/09/2022</a:t>
            </a:fld>
            <a:endParaRPr lang="en-02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AA84F-449A-F47D-08C5-12542A3C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F38B8-60D6-2C12-D08F-D96F1E41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4D0-3985-4A2E-8855-94784B4B6360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347714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AC51-2ABC-355E-7CBB-44245F7C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2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5B564-6F57-9BE4-B84C-7E804859B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6CB59-728E-A2BB-F4E3-95DE73952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2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60C13-6140-8ABE-C98D-0BF38FEC3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2F8C0-AD1A-9192-9E2E-8682DD135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2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9BC71-7A88-3D8C-7468-0A870B51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A738-660E-47FE-B78B-93E0B9188571}" type="datetimeFigureOut">
              <a:rPr lang="en-029" smtClean="0"/>
              <a:t>06/09/2022</a:t>
            </a:fld>
            <a:endParaRPr lang="en-02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E21D2-8BA0-0816-4213-631F6A7B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A7726-8750-CB43-A0C1-0F67267F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4D0-3985-4A2E-8855-94784B4B6360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67151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8FD9C-55DA-DE99-F3D4-7B6FED76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2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D0382-98AB-A389-0C56-4D04D3F3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A738-660E-47FE-B78B-93E0B9188571}" type="datetimeFigureOut">
              <a:rPr lang="en-029" smtClean="0"/>
              <a:t>06/09/2022</a:t>
            </a:fld>
            <a:endParaRPr lang="en-02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23B45-8778-AE74-2B75-6C9EEF7F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7D7CC-49DC-B757-3E06-864C44D9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4D0-3985-4A2E-8855-94784B4B6360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57030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C95B9-CFAB-E003-108A-CE489CB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A738-660E-47FE-B78B-93E0B9188571}" type="datetimeFigureOut">
              <a:rPr lang="en-029" smtClean="0"/>
              <a:t>06/09/2022</a:t>
            </a:fld>
            <a:endParaRPr lang="en-02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63B3B3-2467-ECB8-9222-9A8A6571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71C80-6261-137B-A517-4C003732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4D0-3985-4A2E-8855-94784B4B6360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281946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9C00-DA60-08FF-ED27-28ADDDF8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2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B583B-3291-9760-DAAF-7967F6834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2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4AC47-4950-FD54-323B-99D526003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C7623-CB74-5491-010E-F9BCCE24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A738-660E-47FE-B78B-93E0B9188571}" type="datetimeFigureOut">
              <a:rPr lang="en-029" smtClean="0"/>
              <a:t>06/09/2022</a:t>
            </a:fld>
            <a:endParaRPr lang="en-02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01D80-21F3-6D9D-253D-B0634E23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01DE6-D2EE-5CAB-A2A4-6BDC55E5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4D0-3985-4A2E-8855-94784B4B6360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164675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DCC0-9070-EE57-23AF-7A2B35EB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2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8BBB1-05BF-7D24-D54A-48A1CCB94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2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4749F-E0D8-9508-8DCA-6076B9A26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8EA9D-9B5B-5B95-578A-534B7CA1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A738-660E-47FE-B78B-93E0B9188571}" type="datetimeFigureOut">
              <a:rPr lang="en-029" smtClean="0"/>
              <a:t>06/09/2022</a:t>
            </a:fld>
            <a:endParaRPr lang="en-02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09CB4-E48A-D08A-39F3-5C177491B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7404F-75FA-0D7B-D68F-8E722E00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4D0-3985-4A2E-8855-94784B4B6360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124923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D38C1-931D-FBCC-B990-5E3CACAE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2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83B90-0862-5797-822A-3D6E31C33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2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9A767-CCB7-D1D4-FD11-BF860165D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8A738-660E-47FE-B78B-93E0B9188571}" type="datetimeFigureOut">
              <a:rPr lang="en-029" smtClean="0"/>
              <a:t>06/09/2022</a:t>
            </a:fld>
            <a:endParaRPr lang="en-02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E9223-48B0-F628-F86D-9BB76994D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2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789BD-71A4-2CDE-5A47-D2BABEA82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724D0-3985-4A2E-8855-94784B4B6360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42098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2F11AD-D760-6CC9-21DA-3A6242C4D4AA}"/>
              </a:ext>
            </a:extLst>
          </p:cNvPr>
          <p:cNvCxnSpPr>
            <a:cxnSpLocks/>
          </p:cNvCxnSpPr>
          <p:nvPr/>
        </p:nvCxnSpPr>
        <p:spPr>
          <a:xfrm>
            <a:off x="1233577" y="3140015"/>
            <a:ext cx="0" cy="1923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815437-D8F5-6617-D37D-A6461BDB4A36}"/>
              </a:ext>
            </a:extLst>
          </p:cNvPr>
          <p:cNvCxnSpPr/>
          <p:nvPr/>
        </p:nvCxnSpPr>
        <p:spPr>
          <a:xfrm>
            <a:off x="854014" y="4623758"/>
            <a:ext cx="9721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C1F4FA-67C0-F46B-FC03-28D4DB35B704}"/>
              </a:ext>
            </a:extLst>
          </p:cNvPr>
          <p:cNvSpPr txBox="1"/>
          <p:nvPr/>
        </p:nvSpPr>
        <p:spPr>
          <a:xfrm>
            <a:off x="520319" y="174517"/>
            <a:ext cx="496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Modelo</a:t>
            </a:r>
            <a:r>
              <a:rPr lang="en-US" b="1" dirty="0"/>
              <a:t> com </a:t>
            </a:r>
            <a:r>
              <a:rPr lang="en-US" b="1" dirty="0" err="1"/>
              <a:t>escalonamento</a:t>
            </a:r>
            <a:r>
              <a:rPr lang="en-US" b="1" dirty="0"/>
              <a:t> RM(Rate Monotonic)</a:t>
            </a:r>
            <a:endParaRPr lang="en-029" b="1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F8047F8-8B3C-619A-DD80-3C2425BD4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62339"/>
              </p:ext>
            </p:extLst>
          </p:nvPr>
        </p:nvGraphicFramePr>
        <p:xfrm>
          <a:off x="1233577" y="914784"/>
          <a:ext cx="9540424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2483">
                  <a:extLst>
                    <a:ext uri="{9D8B030D-6E8A-4147-A177-3AD203B41FA5}">
                      <a16:colId xmlns:a16="http://schemas.microsoft.com/office/drawing/2014/main" val="3840376014"/>
                    </a:ext>
                  </a:extLst>
                </a:gridCol>
                <a:gridCol w="1461451">
                  <a:extLst>
                    <a:ext uri="{9D8B030D-6E8A-4147-A177-3AD203B41FA5}">
                      <a16:colId xmlns:a16="http://schemas.microsoft.com/office/drawing/2014/main" val="2849958073"/>
                    </a:ext>
                  </a:extLst>
                </a:gridCol>
                <a:gridCol w="1461451">
                  <a:extLst>
                    <a:ext uri="{9D8B030D-6E8A-4147-A177-3AD203B41FA5}">
                      <a16:colId xmlns:a16="http://schemas.microsoft.com/office/drawing/2014/main" val="832188823"/>
                    </a:ext>
                  </a:extLst>
                </a:gridCol>
                <a:gridCol w="1461451">
                  <a:extLst>
                    <a:ext uri="{9D8B030D-6E8A-4147-A177-3AD203B41FA5}">
                      <a16:colId xmlns:a16="http://schemas.microsoft.com/office/drawing/2014/main" val="3747344561"/>
                    </a:ext>
                  </a:extLst>
                </a:gridCol>
                <a:gridCol w="1461451">
                  <a:extLst>
                    <a:ext uri="{9D8B030D-6E8A-4147-A177-3AD203B41FA5}">
                      <a16:colId xmlns:a16="http://schemas.microsoft.com/office/drawing/2014/main" val="591143261"/>
                    </a:ext>
                  </a:extLst>
                </a:gridCol>
                <a:gridCol w="1512137">
                  <a:extLst>
                    <a:ext uri="{9D8B030D-6E8A-4147-A177-3AD203B41FA5}">
                      <a16:colId xmlns:a16="http://schemas.microsoft.com/office/drawing/2014/main" val="3415596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Tarefa</a:t>
                      </a:r>
                      <a:endParaRPr lang="en-029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Ji</a:t>
                      </a:r>
                      <a:endParaRPr lang="en-02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</a:t>
                      </a:r>
                      <a:endParaRPr lang="en-02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</a:t>
                      </a:r>
                      <a:endParaRPr lang="en-02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</a:t>
                      </a:r>
                      <a:endParaRPr lang="en-02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prioridade</a:t>
                      </a:r>
                      <a:endParaRPr lang="en-02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897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T1: </a:t>
                      </a:r>
                      <a:r>
                        <a:rPr lang="en-US" dirty="0" err="1"/>
                        <a:t>Corretora</a:t>
                      </a:r>
                      <a:endParaRPr lang="en-029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  <a:endParaRPr lang="en-02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en-02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en-02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alta</a:t>
                      </a:r>
                      <a:r>
                        <a:rPr lang="en-US" dirty="0"/>
                        <a:t>”</a:t>
                      </a:r>
                      <a:endParaRPr lang="en-02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0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T2: </a:t>
                      </a:r>
                      <a:r>
                        <a:rPr lang="en-US" dirty="0" err="1"/>
                        <a:t>Cliente</a:t>
                      </a:r>
                      <a:endParaRPr lang="en-029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02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en-02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02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02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baixa</a:t>
                      </a:r>
                      <a:r>
                        <a:rPr lang="en-US" dirty="0"/>
                        <a:t>”</a:t>
                      </a:r>
                      <a:endParaRPr lang="en-02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45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T3: </a:t>
                      </a:r>
                      <a:r>
                        <a:rPr lang="en-US" dirty="0" err="1"/>
                        <a:t>Compra</a:t>
                      </a:r>
                      <a:r>
                        <a:rPr lang="en-US" dirty="0"/>
                        <a:t>/Venda</a:t>
                      </a:r>
                      <a:endParaRPr lang="en-029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02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02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  <a:endParaRPr lang="en-02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  <a:endParaRPr lang="en-02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“media”</a:t>
                      </a:r>
                      <a:endParaRPr lang="en-02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06040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42194C-360F-A4FA-16C5-85BC972DC997}"/>
              </a:ext>
            </a:extLst>
          </p:cNvPr>
          <p:cNvCxnSpPr/>
          <p:nvPr/>
        </p:nvCxnSpPr>
        <p:spPr>
          <a:xfrm>
            <a:off x="1658112" y="4623758"/>
            <a:ext cx="0" cy="17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DAE7792-430E-EA9D-816E-56622BBA284A}"/>
              </a:ext>
            </a:extLst>
          </p:cNvPr>
          <p:cNvCxnSpPr/>
          <p:nvPr/>
        </p:nvCxnSpPr>
        <p:spPr>
          <a:xfrm>
            <a:off x="2106866" y="4623758"/>
            <a:ext cx="0" cy="17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649FC9-E1BD-155A-4B9C-36FD0062F767}"/>
              </a:ext>
            </a:extLst>
          </p:cNvPr>
          <p:cNvCxnSpPr/>
          <p:nvPr/>
        </p:nvCxnSpPr>
        <p:spPr>
          <a:xfrm>
            <a:off x="2596896" y="4623758"/>
            <a:ext cx="0" cy="17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10574E-AC8C-BFEA-5E94-96181ED3B90F}"/>
              </a:ext>
            </a:extLst>
          </p:cNvPr>
          <p:cNvCxnSpPr/>
          <p:nvPr/>
        </p:nvCxnSpPr>
        <p:spPr>
          <a:xfrm>
            <a:off x="3094418" y="4623758"/>
            <a:ext cx="0" cy="17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5B165B-12BF-268B-3DE3-54DB645321EC}"/>
              </a:ext>
            </a:extLst>
          </p:cNvPr>
          <p:cNvCxnSpPr/>
          <p:nvPr/>
        </p:nvCxnSpPr>
        <p:spPr>
          <a:xfrm>
            <a:off x="3541776" y="4623758"/>
            <a:ext cx="0" cy="17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404363-8143-08B6-671C-F953B4270741}"/>
              </a:ext>
            </a:extLst>
          </p:cNvPr>
          <p:cNvCxnSpPr/>
          <p:nvPr/>
        </p:nvCxnSpPr>
        <p:spPr>
          <a:xfrm>
            <a:off x="3990530" y="4623758"/>
            <a:ext cx="0" cy="17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4B922A-C473-9561-6722-0C4AFC5F9474}"/>
              </a:ext>
            </a:extLst>
          </p:cNvPr>
          <p:cNvCxnSpPr/>
          <p:nvPr/>
        </p:nvCxnSpPr>
        <p:spPr>
          <a:xfrm>
            <a:off x="4480560" y="4623758"/>
            <a:ext cx="0" cy="17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D0A17D-9EC3-2D43-111F-63B593959C3F}"/>
              </a:ext>
            </a:extLst>
          </p:cNvPr>
          <p:cNvCxnSpPr/>
          <p:nvPr/>
        </p:nvCxnSpPr>
        <p:spPr>
          <a:xfrm>
            <a:off x="4978082" y="4623758"/>
            <a:ext cx="0" cy="17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9A3F7B9-EF2A-6F85-7280-7052B6838A44}"/>
              </a:ext>
            </a:extLst>
          </p:cNvPr>
          <p:cNvSpPr/>
          <p:nvPr/>
        </p:nvSpPr>
        <p:spPr>
          <a:xfrm>
            <a:off x="1233577" y="4088921"/>
            <a:ext cx="873289" cy="5348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29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045A47-F8D2-0843-3549-F9041305958F}"/>
              </a:ext>
            </a:extLst>
          </p:cNvPr>
          <p:cNvSpPr/>
          <p:nvPr/>
        </p:nvSpPr>
        <p:spPr>
          <a:xfrm>
            <a:off x="2106866" y="4088891"/>
            <a:ext cx="986156" cy="5348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4795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46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Rafael</dc:creator>
  <cp:lastModifiedBy>Hugo Rafael</cp:lastModifiedBy>
  <cp:revision>2</cp:revision>
  <dcterms:created xsi:type="dcterms:W3CDTF">2022-09-06T02:49:59Z</dcterms:created>
  <dcterms:modified xsi:type="dcterms:W3CDTF">2022-09-07T07:44:25Z</dcterms:modified>
</cp:coreProperties>
</file>