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375" r:id="rId2"/>
    <p:sldId id="446" r:id="rId3"/>
    <p:sldId id="1378" r:id="rId4"/>
    <p:sldId id="1391" r:id="rId5"/>
    <p:sldId id="1390" r:id="rId6"/>
    <p:sldId id="1392" r:id="rId7"/>
    <p:sldId id="1385" r:id="rId8"/>
    <p:sldId id="1389" r:id="rId9"/>
    <p:sldId id="1386" r:id="rId10"/>
    <p:sldId id="1387" r:id="rId11"/>
    <p:sldId id="1388" r:id="rId12"/>
    <p:sldId id="1393" r:id="rId13"/>
    <p:sldId id="1383" r:id="rId14"/>
    <p:sldId id="13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ey Guo" userId="990f32af-6b9e-40f4-85fb-31cef8fcaa7c" providerId="ADAL" clId="{2F607DF4-5CF6-4D23-AEC5-4968F41814FB}"/>
    <pc:docChg chg="undo redo custSel addSld delSld modSld sldOrd">
      <pc:chgData name="Haley Guo" userId="990f32af-6b9e-40f4-85fb-31cef8fcaa7c" providerId="ADAL" clId="{2F607DF4-5CF6-4D23-AEC5-4968F41814FB}" dt="2021-08-19T08:11:08.023" v="1487" actId="1076"/>
      <pc:docMkLst>
        <pc:docMk/>
      </pc:docMkLst>
      <pc:sldChg chg="addSp modSp">
        <pc:chgData name="Haley Guo" userId="990f32af-6b9e-40f4-85fb-31cef8fcaa7c" providerId="ADAL" clId="{2F607DF4-5CF6-4D23-AEC5-4968F41814FB}" dt="2021-08-19T05:09:23.178" v="1" actId="571"/>
        <pc:sldMkLst>
          <pc:docMk/>
          <pc:sldMk cId="3919465506" sldId="446"/>
        </pc:sldMkLst>
        <pc:spChg chg="add mod">
          <ac:chgData name="Haley Guo" userId="990f32af-6b9e-40f4-85fb-31cef8fcaa7c" providerId="ADAL" clId="{2F607DF4-5CF6-4D23-AEC5-4968F41814FB}" dt="2021-08-19T05:09:23.178" v="1" actId="571"/>
          <ac:spMkLst>
            <pc:docMk/>
            <pc:sldMk cId="3919465506" sldId="446"/>
            <ac:spMk id="6" creationId="{7FD0888C-D87E-47EF-8ED7-4223F1CA9832}"/>
          </ac:spMkLst>
        </pc:spChg>
      </pc:sldChg>
      <pc:sldChg chg="modSp mod">
        <pc:chgData name="Haley Guo" userId="990f32af-6b9e-40f4-85fb-31cef8fcaa7c" providerId="ADAL" clId="{2F607DF4-5CF6-4D23-AEC5-4968F41814FB}" dt="2021-08-19T06:05:04.963" v="849" actId="20577"/>
        <pc:sldMkLst>
          <pc:docMk/>
          <pc:sldMk cId="697876974" sldId="1378"/>
        </pc:sldMkLst>
        <pc:spChg chg="mod">
          <ac:chgData name="Haley Guo" userId="990f32af-6b9e-40f4-85fb-31cef8fcaa7c" providerId="ADAL" clId="{2F607DF4-5CF6-4D23-AEC5-4968F41814FB}" dt="2021-08-19T06:05:04.963" v="849" actId="20577"/>
          <ac:spMkLst>
            <pc:docMk/>
            <pc:sldMk cId="697876974" sldId="1378"/>
            <ac:spMk id="4" creationId="{4F5CF7F5-6E43-4956-AEA1-1361B7953887}"/>
          </ac:spMkLst>
        </pc:spChg>
      </pc:sldChg>
      <pc:sldChg chg="addSp delSp modSp del mod ord">
        <pc:chgData name="Haley Guo" userId="990f32af-6b9e-40f4-85fb-31cef8fcaa7c" providerId="ADAL" clId="{2F607DF4-5CF6-4D23-AEC5-4968F41814FB}" dt="2021-08-19T08:11:02.391" v="1486" actId="47"/>
        <pc:sldMkLst>
          <pc:docMk/>
          <pc:sldMk cId="2713638039" sldId="1382"/>
        </pc:sldMkLst>
        <pc:spChg chg="mod">
          <ac:chgData name="Haley Guo" userId="990f32af-6b9e-40f4-85fb-31cef8fcaa7c" providerId="ADAL" clId="{2F607DF4-5CF6-4D23-AEC5-4968F41814FB}" dt="2021-08-19T07:18:02.792" v="1355"/>
          <ac:spMkLst>
            <pc:docMk/>
            <pc:sldMk cId="2713638039" sldId="1382"/>
            <ac:spMk id="2" creationId="{FF8CF87E-9C8D-4970-9927-239E13C53DB6}"/>
          </ac:spMkLst>
        </pc:spChg>
        <pc:spChg chg="mod">
          <ac:chgData name="Haley Guo" userId="990f32af-6b9e-40f4-85fb-31cef8fcaa7c" providerId="ADAL" clId="{2F607DF4-5CF6-4D23-AEC5-4968F41814FB}" dt="2021-08-19T07:21:41.884" v="1433" actId="20577"/>
          <ac:spMkLst>
            <pc:docMk/>
            <pc:sldMk cId="2713638039" sldId="1382"/>
            <ac:spMk id="4" creationId="{FEA60719-17CA-4A11-9312-4E8F6C639DD3}"/>
          </ac:spMkLst>
        </pc:spChg>
        <pc:spChg chg="add del mod">
          <ac:chgData name="Haley Guo" userId="990f32af-6b9e-40f4-85fb-31cef8fcaa7c" providerId="ADAL" clId="{2F607DF4-5CF6-4D23-AEC5-4968F41814FB}" dt="2021-08-19T07:21:57.288" v="1435" actId="21"/>
          <ac:spMkLst>
            <pc:docMk/>
            <pc:sldMk cId="2713638039" sldId="1382"/>
            <ac:spMk id="6" creationId="{9F99240B-E50E-4300-BE77-87DEA1B24C09}"/>
          </ac:spMkLst>
        </pc:spChg>
        <pc:spChg chg="add del mod">
          <ac:chgData name="Haley Guo" userId="990f32af-6b9e-40f4-85fb-31cef8fcaa7c" providerId="ADAL" clId="{2F607DF4-5CF6-4D23-AEC5-4968F41814FB}" dt="2021-08-19T05:16:12.122" v="319" actId="21"/>
          <ac:spMkLst>
            <pc:docMk/>
            <pc:sldMk cId="2713638039" sldId="1382"/>
            <ac:spMk id="6" creationId="{D04ADCA3-C2DC-4EC2-8D64-1018B8CF5E5D}"/>
          </ac:spMkLst>
        </pc:spChg>
        <pc:spChg chg="add del mod">
          <ac:chgData name="Haley Guo" userId="990f32af-6b9e-40f4-85fb-31cef8fcaa7c" providerId="ADAL" clId="{2F607DF4-5CF6-4D23-AEC5-4968F41814FB}" dt="2021-08-19T07:18:08.223" v="1356" actId="21"/>
          <ac:spMkLst>
            <pc:docMk/>
            <pc:sldMk cId="2713638039" sldId="1382"/>
            <ac:spMk id="7" creationId="{94CCA4FD-D49F-45F0-ADD1-0EEFF2993A79}"/>
          </ac:spMkLst>
        </pc:spChg>
        <pc:graphicFrameChg chg="mod">
          <ac:chgData name="Haley Guo" userId="990f32af-6b9e-40f4-85fb-31cef8fcaa7c" providerId="ADAL" clId="{2F607DF4-5CF6-4D23-AEC5-4968F41814FB}" dt="2021-08-19T07:18:49.225" v="1361" actId="1076"/>
          <ac:graphicFrameMkLst>
            <pc:docMk/>
            <pc:sldMk cId="2713638039" sldId="1382"/>
            <ac:graphicFrameMk id="5" creationId="{2E9855D6-9DD2-44C6-9B4F-8840C0AC33E1}"/>
          </ac:graphicFrameMkLst>
        </pc:graphicFrameChg>
      </pc:sldChg>
      <pc:sldChg chg="modSp mod">
        <pc:chgData name="Haley Guo" userId="990f32af-6b9e-40f4-85fb-31cef8fcaa7c" providerId="ADAL" clId="{2F607DF4-5CF6-4D23-AEC5-4968F41814FB}" dt="2021-08-19T05:13:23" v="304"/>
        <pc:sldMkLst>
          <pc:docMk/>
          <pc:sldMk cId="4247534439" sldId="1383"/>
        </pc:sldMkLst>
        <pc:spChg chg="mod">
          <ac:chgData name="Haley Guo" userId="990f32af-6b9e-40f4-85fb-31cef8fcaa7c" providerId="ADAL" clId="{2F607DF4-5CF6-4D23-AEC5-4968F41814FB}" dt="2021-08-19T05:13:23" v="304"/>
          <ac:spMkLst>
            <pc:docMk/>
            <pc:sldMk cId="4247534439" sldId="1383"/>
            <ac:spMk id="4" creationId="{2CA5A1D7-894F-475A-933D-D0EFF10697B3}"/>
          </ac:spMkLst>
        </pc:spChg>
      </pc:sldChg>
      <pc:sldChg chg="addSp modSp mod">
        <pc:chgData name="Haley Guo" userId="990f32af-6b9e-40f4-85fb-31cef8fcaa7c" providerId="ADAL" clId="{2F607DF4-5CF6-4D23-AEC5-4968F41814FB}" dt="2021-08-19T07:22:03.856" v="1437" actId="1076"/>
        <pc:sldMkLst>
          <pc:docMk/>
          <pc:sldMk cId="2569569766" sldId="1385"/>
        </pc:sldMkLst>
        <pc:spChg chg="add mod">
          <ac:chgData name="Haley Guo" userId="990f32af-6b9e-40f4-85fb-31cef8fcaa7c" providerId="ADAL" clId="{2F607DF4-5CF6-4D23-AEC5-4968F41814FB}" dt="2021-08-19T07:22:03.856" v="1437" actId="1076"/>
          <ac:spMkLst>
            <pc:docMk/>
            <pc:sldMk cId="2569569766" sldId="1385"/>
            <ac:spMk id="29" creationId="{D473882B-6D3E-4EEE-8EC5-9FEC894C909D}"/>
          </ac:spMkLst>
        </pc:spChg>
      </pc:sldChg>
      <pc:sldChg chg="modSp">
        <pc:chgData name="Haley Guo" userId="990f32af-6b9e-40f4-85fb-31cef8fcaa7c" providerId="ADAL" clId="{2F607DF4-5CF6-4D23-AEC5-4968F41814FB}" dt="2021-08-19T05:15:20.449" v="314" actId="14100"/>
        <pc:sldMkLst>
          <pc:docMk/>
          <pc:sldMk cId="4151007279" sldId="1386"/>
        </pc:sldMkLst>
        <pc:graphicFrameChg chg="mod">
          <ac:chgData name="Haley Guo" userId="990f32af-6b9e-40f4-85fb-31cef8fcaa7c" providerId="ADAL" clId="{2F607DF4-5CF6-4D23-AEC5-4968F41814FB}" dt="2021-08-19T05:15:20.449" v="314" actId="14100"/>
          <ac:graphicFrameMkLst>
            <pc:docMk/>
            <pc:sldMk cId="4151007279" sldId="1386"/>
            <ac:graphicFrameMk id="29" creationId="{2F3D6F04-FEDE-41B3-9317-7FB5F6F1020D}"/>
          </ac:graphicFrameMkLst>
        </pc:graphicFrameChg>
      </pc:sldChg>
      <pc:sldChg chg="addSp delSp modSp mod">
        <pc:chgData name="Haley Guo" userId="990f32af-6b9e-40f4-85fb-31cef8fcaa7c" providerId="ADAL" clId="{2F607DF4-5CF6-4D23-AEC5-4968F41814FB}" dt="2021-08-19T05:18:33.741" v="409" actId="478"/>
        <pc:sldMkLst>
          <pc:docMk/>
          <pc:sldMk cId="3260353195" sldId="1387"/>
        </pc:sldMkLst>
        <pc:spChg chg="add del mod">
          <ac:chgData name="Haley Guo" userId="990f32af-6b9e-40f4-85fb-31cef8fcaa7c" providerId="ADAL" clId="{2F607DF4-5CF6-4D23-AEC5-4968F41814FB}" dt="2021-08-19T05:18:33.741" v="409" actId="478"/>
          <ac:spMkLst>
            <pc:docMk/>
            <pc:sldMk cId="3260353195" sldId="1387"/>
            <ac:spMk id="10" creationId="{81799D1E-5C95-4DA4-B35E-68F004C15B50}"/>
          </ac:spMkLst>
        </pc:spChg>
        <pc:picChg chg="add mod">
          <ac:chgData name="Haley Guo" userId="990f32af-6b9e-40f4-85fb-31cef8fcaa7c" providerId="ADAL" clId="{2F607DF4-5CF6-4D23-AEC5-4968F41814FB}" dt="2021-08-19T05:13:50.721" v="309" actId="1076"/>
          <ac:picMkLst>
            <pc:docMk/>
            <pc:sldMk cId="3260353195" sldId="1387"/>
            <ac:picMk id="9" creationId="{F7F4B77B-136F-4A53-99A1-0B4913917F75}"/>
          </ac:picMkLst>
        </pc:picChg>
      </pc:sldChg>
      <pc:sldChg chg="addSp modSp mod ord">
        <pc:chgData name="Haley Guo" userId="990f32af-6b9e-40f4-85fb-31cef8fcaa7c" providerId="ADAL" clId="{2F607DF4-5CF6-4D23-AEC5-4968F41814FB}" dt="2021-08-19T05:14:19.640" v="313" actId="1076"/>
        <pc:sldMkLst>
          <pc:docMk/>
          <pc:sldMk cId="2440950538" sldId="1388"/>
        </pc:sldMkLst>
        <pc:picChg chg="add mod">
          <ac:chgData name="Haley Guo" userId="990f32af-6b9e-40f4-85fb-31cef8fcaa7c" providerId="ADAL" clId="{2F607DF4-5CF6-4D23-AEC5-4968F41814FB}" dt="2021-08-19T05:14:19.640" v="313" actId="1076"/>
          <ac:picMkLst>
            <pc:docMk/>
            <pc:sldMk cId="2440950538" sldId="1388"/>
            <ac:picMk id="4" creationId="{ECA2B9B5-8E61-4A12-8C0C-BEB4A7DD26E9}"/>
          </ac:picMkLst>
        </pc:picChg>
      </pc:sldChg>
      <pc:sldChg chg="addSp delSp modSp new mod">
        <pc:chgData name="Haley Guo" userId="990f32af-6b9e-40f4-85fb-31cef8fcaa7c" providerId="ADAL" clId="{2F607DF4-5CF6-4D23-AEC5-4968F41814FB}" dt="2021-08-19T05:18:05.200" v="408" actId="478"/>
        <pc:sldMkLst>
          <pc:docMk/>
          <pc:sldMk cId="2319364453" sldId="1389"/>
        </pc:sldMkLst>
        <pc:spChg chg="mod">
          <ac:chgData name="Haley Guo" userId="990f32af-6b9e-40f4-85fb-31cef8fcaa7c" providerId="ADAL" clId="{2F607DF4-5CF6-4D23-AEC5-4968F41814FB}" dt="2021-08-19T05:16:44.613" v="352" actId="20577"/>
          <ac:spMkLst>
            <pc:docMk/>
            <pc:sldMk cId="2319364453" sldId="1389"/>
            <ac:spMk id="2" creationId="{9EB3BD99-BB68-48D8-84F1-BB475AED07E3}"/>
          </ac:spMkLst>
        </pc:spChg>
        <pc:spChg chg="add del mod">
          <ac:chgData name="Haley Guo" userId="990f32af-6b9e-40f4-85fb-31cef8fcaa7c" providerId="ADAL" clId="{2F607DF4-5CF6-4D23-AEC5-4968F41814FB}" dt="2021-08-19T05:18:05.200" v="408" actId="478"/>
          <ac:spMkLst>
            <pc:docMk/>
            <pc:sldMk cId="2319364453" sldId="1389"/>
            <ac:spMk id="3" creationId="{613DF61A-431E-49AE-AA62-02E4AD74B9DF}"/>
          </ac:spMkLst>
        </pc:spChg>
        <pc:spChg chg="add mod">
          <ac:chgData name="Haley Guo" userId="990f32af-6b9e-40f4-85fb-31cef8fcaa7c" providerId="ADAL" clId="{2F607DF4-5CF6-4D23-AEC5-4968F41814FB}" dt="2021-08-19T05:16:55.390" v="353"/>
          <ac:spMkLst>
            <pc:docMk/>
            <pc:sldMk cId="2319364453" sldId="1389"/>
            <ac:spMk id="4" creationId="{039EDD87-705F-4A38-9D89-E44B14FF2B94}"/>
          </ac:spMkLst>
        </pc:spChg>
        <pc:spChg chg="add mod">
          <ac:chgData name="Haley Guo" userId="990f32af-6b9e-40f4-85fb-31cef8fcaa7c" providerId="ADAL" clId="{2F607DF4-5CF6-4D23-AEC5-4968F41814FB}" dt="2021-08-19T05:17:42.367" v="396" actId="1076"/>
          <ac:spMkLst>
            <pc:docMk/>
            <pc:sldMk cId="2319364453" sldId="1389"/>
            <ac:spMk id="5" creationId="{5CD887A7-3434-43A0-927D-3266157488B7}"/>
          </ac:spMkLst>
        </pc:spChg>
        <pc:graphicFrameChg chg="add mod modGraphic">
          <ac:chgData name="Haley Guo" userId="990f32af-6b9e-40f4-85fb-31cef8fcaa7c" providerId="ADAL" clId="{2F607DF4-5CF6-4D23-AEC5-4968F41814FB}" dt="2021-08-19T05:17:58.188" v="407" actId="20577"/>
          <ac:graphicFrameMkLst>
            <pc:docMk/>
            <pc:sldMk cId="2319364453" sldId="1389"/>
            <ac:graphicFrameMk id="6" creationId="{B50C5387-3D13-4662-AA19-5A32BE5E3C2C}"/>
          </ac:graphicFrameMkLst>
        </pc:graphicFrameChg>
      </pc:sldChg>
      <pc:sldChg chg="addSp modSp new mod ord">
        <pc:chgData name="Haley Guo" userId="990f32af-6b9e-40f4-85fb-31cef8fcaa7c" providerId="ADAL" clId="{2F607DF4-5CF6-4D23-AEC5-4968F41814FB}" dt="2021-08-19T08:11:08.023" v="1487" actId="1076"/>
        <pc:sldMkLst>
          <pc:docMk/>
          <pc:sldMk cId="64722213" sldId="1390"/>
        </pc:sldMkLst>
        <pc:spChg chg="mod">
          <ac:chgData name="Haley Guo" userId="990f32af-6b9e-40f4-85fb-31cef8fcaa7c" providerId="ADAL" clId="{2F607DF4-5CF6-4D23-AEC5-4968F41814FB}" dt="2021-08-19T07:05:12.485" v="1265" actId="20577"/>
          <ac:spMkLst>
            <pc:docMk/>
            <pc:sldMk cId="64722213" sldId="1390"/>
            <ac:spMk id="2" creationId="{0F3C4214-08C1-4067-9448-2F7F4A2D8B85}"/>
          </ac:spMkLst>
        </pc:spChg>
        <pc:graphicFrameChg chg="add mod modGraphic">
          <ac:chgData name="Haley Guo" userId="990f32af-6b9e-40f4-85fb-31cef8fcaa7c" providerId="ADAL" clId="{2F607DF4-5CF6-4D23-AEC5-4968F41814FB}" dt="2021-08-19T08:11:08.023" v="1487" actId="1076"/>
          <ac:graphicFrameMkLst>
            <pc:docMk/>
            <pc:sldMk cId="64722213" sldId="1390"/>
            <ac:graphicFrameMk id="3" creationId="{E0B0D9AF-2C81-4D84-BDC0-D5470344F886}"/>
          </ac:graphicFrameMkLst>
        </pc:graphicFrameChg>
      </pc:sldChg>
      <pc:sldChg chg="addSp delSp modSp new mod ord">
        <pc:chgData name="Haley Guo" userId="990f32af-6b9e-40f4-85fb-31cef8fcaa7c" providerId="ADAL" clId="{2F607DF4-5CF6-4D23-AEC5-4968F41814FB}" dt="2021-08-19T08:11:00.006" v="1485" actId="1076"/>
        <pc:sldMkLst>
          <pc:docMk/>
          <pc:sldMk cId="2499620282" sldId="1391"/>
        </pc:sldMkLst>
        <pc:spChg chg="del mod">
          <ac:chgData name="Haley Guo" userId="990f32af-6b9e-40f4-85fb-31cef8fcaa7c" providerId="ADAL" clId="{2F607DF4-5CF6-4D23-AEC5-4968F41814FB}" dt="2021-08-19T06:59:56.947" v="1209" actId="478"/>
          <ac:spMkLst>
            <pc:docMk/>
            <pc:sldMk cId="2499620282" sldId="1391"/>
            <ac:spMk id="2" creationId="{4AC3B6E0-2B01-4DD8-8733-1106C8D07979}"/>
          </ac:spMkLst>
        </pc:spChg>
        <pc:spChg chg="add mod">
          <ac:chgData name="Haley Guo" userId="990f32af-6b9e-40f4-85fb-31cef8fcaa7c" providerId="ADAL" clId="{2F607DF4-5CF6-4D23-AEC5-4968F41814FB}" dt="2021-08-19T07:19:07.491" v="1364"/>
          <ac:spMkLst>
            <pc:docMk/>
            <pc:sldMk cId="2499620282" sldId="1391"/>
            <ac:spMk id="3" creationId="{7963F657-EFE1-412D-84D7-864788A6357E}"/>
          </ac:spMkLst>
        </pc:spChg>
        <pc:spChg chg="add del mod">
          <ac:chgData name="Haley Guo" userId="990f32af-6b9e-40f4-85fb-31cef8fcaa7c" providerId="ADAL" clId="{2F607DF4-5CF6-4D23-AEC5-4968F41814FB}" dt="2021-08-19T07:01:57.298" v="1224" actId="478"/>
          <ac:spMkLst>
            <pc:docMk/>
            <pc:sldMk cId="2499620282" sldId="1391"/>
            <ac:spMk id="4" creationId="{2852171A-EF19-455D-96E5-92202EED159F}"/>
          </ac:spMkLst>
        </pc:spChg>
        <pc:spChg chg="add mod">
          <ac:chgData name="Haley Guo" userId="990f32af-6b9e-40f4-85fb-31cef8fcaa7c" providerId="ADAL" clId="{2F607DF4-5CF6-4D23-AEC5-4968F41814FB}" dt="2021-08-19T07:20:23.816" v="1368" actId="1076"/>
          <ac:spMkLst>
            <pc:docMk/>
            <pc:sldMk cId="2499620282" sldId="1391"/>
            <ac:spMk id="10" creationId="{8B28C1D9-05F8-4824-A548-1456AAA0DA90}"/>
          </ac:spMkLst>
        </pc:spChg>
        <pc:spChg chg="add del mod">
          <ac:chgData name="Haley Guo" userId="990f32af-6b9e-40f4-85fb-31cef8fcaa7c" providerId="ADAL" clId="{2F607DF4-5CF6-4D23-AEC5-4968F41814FB}" dt="2021-08-19T07:01:49.122" v="1222" actId="478"/>
          <ac:spMkLst>
            <pc:docMk/>
            <pc:sldMk cId="2499620282" sldId="1391"/>
            <ac:spMk id="11" creationId="{C458E0BE-7DB5-49D4-A195-A0A3F4C27C44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14" creationId="{50DFF768-69A3-4A4F-B573-4E3603843E4F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15" creationId="{C120C4F9-08F0-4B52-A553-953E298F77BF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16" creationId="{4CB3CABE-67B4-48A3-BC2B-3D2930601721}"/>
          </ac:spMkLst>
        </pc:spChg>
        <pc:spChg chg="add mod">
          <ac:chgData name="Haley Guo" userId="990f32af-6b9e-40f4-85fb-31cef8fcaa7c" providerId="ADAL" clId="{2F607DF4-5CF6-4D23-AEC5-4968F41814FB}" dt="2021-08-19T07:19:18.391" v="1367" actId="1076"/>
          <ac:spMkLst>
            <pc:docMk/>
            <pc:sldMk cId="2499620282" sldId="1391"/>
            <ac:spMk id="17" creationId="{2616A647-5A6A-4BF6-BA4C-A8E08C4C465D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0" creationId="{A275B047-ABD9-4471-9306-F262D85C80F0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1" creationId="{D2301E18-7E4C-423F-B650-07EDAEF870CF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3" creationId="{C2837EDB-2D33-45F8-AD61-F827F71C52C1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5" creationId="{B3A37501-C785-43D1-A446-E54F0862C4BD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6" creationId="{0D7F96C9-780D-46FF-9CC9-E78CFE1ADF59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7" creationId="{E3114AE1-9E15-485C-BDBB-85B2EBD3601A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8" creationId="{48DAA22F-EE9B-4FA9-9AA8-CAFACD84FD50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29" creationId="{82224B87-1E43-46C1-A588-6943CB08601B}"/>
          </ac:spMkLst>
        </pc:spChg>
        <pc:spChg chg="mod">
          <ac:chgData name="Haley Guo" userId="990f32af-6b9e-40f4-85fb-31cef8fcaa7c" providerId="ADAL" clId="{2F607DF4-5CF6-4D23-AEC5-4968F41814FB}" dt="2021-08-19T06:59:24.753" v="1201"/>
          <ac:spMkLst>
            <pc:docMk/>
            <pc:sldMk cId="2499620282" sldId="1391"/>
            <ac:spMk id="30" creationId="{861203D3-1298-4C88-93CF-634537215689}"/>
          </ac:spMkLst>
        </pc:spChg>
        <pc:spChg chg="add del mod">
          <ac:chgData name="Haley Guo" userId="990f32af-6b9e-40f4-85fb-31cef8fcaa7c" providerId="ADAL" clId="{2F607DF4-5CF6-4D23-AEC5-4968F41814FB}" dt="2021-08-19T07:01:59.793" v="1225" actId="478"/>
          <ac:spMkLst>
            <pc:docMk/>
            <pc:sldMk cId="2499620282" sldId="1391"/>
            <ac:spMk id="32" creationId="{F2F34734-37F6-4907-A2C2-1A554CD1DA31}"/>
          </ac:spMkLst>
        </pc:spChg>
        <pc:grpChg chg="add mod">
          <ac:chgData name="Haley Guo" userId="990f32af-6b9e-40f4-85fb-31cef8fcaa7c" providerId="ADAL" clId="{2F607DF4-5CF6-4D23-AEC5-4968F41814FB}" dt="2021-08-19T07:17:25.436" v="1327" actId="1076"/>
          <ac:grpSpMkLst>
            <pc:docMk/>
            <pc:sldMk cId="2499620282" sldId="1391"/>
            <ac:grpSpMk id="6" creationId="{1C7455E5-2527-41C7-9503-3EE51D749385}"/>
          </ac:grpSpMkLst>
        </pc:grpChg>
        <pc:grpChg chg="add del mod">
          <ac:chgData name="Haley Guo" userId="990f32af-6b9e-40f4-85fb-31cef8fcaa7c" providerId="ADAL" clId="{2F607DF4-5CF6-4D23-AEC5-4968F41814FB}" dt="2021-08-19T06:59:31.570" v="1202" actId="478"/>
          <ac:grpSpMkLst>
            <pc:docMk/>
            <pc:sldMk cId="2499620282" sldId="1391"/>
            <ac:grpSpMk id="12" creationId="{EDB0192D-7924-4BC3-97FB-03701FD864F4}"/>
          </ac:grpSpMkLst>
        </pc:grpChg>
        <pc:grpChg chg="mod">
          <ac:chgData name="Haley Guo" userId="990f32af-6b9e-40f4-85fb-31cef8fcaa7c" providerId="ADAL" clId="{2F607DF4-5CF6-4D23-AEC5-4968F41814FB}" dt="2021-08-19T06:59:24.753" v="1201"/>
          <ac:grpSpMkLst>
            <pc:docMk/>
            <pc:sldMk cId="2499620282" sldId="1391"/>
            <ac:grpSpMk id="13" creationId="{979B31E7-D27B-4B84-9F94-11FEB6234B7E}"/>
          </ac:grpSpMkLst>
        </pc:grpChg>
        <pc:grpChg chg="add mod">
          <ac:chgData name="Haley Guo" userId="990f32af-6b9e-40f4-85fb-31cef8fcaa7c" providerId="ADAL" clId="{2F607DF4-5CF6-4D23-AEC5-4968F41814FB}" dt="2021-08-19T07:17:20.240" v="1326" actId="1076"/>
          <ac:grpSpMkLst>
            <pc:docMk/>
            <pc:sldMk cId="2499620282" sldId="1391"/>
            <ac:grpSpMk id="19" creationId="{4AE7F490-B95D-4BF8-853E-1AFD4942F890}"/>
          </ac:grpSpMkLst>
        </pc:grpChg>
        <pc:grpChg chg="mod">
          <ac:chgData name="Haley Guo" userId="990f32af-6b9e-40f4-85fb-31cef8fcaa7c" providerId="ADAL" clId="{2F607DF4-5CF6-4D23-AEC5-4968F41814FB}" dt="2021-08-19T06:59:24.753" v="1201"/>
          <ac:grpSpMkLst>
            <pc:docMk/>
            <pc:sldMk cId="2499620282" sldId="1391"/>
            <ac:grpSpMk id="22" creationId="{C74B45BA-5733-4E3E-BAE4-20C92D6B47E4}"/>
          </ac:grpSpMkLst>
        </pc:grpChg>
        <pc:grpChg chg="mod">
          <ac:chgData name="Haley Guo" userId="990f32af-6b9e-40f4-85fb-31cef8fcaa7c" providerId="ADAL" clId="{2F607DF4-5CF6-4D23-AEC5-4968F41814FB}" dt="2021-08-19T06:59:24.753" v="1201"/>
          <ac:grpSpMkLst>
            <pc:docMk/>
            <pc:sldMk cId="2499620282" sldId="1391"/>
            <ac:grpSpMk id="24" creationId="{325E737B-631E-4527-9C7F-D421271EC058}"/>
          </ac:grpSpMkLst>
        </pc:grpChg>
        <pc:graphicFrameChg chg="add mod">
          <ac:chgData name="Haley Guo" userId="990f32af-6b9e-40f4-85fb-31cef8fcaa7c" providerId="ADAL" clId="{2F607DF4-5CF6-4D23-AEC5-4968F41814FB}" dt="2021-08-19T08:11:00.006" v="1485" actId="1076"/>
          <ac:graphicFrameMkLst>
            <pc:docMk/>
            <pc:sldMk cId="2499620282" sldId="1391"/>
            <ac:graphicFrameMk id="33" creationId="{B5C7D9AA-D664-45A7-970A-27F911171FA4}"/>
          </ac:graphicFrameMkLst>
        </pc:graphicFrameChg>
        <pc:picChg chg="add del mod">
          <ac:chgData name="Haley Guo" userId="990f32af-6b9e-40f4-85fb-31cef8fcaa7c" providerId="ADAL" clId="{2F607DF4-5CF6-4D23-AEC5-4968F41814FB}" dt="2021-08-19T07:17:17.321" v="1325" actId="478"/>
          <ac:picMkLst>
            <pc:docMk/>
            <pc:sldMk cId="2499620282" sldId="1391"/>
            <ac:picMk id="5" creationId="{5FE00666-07BD-4218-84CE-614D8A05C227}"/>
          </ac:picMkLst>
        </pc:picChg>
        <pc:picChg chg="mod">
          <ac:chgData name="Haley Guo" userId="990f32af-6b9e-40f4-85fb-31cef8fcaa7c" providerId="ADAL" clId="{2F607DF4-5CF6-4D23-AEC5-4968F41814FB}" dt="2021-08-19T07:17:25.436" v="1327" actId="1076"/>
          <ac:picMkLst>
            <pc:docMk/>
            <pc:sldMk cId="2499620282" sldId="1391"/>
            <ac:picMk id="7" creationId="{00B049B9-708D-474D-843B-476C4E771AD8}"/>
          </ac:picMkLst>
        </pc:picChg>
        <pc:picChg chg="mod">
          <ac:chgData name="Haley Guo" userId="990f32af-6b9e-40f4-85fb-31cef8fcaa7c" providerId="ADAL" clId="{2F607DF4-5CF6-4D23-AEC5-4968F41814FB}" dt="2021-08-19T07:17:25.436" v="1327" actId="1076"/>
          <ac:picMkLst>
            <pc:docMk/>
            <pc:sldMk cId="2499620282" sldId="1391"/>
            <ac:picMk id="8" creationId="{4C69EA68-407A-472D-BA7B-6E20805CCD39}"/>
          </ac:picMkLst>
        </pc:picChg>
        <pc:picChg chg="mod">
          <ac:chgData name="Haley Guo" userId="990f32af-6b9e-40f4-85fb-31cef8fcaa7c" providerId="ADAL" clId="{2F607DF4-5CF6-4D23-AEC5-4968F41814FB}" dt="2021-08-19T07:17:25.436" v="1327" actId="1076"/>
          <ac:picMkLst>
            <pc:docMk/>
            <pc:sldMk cId="2499620282" sldId="1391"/>
            <ac:picMk id="9" creationId="{01237547-FBE5-48AD-9B06-0513E92F5A55}"/>
          </ac:picMkLst>
        </pc:picChg>
        <pc:picChg chg="add mod">
          <ac:chgData name="Haley Guo" userId="990f32af-6b9e-40f4-85fb-31cef8fcaa7c" providerId="ADAL" clId="{2F607DF4-5CF6-4D23-AEC5-4968F41814FB}" dt="2021-08-19T07:17:25.436" v="1327" actId="1076"/>
          <ac:picMkLst>
            <pc:docMk/>
            <pc:sldMk cId="2499620282" sldId="1391"/>
            <ac:picMk id="18" creationId="{E20F7A79-C855-42EE-AA6A-CC0A81B3F1EA}"/>
          </ac:picMkLst>
        </pc:picChg>
      </pc:sldChg>
      <pc:sldChg chg="addSp modSp new mod">
        <pc:chgData name="Haley Guo" userId="990f32af-6b9e-40f4-85fb-31cef8fcaa7c" providerId="ADAL" clId="{2F607DF4-5CF6-4D23-AEC5-4968F41814FB}" dt="2021-08-19T08:10:43.045" v="1480" actId="1076"/>
        <pc:sldMkLst>
          <pc:docMk/>
          <pc:sldMk cId="1024228991" sldId="1392"/>
        </pc:sldMkLst>
        <pc:spChg chg="mod">
          <ac:chgData name="Haley Guo" userId="990f32af-6b9e-40f4-85fb-31cef8fcaa7c" providerId="ADAL" clId="{2F607DF4-5CF6-4D23-AEC5-4968F41814FB}" dt="2021-08-19T07:21:10.658" v="1410" actId="20577"/>
          <ac:spMkLst>
            <pc:docMk/>
            <pc:sldMk cId="1024228991" sldId="1392"/>
            <ac:spMk id="2" creationId="{575DB981-6F01-4A8D-B59F-A03C7E87B593}"/>
          </ac:spMkLst>
        </pc:spChg>
        <pc:spChg chg="add mod">
          <ac:chgData name="Haley Guo" userId="990f32af-6b9e-40f4-85fb-31cef8fcaa7c" providerId="ADAL" clId="{2F607DF4-5CF6-4D23-AEC5-4968F41814FB}" dt="2021-08-19T08:10:25.039" v="1477"/>
          <ac:spMkLst>
            <pc:docMk/>
            <pc:sldMk cId="1024228991" sldId="1392"/>
            <ac:spMk id="4" creationId="{669E8CDD-AF8B-4E50-AE79-3C96EEA95097}"/>
          </ac:spMkLst>
        </pc:spChg>
        <pc:picChg chg="add mod">
          <ac:chgData name="Haley Guo" userId="990f32af-6b9e-40f4-85fb-31cef8fcaa7c" providerId="ADAL" clId="{2F607DF4-5CF6-4D23-AEC5-4968F41814FB}" dt="2021-08-19T08:10:43.045" v="1480" actId="1076"/>
          <ac:picMkLst>
            <pc:docMk/>
            <pc:sldMk cId="1024228991" sldId="1392"/>
            <ac:picMk id="3" creationId="{F31DD6C3-C917-4863-8CD6-2BF1916A1ABA}"/>
          </ac:picMkLst>
        </pc:picChg>
      </pc:sldChg>
      <pc:sldChg chg="addSp delSp modSp new del mod">
        <pc:chgData name="Haley Guo" userId="990f32af-6b9e-40f4-85fb-31cef8fcaa7c" providerId="ADAL" clId="{2F607DF4-5CF6-4D23-AEC5-4968F41814FB}" dt="2021-08-19T07:19:11.408" v="1365" actId="47"/>
        <pc:sldMkLst>
          <pc:docMk/>
          <pc:sldMk cId="3619019302" sldId="1392"/>
        </pc:sldMkLst>
        <pc:spChg chg="mod">
          <ac:chgData name="Haley Guo" userId="990f32af-6b9e-40f4-85fb-31cef8fcaa7c" providerId="ADAL" clId="{2F607DF4-5CF6-4D23-AEC5-4968F41814FB}" dt="2021-08-19T07:11:17.847" v="1296" actId="20577"/>
          <ac:spMkLst>
            <pc:docMk/>
            <pc:sldMk cId="3619019302" sldId="1392"/>
            <ac:spMk id="2" creationId="{E4ECC3AB-5F80-4009-9CA2-65D1DA56C76B}"/>
          </ac:spMkLst>
        </pc:spChg>
        <pc:spChg chg="add mod">
          <ac:chgData name="Haley Guo" userId="990f32af-6b9e-40f4-85fb-31cef8fcaa7c" providerId="ADAL" clId="{2F607DF4-5CF6-4D23-AEC5-4968F41814FB}" dt="2021-08-19T07:11:29.087" v="1298" actId="1076"/>
          <ac:spMkLst>
            <pc:docMk/>
            <pc:sldMk cId="3619019302" sldId="1392"/>
            <ac:spMk id="8" creationId="{8E250133-E818-417D-9878-A9F0E8AA5422}"/>
          </ac:spMkLst>
        </pc:spChg>
        <pc:spChg chg="add mod">
          <ac:chgData name="Haley Guo" userId="990f32af-6b9e-40f4-85fb-31cef8fcaa7c" providerId="ADAL" clId="{2F607DF4-5CF6-4D23-AEC5-4968F41814FB}" dt="2021-08-19T07:11:25.169" v="1297" actId="1076"/>
          <ac:spMkLst>
            <pc:docMk/>
            <pc:sldMk cId="3619019302" sldId="1392"/>
            <ac:spMk id="9" creationId="{8020E4E0-CCA5-4712-A2AA-C08DE669BF78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2" creationId="{92476C53-66E3-48A0-848C-65930096D972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3" creationId="{1F5FFDFC-46A3-4113-992A-8919AB22DCFA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5" creationId="{1A32B5A1-2F03-4F89-AB4F-0F030C482C0A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7" creationId="{9B95D0BB-6064-46C8-A62F-BC09F1003047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8" creationId="{17FA8B8C-7E87-4D7E-8B64-7EEB9245ECBF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19" creationId="{3741F26B-BCC3-4B0A-83B1-223419ADD9B2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20" creationId="{AC5B8985-93B3-4074-926C-19ECBA208145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21" creationId="{C6438102-676F-4BB8-9C36-3DA1B6628CC1}"/>
          </ac:spMkLst>
        </pc:spChg>
        <pc:spChg chg="mod">
          <ac:chgData name="Haley Guo" userId="990f32af-6b9e-40f4-85fb-31cef8fcaa7c" providerId="ADAL" clId="{2F607DF4-5CF6-4D23-AEC5-4968F41814FB}" dt="2021-08-19T07:10:53.012" v="1291"/>
          <ac:spMkLst>
            <pc:docMk/>
            <pc:sldMk cId="3619019302" sldId="1392"/>
            <ac:spMk id="22" creationId="{124CA96C-0996-4779-8998-48FC8325D3B7}"/>
          </ac:spMkLst>
        </pc:spChg>
        <pc:spChg chg="add del mod">
          <ac:chgData name="Haley Guo" userId="990f32af-6b9e-40f4-85fb-31cef8fcaa7c" providerId="ADAL" clId="{2F607DF4-5CF6-4D23-AEC5-4968F41814FB}" dt="2021-08-19T07:11:12.298" v="1293" actId="478"/>
          <ac:spMkLst>
            <pc:docMk/>
            <pc:sldMk cId="3619019302" sldId="1392"/>
            <ac:spMk id="23" creationId="{DBD860F1-061C-4989-A889-7510F0337421}"/>
          </ac:spMkLst>
        </pc:spChg>
        <pc:grpChg chg="add mod">
          <ac:chgData name="Haley Guo" userId="990f32af-6b9e-40f4-85fb-31cef8fcaa7c" providerId="ADAL" clId="{2F607DF4-5CF6-4D23-AEC5-4968F41814FB}" dt="2021-08-19T07:10:53.012" v="1291"/>
          <ac:grpSpMkLst>
            <pc:docMk/>
            <pc:sldMk cId="3619019302" sldId="1392"/>
            <ac:grpSpMk id="4" creationId="{F36A180D-B194-4B13-BDF7-58B515EC861E}"/>
          </ac:grpSpMkLst>
        </pc:grpChg>
        <pc:grpChg chg="add mod">
          <ac:chgData name="Haley Guo" userId="990f32af-6b9e-40f4-85fb-31cef8fcaa7c" providerId="ADAL" clId="{2F607DF4-5CF6-4D23-AEC5-4968F41814FB}" dt="2021-08-19T07:10:53.012" v="1291"/>
          <ac:grpSpMkLst>
            <pc:docMk/>
            <pc:sldMk cId="3619019302" sldId="1392"/>
            <ac:grpSpMk id="11" creationId="{311CC01B-018B-4894-AC72-AEECA829E6EE}"/>
          </ac:grpSpMkLst>
        </pc:grpChg>
        <pc:grpChg chg="mod">
          <ac:chgData name="Haley Guo" userId="990f32af-6b9e-40f4-85fb-31cef8fcaa7c" providerId="ADAL" clId="{2F607DF4-5CF6-4D23-AEC5-4968F41814FB}" dt="2021-08-19T07:10:53.012" v="1291"/>
          <ac:grpSpMkLst>
            <pc:docMk/>
            <pc:sldMk cId="3619019302" sldId="1392"/>
            <ac:grpSpMk id="14" creationId="{BD44A10F-2E57-4F3B-A8E2-29E6D7F4424C}"/>
          </ac:grpSpMkLst>
        </pc:grpChg>
        <pc:grpChg chg="mod">
          <ac:chgData name="Haley Guo" userId="990f32af-6b9e-40f4-85fb-31cef8fcaa7c" providerId="ADAL" clId="{2F607DF4-5CF6-4D23-AEC5-4968F41814FB}" dt="2021-08-19T07:10:53.012" v="1291"/>
          <ac:grpSpMkLst>
            <pc:docMk/>
            <pc:sldMk cId="3619019302" sldId="1392"/>
            <ac:grpSpMk id="16" creationId="{5D5B1BB2-39FF-4BB6-9298-6F6E73C633C8}"/>
          </ac:grpSpMkLst>
        </pc:grpChg>
        <pc:picChg chg="add mod">
          <ac:chgData name="Haley Guo" userId="990f32af-6b9e-40f4-85fb-31cef8fcaa7c" providerId="ADAL" clId="{2F607DF4-5CF6-4D23-AEC5-4968F41814FB}" dt="2021-08-19T07:10:53.012" v="1291"/>
          <ac:picMkLst>
            <pc:docMk/>
            <pc:sldMk cId="3619019302" sldId="1392"/>
            <ac:picMk id="3" creationId="{7582BE28-CB9A-4E35-B1F1-597C5F13AD92}"/>
          </ac:picMkLst>
        </pc:picChg>
        <pc:picChg chg="mod">
          <ac:chgData name="Haley Guo" userId="990f32af-6b9e-40f4-85fb-31cef8fcaa7c" providerId="ADAL" clId="{2F607DF4-5CF6-4D23-AEC5-4968F41814FB}" dt="2021-08-19T07:10:53.012" v="1291"/>
          <ac:picMkLst>
            <pc:docMk/>
            <pc:sldMk cId="3619019302" sldId="1392"/>
            <ac:picMk id="5" creationId="{6C52DB3A-3BD8-4308-876A-FFE4504B6731}"/>
          </ac:picMkLst>
        </pc:picChg>
        <pc:picChg chg="mod">
          <ac:chgData name="Haley Guo" userId="990f32af-6b9e-40f4-85fb-31cef8fcaa7c" providerId="ADAL" clId="{2F607DF4-5CF6-4D23-AEC5-4968F41814FB}" dt="2021-08-19T07:10:53.012" v="1291"/>
          <ac:picMkLst>
            <pc:docMk/>
            <pc:sldMk cId="3619019302" sldId="1392"/>
            <ac:picMk id="6" creationId="{FB78A90D-232C-4284-8B0A-A7109062068E}"/>
          </ac:picMkLst>
        </pc:picChg>
        <pc:picChg chg="mod">
          <ac:chgData name="Haley Guo" userId="990f32af-6b9e-40f4-85fb-31cef8fcaa7c" providerId="ADAL" clId="{2F607DF4-5CF6-4D23-AEC5-4968F41814FB}" dt="2021-08-19T07:10:53.012" v="1291"/>
          <ac:picMkLst>
            <pc:docMk/>
            <pc:sldMk cId="3619019302" sldId="1392"/>
            <ac:picMk id="7" creationId="{C413A193-3948-4334-8576-072DE64F610A}"/>
          </ac:picMkLst>
        </pc:picChg>
        <pc:picChg chg="add mod">
          <ac:chgData name="Haley Guo" userId="990f32af-6b9e-40f4-85fb-31cef8fcaa7c" providerId="ADAL" clId="{2F607DF4-5CF6-4D23-AEC5-4968F41814FB}" dt="2021-08-19T07:10:53.012" v="1291"/>
          <ac:picMkLst>
            <pc:docMk/>
            <pc:sldMk cId="3619019302" sldId="1392"/>
            <ac:picMk id="10" creationId="{ADB39593-B050-45B7-AE72-C09B1C59AA5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Numbers by Releases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352843394575677"/>
          <c:y val="0.19027777777777777"/>
          <c:w val="0.84647156605424323"/>
          <c:h val="0.73111111111111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v10</c:v>
                </c:pt>
                <c:pt idx="1">
                  <c:v>v11</c:v>
                </c:pt>
                <c:pt idx="2">
                  <c:v>v12</c:v>
                </c:pt>
                <c:pt idx="3">
                  <c:v>v13</c:v>
                </c:pt>
                <c:pt idx="4">
                  <c:v>v14</c:v>
                </c:pt>
                <c:pt idx="5">
                  <c:v>v15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55690</c:v>
                </c:pt>
                <c:pt idx="1">
                  <c:v>78310</c:v>
                </c:pt>
                <c:pt idx="2">
                  <c:v>83820</c:v>
                </c:pt>
                <c:pt idx="3">
                  <c:v>97100</c:v>
                </c:pt>
                <c:pt idx="4">
                  <c:v>125080</c:v>
                </c:pt>
                <c:pt idx="5">
                  <c:v>131340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4-42AC-B457-7F3500A3A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78304"/>
        <c:axId val="5978720"/>
      </c:barChart>
      <c:catAx>
        <c:axId val="59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8720"/>
        <c:crosses val="autoZero"/>
        <c:auto val="1"/>
        <c:lblAlgn val="ctr"/>
        <c:lblOffset val="100"/>
        <c:noMultiLvlLbl val="0"/>
      </c:catAx>
      <c:valAx>
        <c:axId val="59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4A5B2-6539-4E70-9010-62BAF053A157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</dgm:pt>
    <dgm:pt modelId="{2707CC99-DD4B-479D-9BCF-65EE79B3ACA6}">
      <dgm:prSet phldrT="[Text]" custT="1"/>
      <dgm:spPr>
        <a:xfrm>
          <a:off x="1566" y="119061"/>
          <a:ext cx="1730923" cy="1378879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Pre-processing: </a:t>
          </a:r>
          <a:r>
            <a:rPr lang="en-US" sz="10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remove stop words, punctuation, and other invalid characters..</a:t>
          </a:r>
        </a:p>
      </dgm:t>
    </dgm:pt>
    <dgm:pt modelId="{4B1F2CCB-97EF-4A30-8D58-D7E4FAB71AA8}" type="parTrans" cxnId="{BE4934CB-2914-45A8-BBE0-80EE8CB21C24}">
      <dgm:prSet/>
      <dgm:spPr/>
      <dgm:t>
        <a:bodyPr/>
        <a:lstStyle/>
        <a:p>
          <a:endParaRPr lang="en-US" sz="1400"/>
        </a:p>
      </dgm:t>
    </dgm:pt>
    <dgm:pt modelId="{78C7FC49-8F56-4046-8577-FA0BCE22504A}" type="sibTrans" cxnId="{BE4934CB-2914-45A8-BBE0-80EE8CB21C24}">
      <dgm:prSet custT="1"/>
      <dgm:spPr>
        <a:xfrm>
          <a:off x="1730689" y="762781"/>
          <a:ext cx="317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 sz="3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B6E3C5BB-8EB3-4D11-BE25-F9B4D01205FC}">
      <dgm:prSet phldrT="[Text]" custT="1"/>
      <dgm:spPr>
        <a:xfrm>
          <a:off x="2080386" y="354722"/>
          <a:ext cx="881873" cy="90755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tokenize</a:t>
          </a:r>
        </a:p>
      </dgm:t>
    </dgm:pt>
    <dgm:pt modelId="{7FDE33D3-1A4B-4776-8331-062B82211D6C}" type="parTrans" cxnId="{ACE471DF-0B6B-4EA3-8F7B-A09469A43D9F}">
      <dgm:prSet/>
      <dgm:spPr/>
      <dgm:t>
        <a:bodyPr/>
        <a:lstStyle/>
        <a:p>
          <a:endParaRPr lang="en-US" sz="1400"/>
        </a:p>
      </dgm:t>
    </dgm:pt>
    <dgm:pt modelId="{ADD1E8D3-8FBC-4FED-8A82-FABFA320B79F}" type="sibTrans" cxnId="{ACE471DF-0B6B-4EA3-8F7B-A09469A43D9F}">
      <dgm:prSet custT="1"/>
      <dgm:spPr>
        <a:xfrm>
          <a:off x="2960460" y="762781"/>
          <a:ext cx="317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 sz="3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B9B70D27-5F45-4788-9E5F-188D38DA437B}">
      <dgm:prSet custT="1"/>
      <dgm:spPr>
        <a:xfrm>
          <a:off x="3310157" y="354722"/>
          <a:ext cx="1512595" cy="90755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05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words,</a:t>
          </a:r>
        </a:p>
        <a:p>
          <a:pPr>
            <a:buNone/>
          </a:pPr>
          <a:r>
            <a:rPr lang="en-US" sz="105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weighting words</a:t>
          </a:r>
        </a:p>
        <a:p>
          <a:pPr>
            <a:buNone/>
          </a:pPr>
          <a:endParaRPr lang="en-US" sz="105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+mn-ea"/>
            <a:cs typeface="+mn-cs"/>
          </a:endParaRPr>
        </a:p>
      </dgm:t>
    </dgm:pt>
    <dgm:pt modelId="{513EF39C-9A69-4D1F-9B55-B4EC420DB21B}" type="parTrans" cxnId="{7568D881-D855-4A80-A691-7EF153F1ACEE}">
      <dgm:prSet/>
      <dgm:spPr/>
      <dgm:t>
        <a:bodyPr/>
        <a:lstStyle/>
        <a:p>
          <a:endParaRPr lang="en-US" sz="1400"/>
        </a:p>
      </dgm:t>
    </dgm:pt>
    <dgm:pt modelId="{30D6097C-351C-425B-8DCC-C26A213EB314}" type="sibTrans" cxnId="{7568D881-D855-4A80-A691-7EF153F1ACEE}">
      <dgm:prSet custT="1"/>
      <dgm:spPr>
        <a:xfrm>
          <a:off x="4820952" y="762781"/>
          <a:ext cx="317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 sz="3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3B536A06-8458-4ABE-BED5-AA553D35A1B1}">
      <dgm:prSet custT="1"/>
      <dgm:spPr>
        <a:xfrm>
          <a:off x="5170649" y="354722"/>
          <a:ext cx="949910" cy="90755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Feature set</a:t>
          </a:r>
        </a:p>
      </dgm:t>
    </dgm:pt>
    <dgm:pt modelId="{61A802C3-17AD-48C2-AE9B-B88140FA2F1C}" type="parTrans" cxnId="{B05E6F47-3A7F-4208-AC40-812474FEBF51}">
      <dgm:prSet/>
      <dgm:spPr/>
      <dgm:t>
        <a:bodyPr/>
        <a:lstStyle/>
        <a:p>
          <a:endParaRPr lang="en-US" sz="1400"/>
        </a:p>
      </dgm:t>
    </dgm:pt>
    <dgm:pt modelId="{61FB6B57-C7A2-4F34-9611-1EE31C5CDFF1}" type="sibTrans" cxnId="{B05E6F47-3A7F-4208-AC40-812474FEBF51}">
      <dgm:prSet/>
      <dgm:spPr/>
      <dgm:t>
        <a:bodyPr/>
        <a:lstStyle/>
        <a:p>
          <a:endParaRPr lang="en-US" sz="1400"/>
        </a:p>
      </dgm:t>
    </dgm:pt>
    <dgm:pt modelId="{03B9D24D-5947-469A-91F5-C03F0A58CB9D}" type="pres">
      <dgm:prSet presAssocID="{6654A5B2-6539-4E70-9010-62BAF053A157}" presName="Name0" presStyleCnt="0">
        <dgm:presLayoutVars>
          <dgm:dir/>
          <dgm:resizeHandles val="exact"/>
        </dgm:presLayoutVars>
      </dgm:prSet>
      <dgm:spPr/>
    </dgm:pt>
    <dgm:pt modelId="{08BD3DC2-25B5-467D-8427-DD14B8944F99}" type="pres">
      <dgm:prSet presAssocID="{2707CC99-DD4B-479D-9BCF-65EE79B3ACA6}" presName="node" presStyleLbl="node1" presStyleIdx="0" presStyleCnt="4" custScaleX="91862" custScaleY="98813">
        <dgm:presLayoutVars>
          <dgm:bulletEnabled val="1"/>
        </dgm:presLayoutVars>
      </dgm:prSet>
      <dgm:spPr/>
    </dgm:pt>
    <dgm:pt modelId="{649E4B77-11E1-4B4A-95BA-04CEBDEA1D83}" type="pres">
      <dgm:prSet presAssocID="{78C7FC49-8F56-4046-8577-FA0BCE22504A}" presName="sibTrans" presStyleLbl="sibTrans1D1" presStyleIdx="0" presStyleCnt="3"/>
      <dgm:spPr/>
    </dgm:pt>
    <dgm:pt modelId="{A622329E-C139-4318-8E0A-FF63E55D3BD3}" type="pres">
      <dgm:prSet presAssocID="{78C7FC49-8F56-4046-8577-FA0BCE22504A}" presName="connectorText" presStyleLbl="sibTrans1D1" presStyleIdx="0" presStyleCnt="3"/>
      <dgm:spPr/>
    </dgm:pt>
    <dgm:pt modelId="{9A2FF237-7FAC-4168-993E-560E79BCEFDF}" type="pres">
      <dgm:prSet presAssocID="{B6E3C5BB-8EB3-4D11-BE25-F9B4D01205FC}" presName="node" presStyleLbl="node1" presStyleIdx="1" presStyleCnt="4" custScaleX="58302">
        <dgm:presLayoutVars>
          <dgm:bulletEnabled val="1"/>
        </dgm:presLayoutVars>
      </dgm:prSet>
      <dgm:spPr/>
    </dgm:pt>
    <dgm:pt modelId="{DAA9A22A-EB4B-4EC6-8A0E-D8A26E31B274}" type="pres">
      <dgm:prSet presAssocID="{ADD1E8D3-8FBC-4FED-8A82-FABFA320B79F}" presName="sibTrans" presStyleLbl="sibTrans1D1" presStyleIdx="1" presStyleCnt="3"/>
      <dgm:spPr/>
    </dgm:pt>
    <dgm:pt modelId="{31863081-D62A-49CC-B3B7-BDCBE981B2AF}" type="pres">
      <dgm:prSet presAssocID="{ADD1E8D3-8FBC-4FED-8A82-FABFA320B79F}" presName="connectorText" presStyleLbl="sibTrans1D1" presStyleIdx="1" presStyleCnt="3"/>
      <dgm:spPr/>
    </dgm:pt>
    <dgm:pt modelId="{85A673C0-D99A-47E6-9C4F-1D5F8795527D}" type="pres">
      <dgm:prSet presAssocID="{B9B70D27-5F45-4788-9E5F-188D38DA437B}" presName="node" presStyleLbl="node1" presStyleIdx="2" presStyleCnt="4">
        <dgm:presLayoutVars>
          <dgm:bulletEnabled val="1"/>
        </dgm:presLayoutVars>
      </dgm:prSet>
      <dgm:spPr/>
    </dgm:pt>
    <dgm:pt modelId="{C37B8832-642F-44C8-B441-0E988860EE80}" type="pres">
      <dgm:prSet presAssocID="{30D6097C-351C-425B-8DCC-C26A213EB314}" presName="sibTrans" presStyleLbl="sibTrans1D1" presStyleIdx="2" presStyleCnt="3"/>
      <dgm:spPr/>
    </dgm:pt>
    <dgm:pt modelId="{62D43BB7-0414-4C7C-BD2C-A67D8B66DE21}" type="pres">
      <dgm:prSet presAssocID="{30D6097C-351C-425B-8DCC-C26A213EB314}" presName="connectorText" presStyleLbl="sibTrans1D1" presStyleIdx="2" presStyleCnt="3"/>
      <dgm:spPr/>
    </dgm:pt>
    <dgm:pt modelId="{ADF9CAEA-D220-4E14-93E8-C7CFA7B6058B}" type="pres">
      <dgm:prSet presAssocID="{3B536A06-8458-4ABE-BED5-AA553D35A1B1}" presName="node" presStyleLbl="node1" presStyleIdx="3" presStyleCnt="4" custScaleX="62800">
        <dgm:presLayoutVars>
          <dgm:bulletEnabled val="1"/>
        </dgm:presLayoutVars>
      </dgm:prSet>
      <dgm:spPr/>
    </dgm:pt>
  </dgm:ptLst>
  <dgm:cxnLst>
    <dgm:cxn modelId="{ED126A03-3C32-4D2C-AF49-88C948DE47CD}" type="presOf" srcId="{ADD1E8D3-8FBC-4FED-8A82-FABFA320B79F}" destId="{DAA9A22A-EB4B-4EC6-8A0E-D8A26E31B274}" srcOrd="0" destOrd="0" presId="urn:microsoft.com/office/officeart/2005/8/layout/bProcess3"/>
    <dgm:cxn modelId="{9357741A-506E-4A3D-99EF-60E231CBF8B4}" type="presOf" srcId="{78C7FC49-8F56-4046-8577-FA0BCE22504A}" destId="{649E4B77-11E1-4B4A-95BA-04CEBDEA1D83}" srcOrd="0" destOrd="0" presId="urn:microsoft.com/office/officeart/2005/8/layout/bProcess3"/>
    <dgm:cxn modelId="{2FA72538-C1EE-4B48-83E7-154F652AC206}" type="presOf" srcId="{ADD1E8D3-8FBC-4FED-8A82-FABFA320B79F}" destId="{31863081-D62A-49CC-B3B7-BDCBE981B2AF}" srcOrd="1" destOrd="0" presId="urn:microsoft.com/office/officeart/2005/8/layout/bProcess3"/>
    <dgm:cxn modelId="{5E9AF75F-3239-4F36-BD13-8BF311DCE898}" type="presOf" srcId="{B6E3C5BB-8EB3-4D11-BE25-F9B4D01205FC}" destId="{9A2FF237-7FAC-4168-993E-560E79BCEFDF}" srcOrd="0" destOrd="0" presId="urn:microsoft.com/office/officeart/2005/8/layout/bProcess3"/>
    <dgm:cxn modelId="{B05E6F47-3A7F-4208-AC40-812474FEBF51}" srcId="{6654A5B2-6539-4E70-9010-62BAF053A157}" destId="{3B536A06-8458-4ABE-BED5-AA553D35A1B1}" srcOrd="3" destOrd="0" parTransId="{61A802C3-17AD-48C2-AE9B-B88140FA2F1C}" sibTransId="{61FB6B57-C7A2-4F34-9611-1EE31C5CDFF1}"/>
    <dgm:cxn modelId="{7568D881-D855-4A80-A691-7EF153F1ACEE}" srcId="{6654A5B2-6539-4E70-9010-62BAF053A157}" destId="{B9B70D27-5F45-4788-9E5F-188D38DA437B}" srcOrd="2" destOrd="0" parTransId="{513EF39C-9A69-4D1F-9B55-B4EC420DB21B}" sibTransId="{30D6097C-351C-425B-8DCC-C26A213EB314}"/>
    <dgm:cxn modelId="{5CCA908C-D133-4B96-9768-29917BCDF149}" type="presOf" srcId="{30D6097C-351C-425B-8DCC-C26A213EB314}" destId="{C37B8832-642F-44C8-B441-0E988860EE80}" srcOrd="0" destOrd="0" presId="urn:microsoft.com/office/officeart/2005/8/layout/bProcess3"/>
    <dgm:cxn modelId="{E2F340A4-F8DF-4E77-BBD5-93DCDB75D76C}" type="presOf" srcId="{2707CC99-DD4B-479D-9BCF-65EE79B3ACA6}" destId="{08BD3DC2-25B5-467D-8427-DD14B8944F99}" srcOrd="0" destOrd="0" presId="urn:microsoft.com/office/officeart/2005/8/layout/bProcess3"/>
    <dgm:cxn modelId="{61DFDDBC-D86B-4D49-A362-A6B21281F59B}" type="presOf" srcId="{3B536A06-8458-4ABE-BED5-AA553D35A1B1}" destId="{ADF9CAEA-D220-4E14-93E8-C7CFA7B6058B}" srcOrd="0" destOrd="0" presId="urn:microsoft.com/office/officeart/2005/8/layout/bProcess3"/>
    <dgm:cxn modelId="{BE4934CB-2914-45A8-BBE0-80EE8CB21C24}" srcId="{6654A5B2-6539-4E70-9010-62BAF053A157}" destId="{2707CC99-DD4B-479D-9BCF-65EE79B3ACA6}" srcOrd="0" destOrd="0" parTransId="{4B1F2CCB-97EF-4A30-8D58-D7E4FAB71AA8}" sibTransId="{78C7FC49-8F56-4046-8577-FA0BCE22504A}"/>
    <dgm:cxn modelId="{F1BDAECB-3CE6-4A3A-8FE2-DA3F2102E8C8}" type="presOf" srcId="{6654A5B2-6539-4E70-9010-62BAF053A157}" destId="{03B9D24D-5947-469A-91F5-C03F0A58CB9D}" srcOrd="0" destOrd="0" presId="urn:microsoft.com/office/officeart/2005/8/layout/bProcess3"/>
    <dgm:cxn modelId="{153B20D9-A6A3-4538-ADAC-EB3BFCA3D659}" type="presOf" srcId="{30D6097C-351C-425B-8DCC-C26A213EB314}" destId="{62D43BB7-0414-4C7C-BD2C-A67D8B66DE21}" srcOrd="1" destOrd="0" presId="urn:microsoft.com/office/officeart/2005/8/layout/bProcess3"/>
    <dgm:cxn modelId="{FA9420DD-17A5-4D64-8568-5D118661EBF3}" type="presOf" srcId="{78C7FC49-8F56-4046-8577-FA0BCE22504A}" destId="{A622329E-C139-4318-8E0A-FF63E55D3BD3}" srcOrd="1" destOrd="0" presId="urn:microsoft.com/office/officeart/2005/8/layout/bProcess3"/>
    <dgm:cxn modelId="{ACE471DF-0B6B-4EA3-8F7B-A09469A43D9F}" srcId="{6654A5B2-6539-4E70-9010-62BAF053A157}" destId="{B6E3C5BB-8EB3-4D11-BE25-F9B4D01205FC}" srcOrd="1" destOrd="0" parTransId="{7FDE33D3-1A4B-4776-8331-062B82211D6C}" sibTransId="{ADD1E8D3-8FBC-4FED-8A82-FABFA320B79F}"/>
    <dgm:cxn modelId="{CE3445E1-48C3-47D7-8EDB-0E81EBC28B32}" type="presOf" srcId="{B9B70D27-5F45-4788-9E5F-188D38DA437B}" destId="{85A673C0-D99A-47E6-9C4F-1D5F8795527D}" srcOrd="0" destOrd="0" presId="urn:microsoft.com/office/officeart/2005/8/layout/bProcess3"/>
    <dgm:cxn modelId="{DF58CC31-BC08-4245-8DCE-6BF67FF218F3}" type="presParOf" srcId="{03B9D24D-5947-469A-91F5-C03F0A58CB9D}" destId="{08BD3DC2-25B5-467D-8427-DD14B8944F99}" srcOrd="0" destOrd="0" presId="urn:microsoft.com/office/officeart/2005/8/layout/bProcess3"/>
    <dgm:cxn modelId="{2B403668-F652-45E7-8A85-EF47F6D0F61A}" type="presParOf" srcId="{03B9D24D-5947-469A-91F5-C03F0A58CB9D}" destId="{649E4B77-11E1-4B4A-95BA-04CEBDEA1D83}" srcOrd="1" destOrd="0" presId="urn:microsoft.com/office/officeart/2005/8/layout/bProcess3"/>
    <dgm:cxn modelId="{CAD77210-98D6-449A-9372-179E01615996}" type="presParOf" srcId="{649E4B77-11E1-4B4A-95BA-04CEBDEA1D83}" destId="{A622329E-C139-4318-8E0A-FF63E55D3BD3}" srcOrd="0" destOrd="0" presId="urn:microsoft.com/office/officeart/2005/8/layout/bProcess3"/>
    <dgm:cxn modelId="{477BBCBA-F7BE-485A-9E15-C08F215C9CEE}" type="presParOf" srcId="{03B9D24D-5947-469A-91F5-C03F0A58CB9D}" destId="{9A2FF237-7FAC-4168-993E-560E79BCEFDF}" srcOrd="2" destOrd="0" presId="urn:microsoft.com/office/officeart/2005/8/layout/bProcess3"/>
    <dgm:cxn modelId="{B52CE1E6-5E99-4DC9-8597-80758D31124B}" type="presParOf" srcId="{03B9D24D-5947-469A-91F5-C03F0A58CB9D}" destId="{DAA9A22A-EB4B-4EC6-8A0E-D8A26E31B274}" srcOrd="3" destOrd="0" presId="urn:microsoft.com/office/officeart/2005/8/layout/bProcess3"/>
    <dgm:cxn modelId="{7BB54B17-E117-42CE-A1C5-EC2485338FC1}" type="presParOf" srcId="{DAA9A22A-EB4B-4EC6-8A0E-D8A26E31B274}" destId="{31863081-D62A-49CC-B3B7-BDCBE981B2AF}" srcOrd="0" destOrd="0" presId="urn:microsoft.com/office/officeart/2005/8/layout/bProcess3"/>
    <dgm:cxn modelId="{B7A8466E-E9E3-4E4B-A6B1-3DB7E3986B30}" type="presParOf" srcId="{03B9D24D-5947-469A-91F5-C03F0A58CB9D}" destId="{85A673C0-D99A-47E6-9C4F-1D5F8795527D}" srcOrd="4" destOrd="0" presId="urn:microsoft.com/office/officeart/2005/8/layout/bProcess3"/>
    <dgm:cxn modelId="{FAA7E5AA-BC1E-4EC0-BA25-E37B1512E73D}" type="presParOf" srcId="{03B9D24D-5947-469A-91F5-C03F0A58CB9D}" destId="{C37B8832-642F-44C8-B441-0E988860EE80}" srcOrd="5" destOrd="0" presId="urn:microsoft.com/office/officeart/2005/8/layout/bProcess3"/>
    <dgm:cxn modelId="{01768A30-438F-49FD-B91C-62429F3F74F4}" type="presParOf" srcId="{C37B8832-642F-44C8-B441-0E988860EE80}" destId="{62D43BB7-0414-4C7C-BD2C-A67D8B66DE21}" srcOrd="0" destOrd="0" presId="urn:microsoft.com/office/officeart/2005/8/layout/bProcess3"/>
    <dgm:cxn modelId="{9665F6F3-9641-4E88-BC85-3C4AF70C7470}" type="presParOf" srcId="{03B9D24D-5947-469A-91F5-C03F0A58CB9D}" destId="{ADF9CAEA-D220-4E14-93E8-C7CFA7B6058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F9A7D-1D17-49CC-B0A4-9B24A39629FE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658A170-0386-4241-AC2A-65D46507CC3D}">
      <dgm:prSet phldrT="[Text]" custT="1"/>
      <dgm:spPr>
        <a:xfrm>
          <a:off x="2305" y="569492"/>
          <a:ext cx="1133318" cy="433077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Training Data Set</a:t>
          </a:r>
        </a:p>
      </dgm:t>
    </dgm:pt>
    <dgm:pt modelId="{EA2E7D31-5BB8-47B4-9338-B93F86855703}" type="parTrans" cxnId="{49342DAD-A3D7-47C6-A67A-435044195670}">
      <dgm:prSet/>
      <dgm:spPr/>
      <dgm:t>
        <a:bodyPr/>
        <a:lstStyle/>
        <a:p>
          <a:endParaRPr lang="en-US" sz="1200"/>
        </a:p>
      </dgm:t>
    </dgm:pt>
    <dgm:pt modelId="{73ED8994-7C45-47DC-B266-87E723AE72EF}" type="sibTrans" cxnId="{49342DAD-A3D7-47C6-A67A-435044195670}">
      <dgm:prSet custT="1"/>
      <dgm:spPr/>
      <dgm:t>
        <a:bodyPr/>
        <a:lstStyle/>
        <a:p>
          <a:endParaRPr lang="en-US" sz="1200"/>
        </a:p>
      </dgm:t>
    </dgm:pt>
    <dgm:pt modelId="{226D5623-F225-4112-9C3A-D95E949BE012}">
      <dgm:prSet phldrT="[Text]" custT="1"/>
      <dgm:spPr>
        <a:xfrm>
          <a:off x="1283390" y="569492"/>
          <a:ext cx="1133318" cy="433077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Extract Features 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1191FC22-2C98-4B26-912A-E28B93483E74}" type="parTrans" cxnId="{151D53B6-5013-453B-B5D7-D2DA75C680C7}">
      <dgm:prSet/>
      <dgm:spPr/>
      <dgm:t>
        <a:bodyPr/>
        <a:lstStyle/>
        <a:p>
          <a:endParaRPr lang="en-US" sz="1200"/>
        </a:p>
      </dgm:t>
    </dgm:pt>
    <dgm:pt modelId="{70EBB7D1-74A4-4558-9FE4-366C88D48EAC}" type="sibTrans" cxnId="{151D53B6-5013-453B-B5D7-D2DA75C680C7}">
      <dgm:prSet custT="1"/>
      <dgm:spPr/>
      <dgm:t>
        <a:bodyPr/>
        <a:lstStyle/>
        <a:p>
          <a:endParaRPr lang="en-US" sz="1200"/>
        </a:p>
      </dgm:t>
    </dgm:pt>
    <dgm:pt modelId="{1C3C666F-F876-495B-A574-0A2169FD3602}">
      <dgm:prSet phldrT="[Text]" custT="1"/>
      <dgm:spPr>
        <a:xfrm>
          <a:off x="2564475" y="569492"/>
          <a:ext cx="1133318" cy="433077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Classifier</a:t>
          </a:r>
        </a:p>
        <a:p>
          <a:pPr>
            <a:buNone/>
          </a:pPr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(Training)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F44D9F8F-6DC3-40B5-AFB7-D5A16034621D}" type="parTrans" cxnId="{27E2E634-C78A-4A13-B9D5-FF5E7DDDC83E}">
      <dgm:prSet/>
      <dgm:spPr/>
      <dgm:t>
        <a:bodyPr/>
        <a:lstStyle/>
        <a:p>
          <a:endParaRPr lang="en-US" sz="1200"/>
        </a:p>
      </dgm:t>
    </dgm:pt>
    <dgm:pt modelId="{1DF84946-11AB-4DF6-9846-BEC14581F360}" type="sibTrans" cxnId="{27E2E634-C78A-4A13-B9D5-FF5E7DDDC83E}">
      <dgm:prSet custT="1"/>
      <dgm:spPr/>
      <dgm:t>
        <a:bodyPr/>
        <a:lstStyle/>
        <a:p>
          <a:endParaRPr lang="en-US" sz="1200"/>
        </a:p>
      </dgm:t>
    </dgm:pt>
    <dgm:pt modelId="{06AAFF2B-CEA7-473A-944B-7EB221541DD1}">
      <dgm:prSet phldrT="[Text]" custT="1"/>
      <dgm:spPr>
        <a:xfrm>
          <a:off x="3845560" y="547839"/>
          <a:ext cx="1246647" cy="476384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Classifier</a:t>
          </a:r>
          <a:r>
            <a:rPr lang="en-US" sz="1200" baseline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 Module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gm:t>
    </dgm:pt>
    <dgm:pt modelId="{C61A816D-4CA6-4D49-8BAA-E90DEF27410B}" type="parTrans" cxnId="{59D36900-1949-4BC9-8559-8A84A5F6499E}">
      <dgm:prSet/>
      <dgm:spPr/>
      <dgm:t>
        <a:bodyPr/>
        <a:lstStyle/>
        <a:p>
          <a:endParaRPr lang="en-US" sz="1200"/>
        </a:p>
      </dgm:t>
    </dgm:pt>
    <dgm:pt modelId="{E6B653FD-0D31-4703-B499-06E9CD5E5562}" type="sibTrans" cxnId="{59D36900-1949-4BC9-8559-8A84A5F6499E}">
      <dgm:prSet/>
      <dgm:spPr/>
      <dgm:t>
        <a:bodyPr/>
        <a:lstStyle/>
        <a:p>
          <a:endParaRPr lang="en-US" sz="1200"/>
        </a:p>
      </dgm:t>
    </dgm:pt>
    <dgm:pt modelId="{D53C9A2F-BC68-4294-B93B-2116D5D2DED7}" type="pres">
      <dgm:prSet presAssocID="{81FF9A7D-1D17-49CC-B0A4-9B24A39629FE}" presName="linearFlow" presStyleCnt="0">
        <dgm:presLayoutVars>
          <dgm:resizeHandles val="exact"/>
        </dgm:presLayoutVars>
      </dgm:prSet>
      <dgm:spPr/>
    </dgm:pt>
    <dgm:pt modelId="{5A22BACC-A59A-48C9-9CE4-E24B41BE857E}" type="pres">
      <dgm:prSet presAssocID="{6658A170-0386-4241-AC2A-65D46507CC3D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98E530F-1696-4400-A73A-0476A53CCA82}" type="pres">
      <dgm:prSet presAssocID="{73ED8994-7C45-47DC-B266-87E723AE72EF}" presName="sibTrans" presStyleLbl="sibTrans2D1" presStyleIdx="0" presStyleCnt="3"/>
      <dgm:spPr/>
    </dgm:pt>
    <dgm:pt modelId="{0416D826-3C95-447E-8091-C9001E68702F}" type="pres">
      <dgm:prSet presAssocID="{73ED8994-7C45-47DC-B266-87E723AE72EF}" presName="connectorText" presStyleLbl="sibTrans2D1" presStyleIdx="0" presStyleCnt="3"/>
      <dgm:spPr/>
    </dgm:pt>
    <dgm:pt modelId="{A526F6C1-42C4-4996-9459-EF41793AF565}" type="pres">
      <dgm:prSet presAssocID="{226D5623-F225-4112-9C3A-D95E949BE012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E98D6ED-6263-4624-B1B6-D3B517E133F8}" type="pres">
      <dgm:prSet presAssocID="{70EBB7D1-74A4-4558-9FE4-366C88D48EAC}" presName="sibTrans" presStyleLbl="sibTrans2D1" presStyleIdx="1" presStyleCnt="3"/>
      <dgm:spPr/>
    </dgm:pt>
    <dgm:pt modelId="{5CAEB087-268D-41B2-B2A1-66234B1F606B}" type="pres">
      <dgm:prSet presAssocID="{70EBB7D1-74A4-4558-9FE4-366C88D48EAC}" presName="connectorText" presStyleLbl="sibTrans2D1" presStyleIdx="1" presStyleCnt="3"/>
      <dgm:spPr/>
    </dgm:pt>
    <dgm:pt modelId="{7E2480B6-16D1-436C-8E90-6B4D4CFF1D29}" type="pres">
      <dgm:prSet presAssocID="{1C3C666F-F876-495B-A574-0A2169FD3602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023BE9F8-4271-4646-B38B-921239BD4D4C}" type="pres">
      <dgm:prSet presAssocID="{1DF84946-11AB-4DF6-9846-BEC14581F360}" presName="sibTrans" presStyleLbl="sibTrans2D1" presStyleIdx="2" presStyleCnt="3"/>
      <dgm:spPr/>
    </dgm:pt>
    <dgm:pt modelId="{3FE9CFBB-35DB-4789-A1C8-171E4E7A9A1C}" type="pres">
      <dgm:prSet presAssocID="{1DF84946-11AB-4DF6-9846-BEC14581F360}" presName="connectorText" presStyleLbl="sibTrans2D1" presStyleIdx="2" presStyleCnt="3"/>
      <dgm:spPr/>
    </dgm:pt>
    <dgm:pt modelId="{277192EB-66D5-476E-957B-BFCA9B54E082}" type="pres">
      <dgm:prSet presAssocID="{06AAFF2B-CEA7-473A-944B-7EB221541DD1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9D36900-1949-4BC9-8559-8A84A5F6499E}" srcId="{81FF9A7D-1D17-49CC-B0A4-9B24A39629FE}" destId="{06AAFF2B-CEA7-473A-944B-7EB221541DD1}" srcOrd="3" destOrd="0" parTransId="{C61A816D-4CA6-4D49-8BAA-E90DEF27410B}" sibTransId="{E6B653FD-0D31-4703-B499-06E9CD5E5562}"/>
    <dgm:cxn modelId="{99FB1611-8592-41E4-956B-4CDE3EC823A4}" type="presOf" srcId="{06AAFF2B-CEA7-473A-944B-7EB221541DD1}" destId="{277192EB-66D5-476E-957B-BFCA9B54E082}" srcOrd="0" destOrd="0" presId="urn:microsoft.com/office/officeart/2005/8/layout/process2"/>
    <dgm:cxn modelId="{7E538611-4D01-43F1-A935-866CEFC1E8D0}" type="presOf" srcId="{1DF84946-11AB-4DF6-9846-BEC14581F360}" destId="{3FE9CFBB-35DB-4789-A1C8-171E4E7A9A1C}" srcOrd="1" destOrd="0" presId="urn:microsoft.com/office/officeart/2005/8/layout/process2"/>
    <dgm:cxn modelId="{27661E17-B466-4D85-96EE-4453EB128510}" type="presOf" srcId="{6658A170-0386-4241-AC2A-65D46507CC3D}" destId="{5A22BACC-A59A-48C9-9CE4-E24B41BE857E}" srcOrd="0" destOrd="0" presId="urn:microsoft.com/office/officeart/2005/8/layout/process2"/>
    <dgm:cxn modelId="{D8085F2E-CCB3-4DF8-8969-60E1F0E63008}" type="presOf" srcId="{73ED8994-7C45-47DC-B266-87E723AE72EF}" destId="{0416D826-3C95-447E-8091-C9001E68702F}" srcOrd="1" destOrd="0" presId="urn:microsoft.com/office/officeart/2005/8/layout/process2"/>
    <dgm:cxn modelId="{27E2E634-C78A-4A13-B9D5-FF5E7DDDC83E}" srcId="{81FF9A7D-1D17-49CC-B0A4-9B24A39629FE}" destId="{1C3C666F-F876-495B-A574-0A2169FD3602}" srcOrd="2" destOrd="0" parTransId="{F44D9F8F-6DC3-40B5-AFB7-D5A16034621D}" sibTransId="{1DF84946-11AB-4DF6-9846-BEC14581F360}"/>
    <dgm:cxn modelId="{0A40EC3B-FB53-4C40-9E23-5B6E4CD87959}" type="presOf" srcId="{1C3C666F-F876-495B-A574-0A2169FD3602}" destId="{7E2480B6-16D1-436C-8E90-6B4D4CFF1D29}" srcOrd="0" destOrd="0" presId="urn:microsoft.com/office/officeart/2005/8/layout/process2"/>
    <dgm:cxn modelId="{67953F46-0E2E-4C92-8271-A31EEAB2431B}" type="presOf" srcId="{226D5623-F225-4112-9C3A-D95E949BE012}" destId="{A526F6C1-42C4-4996-9459-EF41793AF565}" srcOrd="0" destOrd="0" presId="urn:microsoft.com/office/officeart/2005/8/layout/process2"/>
    <dgm:cxn modelId="{804F896A-D0E8-427D-B717-AE02EE4818BC}" type="presOf" srcId="{81FF9A7D-1D17-49CC-B0A4-9B24A39629FE}" destId="{D53C9A2F-BC68-4294-B93B-2116D5D2DED7}" srcOrd="0" destOrd="0" presId="urn:microsoft.com/office/officeart/2005/8/layout/process2"/>
    <dgm:cxn modelId="{B063977C-9537-4151-AFA6-9C087303E9A2}" type="presOf" srcId="{70EBB7D1-74A4-4558-9FE4-366C88D48EAC}" destId="{5CAEB087-268D-41B2-B2A1-66234B1F606B}" srcOrd="1" destOrd="0" presId="urn:microsoft.com/office/officeart/2005/8/layout/process2"/>
    <dgm:cxn modelId="{20BDC082-F618-4006-AECA-E9A513DDA1B9}" type="presOf" srcId="{73ED8994-7C45-47DC-B266-87E723AE72EF}" destId="{F98E530F-1696-4400-A73A-0476A53CCA82}" srcOrd="0" destOrd="0" presId="urn:microsoft.com/office/officeart/2005/8/layout/process2"/>
    <dgm:cxn modelId="{107D7DA4-6B5F-411C-BC30-0AA99E65B219}" type="presOf" srcId="{1DF84946-11AB-4DF6-9846-BEC14581F360}" destId="{023BE9F8-4271-4646-B38B-921239BD4D4C}" srcOrd="0" destOrd="0" presId="urn:microsoft.com/office/officeart/2005/8/layout/process2"/>
    <dgm:cxn modelId="{49342DAD-A3D7-47C6-A67A-435044195670}" srcId="{81FF9A7D-1D17-49CC-B0A4-9B24A39629FE}" destId="{6658A170-0386-4241-AC2A-65D46507CC3D}" srcOrd="0" destOrd="0" parTransId="{EA2E7D31-5BB8-47B4-9338-B93F86855703}" sibTransId="{73ED8994-7C45-47DC-B266-87E723AE72EF}"/>
    <dgm:cxn modelId="{151D53B6-5013-453B-B5D7-D2DA75C680C7}" srcId="{81FF9A7D-1D17-49CC-B0A4-9B24A39629FE}" destId="{226D5623-F225-4112-9C3A-D95E949BE012}" srcOrd="1" destOrd="0" parTransId="{1191FC22-2C98-4B26-912A-E28B93483E74}" sibTransId="{70EBB7D1-74A4-4558-9FE4-366C88D48EAC}"/>
    <dgm:cxn modelId="{7D71C4B7-B280-4C83-A61F-C7F2FB1C65B2}" type="presOf" srcId="{70EBB7D1-74A4-4558-9FE4-366C88D48EAC}" destId="{FE98D6ED-6263-4624-B1B6-D3B517E133F8}" srcOrd="0" destOrd="0" presId="urn:microsoft.com/office/officeart/2005/8/layout/process2"/>
    <dgm:cxn modelId="{D831A77C-0291-4C8D-90DC-A43FCDBBA221}" type="presParOf" srcId="{D53C9A2F-BC68-4294-B93B-2116D5D2DED7}" destId="{5A22BACC-A59A-48C9-9CE4-E24B41BE857E}" srcOrd="0" destOrd="0" presId="urn:microsoft.com/office/officeart/2005/8/layout/process2"/>
    <dgm:cxn modelId="{883D0D1A-F755-47F2-8DD0-BDFD35C5F84E}" type="presParOf" srcId="{D53C9A2F-BC68-4294-B93B-2116D5D2DED7}" destId="{F98E530F-1696-4400-A73A-0476A53CCA82}" srcOrd="1" destOrd="0" presId="urn:microsoft.com/office/officeart/2005/8/layout/process2"/>
    <dgm:cxn modelId="{FB6EA09D-3C8E-4BF5-9EC5-4F58AB919E04}" type="presParOf" srcId="{F98E530F-1696-4400-A73A-0476A53CCA82}" destId="{0416D826-3C95-447E-8091-C9001E68702F}" srcOrd="0" destOrd="0" presId="urn:microsoft.com/office/officeart/2005/8/layout/process2"/>
    <dgm:cxn modelId="{F6C35C3D-EF6C-4160-A4E7-AD3BB01FD7E6}" type="presParOf" srcId="{D53C9A2F-BC68-4294-B93B-2116D5D2DED7}" destId="{A526F6C1-42C4-4996-9459-EF41793AF565}" srcOrd="2" destOrd="0" presId="urn:microsoft.com/office/officeart/2005/8/layout/process2"/>
    <dgm:cxn modelId="{6592C9D7-CB60-46B4-BA1D-A0A4CF516B0F}" type="presParOf" srcId="{D53C9A2F-BC68-4294-B93B-2116D5D2DED7}" destId="{FE98D6ED-6263-4624-B1B6-D3B517E133F8}" srcOrd="3" destOrd="0" presId="urn:microsoft.com/office/officeart/2005/8/layout/process2"/>
    <dgm:cxn modelId="{A639C9FA-D55F-42E4-8738-A999E6F234D3}" type="presParOf" srcId="{FE98D6ED-6263-4624-B1B6-D3B517E133F8}" destId="{5CAEB087-268D-41B2-B2A1-66234B1F606B}" srcOrd="0" destOrd="0" presId="urn:microsoft.com/office/officeart/2005/8/layout/process2"/>
    <dgm:cxn modelId="{791B7015-D08A-4B9F-AF09-E19D83EA6734}" type="presParOf" srcId="{D53C9A2F-BC68-4294-B93B-2116D5D2DED7}" destId="{7E2480B6-16D1-436C-8E90-6B4D4CFF1D29}" srcOrd="4" destOrd="0" presId="urn:microsoft.com/office/officeart/2005/8/layout/process2"/>
    <dgm:cxn modelId="{B523D77F-9F0C-434D-AF11-478A9367E293}" type="presParOf" srcId="{D53C9A2F-BC68-4294-B93B-2116D5D2DED7}" destId="{023BE9F8-4271-4646-B38B-921239BD4D4C}" srcOrd="5" destOrd="0" presId="urn:microsoft.com/office/officeart/2005/8/layout/process2"/>
    <dgm:cxn modelId="{C2E778FF-F80B-4CB9-BA0B-4E9E88FA6D00}" type="presParOf" srcId="{023BE9F8-4271-4646-B38B-921239BD4D4C}" destId="{3FE9CFBB-35DB-4789-A1C8-171E4E7A9A1C}" srcOrd="0" destOrd="0" presId="urn:microsoft.com/office/officeart/2005/8/layout/process2"/>
    <dgm:cxn modelId="{015F2618-0A54-4CE4-9D65-B774B3AFB0B3}" type="presParOf" srcId="{D53C9A2F-BC68-4294-B93B-2116D5D2DED7}" destId="{277192EB-66D5-476E-957B-BFCA9B54E08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3545E-A434-404D-AFC6-553CEA3D28C4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1C46AA6-F5C7-49AF-A839-3709007EFCF8}">
      <dgm:prSet phldrT="[Text]" custT="1"/>
      <dgm:spPr>
        <a:xfrm>
          <a:off x="1243848" y="1255044"/>
          <a:ext cx="1260944" cy="619278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Naive Bayes Classifier</a:t>
          </a:r>
        </a:p>
      </dgm:t>
    </dgm:pt>
    <dgm:pt modelId="{EFEF7D73-045B-45EB-B68F-CF5E01ACB6F9}" type="parTrans" cxnId="{DF114D8D-B09D-4B83-B980-06E34E24B358}">
      <dgm:prSet/>
      <dgm:spPr/>
      <dgm:t>
        <a:bodyPr/>
        <a:lstStyle/>
        <a:p>
          <a:endParaRPr lang="en-US" sz="1600"/>
        </a:p>
      </dgm:t>
    </dgm:pt>
    <dgm:pt modelId="{9A31CCE0-92D1-4ADF-AAE3-6CF1CE8F11CD}" type="sibTrans" cxnId="{DF114D8D-B09D-4B83-B980-06E34E24B358}">
      <dgm:prSet/>
      <dgm:spPr/>
      <dgm:t>
        <a:bodyPr/>
        <a:lstStyle/>
        <a:p>
          <a:endParaRPr lang="en-US" sz="1600"/>
        </a:p>
      </dgm:t>
    </dgm:pt>
    <dgm:pt modelId="{7226F309-EE54-4159-9D02-CD3B876F2A3A}">
      <dgm:prSet phldrT="[Text]" custT="1"/>
      <dgm:spPr>
        <a:xfrm>
          <a:off x="1277702" y="2268439"/>
          <a:ext cx="1222126" cy="463857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Probability Confidence</a:t>
          </a:r>
        </a:p>
      </dgm:t>
    </dgm:pt>
    <dgm:pt modelId="{C40F13A9-9B2B-4D3E-85DE-0CBEC7760C79}" type="parTrans" cxnId="{88380F0F-FA80-4F7E-BCE7-B7A2F804F839}">
      <dgm:prSet/>
      <dgm:spPr>
        <a:xfrm rot="5346932">
          <a:off x="1685060" y="2071381"/>
          <a:ext cx="3941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164" y="0"/>
              </a:lnTo>
            </a:path>
          </a:pathLst>
        </a:custGeom>
        <a:noFill/>
        <a:ln w="12700" cap="flat" cmpd="sng" algn="ctr">
          <a:solidFill>
            <a:srgbClr val="A5A5A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600"/>
        </a:p>
      </dgm:t>
    </dgm:pt>
    <dgm:pt modelId="{F42DC6D1-7D9F-4E18-AFCB-3A19C9F1C632}" type="sibTrans" cxnId="{88380F0F-FA80-4F7E-BCE7-B7A2F804F839}">
      <dgm:prSet/>
      <dgm:spPr/>
      <dgm:t>
        <a:bodyPr/>
        <a:lstStyle/>
        <a:p>
          <a:endParaRPr lang="en-US" sz="1600"/>
        </a:p>
      </dgm:t>
    </dgm:pt>
    <dgm:pt modelId="{01D7BDA1-86CA-4C1E-B41D-D944B3857B8B}">
      <dgm:prSet phldrT="[Text]" custT="1"/>
      <dgm:spPr>
        <a:xfrm>
          <a:off x="1257009" y="444706"/>
          <a:ext cx="1256997" cy="42458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Input Text</a:t>
          </a:r>
        </a:p>
      </dgm:t>
    </dgm:pt>
    <dgm:pt modelId="{69340909-0139-466E-8137-81526852FF75}" type="parTrans" cxnId="{076C2532-10A0-4B02-B63E-8C403EE980B3}">
      <dgm:prSet/>
      <dgm:spPr/>
      <dgm:t>
        <a:bodyPr/>
        <a:lstStyle/>
        <a:p>
          <a:endParaRPr lang="zh-CN" altLang="en-US"/>
        </a:p>
      </dgm:t>
    </dgm:pt>
    <dgm:pt modelId="{8326FD7E-9326-4010-B79D-5BE2F6D49CF1}" type="sibTrans" cxnId="{076C2532-10A0-4B02-B63E-8C403EE980B3}">
      <dgm:prSet/>
      <dgm:spPr/>
      <dgm:t>
        <a:bodyPr/>
        <a:lstStyle/>
        <a:p>
          <a:endParaRPr lang="zh-CN" altLang="en-US"/>
        </a:p>
      </dgm:t>
    </dgm:pt>
    <dgm:pt modelId="{5ACF0DEB-2CC3-4A1E-89FE-AE2897FEB6B9}" type="pres">
      <dgm:prSet presAssocID="{2273545E-A434-404D-AFC6-553CEA3D28C4}" presName="linearFlow" presStyleCnt="0">
        <dgm:presLayoutVars>
          <dgm:resizeHandles val="exact"/>
        </dgm:presLayoutVars>
      </dgm:prSet>
      <dgm:spPr/>
    </dgm:pt>
    <dgm:pt modelId="{DC1FFCD9-236C-49BC-9332-0B6F91A0E7C7}" type="pres">
      <dgm:prSet presAssocID="{01D7BDA1-86CA-4C1E-B41D-D944B3857B8B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7E0E1E0E-1A87-4292-A468-01F9301BC27C}" type="pres">
      <dgm:prSet presAssocID="{8326FD7E-9326-4010-B79D-5BE2F6D49CF1}" presName="sibTrans" presStyleLbl="sibTrans2D1" presStyleIdx="0" presStyleCnt="2"/>
      <dgm:spPr/>
    </dgm:pt>
    <dgm:pt modelId="{2A129A69-E2C2-4B7D-8D1D-85D6F54D4566}" type="pres">
      <dgm:prSet presAssocID="{8326FD7E-9326-4010-B79D-5BE2F6D49CF1}" presName="connectorText" presStyleLbl="sibTrans2D1" presStyleIdx="0" presStyleCnt="2"/>
      <dgm:spPr/>
    </dgm:pt>
    <dgm:pt modelId="{3ED9F3E1-6075-45F1-88A4-CC62710FD1E5}" type="pres">
      <dgm:prSet presAssocID="{31C46AA6-F5C7-49AF-A839-3709007EFCF8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2C7D7D9B-75F6-43F1-86C4-D07478C72249}" type="pres">
      <dgm:prSet presAssocID="{9A31CCE0-92D1-4ADF-AAE3-6CF1CE8F11CD}" presName="sibTrans" presStyleLbl="sibTrans2D1" presStyleIdx="1" presStyleCnt="2"/>
      <dgm:spPr/>
    </dgm:pt>
    <dgm:pt modelId="{A08B1A04-E153-4C17-BF11-30B8CE77C4BF}" type="pres">
      <dgm:prSet presAssocID="{9A31CCE0-92D1-4ADF-AAE3-6CF1CE8F11CD}" presName="connectorText" presStyleLbl="sibTrans2D1" presStyleIdx="1" presStyleCnt="2"/>
      <dgm:spPr/>
    </dgm:pt>
    <dgm:pt modelId="{3C44EB32-F033-45D0-9439-FDF1C668043B}" type="pres">
      <dgm:prSet presAssocID="{7226F309-EE54-4159-9D02-CD3B876F2A3A}" presName="node" presStyleLbl="node1" presStyleIdx="2" presStyleCnt="3">
        <dgm:presLayoutVars>
          <dgm:bulletEnabled val="1"/>
        </dgm:presLayoutVars>
      </dgm:prSet>
      <dgm:spPr/>
    </dgm:pt>
  </dgm:ptLst>
  <dgm:cxnLst>
    <dgm:cxn modelId="{A67DB604-D253-4968-90B1-A2A70AC0D276}" type="presOf" srcId="{9A31CCE0-92D1-4ADF-AAE3-6CF1CE8F11CD}" destId="{A08B1A04-E153-4C17-BF11-30B8CE77C4BF}" srcOrd="1" destOrd="0" presId="urn:microsoft.com/office/officeart/2005/8/layout/process2"/>
    <dgm:cxn modelId="{1194A409-616F-43CF-BEFC-7E82C46960BB}" type="presOf" srcId="{2273545E-A434-404D-AFC6-553CEA3D28C4}" destId="{5ACF0DEB-2CC3-4A1E-89FE-AE2897FEB6B9}" srcOrd="0" destOrd="0" presId="urn:microsoft.com/office/officeart/2005/8/layout/process2"/>
    <dgm:cxn modelId="{88380F0F-FA80-4F7E-BCE7-B7A2F804F839}" srcId="{2273545E-A434-404D-AFC6-553CEA3D28C4}" destId="{7226F309-EE54-4159-9D02-CD3B876F2A3A}" srcOrd="2" destOrd="0" parTransId="{C40F13A9-9B2B-4D3E-85DE-0CBEC7760C79}" sibTransId="{F42DC6D1-7D9F-4E18-AFCB-3A19C9F1C632}"/>
    <dgm:cxn modelId="{076C2532-10A0-4B02-B63E-8C403EE980B3}" srcId="{2273545E-A434-404D-AFC6-553CEA3D28C4}" destId="{01D7BDA1-86CA-4C1E-B41D-D944B3857B8B}" srcOrd="0" destOrd="0" parTransId="{69340909-0139-466E-8137-81526852FF75}" sibTransId="{8326FD7E-9326-4010-B79D-5BE2F6D49CF1}"/>
    <dgm:cxn modelId="{3C831F35-96BB-402E-9AAE-66BF874B6126}" type="presOf" srcId="{8326FD7E-9326-4010-B79D-5BE2F6D49CF1}" destId="{7E0E1E0E-1A87-4292-A468-01F9301BC27C}" srcOrd="0" destOrd="0" presId="urn:microsoft.com/office/officeart/2005/8/layout/process2"/>
    <dgm:cxn modelId="{568E6966-4596-4D82-95C6-14356A23EE59}" type="presOf" srcId="{9A31CCE0-92D1-4ADF-AAE3-6CF1CE8F11CD}" destId="{2C7D7D9B-75F6-43F1-86C4-D07478C72249}" srcOrd="0" destOrd="0" presId="urn:microsoft.com/office/officeart/2005/8/layout/process2"/>
    <dgm:cxn modelId="{230BDB66-B716-4CE7-A9FD-3D73AD4B04F6}" type="presOf" srcId="{31C46AA6-F5C7-49AF-A839-3709007EFCF8}" destId="{3ED9F3E1-6075-45F1-88A4-CC62710FD1E5}" srcOrd="0" destOrd="0" presId="urn:microsoft.com/office/officeart/2005/8/layout/process2"/>
    <dgm:cxn modelId="{DF114D8D-B09D-4B83-B980-06E34E24B358}" srcId="{2273545E-A434-404D-AFC6-553CEA3D28C4}" destId="{31C46AA6-F5C7-49AF-A839-3709007EFCF8}" srcOrd="1" destOrd="0" parTransId="{EFEF7D73-045B-45EB-B68F-CF5E01ACB6F9}" sibTransId="{9A31CCE0-92D1-4ADF-AAE3-6CF1CE8F11CD}"/>
    <dgm:cxn modelId="{515363BC-2990-4469-80A5-A1DEF24D29B4}" type="presOf" srcId="{01D7BDA1-86CA-4C1E-B41D-D944B3857B8B}" destId="{DC1FFCD9-236C-49BC-9332-0B6F91A0E7C7}" srcOrd="0" destOrd="0" presId="urn:microsoft.com/office/officeart/2005/8/layout/process2"/>
    <dgm:cxn modelId="{558D69D3-DDC4-4F5D-936A-C36BAF3C25F4}" type="presOf" srcId="{8326FD7E-9326-4010-B79D-5BE2F6D49CF1}" destId="{2A129A69-E2C2-4B7D-8D1D-85D6F54D4566}" srcOrd="1" destOrd="0" presId="urn:microsoft.com/office/officeart/2005/8/layout/process2"/>
    <dgm:cxn modelId="{8BB3A0E9-4E44-4E9E-8AC3-C5C8617E54A8}" type="presOf" srcId="{7226F309-EE54-4159-9D02-CD3B876F2A3A}" destId="{3C44EB32-F033-45D0-9439-FDF1C668043B}" srcOrd="0" destOrd="0" presId="urn:microsoft.com/office/officeart/2005/8/layout/process2"/>
    <dgm:cxn modelId="{B5CE2DCB-5F01-4691-90C9-97747D26CBC2}" type="presParOf" srcId="{5ACF0DEB-2CC3-4A1E-89FE-AE2897FEB6B9}" destId="{DC1FFCD9-236C-49BC-9332-0B6F91A0E7C7}" srcOrd="0" destOrd="0" presId="urn:microsoft.com/office/officeart/2005/8/layout/process2"/>
    <dgm:cxn modelId="{6A6CA736-87CC-40E4-9F22-352A2925ACF4}" type="presParOf" srcId="{5ACF0DEB-2CC3-4A1E-89FE-AE2897FEB6B9}" destId="{7E0E1E0E-1A87-4292-A468-01F9301BC27C}" srcOrd="1" destOrd="0" presId="urn:microsoft.com/office/officeart/2005/8/layout/process2"/>
    <dgm:cxn modelId="{BCB5789D-BC58-49C7-8C65-1F8E91907436}" type="presParOf" srcId="{7E0E1E0E-1A87-4292-A468-01F9301BC27C}" destId="{2A129A69-E2C2-4B7D-8D1D-85D6F54D4566}" srcOrd="0" destOrd="0" presId="urn:microsoft.com/office/officeart/2005/8/layout/process2"/>
    <dgm:cxn modelId="{49D34CAB-638D-47D2-AF39-6B02359B8D62}" type="presParOf" srcId="{5ACF0DEB-2CC3-4A1E-89FE-AE2897FEB6B9}" destId="{3ED9F3E1-6075-45F1-88A4-CC62710FD1E5}" srcOrd="2" destOrd="0" presId="urn:microsoft.com/office/officeart/2005/8/layout/process2"/>
    <dgm:cxn modelId="{13CED68F-C3E8-48E5-8E9A-121BA55A6B0A}" type="presParOf" srcId="{5ACF0DEB-2CC3-4A1E-89FE-AE2897FEB6B9}" destId="{2C7D7D9B-75F6-43F1-86C4-D07478C72249}" srcOrd="3" destOrd="0" presId="urn:microsoft.com/office/officeart/2005/8/layout/process2"/>
    <dgm:cxn modelId="{0194BA7A-DD7B-41F7-AA7F-24A74CAF9FF4}" type="presParOf" srcId="{2C7D7D9B-75F6-43F1-86C4-D07478C72249}" destId="{A08B1A04-E153-4C17-BF11-30B8CE77C4BF}" srcOrd="0" destOrd="0" presId="urn:microsoft.com/office/officeart/2005/8/layout/process2"/>
    <dgm:cxn modelId="{090417B9-3B7A-490D-A28B-C7F924B8264A}" type="presParOf" srcId="{5ACF0DEB-2CC3-4A1E-89FE-AE2897FEB6B9}" destId="{3C44EB32-F033-45D0-9439-FDF1C668043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E4B77-11E1-4B4A-95BA-04CEBDEA1D83}">
      <dsp:nvSpPr>
        <dsp:cNvPr id="0" name=""/>
        <dsp:cNvSpPr/>
      </dsp:nvSpPr>
      <dsp:spPr>
        <a:xfrm>
          <a:off x="1455692" y="699424"/>
          <a:ext cx="334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1613610" y="743321"/>
        <a:ext cx="0" cy="0"/>
      </dsp:txXfrm>
    </dsp:sp>
    <dsp:sp modelId="{08BD3DC2-25B5-467D-8427-DD14B8944F99}">
      <dsp:nvSpPr>
        <dsp:cNvPr id="0" name=""/>
        <dsp:cNvSpPr/>
      </dsp:nvSpPr>
      <dsp:spPr>
        <a:xfrm>
          <a:off x="995" y="275132"/>
          <a:ext cx="1456496" cy="94002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Pre-processing: </a:t>
          </a:r>
          <a:r>
            <a:rPr lang="en-US" sz="10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remove stop words, punctuation, and other invalid characters..</a:t>
          </a:r>
        </a:p>
      </dsp:txBody>
      <dsp:txXfrm>
        <a:off x="995" y="275132"/>
        <a:ext cx="1456496" cy="940024"/>
      </dsp:txXfrm>
    </dsp:sp>
    <dsp:sp modelId="{DAA9A22A-EB4B-4EC6-8A0E-D8A26E31B274}">
      <dsp:nvSpPr>
        <dsp:cNvPr id="0" name=""/>
        <dsp:cNvSpPr/>
      </dsp:nvSpPr>
      <dsp:spPr>
        <a:xfrm>
          <a:off x="2744757" y="699424"/>
          <a:ext cx="334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2902676" y="743321"/>
        <a:ext cx="0" cy="0"/>
      </dsp:txXfrm>
    </dsp:sp>
    <dsp:sp modelId="{9A2FF237-7FAC-4168-993E-560E79BCEFDF}">
      <dsp:nvSpPr>
        <dsp:cNvPr id="0" name=""/>
        <dsp:cNvSpPr/>
      </dsp:nvSpPr>
      <dsp:spPr>
        <a:xfrm>
          <a:off x="1822163" y="269486"/>
          <a:ext cx="924393" cy="951316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tokenize</a:t>
          </a:r>
        </a:p>
      </dsp:txBody>
      <dsp:txXfrm>
        <a:off x="1822163" y="269486"/>
        <a:ext cx="924393" cy="951316"/>
      </dsp:txXfrm>
    </dsp:sp>
    <dsp:sp modelId="{C37B8832-642F-44C8-B441-0E988860EE80}">
      <dsp:nvSpPr>
        <dsp:cNvPr id="0" name=""/>
        <dsp:cNvSpPr/>
      </dsp:nvSpPr>
      <dsp:spPr>
        <a:xfrm>
          <a:off x="4694955" y="699424"/>
          <a:ext cx="334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296" y="45720"/>
              </a:lnTo>
            </a:path>
          </a:pathLst>
        </a:custGeom>
        <a:noFill/>
        <a:ln w="635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4852874" y="743321"/>
        <a:ext cx="0" cy="0"/>
      </dsp:txXfrm>
    </dsp:sp>
    <dsp:sp modelId="{85A673C0-D99A-47E6-9C4F-1D5F8795527D}">
      <dsp:nvSpPr>
        <dsp:cNvPr id="0" name=""/>
        <dsp:cNvSpPr/>
      </dsp:nvSpPr>
      <dsp:spPr>
        <a:xfrm>
          <a:off x="3111228" y="269486"/>
          <a:ext cx="1585526" cy="951316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words,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weighting words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等线" panose="020F0502020204030204"/>
            <a:ea typeface="+mn-ea"/>
            <a:cs typeface="+mn-cs"/>
          </a:endParaRPr>
        </a:p>
      </dsp:txBody>
      <dsp:txXfrm>
        <a:off x="3111228" y="269486"/>
        <a:ext cx="1585526" cy="951316"/>
      </dsp:txXfrm>
    </dsp:sp>
    <dsp:sp modelId="{ADF9CAEA-D220-4E14-93E8-C7CFA7B6058B}">
      <dsp:nvSpPr>
        <dsp:cNvPr id="0" name=""/>
        <dsp:cNvSpPr/>
      </dsp:nvSpPr>
      <dsp:spPr>
        <a:xfrm>
          <a:off x="5061426" y="269486"/>
          <a:ext cx="995710" cy="951316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546A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等线" panose="020F0502020204030204"/>
              <a:ea typeface="+mn-ea"/>
              <a:cs typeface="+mn-cs"/>
            </a:rPr>
            <a:t>Feature set</a:t>
          </a:r>
        </a:p>
      </dsp:txBody>
      <dsp:txXfrm>
        <a:off x="5061426" y="269486"/>
        <a:ext cx="995710" cy="951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2BACC-A59A-48C9-9CE4-E24B41BE857E}">
      <dsp:nvSpPr>
        <dsp:cNvPr id="0" name=""/>
        <dsp:cNvSpPr/>
      </dsp:nvSpPr>
      <dsp:spPr>
        <a:xfrm>
          <a:off x="549410" y="2861"/>
          <a:ext cx="957474" cy="531930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Training Data Set</a:t>
          </a:r>
        </a:p>
      </dsp:txBody>
      <dsp:txXfrm>
        <a:off x="575377" y="28828"/>
        <a:ext cx="905540" cy="479996"/>
      </dsp:txXfrm>
    </dsp:sp>
    <dsp:sp modelId="{F98E530F-1696-4400-A73A-0476A53CCA82}">
      <dsp:nvSpPr>
        <dsp:cNvPr id="0" name=""/>
        <dsp:cNvSpPr/>
      </dsp:nvSpPr>
      <dsp:spPr>
        <a:xfrm rot="5400000">
          <a:off x="928410" y="548089"/>
          <a:ext cx="199473" cy="23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56337" y="568036"/>
        <a:ext cx="143620" cy="139631"/>
      </dsp:txXfrm>
    </dsp:sp>
    <dsp:sp modelId="{A526F6C1-42C4-4996-9459-EF41793AF565}">
      <dsp:nvSpPr>
        <dsp:cNvPr id="0" name=""/>
        <dsp:cNvSpPr/>
      </dsp:nvSpPr>
      <dsp:spPr>
        <a:xfrm>
          <a:off x="549410" y="800756"/>
          <a:ext cx="957474" cy="531930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Extract Features 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575377" y="826723"/>
        <a:ext cx="905540" cy="479996"/>
      </dsp:txXfrm>
    </dsp:sp>
    <dsp:sp modelId="{FE98D6ED-6263-4624-B1B6-D3B517E133F8}">
      <dsp:nvSpPr>
        <dsp:cNvPr id="0" name=""/>
        <dsp:cNvSpPr/>
      </dsp:nvSpPr>
      <dsp:spPr>
        <a:xfrm rot="5400000">
          <a:off x="928410" y="1345985"/>
          <a:ext cx="199473" cy="23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56337" y="1365932"/>
        <a:ext cx="143620" cy="139631"/>
      </dsp:txXfrm>
    </dsp:sp>
    <dsp:sp modelId="{7E2480B6-16D1-436C-8E90-6B4D4CFF1D29}">
      <dsp:nvSpPr>
        <dsp:cNvPr id="0" name=""/>
        <dsp:cNvSpPr/>
      </dsp:nvSpPr>
      <dsp:spPr>
        <a:xfrm>
          <a:off x="549410" y="1598652"/>
          <a:ext cx="957474" cy="531930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Classifier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(Training)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575377" y="1624619"/>
        <a:ext cx="905540" cy="479996"/>
      </dsp:txXfrm>
    </dsp:sp>
    <dsp:sp modelId="{023BE9F8-4271-4646-B38B-921239BD4D4C}">
      <dsp:nvSpPr>
        <dsp:cNvPr id="0" name=""/>
        <dsp:cNvSpPr/>
      </dsp:nvSpPr>
      <dsp:spPr>
        <a:xfrm rot="5400000">
          <a:off x="928410" y="2143881"/>
          <a:ext cx="199473" cy="23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56337" y="2163828"/>
        <a:ext cx="143620" cy="139631"/>
      </dsp:txXfrm>
    </dsp:sp>
    <dsp:sp modelId="{277192EB-66D5-476E-957B-BFCA9B54E082}">
      <dsp:nvSpPr>
        <dsp:cNvPr id="0" name=""/>
        <dsp:cNvSpPr/>
      </dsp:nvSpPr>
      <dsp:spPr>
        <a:xfrm>
          <a:off x="549410" y="2396548"/>
          <a:ext cx="957474" cy="531930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Classifier</a:t>
          </a:r>
          <a:r>
            <a:rPr lang="en-US" sz="1200" kern="1200" baseline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 Module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+mn-ea"/>
            <a:cs typeface="+mn-cs"/>
          </a:endParaRPr>
        </a:p>
      </dsp:txBody>
      <dsp:txXfrm>
        <a:off x="575377" y="2422515"/>
        <a:ext cx="905540" cy="479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FFCD9-236C-49BC-9332-0B6F91A0E7C7}">
      <dsp:nvSpPr>
        <dsp:cNvPr id="0" name=""/>
        <dsp:cNvSpPr/>
      </dsp:nvSpPr>
      <dsp:spPr>
        <a:xfrm>
          <a:off x="346286" y="0"/>
          <a:ext cx="959949" cy="533305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Input Text</a:t>
          </a:r>
        </a:p>
      </dsp:txBody>
      <dsp:txXfrm>
        <a:off x="372320" y="26034"/>
        <a:ext cx="907881" cy="481237"/>
      </dsp:txXfrm>
    </dsp:sp>
    <dsp:sp modelId="{7E0E1E0E-1A87-4292-A468-01F9301BC27C}">
      <dsp:nvSpPr>
        <dsp:cNvPr id="0" name=""/>
        <dsp:cNvSpPr/>
      </dsp:nvSpPr>
      <dsp:spPr>
        <a:xfrm rot="5400000">
          <a:off x="726266" y="546638"/>
          <a:ext cx="199989" cy="239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-5400000">
        <a:off x="754265" y="566637"/>
        <a:ext cx="143993" cy="139992"/>
      </dsp:txXfrm>
    </dsp:sp>
    <dsp:sp modelId="{3ED9F3E1-6075-45F1-88A4-CC62710FD1E5}">
      <dsp:nvSpPr>
        <dsp:cNvPr id="0" name=""/>
        <dsp:cNvSpPr/>
      </dsp:nvSpPr>
      <dsp:spPr>
        <a:xfrm>
          <a:off x="346286" y="799958"/>
          <a:ext cx="959949" cy="533305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Naive Bayes Classifier</a:t>
          </a:r>
        </a:p>
      </dsp:txBody>
      <dsp:txXfrm>
        <a:off x="372320" y="825992"/>
        <a:ext cx="907881" cy="481237"/>
      </dsp:txXfrm>
    </dsp:sp>
    <dsp:sp modelId="{2C7D7D9B-75F6-43F1-86C4-D07478C72249}">
      <dsp:nvSpPr>
        <dsp:cNvPr id="0" name=""/>
        <dsp:cNvSpPr/>
      </dsp:nvSpPr>
      <dsp:spPr>
        <a:xfrm rot="5400000">
          <a:off x="726266" y="1346596"/>
          <a:ext cx="199989" cy="239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54265" y="1366595"/>
        <a:ext cx="143993" cy="139992"/>
      </dsp:txXfrm>
    </dsp:sp>
    <dsp:sp modelId="{3C44EB32-F033-45D0-9439-FDF1C668043B}">
      <dsp:nvSpPr>
        <dsp:cNvPr id="0" name=""/>
        <dsp:cNvSpPr/>
      </dsp:nvSpPr>
      <dsp:spPr>
        <a:xfrm>
          <a:off x="346286" y="1599916"/>
          <a:ext cx="959949" cy="53330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等线" panose="020F0502020204030204"/>
              <a:ea typeface="+mn-ea"/>
              <a:cs typeface="+mn-cs"/>
            </a:rPr>
            <a:t>Probability Confidence</a:t>
          </a:r>
        </a:p>
      </dsp:txBody>
      <dsp:txXfrm>
        <a:off x="361906" y="1615536"/>
        <a:ext cx="928709" cy="50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CA65-A9BE-4F71-910D-92DD10D60B3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86D9-D983-4FF6-8B86-E6AC8C35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AFAB18-9E19-466D-8FFC-EB6AB92B9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80EA6-8FC8-4405-8BB5-0F2F8690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1371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 userDrawn="1"/>
        </p:nvSpPr>
        <p:spPr>
          <a:xfrm>
            <a:off x="1143000" y="1373600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372076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122A0-9057-446F-8F83-7183AAC9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2895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F87A3A-2455-4908-8A98-EA026C97A8A3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2896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889D1083-1BD7-4414-BCB3-D51733A463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90800" y="2895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136-708F-4975-A108-C7FD7B89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4419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E156D1-8A25-4CD8-8C29-6D8CDBC9FD67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4420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D67C4B42-9AEF-4553-836F-730C9CF32F3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90800" y="4419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54779EC-F183-45C9-AD0C-9164B1775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246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3083B9-B011-4088-9915-EA423CD7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chemeClr val="accent6"/>
              </a:gs>
              <a:gs pos="26000">
                <a:schemeClr val="bg1"/>
              </a:gs>
              <a:gs pos="100000">
                <a:schemeClr val="accent1"/>
              </a:gs>
            </a:gsLst>
            <a:lin ang="36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6380C4-5271-4906-B38E-E23B3CA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1568"/>
            <a:ext cx="11430000" cy="5170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AEB6-865B-4C34-9AD6-140625CD2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07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26025D-69CA-46ED-B6D1-60EE56C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7CC5DC2-F1F4-47C9-9183-F626443A6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10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 userDrawn="1"/>
        </p:nvSpPr>
        <p:spPr>
          <a:xfrm>
            <a:off x="591132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604703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97</a:t>
            </a:r>
          </a:p>
        </p:txBody>
      </p:sp>
    </p:spTree>
    <p:extLst>
      <p:ext uri="{BB962C8B-B14F-4D97-AF65-F5344CB8AC3E}">
        <p14:creationId xmlns:p14="http://schemas.microsoft.com/office/powerpoint/2010/main" val="17057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79" r:id="rId3"/>
    <p:sldLayoutId id="2147483677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Hoohaha/FlinkDemo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D93B9-CF08-4B60-B99B-1A30FB17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431803"/>
            <a:ext cx="11325226" cy="1994392"/>
          </a:xfrm>
        </p:spPr>
        <p:txBody>
          <a:bodyPr/>
          <a:lstStyle/>
          <a:p>
            <a:pPr algn="ctr"/>
            <a:r>
              <a:rPr lang="zh-CN" altLang="en-US" dirty="0"/>
              <a:t>芯片软件</a:t>
            </a:r>
            <a:r>
              <a:rPr lang="en-US" altLang="zh-CN" dirty="0"/>
              <a:t>CI/CD</a:t>
            </a:r>
            <a:r>
              <a:rPr lang="zh-CN" altLang="en-US" dirty="0"/>
              <a:t>大数据分析与状态监测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0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2D11-2A02-4DF0-B9BA-6622CE6E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Flink Job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D53AD-0D16-4947-9F88-08507231B98F}"/>
              </a:ext>
            </a:extLst>
          </p:cNvPr>
          <p:cNvSpPr/>
          <p:nvPr/>
        </p:nvSpPr>
        <p:spPr>
          <a:xfrm>
            <a:off x="2273175" y="2373765"/>
            <a:ext cx="1968137" cy="124532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Pravega Table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E521E-768D-40BA-9DE2-FA9D19355C82}"/>
              </a:ext>
            </a:extLst>
          </p:cNvPr>
          <p:cNvSpPr/>
          <p:nvPr/>
        </p:nvSpPr>
        <p:spPr>
          <a:xfrm flipH="1">
            <a:off x="5025083" y="2478268"/>
            <a:ext cx="1733005" cy="103632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AI inference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E49CB-DEB8-491D-B60B-D51911DDF5BA}"/>
              </a:ext>
            </a:extLst>
          </p:cNvPr>
          <p:cNvSpPr/>
          <p:nvPr/>
        </p:nvSpPr>
        <p:spPr>
          <a:xfrm>
            <a:off x="7541860" y="2373765"/>
            <a:ext cx="1968137" cy="124532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MySQL Table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1996F2-EB5B-4B2C-B5E2-906A143EAA3A}"/>
              </a:ext>
            </a:extLst>
          </p:cNvPr>
          <p:cNvCxnSpPr>
            <a:stCxn id="3" idx="3"/>
            <a:endCxn id="4" idx="6"/>
          </p:cNvCxnSpPr>
          <p:nvPr/>
        </p:nvCxnSpPr>
        <p:spPr>
          <a:xfrm>
            <a:off x="4241312" y="2996428"/>
            <a:ext cx="78377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7B9518-1CE1-42CD-9B56-319058846EFE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6758088" y="2996428"/>
            <a:ext cx="783772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7F4B77B-136F-4A53-99A1-0B491391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43" y="3761778"/>
            <a:ext cx="5443120" cy="29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C5C5-2342-4C71-8F28-3935C6F7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2B9B5-8E61-4A12-8C0C-BEB4A7DD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14"/>
            <a:ext cx="12192000" cy="5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880A-BF42-48BB-840F-37C63E2C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70BAF-82D8-48AB-AA79-2A5745E93DF7}"/>
              </a:ext>
            </a:extLst>
          </p:cNvPr>
          <p:cNvSpPr txBox="1"/>
          <p:nvPr/>
        </p:nvSpPr>
        <p:spPr>
          <a:xfrm>
            <a:off x="1157630" y="3097065"/>
            <a:ext cx="821497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AI </a:t>
            </a:r>
            <a:r>
              <a:rPr lang="zh-CN" altLang="en-US" sz="2400" dirty="0"/>
              <a:t>模型的改进，选用</a:t>
            </a:r>
            <a:r>
              <a:rPr lang="en-US" altLang="zh-CN" sz="2400" dirty="0"/>
              <a:t>CNN or RNN</a:t>
            </a:r>
            <a:r>
              <a:rPr lang="zh-CN" altLang="en-US" sz="2400" dirty="0"/>
              <a:t>，让结果更加精确；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加入自动化的</a:t>
            </a:r>
            <a:r>
              <a:rPr lang="en-US" altLang="zh-CN" sz="2400" dirty="0"/>
              <a:t>AI</a:t>
            </a:r>
            <a:r>
              <a:rPr lang="zh-CN" altLang="en-US" sz="2400" dirty="0"/>
              <a:t>训练和测试，</a:t>
            </a:r>
            <a:r>
              <a:rPr lang="en-US" altLang="zh-CN" sz="2400" dirty="0"/>
              <a:t>Zion</a:t>
            </a:r>
            <a:r>
              <a:rPr lang="zh-CN" altLang="en-US" sz="2400" dirty="0"/>
              <a:t>规划完成迭代升级；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Pravega </a:t>
            </a:r>
            <a:r>
              <a:rPr lang="zh-CN" altLang="en-US" sz="2400" dirty="0"/>
              <a:t>替代</a:t>
            </a:r>
            <a:r>
              <a:rPr lang="en-US" altLang="zh-CN" sz="2400" dirty="0"/>
              <a:t>Message Queue </a:t>
            </a:r>
            <a:r>
              <a:rPr lang="zh-CN" altLang="en-US" sz="2400" dirty="0"/>
              <a:t>实现</a:t>
            </a:r>
            <a:r>
              <a:rPr lang="en-US" altLang="zh-CN" sz="2400" dirty="0"/>
              <a:t>Live Log, </a:t>
            </a:r>
            <a:r>
              <a:rPr lang="zh-CN" altLang="en-US" sz="2400" dirty="0"/>
              <a:t>改进用户的体验；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14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87E-9C8D-4970-9927-239E13C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956"/>
            <a:ext cx="11430000" cy="517001"/>
          </a:xfrm>
        </p:spPr>
        <p:txBody>
          <a:bodyPr/>
          <a:lstStyle/>
          <a:p>
            <a:r>
              <a:rPr lang="zh-CN" altLang="en-US" dirty="0"/>
              <a:t>创新项目的价值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A1D7-894F-475A-933D-D0EFF10697B3}"/>
              </a:ext>
            </a:extLst>
          </p:cNvPr>
          <p:cNvSpPr txBox="1"/>
          <p:nvPr/>
        </p:nvSpPr>
        <p:spPr>
          <a:xfrm>
            <a:off x="685800" y="1981200"/>
            <a:ext cx="9279061" cy="32701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基于贝叶斯算法的</a:t>
            </a:r>
            <a:r>
              <a:rPr lang="en-US" altLang="zh-CN" sz="1800" dirty="0"/>
              <a:t>AI</a:t>
            </a:r>
            <a:r>
              <a:rPr lang="zh-CN" altLang="en-US" sz="1800" dirty="0"/>
              <a:t>可以对原始不规则日志进行实时清洗和筛查，解决了如何对嵌入式编译日志错误进行筛查的难点；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实时数据分析和实时可视化呈现，极大的提高了</a:t>
            </a:r>
            <a:r>
              <a:rPr lang="en-US" altLang="zh-CN" sz="1800" dirty="0"/>
              <a:t>CI</a:t>
            </a:r>
            <a:r>
              <a:rPr lang="zh-CN" altLang="en-US" sz="1800" dirty="0"/>
              <a:t>结果的分析效率，</a:t>
            </a:r>
            <a:r>
              <a:rPr lang="zh-CN" altLang="en-US" dirty="0"/>
              <a:t>从而促进了</a:t>
            </a:r>
            <a:r>
              <a:rPr lang="en-US" altLang="zh-CN" sz="1800" dirty="0"/>
              <a:t>SDK</a:t>
            </a:r>
            <a:r>
              <a:rPr lang="zh-CN" altLang="en-US" sz="1800" dirty="0"/>
              <a:t>的开发以及迭代效率，减少了整个</a:t>
            </a:r>
            <a:r>
              <a:rPr lang="en-US" altLang="zh-CN" sz="1800" dirty="0"/>
              <a:t>SDK</a:t>
            </a:r>
            <a:r>
              <a:rPr lang="zh-CN" altLang="en-US" sz="1800" dirty="0"/>
              <a:t>的开发和测试成本；并且数据对于改进</a:t>
            </a:r>
            <a:r>
              <a:rPr lang="en-US" altLang="zh-CN" sz="1800" dirty="0"/>
              <a:t>SDK</a:t>
            </a:r>
            <a:r>
              <a:rPr lang="zh-CN" altLang="en-US" sz="1800" dirty="0"/>
              <a:t>的开发的流程以及优化</a:t>
            </a:r>
            <a:r>
              <a:rPr lang="en-US" altLang="zh-CN" sz="1800" dirty="0"/>
              <a:t>CI</a:t>
            </a:r>
            <a:r>
              <a:rPr lang="zh-CN" altLang="en-US" sz="1800" dirty="0"/>
              <a:t>系统提供了可靠的依据；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Pravega </a:t>
            </a:r>
            <a:r>
              <a:rPr lang="zh-CN" altLang="en-US" dirty="0"/>
              <a:t>和 </a:t>
            </a:r>
            <a:r>
              <a:rPr lang="en-US" altLang="zh-CN" dirty="0"/>
              <a:t>Flink </a:t>
            </a:r>
            <a:r>
              <a:rPr lang="zh-CN" altLang="en-US" dirty="0"/>
              <a:t>都具有高可用和易于扩展的特性，在实际落地过程中，可以根据实际情况进行适配；并且本项目基于</a:t>
            </a:r>
            <a:r>
              <a:rPr lang="en-US" altLang="zh-CN" dirty="0"/>
              <a:t>docker</a:t>
            </a:r>
            <a:r>
              <a:rPr lang="zh-CN" altLang="en-US" dirty="0"/>
              <a:t>容器开发，非常方便测试和部署，极大的简化了落地成本；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75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1837-FC19-4E2A-B12B-16AD564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85D56-07DC-4784-B1D0-681284F2D172}"/>
              </a:ext>
            </a:extLst>
          </p:cNvPr>
          <p:cNvSpPr txBox="1"/>
          <p:nvPr/>
        </p:nvSpPr>
        <p:spPr>
          <a:xfrm>
            <a:off x="4119562" y="2714625"/>
            <a:ext cx="39528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2"/>
                </a:solidFill>
              </a:rPr>
              <a:t>Thank You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9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5" name="Subtitle 164"/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F59CC9-0345-4876-98AE-25173E8126F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创新项目概述及演示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4AF943-0D33-402B-8FDB-FE39DEAAB43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zh-CN" altLang="en-US" dirty="0"/>
              <a:t>创新的价值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87E-9C8D-4970-9927-239E13C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286"/>
            <a:ext cx="11430000" cy="517001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CF7F5-6E43-4956-AEA1-1361B7953887}"/>
              </a:ext>
            </a:extLst>
          </p:cNvPr>
          <p:cNvSpPr txBox="1"/>
          <p:nvPr/>
        </p:nvSpPr>
        <p:spPr>
          <a:xfrm>
            <a:off x="685800" y="1981200"/>
            <a:ext cx="9279061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余楚志 </a:t>
            </a:r>
            <a:r>
              <a:rPr lang="en-US" altLang="zh-CN" sz="2000" b="1" dirty="0"/>
              <a:t>- Fly</a:t>
            </a:r>
            <a:r>
              <a:rPr lang="zh-CN" altLang="en-US" sz="2000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队长</a:t>
            </a:r>
            <a:r>
              <a:rPr lang="en-US" altLang="zh-CN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资深嵌入式软件测试工程师，在欧美企业从事嵌入式软件开发</a:t>
            </a:r>
            <a:r>
              <a:rPr lang="en-US" altLang="zh-CN" dirty="0"/>
              <a:t>7</a:t>
            </a:r>
            <a:r>
              <a:rPr lang="zh-CN" altLang="en-US" dirty="0"/>
              <a:t>年，拥有丰富的</a:t>
            </a:r>
            <a:r>
              <a:rPr lang="en-US" altLang="zh-CN" dirty="0"/>
              <a:t>CI/CD</a:t>
            </a:r>
            <a:r>
              <a:rPr lang="zh-CN" altLang="en-US" dirty="0"/>
              <a:t>自动化测试项目经验。精通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，</a:t>
            </a:r>
            <a:r>
              <a:rPr lang="en-US" altLang="zh-CN" dirty="0"/>
              <a:t>Perl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等编程语言，熟练设计自动化测试案例和优化自动化框架。</a:t>
            </a:r>
            <a:endParaRPr lang="en-US" altLang="zh-CN" dirty="0"/>
          </a:p>
          <a:p>
            <a:pPr lvl="1"/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袁彬 </a:t>
            </a:r>
            <a:r>
              <a:rPr lang="en-US" altLang="zh-CN" sz="2000" b="1" dirty="0"/>
              <a:t>- Bill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资深嵌入式软件测试工程师，在欧美企业从事嵌入式软件开发</a:t>
            </a:r>
            <a:r>
              <a:rPr lang="en-US" altLang="zh-CN" dirty="0"/>
              <a:t>14</a:t>
            </a:r>
            <a:r>
              <a:rPr lang="zh-CN" altLang="en-US" dirty="0"/>
              <a:t>年，目前担任软件测试经理，熟悉嵌入式</a:t>
            </a:r>
            <a:r>
              <a:rPr lang="en-US" altLang="zh-CN" dirty="0"/>
              <a:t>ARM</a:t>
            </a:r>
            <a:r>
              <a:rPr lang="zh-CN" altLang="en-US" dirty="0"/>
              <a:t>架构，精通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等编程语言。对嵌入式软件</a:t>
            </a:r>
            <a:r>
              <a:rPr lang="en-US" altLang="zh-CN" dirty="0"/>
              <a:t>CI/CD</a:t>
            </a:r>
            <a:r>
              <a:rPr lang="zh-CN" altLang="en-US" dirty="0"/>
              <a:t>和自动化测试有透彻的理解，特别是多任务大数据的自动化测试方案上设计和实施有诸多建树。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郭辉 </a:t>
            </a:r>
            <a:r>
              <a:rPr lang="en-US" altLang="zh-CN" sz="2000" b="1" dirty="0"/>
              <a:t>- Haley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高级嵌入式软件测试工程师，在欧美企业从事嵌入式软件开发</a:t>
            </a:r>
            <a:r>
              <a:rPr lang="en-US" altLang="zh-CN" dirty="0"/>
              <a:t>5</a:t>
            </a:r>
            <a:r>
              <a:rPr lang="zh-CN" altLang="en-US" dirty="0"/>
              <a:t>年，目前任自动化测试框架架构师，精通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Java Script</a:t>
            </a:r>
            <a:r>
              <a:rPr lang="zh-CN" altLang="en-US" dirty="0"/>
              <a:t>等编程语言。对嵌入式软件</a:t>
            </a:r>
            <a:r>
              <a:rPr lang="en-US" altLang="zh-CN" dirty="0"/>
              <a:t>CI/CD</a:t>
            </a:r>
            <a:r>
              <a:rPr lang="zh-CN" altLang="en-US" dirty="0"/>
              <a:t>自动化测试有深入的研究，特别是在分布式并行化的自动化测试方案上设计和实施有诸多建树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8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63F657-EFE1-412D-84D7-864788A6357E}"/>
              </a:ext>
            </a:extLst>
          </p:cNvPr>
          <p:cNvSpPr txBox="1">
            <a:spLocks/>
          </p:cNvSpPr>
          <p:nvPr/>
        </p:nvSpPr>
        <p:spPr>
          <a:xfrm>
            <a:off x="299524" y="349238"/>
            <a:ext cx="11663021" cy="51700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项目背景 </a:t>
            </a:r>
            <a:r>
              <a:rPr lang="en-US" dirty="0"/>
              <a:t>MCUXpresso SDK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7455E5-2527-41C7-9503-3EE51D749385}"/>
              </a:ext>
            </a:extLst>
          </p:cNvPr>
          <p:cNvGrpSpPr/>
          <p:nvPr/>
        </p:nvGrpSpPr>
        <p:grpSpPr>
          <a:xfrm>
            <a:off x="299524" y="5495797"/>
            <a:ext cx="3695795" cy="698867"/>
            <a:chOff x="376589" y="5323602"/>
            <a:chExt cx="4742758" cy="96267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0B049B9-708D-474D-843B-476C4E77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89" y="5537171"/>
              <a:ext cx="1247423" cy="49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usb_transparent">
              <a:extLst>
                <a:ext uri="{FF2B5EF4-FFF2-40B4-BE49-F238E27FC236}">
                  <a16:creationId xmlns:a16="http://schemas.microsoft.com/office/drawing/2014/main" id="{4C69EA68-407A-472D-BA7B-6E20805CC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56" y="5558711"/>
              <a:ext cx="1199775" cy="403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2" descr="[OSI logo 300x400 for use on dark background]">
              <a:extLst>
                <a:ext uri="{FF2B5EF4-FFF2-40B4-BE49-F238E27FC236}">
                  <a16:creationId xmlns:a16="http://schemas.microsoft.com/office/drawing/2014/main" id="{01237547-FBE5-48AD-9B06-0513E92F5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7342" y="5323602"/>
              <a:ext cx="722005" cy="962673"/>
            </a:xfrm>
            <a:prstGeom prst="rect">
              <a:avLst/>
            </a:prstGeom>
            <a:noFill/>
          </p:spPr>
        </p:pic>
      </p:grp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B28C1D9-05F8-4824-A548-1456AAA0DA90}"/>
              </a:ext>
            </a:extLst>
          </p:cNvPr>
          <p:cNvSpPr txBox="1">
            <a:spLocks/>
          </p:cNvSpPr>
          <p:nvPr/>
        </p:nvSpPr>
        <p:spPr>
          <a:xfrm>
            <a:off x="4483706" y="2028018"/>
            <a:ext cx="3796153" cy="446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Real-time operation systems (RTOS) kernels pre-integrated: Azure® RTOS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FreeRTOS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™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Enabling software technologies (stacks and middleware) from NXP and partners including: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Graphics and HMI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and voice processing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Cloud connectivity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Motor control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eIQ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 Learning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and wired connectivity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safety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examples demonstrating the usage of peripheral drivers, RTOS wrapper drivers, middleware and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RTOSes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to use Azure RTOS middleware on select platforms, including USBX, GUIX,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Duo</a:t>
            </a:r>
          </a:p>
          <a:p>
            <a:pPr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available as CMSIS Device Family Pack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6A647-5A6A-4BF6-BA4C-A8E08C4C465D}"/>
              </a:ext>
            </a:extLst>
          </p:cNvPr>
          <p:cNvSpPr txBox="1"/>
          <p:nvPr/>
        </p:nvSpPr>
        <p:spPr>
          <a:xfrm>
            <a:off x="4730593" y="1757023"/>
            <a:ext cx="2908300" cy="406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DB2DB"/>
                </a:solidFill>
                <a:effectLst/>
                <a:uLnTx/>
                <a:uFillTx/>
              </a:rPr>
              <a:t>Main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DB2DB"/>
                </a:solidFill>
                <a:effectLst/>
                <a:uLnTx/>
                <a:uFillTx/>
              </a:rPr>
              <a:t> Features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F7A79-C855-42EE-AA6A-CC0A81B3F1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4" y="5604904"/>
            <a:ext cx="964526" cy="3600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E7F490-B95D-4BF8-853E-1AFD4942F890}"/>
              </a:ext>
            </a:extLst>
          </p:cNvPr>
          <p:cNvGrpSpPr/>
          <p:nvPr/>
        </p:nvGrpSpPr>
        <p:grpSpPr>
          <a:xfrm>
            <a:off x="299524" y="1960223"/>
            <a:ext cx="4063088" cy="3164060"/>
            <a:chOff x="146364" y="2020556"/>
            <a:chExt cx="4846321" cy="3478928"/>
          </a:xfrm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5B047-ABD9-4471-9306-F262D85C80F0}"/>
                </a:ext>
              </a:extLst>
            </p:cNvPr>
            <p:cNvSpPr/>
            <p:nvPr/>
          </p:nvSpPr>
          <p:spPr>
            <a:xfrm>
              <a:off x="146364" y="4186402"/>
              <a:ext cx="4846320" cy="731520"/>
            </a:xfrm>
            <a:prstGeom prst="rect">
              <a:avLst/>
            </a:prstGeom>
            <a:solidFill>
              <a:srgbClr val="96A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CMSIS-CORE and CMSIS-DSP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301E18-7E4C-423F-B650-07EDAEF870CF}"/>
                </a:ext>
              </a:extLst>
            </p:cNvPr>
            <p:cNvSpPr/>
            <p:nvPr/>
          </p:nvSpPr>
          <p:spPr>
            <a:xfrm>
              <a:off x="146364" y="4997948"/>
              <a:ext cx="4846320" cy="501536"/>
            </a:xfrm>
            <a:prstGeom prst="rect">
              <a:avLst/>
            </a:prstGeom>
            <a:solidFill>
              <a:srgbClr val="BCB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Microcontroller Hardware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4B45BA-5733-4E3E-BAE4-20C92D6B47E4}"/>
                </a:ext>
              </a:extLst>
            </p:cNvPr>
            <p:cNvGrpSpPr/>
            <p:nvPr/>
          </p:nvGrpSpPr>
          <p:grpSpPr>
            <a:xfrm>
              <a:off x="146364" y="2503762"/>
              <a:ext cx="4846320" cy="804672"/>
              <a:chOff x="609600" y="1854388"/>
              <a:chExt cx="10972800" cy="1012371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8DAA22F-EE9B-4FA9-9AA8-CAFACD84FD50}"/>
                  </a:ext>
                </a:extLst>
              </p:cNvPr>
              <p:cNvSpPr/>
              <p:nvPr/>
            </p:nvSpPr>
            <p:spPr>
              <a:xfrm>
                <a:off x="5584723" y="1952359"/>
                <a:ext cx="2990435" cy="914400"/>
              </a:xfrm>
              <a:prstGeom prst="rect">
                <a:avLst/>
              </a:prstGeom>
              <a:solidFill>
                <a:srgbClr val="9881B8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Stacks /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Middleware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2224B87-1E43-46C1-A588-6943CB08601B}"/>
                  </a:ext>
                </a:extLst>
              </p:cNvPr>
              <p:cNvSpPr/>
              <p:nvPr/>
            </p:nvSpPr>
            <p:spPr>
              <a:xfrm>
                <a:off x="8706647" y="1952359"/>
                <a:ext cx="2875753" cy="914400"/>
              </a:xfrm>
              <a:prstGeom prst="rect">
                <a:avLst/>
              </a:prstGeom>
              <a:solidFill>
                <a:srgbClr val="F3858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Board Support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1203D3-1298-4C88-93CF-634537215689}"/>
                  </a:ext>
                </a:extLst>
              </p:cNvPr>
              <p:cNvSpPr/>
              <p:nvPr/>
            </p:nvSpPr>
            <p:spPr>
              <a:xfrm>
                <a:off x="609600" y="1854388"/>
                <a:ext cx="4843634" cy="1012371"/>
              </a:xfrm>
              <a:prstGeom prst="rect">
                <a:avLst/>
              </a:prstGeom>
              <a:solidFill>
                <a:srgbClr val="777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837EDB-2D33-45F8-AD61-F827F71C52C1}"/>
                </a:ext>
              </a:extLst>
            </p:cNvPr>
            <p:cNvSpPr/>
            <p:nvPr/>
          </p:nvSpPr>
          <p:spPr>
            <a:xfrm>
              <a:off x="146364" y="2020556"/>
              <a:ext cx="4846320" cy="495982"/>
            </a:xfrm>
            <a:prstGeom prst="rect">
              <a:avLst/>
            </a:prstGeom>
            <a:solidFill>
              <a:srgbClr val="777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Code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5E737B-631E-4527-9C7F-D421271EC058}"/>
                </a:ext>
              </a:extLst>
            </p:cNvPr>
            <p:cNvGrpSpPr/>
            <p:nvPr/>
          </p:nvGrpSpPr>
          <p:grpSpPr>
            <a:xfrm>
              <a:off x="146365" y="3382379"/>
              <a:ext cx="4846320" cy="804672"/>
              <a:chOff x="609600" y="2993586"/>
              <a:chExt cx="10972799" cy="101237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3A37501-C785-43D1-A446-E54F0862C4BD}"/>
                  </a:ext>
                </a:extLst>
              </p:cNvPr>
              <p:cNvSpPr/>
              <p:nvPr/>
            </p:nvSpPr>
            <p:spPr>
              <a:xfrm>
                <a:off x="1820290" y="2993589"/>
                <a:ext cx="2651760" cy="914404"/>
              </a:xfrm>
              <a:prstGeom prst="rect">
                <a:avLst/>
              </a:prstGeom>
              <a:solidFill>
                <a:srgbClr val="FFE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RTOS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7F96C9-780D-46FF-9CC9-E78CFE1ADF59}"/>
                  </a:ext>
                </a:extLst>
              </p:cNvPr>
              <p:cNvSpPr/>
              <p:nvPr/>
            </p:nvSpPr>
            <p:spPr>
              <a:xfrm>
                <a:off x="4626428" y="2993589"/>
                <a:ext cx="6955971" cy="914405"/>
              </a:xfrm>
              <a:prstGeom prst="rect">
                <a:avLst/>
              </a:prstGeom>
              <a:solidFill>
                <a:srgbClr val="C1C17D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Peripheral Drivers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114AE1-9E15-485C-BDBB-85B2EBD3601A}"/>
                  </a:ext>
                </a:extLst>
              </p:cNvPr>
              <p:cNvSpPr/>
              <p:nvPr/>
            </p:nvSpPr>
            <p:spPr>
              <a:xfrm>
                <a:off x="609600" y="2993586"/>
                <a:ext cx="1056313" cy="1012376"/>
              </a:xfrm>
              <a:prstGeom prst="rect">
                <a:avLst/>
              </a:prstGeom>
              <a:solidFill>
                <a:srgbClr val="96AE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B5C7D9AA-D664-45A7-970A-27F911171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71376"/>
              </p:ext>
            </p:extLst>
          </p:nvPr>
        </p:nvGraphicFramePr>
        <p:xfrm>
          <a:off x="8292906" y="2653430"/>
          <a:ext cx="3514691" cy="255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9962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214-08C1-4067-9448-2F7F4A2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NXP MCU Products</a:t>
            </a:r>
            <a:endParaRPr lang="zh-CN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0B0D9AF-2C81-4D84-BDC0-D5470344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01185"/>
              </p:ext>
            </p:extLst>
          </p:nvPr>
        </p:nvGraphicFramePr>
        <p:xfrm>
          <a:off x="832040" y="1719581"/>
          <a:ext cx="10052680" cy="483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57969">
                  <a:extLst>
                    <a:ext uri="{9D8B030D-6E8A-4147-A177-3AD203B41FA5}">
                      <a16:colId xmlns:a16="http://schemas.microsoft.com/office/drawing/2014/main" val="1305867865"/>
                    </a:ext>
                  </a:extLst>
                </a:gridCol>
                <a:gridCol w="1455201">
                  <a:extLst>
                    <a:ext uri="{9D8B030D-6E8A-4147-A177-3AD203B41FA5}">
                      <a16:colId xmlns:a16="http://schemas.microsoft.com/office/drawing/2014/main" val="1888211198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4291434217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926132582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3107381009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2642807579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2224833041"/>
                    </a:ext>
                  </a:extLst>
                </a:gridCol>
                <a:gridCol w="1256585">
                  <a:extLst>
                    <a:ext uri="{9D8B030D-6E8A-4147-A177-3AD203B41FA5}">
                      <a16:colId xmlns:a16="http://schemas.microsoft.com/office/drawing/2014/main" val="2826417882"/>
                    </a:ext>
                  </a:extLst>
                </a:gridCol>
              </a:tblGrid>
              <a:tr h="90792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Series</a:t>
                      </a:r>
                      <a:endParaRPr lang="zh-CN" altLang="en-US" sz="1200" b="1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Wireless Connectivity 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DSC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Series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Series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Kinetis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Series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K32 L Series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LPC5500 Series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i.MX RT Crossover MCUs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84772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Description</a:t>
                      </a:r>
                      <a:endParaRPr lang="zh-CN" altLang="en-US" sz="1200" b="1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Wireless of 802.15.4 (Zigbee/Thread), BLE 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Combines the best features of microcontrollers (MCU) and powerful digital signal processing (DSP) capabilities in one single chip.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MCU for broad market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MCUs offer optimized performance, scalable integration and low-power capabilities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Optimized for low-leakage applications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Balanced integration, performance and cost with embedded memory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High performance and memory extensibility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48551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Families</a:t>
                      </a:r>
                      <a:endParaRPr lang="zh-CN" altLang="en-US" sz="1200" b="1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KW, QN, JN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56F8xxxx,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56800E,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56800 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LPC800,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LPC1100, LPC1700,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LPC52000,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LPC53000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LPC54000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K, KM, KV, KE, KL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K32 L3,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K32 L2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LPC550x/S0x,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LPC550x/S0x, LPC552x/S2x, LPC55S6x, LPC553x/S3x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IMXRTxxxx</a:t>
                      </a: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altLang="zh-CN" sz="1200" dirty="0" err="1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IMXRTxxx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29989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Architecture</a:t>
                      </a:r>
                      <a:endParaRPr lang="zh-CN" altLang="en-US" sz="1200" b="1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Arm Cortex-M4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32-bit DSC Core,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16-bit 56800E DSC core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Cortex-M7/M4/M3/M0+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Cortex-M4/M0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ARM Cortex-M4,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Cortex-M0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Cortex-M33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Cortex-M7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Cortex-M33</a:t>
                      </a:r>
                      <a:endParaRPr lang="zh-CN" alt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981-6F01-4A8D-B59F-A03C7E87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 </a:t>
            </a:r>
            <a:r>
              <a:rPr lang="en-US" altLang="zh-CN" dirty="0"/>
              <a:t>SDK CI/CD</a:t>
            </a:r>
            <a:endParaRPr lang="zh-CN" altLang="en-US" dirty="0"/>
          </a:p>
        </p:txBody>
      </p:sp>
      <p:pic>
        <p:nvPicPr>
          <p:cNvPr id="3" name="Picture 2" descr="GitLab workflow example">
            <a:extLst>
              <a:ext uri="{FF2B5EF4-FFF2-40B4-BE49-F238E27FC236}">
                <a16:creationId xmlns:a16="http://schemas.microsoft.com/office/drawing/2014/main" id="{F31DD6C3-C917-4863-8CD6-2BF1916A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8" y="2571539"/>
            <a:ext cx="5379195" cy="29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E8CDD-AF8B-4E50-AE79-3C96EEA95097}"/>
              </a:ext>
            </a:extLst>
          </p:cNvPr>
          <p:cNvSpPr txBox="1"/>
          <p:nvPr/>
        </p:nvSpPr>
        <p:spPr>
          <a:xfrm>
            <a:off x="6544057" y="2229372"/>
            <a:ext cx="4922519" cy="2854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项目背景：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日益增长的</a:t>
            </a:r>
            <a:r>
              <a:rPr lang="en-US" altLang="zh-CN" dirty="0"/>
              <a:t>SDK </a:t>
            </a:r>
            <a:r>
              <a:rPr lang="zh-CN" altLang="en-US" dirty="0"/>
              <a:t>编译数量，往往需要投入巨大的人力去分析和跟踪</a:t>
            </a:r>
            <a:r>
              <a:rPr lang="en-US" altLang="zh-CN" dirty="0"/>
              <a:t>Daily CI</a:t>
            </a:r>
            <a:r>
              <a:rPr lang="zh-CN" altLang="en-US" dirty="0"/>
              <a:t>编译结果。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历史数据分析？</a:t>
            </a:r>
            <a:endParaRPr lang="en-US" altLang="zh-CN" sz="18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/>
              <a:t>Bug </a:t>
            </a:r>
            <a:r>
              <a:rPr lang="zh-CN" altLang="en-US" dirty="0"/>
              <a:t>追踪？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整体的</a:t>
            </a:r>
            <a:r>
              <a:rPr lang="en-US" altLang="zh-CN" dirty="0"/>
              <a:t>SDK quality</a:t>
            </a:r>
            <a:r>
              <a:rPr lang="zh-CN" altLang="en-US" dirty="0"/>
              <a:t>，决策与优化？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开发效率，交付效率？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22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3DC-D925-4E54-A940-D8FDB2E7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1600"/>
            <a:ext cx="11430000" cy="517001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965F0-C0FC-4BB0-AA82-873DB6AB4350}"/>
              </a:ext>
            </a:extLst>
          </p:cNvPr>
          <p:cNvSpPr/>
          <p:nvPr/>
        </p:nvSpPr>
        <p:spPr>
          <a:xfrm>
            <a:off x="4758643" y="2376019"/>
            <a:ext cx="4073418" cy="3041372"/>
          </a:xfrm>
          <a:prstGeom prst="rect">
            <a:avLst/>
          </a:prstGeom>
          <a:noFill/>
          <a:ln w="6350" cap="flat" cmpd="sng" algn="ctr">
            <a:solidFill>
              <a:srgbClr val="4472C4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115DDC-DC0A-4A6F-B747-A7279A77EACB}"/>
              </a:ext>
            </a:extLst>
          </p:cNvPr>
          <p:cNvSpPr/>
          <p:nvPr/>
        </p:nvSpPr>
        <p:spPr>
          <a:xfrm>
            <a:off x="3780377" y="3314402"/>
            <a:ext cx="826846" cy="10826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Logstash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7079B5-62F8-4395-AE3F-C145283FF5C2}"/>
              </a:ext>
            </a:extLst>
          </p:cNvPr>
          <p:cNvSpPr/>
          <p:nvPr/>
        </p:nvSpPr>
        <p:spPr>
          <a:xfrm>
            <a:off x="5071667" y="2840859"/>
            <a:ext cx="1147508" cy="203594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Pravega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LOG_STREAM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8BCF71-0903-48A7-BC83-A25FC8C8E9D0}"/>
              </a:ext>
            </a:extLst>
          </p:cNvPr>
          <p:cNvSpPr/>
          <p:nvPr/>
        </p:nvSpPr>
        <p:spPr>
          <a:xfrm>
            <a:off x="9196622" y="2537114"/>
            <a:ext cx="2501660" cy="2639683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520632-463E-4A54-9D0B-AA45808586EE}"/>
              </a:ext>
            </a:extLst>
          </p:cNvPr>
          <p:cNvSpPr/>
          <p:nvPr/>
        </p:nvSpPr>
        <p:spPr>
          <a:xfrm>
            <a:off x="6660617" y="3083194"/>
            <a:ext cx="1921198" cy="1546821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Flink Job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Analysis &amp; detect defects by AI Module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C10355AE-7919-48E5-9971-D7159D80F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585" y="3771548"/>
            <a:ext cx="1096719" cy="1096719"/>
          </a:xfrm>
          <a:prstGeom prst="rect">
            <a:avLst/>
          </a:prstGeom>
        </p:spPr>
      </p:pic>
      <p:pic>
        <p:nvPicPr>
          <p:cNvPr id="37" name="Picture 2" descr="Grafana - Wikipedia">
            <a:extLst>
              <a:ext uri="{FF2B5EF4-FFF2-40B4-BE49-F238E27FC236}">
                <a16:creationId xmlns:a16="http://schemas.microsoft.com/office/drawing/2014/main" id="{E1FE10DE-9931-432C-8FF5-90ED78E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8" y="2806023"/>
            <a:ext cx="594810" cy="6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1D8F90-26BA-453C-977F-1A365A1C30F4}"/>
              </a:ext>
            </a:extLst>
          </p:cNvPr>
          <p:cNvSpPr/>
          <p:nvPr/>
        </p:nvSpPr>
        <p:spPr>
          <a:xfrm>
            <a:off x="985709" y="2766357"/>
            <a:ext cx="1207909" cy="41066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Build Machine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5DC064-2787-486B-819A-D2F768AE3C21}"/>
              </a:ext>
            </a:extLst>
          </p:cNvPr>
          <p:cNvSpPr/>
          <p:nvPr/>
        </p:nvSpPr>
        <p:spPr>
          <a:xfrm>
            <a:off x="985709" y="3400216"/>
            <a:ext cx="1207909" cy="41066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Build Machine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A80C48-F4EF-4434-94B2-593CB70700C9}"/>
              </a:ext>
            </a:extLst>
          </p:cNvPr>
          <p:cNvSpPr/>
          <p:nvPr/>
        </p:nvSpPr>
        <p:spPr>
          <a:xfrm>
            <a:off x="985709" y="4055458"/>
            <a:ext cx="1207909" cy="41066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Build Machine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9A59A2-A600-4F68-AAA5-6C151DDAEADF}"/>
              </a:ext>
            </a:extLst>
          </p:cNvPr>
          <p:cNvSpPr/>
          <p:nvPr/>
        </p:nvSpPr>
        <p:spPr>
          <a:xfrm>
            <a:off x="959619" y="4710700"/>
            <a:ext cx="1233999" cy="41066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Build Machine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D1CF7E-8210-4C5D-AC2C-7ABDA0E507C5}"/>
              </a:ext>
            </a:extLst>
          </p:cNvPr>
          <p:cNvSpPr/>
          <p:nvPr/>
        </p:nvSpPr>
        <p:spPr>
          <a:xfrm>
            <a:off x="888662" y="2355012"/>
            <a:ext cx="1507341" cy="3062378"/>
          </a:xfrm>
          <a:prstGeom prst="rect">
            <a:avLst/>
          </a:prstGeom>
          <a:noFill/>
          <a:ln w="6350" cap="flat" cmpd="sng" algn="ctr">
            <a:solidFill>
              <a:srgbClr val="4472C4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9CD53A-4700-4555-9BC1-E1685D12FE7C}"/>
              </a:ext>
            </a:extLst>
          </p:cNvPr>
          <p:cNvSpPr txBox="1"/>
          <p:nvPr/>
        </p:nvSpPr>
        <p:spPr>
          <a:xfrm>
            <a:off x="888661" y="237601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 build workers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0B1BDC-0F68-4539-8526-DBA5C6631479}"/>
              </a:ext>
            </a:extLst>
          </p:cNvPr>
          <p:cNvSpPr/>
          <p:nvPr/>
        </p:nvSpPr>
        <p:spPr>
          <a:xfrm>
            <a:off x="3085293" y="3312543"/>
            <a:ext cx="696347" cy="1082615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Filebeat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AFCD698-9CE8-46D7-BE7F-3E81AB82AD4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193618" y="2971692"/>
            <a:ext cx="891675" cy="882159"/>
          </a:xfrm>
          <a:prstGeom prst="bentConnector3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6DB340-183E-4143-98FC-D15F25B147ED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2193618" y="3605551"/>
            <a:ext cx="891675" cy="248300"/>
          </a:xfrm>
          <a:prstGeom prst="bentConnector3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D8AEAB-FD25-4C6F-BB4D-6B2AE7C4078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193618" y="3853851"/>
            <a:ext cx="891675" cy="406942"/>
          </a:xfrm>
          <a:prstGeom prst="bentConnector3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84177FD-B009-4C27-8B86-84711856552B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193618" y="3853851"/>
            <a:ext cx="891675" cy="1062184"/>
          </a:xfrm>
          <a:prstGeom prst="bentConnector3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97E4EF-99CF-4710-923C-C872E54E65C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607223" y="3855710"/>
            <a:ext cx="464444" cy="3121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169343-9C1A-4755-A688-19A518F30F9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219175" y="3856605"/>
            <a:ext cx="441442" cy="2226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47A928-74C4-420F-9BDD-2B8D881F32DE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8581815" y="3856605"/>
            <a:ext cx="614807" cy="351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C05B4265-DEE4-4F30-A2DA-2EFF0A6B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585" y="2729920"/>
            <a:ext cx="1565752" cy="79006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99A3EE-44B7-4383-A677-FF6D751B94F9}"/>
              </a:ext>
            </a:extLst>
          </p:cNvPr>
          <p:cNvSpPr txBox="1"/>
          <p:nvPr/>
        </p:nvSpPr>
        <p:spPr>
          <a:xfrm>
            <a:off x="2753348" y="3003618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Log collection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0508C1-D890-47D4-8570-FB879E957D23}"/>
              </a:ext>
            </a:extLst>
          </p:cNvPr>
          <p:cNvSpPr txBox="1"/>
          <p:nvPr/>
        </p:nvSpPr>
        <p:spPr>
          <a:xfrm>
            <a:off x="3708831" y="4466127"/>
            <a:ext cx="136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Parse &amp; Transform</a:t>
            </a:r>
            <a:endParaRPr lang="zh-CN" altLang="en-US" sz="11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B6F277-9793-4200-84B3-4D0C9276F121}"/>
              </a:ext>
            </a:extLst>
          </p:cNvPr>
          <p:cNvSpPr txBox="1"/>
          <p:nvPr/>
        </p:nvSpPr>
        <p:spPr>
          <a:xfrm>
            <a:off x="9990964" y="5246622"/>
            <a:ext cx="136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Data Visualization</a:t>
            </a:r>
            <a:endParaRPr lang="zh-CN" altLang="en-US" sz="11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191432-EF4B-4680-B253-002E62075C11}"/>
              </a:ext>
            </a:extLst>
          </p:cNvPr>
          <p:cNvSpPr txBox="1"/>
          <p:nvPr/>
        </p:nvSpPr>
        <p:spPr>
          <a:xfrm>
            <a:off x="9605281" y="475592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Mysql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882B-6D3E-4EEE-8EC5-9FEC894C909D}"/>
              </a:ext>
            </a:extLst>
          </p:cNvPr>
          <p:cNvSpPr txBox="1"/>
          <p:nvPr/>
        </p:nvSpPr>
        <p:spPr>
          <a:xfrm>
            <a:off x="257703" y="169778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项目主页：</a:t>
            </a:r>
            <a:r>
              <a:rPr lang="en-US" altLang="zh-CN" dirty="0">
                <a:hlinkClick r:id="rId6"/>
              </a:rPr>
              <a:t> Hoohaha/FlinkDemo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56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BD99-BB68-48D8-84F1-BB475AED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Collection &amp; </a:t>
            </a:r>
            <a:r>
              <a:rPr lang="en-US" altLang="zh-CN" dirty="0" err="1"/>
              <a:t>Tranform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39EDD87-705F-4A38-9D89-E44B14FF2B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D887A7-3434-43A0-927D-3266157488B7}"/>
              </a:ext>
            </a:extLst>
          </p:cNvPr>
          <p:cNvSpPr txBox="1">
            <a:spLocks/>
          </p:cNvSpPr>
          <p:nvPr/>
        </p:nvSpPr>
        <p:spPr>
          <a:xfrm>
            <a:off x="381000" y="1706108"/>
            <a:ext cx="6809913" cy="6891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arm-none-</a:t>
            </a:r>
            <a:r>
              <a:rPr lang="en-US" altLang="zh-CN" sz="800" dirty="0" err="1"/>
              <a:t>eabi</a:t>
            </a:r>
            <a:r>
              <a:rPr lang="en-US" altLang="zh-CN" sz="800" dirty="0"/>
              <a:t>-</a:t>
            </a:r>
            <a:r>
              <a:rPr lang="en-US" altLang="zh-CN" sz="800" dirty="0" err="1"/>
              <a:t>gcc</a:t>
            </a:r>
            <a:r>
              <a:rPr lang="en-US" altLang="zh-CN" sz="800" dirty="0"/>
              <a:t> -std=gnu99 -DCPU_MIMXRT1064DVL6A -DCPU_MIMXRT1064DVL6A_cm7 -DSDK_DEBUGCONSOLE=1 -DPRINTF_FLOAT_ENABLE=0 -DSCANF_FLOAT_ENABLE=0 -DSCANF_ADVANCED_ENABLE=0 -DXIP_EXTERNAL_FLASH=1 -DXIP_BOOT_HEADER_ENABLE=1 -DSDK_I2C_BASED_COMPONENT_USED=1 -DCR_INTEGER_PRINTF -DPRINTF_ADVANCED_ENABLE=0 -D__MCUXPRESSO -D__USE_CMSIS -DDEBUG -D__REDLIB__ -I../board -I../source -I../ -I../drivers -I../device -I../CMSIS -I../accel -I../utilities -I../component/</a:t>
            </a:r>
            <a:r>
              <a:rPr lang="en-US" altLang="zh-CN" sz="800" dirty="0" err="1"/>
              <a:t>serial_manager</a:t>
            </a:r>
            <a:r>
              <a:rPr lang="en-US" altLang="zh-CN" sz="800" dirty="0"/>
              <a:t> -I../component/</a:t>
            </a:r>
            <a:r>
              <a:rPr lang="en-US" altLang="zh-CN" sz="800" dirty="0" err="1"/>
              <a:t>uart</a:t>
            </a:r>
            <a:r>
              <a:rPr lang="en-US" altLang="zh-CN" sz="800" dirty="0"/>
              <a:t> -I../component/lists -I../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 -O0 -</a:t>
            </a:r>
            <a:r>
              <a:rPr lang="en-US" altLang="zh-CN" sz="800" dirty="0" err="1"/>
              <a:t>fno</a:t>
            </a:r>
            <a:r>
              <a:rPr lang="en-US" altLang="zh-CN" sz="800" dirty="0"/>
              <a:t>-common -g3 -Wall -c  -</a:t>
            </a:r>
            <a:r>
              <a:rPr lang="en-US" altLang="zh-CN" sz="800" dirty="0" err="1"/>
              <a:t>ffunction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fdata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ffreestanding</a:t>
            </a:r>
            <a:r>
              <a:rPr lang="en-US" altLang="zh-CN" sz="800" dirty="0"/>
              <a:t>  -</a:t>
            </a:r>
            <a:r>
              <a:rPr lang="en-US" altLang="zh-CN" sz="800" dirty="0" err="1"/>
              <a:t>fno-builtin</a:t>
            </a:r>
            <a:r>
              <a:rPr lang="en-US" altLang="zh-CN" sz="800" dirty="0"/>
              <a:t> -</a:t>
            </a:r>
            <a:r>
              <a:rPr lang="en-US" altLang="zh-CN" sz="800" dirty="0" err="1"/>
              <a:t>mcpu</a:t>
            </a:r>
            <a:r>
              <a:rPr lang="en-US" altLang="zh-CN" sz="800" dirty="0"/>
              <a:t>=cortex-m7 -</a:t>
            </a:r>
            <a:r>
              <a:rPr lang="en-US" altLang="zh-CN" sz="800" dirty="0" err="1"/>
              <a:t>mfpu</a:t>
            </a:r>
            <a:r>
              <a:rPr lang="en-US" altLang="zh-CN" sz="800" dirty="0"/>
              <a:t>=fpv5-d16 -</a:t>
            </a:r>
            <a:r>
              <a:rPr lang="en-US" altLang="zh-CN" sz="800" dirty="0" err="1"/>
              <a:t>mfloat-abi</a:t>
            </a:r>
            <a:r>
              <a:rPr lang="en-US" altLang="zh-CN" sz="800" dirty="0"/>
              <a:t>=hard -</a:t>
            </a:r>
            <a:r>
              <a:rPr lang="en-US" altLang="zh-CN" sz="800" dirty="0" err="1"/>
              <a:t>mthumb</a:t>
            </a:r>
            <a:r>
              <a:rPr lang="en-US" altLang="zh-CN" sz="800" dirty="0"/>
              <a:t> -D__REDLIB__ -specs=</a:t>
            </a:r>
            <a:r>
              <a:rPr lang="en-US" altLang="zh-CN" sz="800" dirty="0" err="1"/>
              <a:t>redlib.specs</a:t>
            </a:r>
            <a:r>
              <a:rPr lang="en-US" altLang="zh-CN" sz="800" dirty="0"/>
              <a:t> -MMD -MP -</a:t>
            </a:r>
            <a:r>
              <a:rPr lang="en-US" altLang="zh-CN" sz="800" dirty="0" err="1"/>
              <a:t>MF"utilities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fsl_assert.d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fsl_assert.o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fsl_assert.d</a:t>
            </a:r>
            <a:r>
              <a:rPr lang="en-US" altLang="zh-CN" sz="800" dirty="0"/>
              <a:t>" -o "utilities/</a:t>
            </a:r>
            <a:r>
              <a:rPr lang="en-US" altLang="zh-CN" sz="800" dirty="0" err="1"/>
              <a:t>fsl_assert.o</a:t>
            </a:r>
            <a:r>
              <a:rPr lang="en-US" altLang="zh-CN" sz="800" dirty="0"/>
              <a:t>" "../utilities/</a:t>
            </a:r>
            <a:r>
              <a:rPr lang="en-US" altLang="zh-CN" sz="800" dirty="0" err="1"/>
              <a:t>fsl_assert.c</a:t>
            </a:r>
            <a:r>
              <a:rPr lang="en-US" altLang="zh-CN" sz="8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arm-none-</a:t>
            </a:r>
            <a:r>
              <a:rPr lang="en-US" altLang="zh-CN" sz="800" dirty="0" err="1"/>
              <a:t>eabi</a:t>
            </a:r>
            <a:r>
              <a:rPr lang="en-US" altLang="zh-CN" sz="800" dirty="0"/>
              <a:t>-</a:t>
            </a:r>
            <a:r>
              <a:rPr lang="en-US" altLang="zh-CN" sz="800" dirty="0" err="1"/>
              <a:t>gcc</a:t>
            </a:r>
            <a:r>
              <a:rPr lang="en-US" altLang="zh-CN" sz="800" dirty="0"/>
              <a:t> -std=gnu99 -DCPU_MIMXRT1064DVL6A -DCPU_MIMXRT1064DVL6A_cm7 -DSDK_DEBUGCONSOLE=1 -DPRINTF_FLOAT_ENABLE=0 -DSCANF_FLOAT_ENABLE=0 -DSCANF_ADVANCED_ENABLE=0 -DXIP_EXTERNAL_FLASH=1 -DXIP_BOOT_HEADER_ENABLE=1 -DSDK_I2C_BASED_COMPONENT_USED=1 -DCR_INTEGER_PRINTF -DPRINTF_ADVANCED_ENABLE=0 -D__MCUXPRESSO -D__USE_CMSIS -DDEBUG -D__REDLIB__ -I../board -I../source -I../ -I../drivers -I../device -I../CMSIS -I../accel -I../utilities -I../component/</a:t>
            </a:r>
            <a:r>
              <a:rPr lang="en-US" altLang="zh-CN" sz="800" dirty="0" err="1"/>
              <a:t>serial_manager</a:t>
            </a:r>
            <a:r>
              <a:rPr lang="en-US" altLang="zh-CN" sz="800" dirty="0"/>
              <a:t> -I../component/</a:t>
            </a:r>
            <a:r>
              <a:rPr lang="en-US" altLang="zh-CN" sz="800" dirty="0" err="1"/>
              <a:t>uart</a:t>
            </a:r>
            <a:r>
              <a:rPr lang="en-US" altLang="zh-CN" sz="800" dirty="0"/>
              <a:t> -I../component/lists -I../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 -O0 -</a:t>
            </a:r>
            <a:r>
              <a:rPr lang="en-US" altLang="zh-CN" sz="800" dirty="0" err="1"/>
              <a:t>fno</a:t>
            </a:r>
            <a:r>
              <a:rPr lang="en-US" altLang="zh-CN" sz="800" dirty="0"/>
              <a:t>-common -g3 -Wall -c  -</a:t>
            </a:r>
            <a:r>
              <a:rPr lang="en-US" altLang="zh-CN" sz="800" dirty="0" err="1"/>
              <a:t>ffunction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fdata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ffreestanding</a:t>
            </a:r>
            <a:r>
              <a:rPr lang="en-US" altLang="zh-CN" sz="800" dirty="0"/>
              <a:t>  -</a:t>
            </a:r>
            <a:r>
              <a:rPr lang="en-US" altLang="zh-CN" sz="800" dirty="0" err="1"/>
              <a:t>fno-builtin</a:t>
            </a:r>
            <a:r>
              <a:rPr lang="en-US" altLang="zh-CN" sz="800" dirty="0"/>
              <a:t> -</a:t>
            </a:r>
            <a:r>
              <a:rPr lang="en-US" altLang="zh-CN" sz="800" dirty="0" err="1"/>
              <a:t>mcpu</a:t>
            </a:r>
            <a:r>
              <a:rPr lang="en-US" altLang="zh-CN" sz="800" dirty="0"/>
              <a:t>=cortex-m7 -</a:t>
            </a:r>
            <a:r>
              <a:rPr lang="en-US" altLang="zh-CN" sz="800" dirty="0" err="1"/>
              <a:t>mfpu</a:t>
            </a:r>
            <a:r>
              <a:rPr lang="en-US" altLang="zh-CN" sz="800" dirty="0"/>
              <a:t>=fpv5-d16 -</a:t>
            </a:r>
            <a:r>
              <a:rPr lang="en-US" altLang="zh-CN" sz="800" dirty="0" err="1"/>
              <a:t>mfloat-abi</a:t>
            </a:r>
            <a:r>
              <a:rPr lang="en-US" altLang="zh-CN" sz="800" dirty="0"/>
              <a:t>=hard -</a:t>
            </a:r>
            <a:r>
              <a:rPr lang="en-US" altLang="zh-CN" sz="800" dirty="0" err="1"/>
              <a:t>mthumb</a:t>
            </a:r>
            <a:r>
              <a:rPr lang="en-US" altLang="zh-CN" sz="800" dirty="0"/>
              <a:t> -D__REDLIB__ -specs=</a:t>
            </a:r>
            <a:r>
              <a:rPr lang="en-US" altLang="zh-CN" sz="800" dirty="0" err="1"/>
              <a:t>redlib.specs</a:t>
            </a:r>
            <a:r>
              <a:rPr lang="en-US" altLang="zh-CN" sz="800" dirty="0"/>
              <a:t> -MMD -MP -</a:t>
            </a:r>
            <a:r>
              <a:rPr lang="en-US" altLang="zh-CN" sz="800" dirty="0" err="1"/>
              <a:t>MF"xip</a:t>
            </a:r>
            <a:r>
              <a:rPr lang="en-US" altLang="zh-CN" sz="800" dirty="0"/>
              <a:t>/evkmimxrt1064_flexspi_nor_config.d" -</a:t>
            </a:r>
            <a:r>
              <a:rPr lang="en-US" altLang="zh-CN" sz="800" dirty="0" err="1"/>
              <a:t>MT"xip</a:t>
            </a:r>
            <a:r>
              <a:rPr lang="en-US" altLang="zh-CN" sz="800" dirty="0"/>
              <a:t>/evkmimxrt1064_flexspi_nor_config.o" -</a:t>
            </a:r>
            <a:r>
              <a:rPr lang="en-US" altLang="zh-CN" sz="800" dirty="0" err="1"/>
              <a:t>MT"xip</a:t>
            </a:r>
            <a:r>
              <a:rPr lang="en-US" altLang="zh-CN" sz="800" dirty="0"/>
              <a:t>/evkmimxrt1064_flexspi_nor_config.d" -o "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/evkmimxrt1064_flexspi_nor_config.o" "../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/evkmimxrt1064_flexspi_nor_config.c"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arm-none-</a:t>
            </a:r>
            <a:r>
              <a:rPr lang="en-US" altLang="zh-CN" sz="800" dirty="0" err="1"/>
              <a:t>eabi</a:t>
            </a:r>
            <a:r>
              <a:rPr lang="en-US" altLang="zh-CN" sz="800" dirty="0"/>
              <a:t>-</a:t>
            </a:r>
            <a:r>
              <a:rPr lang="en-US" altLang="zh-CN" sz="800" dirty="0" err="1"/>
              <a:t>gcc</a:t>
            </a:r>
            <a:r>
              <a:rPr lang="en-US" altLang="zh-CN" sz="800" dirty="0"/>
              <a:t> -std=gnu99 -DCPU_MIMXRT1064DVL6A -DCPU_MIMXRT1064DVL6A_cm7 -DSDK_DEBUGCONSOLE=1 -DPRINTF_FLOAT_ENABLE=0 -DSCANF_FLOAT_ENABLE=0 -DSCANF_ADVANCED_ENABLE=0 -DXIP_EXTERNAL_FLASH=1 -DXIP_BOOT_HEADER_ENABLE=1 -DSDK_I2C_BASED_COMPONENT_USED=1 -DCR_INTEGER_PRINTF -DPRINTF_ADVANCED_ENABLE=0 -D__MCUXPRESSO -D__USE_CMSIS -DDEBUG -D__REDLIB__ -I../board -I../source -I../ -I../drivers -I../device -I../CMSIS -I../accel -I../utilities -I../component/</a:t>
            </a:r>
            <a:r>
              <a:rPr lang="en-US" altLang="zh-CN" sz="800" dirty="0" err="1"/>
              <a:t>serial_manager</a:t>
            </a:r>
            <a:r>
              <a:rPr lang="en-US" altLang="zh-CN" sz="800" dirty="0"/>
              <a:t> -I../component/</a:t>
            </a:r>
            <a:r>
              <a:rPr lang="en-US" altLang="zh-CN" sz="800" dirty="0" err="1"/>
              <a:t>uart</a:t>
            </a:r>
            <a:r>
              <a:rPr lang="en-US" altLang="zh-CN" sz="800" dirty="0"/>
              <a:t> -I../component/lists -I../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 -O0 -</a:t>
            </a:r>
            <a:r>
              <a:rPr lang="en-US" altLang="zh-CN" sz="800" dirty="0" err="1"/>
              <a:t>fno</a:t>
            </a:r>
            <a:r>
              <a:rPr lang="en-US" altLang="zh-CN" sz="800" dirty="0"/>
              <a:t>-common -g3 -Wall -c  -</a:t>
            </a:r>
            <a:r>
              <a:rPr lang="en-US" altLang="zh-CN" sz="800" dirty="0" err="1"/>
              <a:t>ffunction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fdata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ffreestanding</a:t>
            </a:r>
            <a:r>
              <a:rPr lang="en-US" altLang="zh-CN" sz="800" dirty="0"/>
              <a:t>  -</a:t>
            </a:r>
            <a:r>
              <a:rPr lang="en-US" altLang="zh-CN" sz="800" dirty="0" err="1"/>
              <a:t>fno-builtin</a:t>
            </a:r>
            <a:r>
              <a:rPr lang="en-US" altLang="zh-CN" sz="800" dirty="0"/>
              <a:t> -</a:t>
            </a:r>
            <a:r>
              <a:rPr lang="en-US" altLang="zh-CN" sz="800" dirty="0" err="1"/>
              <a:t>mcpu</a:t>
            </a:r>
            <a:r>
              <a:rPr lang="en-US" altLang="zh-CN" sz="800" dirty="0"/>
              <a:t>=cortex-m7 -</a:t>
            </a:r>
            <a:r>
              <a:rPr lang="en-US" altLang="zh-CN" sz="800" dirty="0" err="1"/>
              <a:t>mfpu</a:t>
            </a:r>
            <a:r>
              <a:rPr lang="en-US" altLang="zh-CN" sz="800" dirty="0"/>
              <a:t>=fpv5-d16 -</a:t>
            </a:r>
            <a:r>
              <a:rPr lang="en-US" altLang="zh-CN" sz="800" dirty="0" err="1"/>
              <a:t>mfloat-abi</a:t>
            </a:r>
            <a:r>
              <a:rPr lang="en-US" altLang="zh-CN" sz="800" dirty="0"/>
              <a:t>=hard -</a:t>
            </a:r>
            <a:r>
              <a:rPr lang="en-US" altLang="zh-CN" sz="800" dirty="0" err="1"/>
              <a:t>mthumb</a:t>
            </a:r>
            <a:r>
              <a:rPr lang="en-US" altLang="zh-CN" sz="800" dirty="0"/>
              <a:t> -D__REDLIB__ -specs=</a:t>
            </a:r>
            <a:r>
              <a:rPr lang="en-US" altLang="zh-CN" sz="800" dirty="0" err="1"/>
              <a:t>redlib.specs</a:t>
            </a:r>
            <a:r>
              <a:rPr lang="en-US" altLang="zh-CN" sz="800" dirty="0"/>
              <a:t> -MMD -MP -</a:t>
            </a:r>
            <a:r>
              <a:rPr lang="en-US" altLang="zh-CN" sz="800" dirty="0" err="1"/>
              <a:t>MF"xip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fsl_flexspi_nor_boot.d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fsl_flexspi_nor_boot.o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fsl_flexspi_nor_boot.d</a:t>
            </a:r>
            <a:r>
              <a:rPr lang="en-US" altLang="zh-CN" sz="800" dirty="0"/>
              <a:t>" -o "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fsl_flexspi_nor_boot.o</a:t>
            </a:r>
            <a:r>
              <a:rPr lang="en-US" altLang="zh-CN" sz="800" dirty="0"/>
              <a:t>" "../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fsl_flexspi_nor_boot.c</a:t>
            </a:r>
            <a:r>
              <a:rPr lang="en-US" altLang="zh-CN" sz="8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Finished building: 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/evkmimxrt1064_sdram_ini_dcd.c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In file included from 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/fsl_flexspi_nor_boot.c:8:0: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/fsl_flexspi_nor_boot.h:12:10: fatal error: </a:t>
            </a:r>
            <a:r>
              <a:rPr lang="en-US" altLang="zh-CN" sz="800" dirty="0" err="1"/>
              <a:t>board.h</a:t>
            </a:r>
            <a:r>
              <a:rPr lang="en-US" altLang="zh-CN" sz="800" dirty="0"/>
              <a:t>: No such file or directory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 #include "</a:t>
            </a:r>
            <a:r>
              <a:rPr lang="en-US" altLang="zh-CN" sz="800" dirty="0" err="1"/>
              <a:t>board.h</a:t>
            </a:r>
            <a:r>
              <a:rPr lang="en-US" altLang="zh-CN" sz="8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compilation terminated.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Building file: ../utilities/</a:t>
            </a:r>
            <a:r>
              <a:rPr lang="en-US" altLang="zh-CN" sz="800" dirty="0" err="1"/>
              <a:t>fsl_debug_console.c</a:t>
            </a:r>
            <a:endParaRPr lang="en-US" altLang="zh-CN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make: *** [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/subdir.mk:24: 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fsl_flexspi_nor_boot.o</a:t>
            </a:r>
            <a:r>
              <a:rPr lang="en-US" altLang="zh-CN" sz="800" dirty="0"/>
              <a:t>] Error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make: *** Waiting for unfinished jobs....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Invoking: MCU C Compiler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arm-none-</a:t>
            </a:r>
            <a:r>
              <a:rPr lang="en-US" altLang="zh-CN" sz="800" dirty="0" err="1"/>
              <a:t>eabi</a:t>
            </a:r>
            <a:r>
              <a:rPr lang="en-US" altLang="zh-CN" sz="800" dirty="0"/>
              <a:t>-</a:t>
            </a:r>
            <a:r>
              <a:rPr lang="en-US" altLang="zh-CN" sz="800" dirty="0" err="1"/>
              <a:t>gcc</a:t>
            </a:r>
            <a:r>
              <a:rPr lang="en-US" altLang="zh-CN" sz="800" dirty="0"/>
              <a:t> -std=gnu99 -DCPU_MIMXRT1064DVL6A -DCPU_MIMXRT1064DVL6A_cm7 -DSDK_DEBUGCONSOLE=1 -DPRINTF_FLOAT_ENABLE=0 -DSCANF_FLOAT_ENABLE=0 -DSCANF_ADVANCED_ENABLE=0 -DXIP_EXTERNAL_FLASH=1 -DXIP_BOOT_HEADER_ENABLE=1 -DSDK_I2C_BASED_COMPONENT_USED=1 -DCR_INTEGER_PRINTF -DPRINTF_ADVANCED_ENABLE=0 -D__MCUXPRESSO -D__USE_CMSIS -DDEBUG -D__REDLIB__ -I../board -I../source -I../ -I../drivers -I../device -I../CMSIS -I../accel -I../utilities -I../component/</a:t>
            </a:r>
            <a:r>
              <a:rPr lang="en-US" altLang="zh-CN" sz="800" dirty="0" err="1"/>
              <a:t>serial_manager</a:t>
            </a:r>
            <a:r>
              <a:rPr lang="en-US" altLang="zh-CN" sz="800" dirty="0"/>
              <a:t> -I../component/</a:t>
            </a:r>
            <a:r>
              <a:rPr lang="en-US" altLang="zh-CN" sz="800" dirty="0" err="1"/>
              <a:t>uart</a:t>
            </a:r>
            <a:r>
              <a:rPr lang="en-US" altLang="zh-CN" sz="800" dirty="0"/>
              <a:t> -I../component/lists -I../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 -O0 -</a:t>
            </a:r>
            <a:r>
              <a:rPr lang="en-US" altLang="zh-CN" sz="800" dirty="0" err="1"/>
              <a:t>fno</a:t>
            </a:r>
            <a:r>
              <a:rPr lang="en-US" altLang="zh-CN" sz="800" dirty="0"/>
              <a:t>-common -g3 -Wall -c  -</a:t>
            </a:r>
            <a:r>
              <a:rPr lang="en-US" altLang="zh-CN" sz="800" dirty="0" err="1"/>
              <a:t>ffunction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fdata</a:t>
            </a:r>
            <a:r>
              <a:rPr lang="en-US" altLang="zh-CN" sz="800" dirty="0"/>
              <a:t>-sections  -</a:t>
            </a:r>
            <a:r>
              <a:rPr lang="en-US" altLang="zh-CN" sz="800" dirty="0" err="1"/>
              <a:t>ffreestanding</a:t>
            </a:r>
            <a:r>
              <a:rPr lang="en-US" altLang="zh-CN" sz="800" dirty="0"/>
              <a:t>  -</a:t>
            </a:r>
            <a:r>
              <a:rPr lang="en-US" altLang="zh-CN" sz="800" dirty="0" err="1"/>
              <a:t>fno-builtin</a:t>
            </a:r>
            <a:r>
              <a:rPr lang="en-US" altLang="zh-CN" sz="800" dirty="0"/>
              <a:t> -</a:t>
            </a:r>
            <a:r>
              <a:rPr lang="en-US" altLang="zh-CN" sz="800" dirty="0" err="1"/>
              <a:t>mcpu</a:t>
            </a:r>
            <a:r>
              <a:rPr lang="en-US" altLang="zh-CN" sz="800" dirty="0"/>
              <a:t>=cortex-m7 -</a:t>
            </a:r>
            <a:r>
              <a:rPr lang="en-US" altLang="zh-CN" sz="800" dirty="0" err="1"/>
              <a:t>mfpu</a:t>
            </a:r>
            <a:r>
              <a:rPr lang="en-US" altLang="zh-CN" sz="800" dirty="0"/>
              <a:t>=fpv5-d16 -</a:t>
            </a:r>
            <a:r>
              <a:rPr lang="en-US" altLang="zh-CN" sz="800" dirty="0" err="1"/>
              <a:t>mfloat-abi</a:t>
            </a:r>
            <a:r>
              <a:rPr lang="en-US" altLang="zh-CN" sz="800" dirty="0"/>
              <a:t>=hard -</a:t>
            </a:r>
            <a:r>
              <a:rPr lang="en-US" altLang="zh-CN" sz="800" dirty="0" err="1"/>
              <a:t>mthumb</a:t>
            </a:r>
            <a:r>
              <a:rPr lang="en-US" altLang="zh-CN" sz="800" dirty="0"/>
              <a:t> -D__REDLIB__ -specs=</a:t>
            </a:r>
            <a:r>
              <a:rPr lang="en-US" altLang="zh-CN" sz="800" dirty="0" err="1"/>
              <a:t>redlib.specs</a:t>
            </a:r>
            <a:r>
              <a:rPr lang="en-US" altLang="zh-CN" sz="800" dirty="0"/>
              <a:t> -MMD -MP -</a:t>
            </a:r>
            <a:r>
              <a:rPr lang="en-US" altLang="zh-CN" sz="800" dirty="0" err="1"/>
              <a:t>MF"utilities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fsl_debug_console.d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fsl_debug_console.o</a:t>
            </a:r>
            <a:r>
              <a:rPr lang="en-US" altLang="zh-CN" sz="800" dirty="0"/>
              <a:t>" -</a:t>
            </a:r>
            <a:r>
              <a:rPr lang="en-US" altLang="zh-CN" sz="800" dirty="0" err="1"/>
              <a:t>MT"utilities</a:t>
            </a:r>
            <a:r>
              <a:rPr lang="en-US" altLang="zh-CN" sz="800" dirty="0"/>
              <a:t>/</a:t>
            </a:r>
            <a:r>
              <a:rPr lang="en-US" altLang="zh-CN" sz="800" dirty="0" err="1"/>
              <a:t>fsl_debug_console.d</a:t>
            </a:r>
            <a:r>
              <a:rPr lang="en-US" altLang="zh-CN" sz="800" dirty="0"/>
              <a:t>" -o "utilities/</a:t>
            </a:r>
            <a:r>
              <a:rPr lang="en-US" altLang="zh-CN" sz="800" dirty="0" err="1"/>
              <a:t>fsl_debug_console.o</a:t>
            </a:r>
            <a:r>
              <a:rPr lang="en-US" altLang="zh-CN" sz="800" dirty="0"/>
              <a:t>" "../utilities/</a:t>
            </a:r>
            <a:r>
              <a:rPr lang="en-US" altLang="zh-CN" sz="800" dirty="0" err="1"/>
              <a:t>fsl_debug_console.c</a:t>
            </a:r>
            <a:r>
              <a:rPr lang="en-US" altLang="zh-CN" sz="8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Finished building: ../utilities/</a:t>
            </a:r>
            <a:r>
              <a:rPr lang="en-US" altLang="zh-CN" sz="800" dirty="0" err="1"/>
              <a:t>fsl_assert.c</a:t>
            </a:r>
            <a:endParaRPr lang="en-US" altLang="zh-CN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Finished building: ../</a:t>
            </a:r>
            <a:r>
              <a:rPr lang="en-US" altLang="zh-CN" sz="800" dirty="0" err="1"/>
              <a:t>xip</a:t>
            </a:r>
            <a:r>
              <a:rPr lang="en-US" altLang="zh-CN" sz="800" dirty="0"/>
              <a:t>/evkmimxrt1064_flexspi_nor_config.c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Finished building: ../utilities/</a:t>
            </a:r>
            <a:r>
              <a:rPr lang="en-US" altLang="zh-CN" sz="800" dirty="0" err="1"/>
              <a:t>fsl_debug_console.c</a:t>
            </a:r>
            <a:endParaRPr lang="en-US" altLang="zh-CN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800" dirty="0"/>
              <a:t>20:05:26 Build Finished (took 532ms)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50C5387-3D13-4662-AA19-5A32BE5E3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53873"/>
              </p:ext>
            </p:extLst>
          </p:nvPr>
        </p:nvGraphicFramePr>
        <p:xfrm>
          <a:off x="7535816" y="2185383"/>
          <a:ext cx="4177212" cy="329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06">
                  <a:extLst>
                    <a:ext uri="{9D8B030D-6E8A-4147-A177-3AD203B41FA5}">
                      <a16:colId xmlns:a16="http://schemas.microsoft.com/office/drawing/2014/main" val="1957004801"/>
                    </a:ext>
                  </a:extLst>
                </a:gridCol>
                <a:gridCol w="2088606">
                  <a:extLst>
                    <a:ext uri="{9D8B030D-6E8A-4147-A177-3AD203B41FA5}">
                      <a16:colId xmlns:a16="http://schemas.microsoft.com/office/drawing/2014/main" val="3346403213"/>
                    </a:ext>
                  </a:extLst>
                </a:gridCol>
              </a:tblGrid>
              <a:tr h="503958">
                <a:tc>
                  <a:txBody>
                    <a:bodyPr/>
                    <a:lstStyle/>
                    <a:p>
                      <a:r>
                        <a:rPr lang="en-US" altLang="zh-CN" dirty="0"/>
                        <a:t>Fields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72751"/>
                  </a:ext>
                </a:extLst>
              </a:tr>
              <a:tr h="503958">
                <a:tc>
                  <a:txBody>
                    <a:bodyPr/>
                    <a:lstStyle/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task_id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 Task ID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63887"/>
                  </a:ext>
                </a:extLst>
              </a:tr>
              <a:tr h="5039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task_hash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Unique Hash for Task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76894"/>
                  </a:ext>
                </a:extLst>
              </a:tr>
              <a:tr h="503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log_type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Station log or IDE log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63456"/>
                  </a:ext>
                </a:extLst>
              </a:tr>
              <a:tr h="503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 </a:t>
                      </a:r>
                      <a:r>
                        <a:rPr lang="en-US" altLang="zh-CN" dirty="0" err="1"/>
                        <a:t>messgae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1371"/>
                  </a:ext>
                </a:extLst>
              </a:tr>
              <a:tr h="503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event_time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Event Timestamp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4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3833-62C3-4EDF-97D2-81C2D21C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23101"/>
            <a:ext cx="11430000" cy="553998"/>
          </a:xfrm>
        </p:spPr>
        <p:txBody>
          <a:bodyPr/>
          <a:lstStyle/>
          <a:p>
            <a:r>
              <a:rPr lang="en-US" altLang="zh-CN" dirty="0"/>
              <a:t>AI Module: 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Naive Bayes 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3399B-D37A-4253-BA44-A73F101998D2}"/>
              </a:ext>
            </a:extLst>
          </p:cNvPr>
          <p:cNvSpPr/>
          <p:nvPr/>
        </p:nvSpPr>
        <p:spPr>
          <a:xfrm>
            <a:off x="3450613" y="1773137"/>
            <a:ext cx="46162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等线" panose="020F0502020204030204"/>
              </a:rPr>
              <a:t>Advantages</a:t>
            </a:r>
          </a:p>
          <a:p>
            <a:endParaRPr lang="en-US" sz="1400" dirty="0">
              <a:solidFill>
                <a:prstClr val="black"/>
              </a:solidFill>
              <a:latin typeface="等线" panose="020F0502020204030204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等线" panose="020F0502020204030204"/>
              </a:rPr>
              <a:t>It’s relatively simple to understand and build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等线" panose="020F0502020204030204"/>
              </a:rPr>
              <a:t>It’s easily trained, even with a small dataset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等线" panose="020F0502020204030204"/>
              </a:rPr>
              <a:t>It’s fast!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等线" panose="020F0502020204030204"/>
              </a:rPr>
              <a:t>It’s not sensitive to irrelevant features</a:t>
            </a:r>
          </a:p>
          <a:p>
            <a:endParaRPr lang="en-US" sz="1400" dirty="0">
              <a:solidFill>
                <a:prstClr val="black"/>
              </a:solidFill>
              <a:latin typeface="等线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等线" panose="020F0502020204030204"/>
              </a:rPr>
              <a:t>Disadvantages</a:t>
            </a:r>
          </a:p>
          <a:p>
            <a:endParaRPr lang="en-US" sz="1400" dirty="0">
              <a:solidFill>
                <a:prstClr val="black"/>
              </a:solidFill>
              <a:latin typeface="等线" panose="020F0502020204030204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等线" panose="020F0502020204030204"/>
              </a:rPr>
              <a:t>It assumes every feature is independent, which isn’t always the case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089BA1-49C1-49D1-B8E2-7A095F16EA2E}"/>
              </a:ext>
            </a:extLst>
          </p:cNvPr>
          <p:cNvGrpSpPr/>
          <p:nvPr/>
        </p:nvGrpSpPr>
        <p:grpSpPr>
          <a:xfrm>
            <a:off x="116540" y="1929728"/>
            <a:ext cx="2543018" cy="1761814"/>
            <a:chOff x="2369946" y="1690688"/>
            <a:chExt cx="4714585" cy="225572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D6C1D5C-AA7C-4372-8920-66A325D23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8546" y="2561804"/>
              <a:ext cx="3095692" cy="69386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2D9D61-0DE5-4484-9480-D89318CCC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0346" y="2126015"/>
              <a:ext cx="304800" cy="40241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9B08D-9E6D-44BE-94AD-8018E64F4E3C}"/>
                </a:ext>
              </a:extLst>
            </p:cNvPr>
            <p:cNvSpPr txBox="1"/>
            <p:nvPr/>
          </p:nvSpPr>
          <p:spPr>
            <a:xfrm>
              <a:off x="5329909" y="1690688"/>
              <a:ext cx="1502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rPr>
                <a:t>Class prior probability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88A308-9B90-4E66-8164-1724D0AF1C2E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669228" y="1964616"/>
              <a:ext cx="618544" cy="48761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85AB2-CA98-486E-97F3-FD2C187A02F9}"/>
                </a:ext>
              </a:extLst>
            </p:cNvPr>
            <p:cNvSpPr txBox="1"/>
            <p:nvPr/>
          </p:nvSpPr>
          <p:spPr>
            <a:xfrm>
              <a:off x="3284346" y="1703006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rPr>
                <a:t>likelihood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5EE93C-4E51-4AA4-A420-37D12D923C6B}"/>
                </a:ext>
              </a:extLst>
            </p:cNvPr>
            <p:cNvCxnSpPr>
              <a:cxnSpLocks/>
            </p:cNvCxnSpPr>
            <p:nvPr/>
          </p:nvCxnSpPr>
          <p:spPr>
            <a:xfrm>
              <a:off x="5189346" y="3352421"/>
              <a:ext cx="685800" cy="19351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77104A-C706-4C2F-B305-3FBDE63B3E38}"/>
                </a:ext>
              </a:extLst>
            </p:cNvPr>
            <p:cNvSpPr txBox="1"/>
            <p:nvPr/>
          </p:nvSpPr>
          <p:spPr>
            <a:xfrm>
              <a:off x="5341746" y="3564575"/>
              <a:ext cx="17427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rPr>
                <a:t>Predictor Prior Probability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F6FCE1-5781-4CE5-A801-BB066FEB6A2D}"/>
                </a:ext>
              </a:extLst>
            </p:cNvPr>
            <p:cNvSpPr txBox="1"/>
            <p:nvPr/>
          </p:nvSpPr>
          <p:spPr>
            <a:xfrm>
              <a:off x="2369946" y="3684801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rPr>
                <a:t>Posterior Probability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C7DC2F-D589-4010-A361-7682C5F83200}"/>
                </a:ext>
              </a:extLst>
            </p:cNvPr>
            <p:cNvCxnSpPr/>
            <p:nvPr/>
          </p:nvCxnSpPr>
          <p:spPr>
            <a:xfrm>
              <a:off x="2993362" y="3194467"/>
              <a:ext cx="0" cy="35146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8F1C928-4500-4694-8187-7A636EA327A5}"/>
              </a:ext>
            </a:extLst>
          </p:cNvPr>
          <p:cNvSpPr/>
          <p:nvPr/>
        </p:nvSpPr>
        <p:spPr>
          <a:xfrm>
            <a:off x="3897206" y="4508350"/>
            <a:ext cx="3047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等线" panose="020F0502020204030204"/>
              </a:rPr>
              <a:t>Applications of Naive Bayes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等线" panose="020F0502020204030204"/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等线" panose="020F0502020204030204"/>
              </a:rPr>
              <a:t>Spam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等线" panose="020F0502020204030204"/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等线" panose="020F0502020204030204"/>
              </a:rPr>
              <a:t>Recommendation System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F3D6F04-FEDE-41B3-9317-7FB5F6F10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833567"/>
              </p:ext>
            </p:extLst>
          </p:nvPr>
        </p:nvGraphicFramePr>
        <p:xfrm>
          <a:off x="129603" y="5518318"/>
          <a:ext cx="6058133" cy="1490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FBE6FB4-72A3-4590-8102-589C4FB088C3}"/>
              </a:ext>
            </a:extLst>
          </p:cNvPr>
          <p:cNvSpPr txBox="1">
            <a:spLocks/>
          </p:cNvSpPr>
          <p:nvPr/>
        </p:nvSpPr>
        <p:spPr>
          <a:xfrm>
            <a:off x="129603" y="4435010"/>
            <a:ext cx="3048000" cy="1215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Features Extraction: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Words, and weighting of words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Negative words.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Frequently phrases.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4BE3BA83-8F33-452C-9BA1-B782D85EE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867818"/>
              </p:ext>
            </p:extLst>
          </p:nvPr>
        </p:nvGraphicFramePr>
        <p:xfrm>
          <a:off x="9990084" y="2269737"/>
          <a:ext cx="2056295" cy="293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C2D2694-A4AA-4E04-88A5-EBCD4DD7AB22}"/>
              </a:ext>
            </a:extLst>
          </p:cNvPr>
          <p:cNvSpPr txBox="1"/>
          <p:nvPr/>
        </p:nvSpPr>
        <p:spPr>
          <a:xfrm>
            <a:off x="10078244" y="1711985"/>
            <a:ext cx="1879977" cy="52322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rPr>
              <a:t>Training workflow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sz="1400" dirty="0" err="1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8D98DE28-AFD8-41D1-B810-C124BC860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36554"/>
              </p:ext>
            </p:extLst>
          </p:nvPr>
        </p:nvGraphicFramePr>
        <p:xfrm>
          <a:off x="8167700" y="2269737"/>
          <a:ext cx="1652522" cy="213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1D75581-88DB-44D8-99E6-9BA2514DAAB9}"/>
              </a:ext>
            </a:extLst>
          </p:cNvPr>
          <p:cNvSpPr txBox="1"/>
          <p:nvPr/>
        </p:nvSpPr>
        <p:spPr>
          <a:xfrm>
            <a:off x="8353362" y="1729513"/>
            <a:ext cx="1724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kern="0" dirty="0"/>
              <a:t>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007279"/>
      </p:ext>
    </p:extLst>
  </p:cSld>
  <p:clrMapOvr>
    <a:masterClrMapping/>
  </p:clrMapOvr>
</p:sld>
</file>

<file path=ppt/theme/theme1.xml><?xml version="1.0" encoding="utf-8"?>
<a:theme xmlns:a="http://schemas.openxmlformats.org/drawingml/2006/main" name="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-18501_2020_ppt_template_v2.potx" id="{8EE0A804-4CB6-44EA-A4B4-C7D1EB27F55F}" vid="{F7FFB47B-E2F5-4219-83D1-256A9C1817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Microsoft Office PowerPoint</Application>
  <PresentationFormat>Widescreen</PresentationFormat>
  <Paragraphs>195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Courier New</vt:lpstr>
      <vt:lpstr>2021 Dell Tech template</vt:lpstr>
      <vt:lpstr>芯片软件CI/CD大数据分析与状态监测</vt:lpstr>
      <vt:lpstr>Agenda</vt:lpstr>
      <vt:lpstr>团队介绍</vt:lpstr>
      <vt:lpstr>PowerPoint Presentation</vt:lpstr>
      <vt:lpstr>NXP MCU Products</vt:lpstr>
      <vt:lpstr>项目背景 SDK CI/CD</vt:lpstr>
      <vt:lpstr>Architecture</vt:lpstr>
      <vt:lpstr>Log Collection &amp; Tranform</vt:lpstr>
      <vt:lpstr>AI Module: Naive Bayes </vt:lpstr>
      <vt:lpstr>Flink Job </vt:lpstr>
      <vt:lpstr>项目演示</vt:lpstr>
      <vt:lpstr>Future works</vt:lpstr>
      <vt:lpstr>创新项目的价值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Pravega创客大赛</dc:title>
  <dc:creator>Wang, Chao</dc:creator>
  <cp:lastModifiedBy>Haley Guo</cp:lastModifiedBy>
  <cp:revision>49</cp:revision>
  <dcterms:created xsi:type="dcterms:W3CDTF">2021-08-16T07:01:36Z</dcterms:created>
  <dcterms:modified xsi:type="dcterms:W3CDTF">2021-08-21T04:15:50Z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Chao.Wang5@emc.com</vt:lpwstr>
  </property>
  <property fmtid="{D5CDD505-2E9C-101B-9397-08002B2CF9AE}" pid="5" name="MSIP_Label_17cb76b2-10b8-4fe1-93d4-2202842406cd_SetDate">
    <vt:lpwstr>2021-08-17T02:53:51.1535522Z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64001431-23f3-497f-8111-59d0685e4b8b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