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FC8DA1-6707-49A3-ADA2-8E23F5184E6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00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6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9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2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0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5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7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8DA1-6707-49A3-ADA2-8E23F5184E6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4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2FC8DA1-6707-49A3-ADA2-8E23F5184E6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C478593-2DA7-427D-951F-59CA6664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0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E639389-5CE5-4E42-90F2-7285AB3AB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D8BB72-00A6-426D-9D3D-E424019F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40031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90CD3C-3755-4F1C-9BDA-BF4A62A21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1" y="240030"/>
            <a:ext cx="7821038" cy="637794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7D6D7-9204-4D57-BA02-4B5FA6C3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96" y="688255"/>
            <a:ext cx="6244018" cy="5217595"/>
          </a:xfrm>
          <a:noFill/>
          <a:ln w="12700" cmpd="sng"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en-US" sz="6000" dirty="0" err="1">
                <a:solidFill>
                  <a:schemeClr val="bg1"/>
                </a:solidFill>
              </a:rPr>
              <a:t>Pentetris</a:t>
            </a:r>
            <a:r>
              <a:rPr lang="en-US" sz="6000" dirty="0">
                <a:solidFill>
                  <a:schemeClr val="bg1"/>
                </a:solidFill>
              </a:rPr>
              <a:t> bots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2F01C-B57F-4231-851C-5E87490D2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9994" y="688255"/>
            <a:ext cx="3079883" cy="5217595"/>
          </a:xfrm>
        </p:spPr>
        <p:txBody>
          <a:bodyPr anchor="ctr">
            <a:normAutofit/>
          </a:bodyPr>
          <a:lstStyle/>
          <a:p>
            <a:pPr algn="l"/>
            <a:r>
              <a:rPr lang="en-US" sz="2400" dirty="0"/>
              <a:t>Group 25</a:t>
            </a:r>
          </a:p>
        </p:txBody>
      </p:sp>
    </p:spTree>
    <p:extLst>
      <p:ext uri="{BB962C8B-B14F-4D97-AF65-F5344CB8AC3E}">
        <p14:creationId xmlns:p14="http://schemas.microsoft.com/office/powerpoint/2010/main" val="272559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93F3-4B0F-4228-9E40-6D0F3F30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1F1A-B440-4FFF-9710-1EC3C8B55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r>
              <a:rPr lang="en-US" dirty="0"/>
              <a:t>Limitations</a:t>
            </a:r>
          </a:p>
          <a:p>
            <a:r>
              <a:rPr lang="en-US" dirty="0"/>
              <a:t>Scoring</a:t>
            </a:r>
          </a:p>
        </p:txBody>
      </p:sp>
    </p:spTree>
    <p:extLst>
      <p:ext uri="{BB962C8B-B14F-4D97-AF65-F5344CB8AC3E}">
        <p14:creationId xmlns:p14="http://schemas.microsoft.com/office/powerpoint/2010/main" val="345218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C650-87CD-4543-86C3-D8389ADA3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FE082-926E-40A8-96A2-5C630C003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47148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CEEC-9940-4FB4-8502-B72F41FF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A676-81F7-4A4B-8EFE-7598B8519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Q-bot</a:t>
            </a:r>
          </a:p>
          <a:p>
            <a:r>
              <a:rPr lang="en-US" dirty="0"/>
              <a:t>G-bot</a:t>
            </a:r>
          </a:p>
        </p:txBody>
      </p:sp>
    </p:spTree>
    <p:extLst>
      <p:ext uri="{BB962C8B-B14F-4D97-AF65-F5344CB8AC3E}">
        <p14:creationId xmlns:p14="http://schemas.microsoft.com/office/powerpoint/2010/main" val="70300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A48A-1643-4CFD-84CD-F4474F6B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 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B074D5-A1E2-44EE-9B4F-8BC14277F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372432"/>
              </p:ext>
            </p:extLst>
          </p:nvPr>
        </p:nvGraphicFramePr>
        <p:xfrm>
          <a:off x="1341355" y="2124261"/>
          <a:ext cx="9509290" cy="2312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45">
                  <a:extLst>
                    <a:ext uri="{9D8B030D-6E8A-4147-A177-3AD203B41FA5}">
                      <a16:colId xmlns:a16="http://schemas.microsoft.com/office/drawing/2014/main" val="4241638655"/>
                    </a:ext>
                  </a:extLst>
                </a:gridCol>
                <a:gridCol w="3277889">
                  <a:extLst>
                    <a:ext uri="{9D8B030D-6E8A-4147-A177-3AD203B41FA5}">
                      <a16:colId xmlns:a16="http://schemas.microsoft.com/office/drawing/2014/main" val="1402366547"/>
                    </a:ext>
                  </a:extLst>
                </a:gridCol>
                <a:gridCol w="2903456">
                  <a:extLst>
                    <a:ext uri="{9D8B030D-6E8A-4147-A177-3AD203B41FA5}">
                      <a16:colId xmlns:a16="http://schemas.microsoft.com/office/drawing/2014/main" val="2024930597"/>
                    </a:ext>
                  </a:extLst>
                </a:gridCol>
              </a:tblGrid>
              <a:tr h="4586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Q-bot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G-bot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5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36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Rows cleared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18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 to train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0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Required processing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018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‘Cleverness’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614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647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6FD6-19EE-414B-B8CA-E7B9A1CC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G-bot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99E83-491E-427D-B5A7-089FD7BFE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in graphs of the G-bot (provided by Sam)</a:t>
            </a:r>
          </a:p>
        </p:txBody>
      </p:sp>
    </p:spTree>
    <p:extLst>
      <p:ext uri="{BB962C8B-B14F-4D97-AF65-F5344CB8AC3E}">
        <p14:creationId xmlns:p14="http://schemas.microsoft.com/office/powerpoint/2010/main" val="278797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CFB1-0035-44A5-8129-871B9CC5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E9924-E3D4-4154-9996-6010ACF4D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  <a:p>
            <a:r>
              <a:rPr lang="en-US" dirty="0"/>
              <a:t>Division of work</a:t>
            </a:r>
          </a:p>
        </p:txBody>
      </p:sp>
    </p:spTree>
    <p:extLst>
      <p:ext uri="{BB962C8B-B14F-4D97-AF65-F5344CB8AC3E}">
        <p14:creationId xmlns:p14="http://schemas.microsoft.com/office/powerpoint/2010/main" val="365140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1E10B-FF1F-40B6-906B-D1F43758C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phase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D02F-A9EE-493F-93D0-6DB930532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Visualization: week 1 and 2</a:t>
            </a:r>
          </a:p>
          <a:p>
            <a:r>
              <a:rPr lang="en-GB" dirty="0"/>
              <a:t>Research: week 1</a:t>
            </a:r>
          </a:p>
          <a:p>
            <a:r>
              <a:rPr lang="en-GB" dirty="0"/>
              <a:t>Implementation: end of week 1, start of week 2 and polish in week 3</a:t>
            </a:r>
          </a:p>
          <a:p>
            <a:r>
              <a:rPr lang="en-GB" dirty="0"/>
              <a:t>Report: introduction, format, etc week 1, finish in week 3</a:t>
            </a:r>
          </a:p>
          <a:p>
            <a:r>
              <a:rPr lang="en-GB"/>
              <a:t>Presentation: week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27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2BDC7-14CF-4BA5-A19D-D66FEE3E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D7426-7D74-46EC-B475-2FE92CB19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0446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108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Corbel</vt:lpstr>
      <vt:lpstr>Basis</vt:lpstr>
      <vt:lpstr>Pentetris bots</vt:lpstr>
      <vt:lpstr>Game</vt:lpstr>
      <vt:lpstr>Optimal order</vt:lpstr>
      <vt:lpstr>Bots</vt:lpstr>
      <vt:lpstr>Bot comparison</vt:lpstr>
      <vt:lpstr>G-bot data</vt:lpstr>
      <vt:lpstr>What we learned</vt:lpstr>
      <vt:lpstr>Planning phase 3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Pentetris bots</dc:title>
  <dc:creator>René Steeman</dc:creator>
  <cp:lastModifiedBy>René Steeman</cp:lastModifiedBy>
  <cp:revision>7</cp:revision>
  <dcterms:created xsi:type="dcterms:W3CDTF">2019-12-03T17:40:55Z</dcterms:created>
  <dcterms:modified xsi:type="dcterms:W3CDTF">2019-12-06T08:16:31Z</dcterms:modified>
</cp:coreProperties>
</file>