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9" r:id="rId5"/>
    <p:sldId id="259" r:id="rId6"/>
    <p:sldId id="260" r:id="rId7"/>
    <p:sldId id="266" r:id="rId8"/>
    <p:sldId id="263" r:id="rId9"/>
    <p:sldId id="267" r:id="rId10"/>
    <p:sldId id="268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54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F0DD-FB60-41EE-9BB8-147BF2F95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1811215"/>
            <a:ext cx="8676222" cy="1312986"/>
          </a:xfrm>
        </p:spPr>
        <p:txBody>
          <a:bodyPr/>
          <a:lstStyle/>
          <a:p>
            <a:r>
              <a:rPr lang="en-US" b="1" dirty="0"/>
              <a:t>Pentominoes: Phase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AD723-81FC-451C-B320-C76B9E66E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3733800"/>
            <a:ext cx="8676222" cy="1905000"/>
          </a:xfrm>
        </p:spPr>
        <p:txBody>
          <a:bodyPr/>
          <a:lstStyle/>
          <a:p>
            <a:r>
              <a:rPr lang="en-US" sz="3600" b="1" i="1" dirty="0"/>
              <a:t>Group #25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07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23">
            <a:extLst>
              <a:ext uri="{FF2B5EF4-FFF2-40B4-BE49-F238E27FC236}">
                <a16:creationId xmlns:a16="http://schemas.microsoft.com/office/drawing/2014/main" id="{6B95E45C-0736-4D65-BE77-D72DE3706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807966"/>
              </p:ext>
            </p:extLst>
          </p:nvPr>
        </p:nvGraphicFramePr>
        <p:xfrm>
          <a:off x="1356424" y="1573713"/>
          <a:ext cx="3744000" cy="32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40124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366546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0653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1542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8243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graphicFrame>
        <p:nvGraphicFramePr>
          <p:cNvPr id="5" name="Tabel 23">
            <a:extLst>
              <a:ext uri="{FF2B5EF4-FFF2-40B4-BE49-F238E27FC236}">
                <a16:creationId xmlns:a16="http://schemas.microsoft.com/office/drawing/2014/main" id="{9792CA1F-E1AE-40CD-9FFC-321E286F7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48389"/>
              </p:ext>
            </p:extLst>
          </p:nvPr>
        </p:nvGraphicFramePr>
        <p:xfrm>
          <a:off x="7091577" y="1573713"/>
          <a:ext cx="3744000" cy="32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40124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366546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0653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1542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8243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sp>
        <p:nvSpPr>
          <p:cNvPr id="2" name="Tekstvak 1">
            <a:extLst>
              <a:ext uri="{FF2B5EF4-FFF2-40B4-BE49-F238E27FC236}">
                <a16:creationId xmlns:a16="http://schemas.microsoft.com/office/drawing/2014/main" id="{28B6B475-760B-4562-BF88-60FD6D339599}"/>
              </a:ext>
            </a:extLst>
          </p:cNvPr>
          <p:cNvSpPr txBox="1"/>
          <p:nvPr/>
        </p:nvSpPr>
        <p:spPr>
          <a:xfrm>
            <a:off x="1295929" y="782426"/>
            <a:ext cx="386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row</a:t>
            </a:r>
            <a:r>
              <a:rPr lang="nl-NL" dirty="0"/>
              <a:t> A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partial</a:t>
            </a:r>
            <a:r>
              <a:rPr lang="nl-NL" dirty="0"/>
              <a:t> solution.</a:t>
            </a:r>
          </a:p>
        </p:txBody>
      </p:sp>
    </p:spTree>
    <p:extLst>
      <p:ext uri="{BB962C8B-B14F-4D97-AF65-F5344CB8AC3E}">
        <p14:creationId xmlns:p14="http://schemas.microsoft.com/office/powerpoint/2010/main" val="3979272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23">
            <a:extLst>
              <a:ext uri="{FF2B5EF4-FFF2-40B4-BE49-F238E27FC236}">
                <a16:creationId xmlns:a16="http://schemas.microsoft.com/office/drawing/2014/main" id="{6B95E45C-0736-4D65-BE77-D72DE3706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80285"/>
              </p:ext>
            </p:extLst>
          </p:nvPr>
        </p:nvGraphicFramePr>
        <p:xfrm>
          <a:off x="1356424" y="1573713"/>
          <a:ext cx="2340000" cy="9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</a:tbl>
          </a:graphicData>
        </a:graphic>
      </p:graphicFrame>
      <p:pic>
        <p:nvPicPr>
          <p:cNvPr id="6" name="Afbeelding 5">
            <a:extLst>
              <a:ext uri="{FF2B5EF4-FFF2-40B4-BE49-F238E27FC236}">
                <a16:creationId xmlns:a16="http://schemas.microsoft.com/office/drawing/2014/main" id="{D4A02A0E-8169-46F3-8B8D-93CD30370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111" y="1925879"/>
            <a:ext cx="2584928" cy="231668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FE80416-65E1-4B2A-974A-5A8B62B615B2}"/>
              </a:ext>
            </a:extLst>
          </p:cNvPr>
          <p:cNvSpPr txBox="1"/>
          <p:nvPr/>
        </p:nvSpPr>
        <p:spPr>
          <a:xfrm>
            <a:off x="6709734" y="1857047"/>
            <a:ext cx="405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Row</a:t>
            </a:r>
            <a:r>
              <a:rPr lang="nl-NL" dirty="0"/>
              <a:t> A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result</a:t>
            </a:r>
            <a:r>
              <a:rPr lang="nl-NL" dirty="0"/>
              <a:t> in a solution.</a:t>
            </a:r>
          </a:p>
        </p:txBody>
      </p:sp>
    </p:spTree>
    <p:extLst>
      <p:ext uri="{BB962C8B-B14F-4D97-AF65-F5344CB8AC3E}">
        <p14:creationId xmlns:p14="http://schemas.microsoft.com/office/powerpoint/2010/main" val="326856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23">
            <a:extLst>
              <a:ext uri="{FF2B5EF4-FFF2-40B4-BE49-F238E27FC236}">
                <a16:creationId xmlns:a16="http://schemas.microsoft.com/office/drawing/2014/main" id="{6B95E45C-0736-4D65-BE77-D72DE3706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597883"/>
              </p:ext>
            </p:extLst>
          </p:nvPr>
        </p:nvGraphicFramePr>
        <p:xfrm>
          <a:off x="1356424" y="1573713"/>
          <a:ext cx="3744000" cy="32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40124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366546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0653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1542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8243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graphicFrame>
        <p:nvGraphicFramePr>
          <p:cNvPr id="5" name="Tabel 23">
            <a:extLst>
              <a:ext uri="{FF2B5EF4-FFF2-40B4-BE49-F238E27FC236}">
                <a16:creationId xmlns:a16="http://schemas.microsoft.com/office/drawing/2014/main" id="{9792CA1F-E1AE-40CD-9FFC-321E286F7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994495"/>
              </p:ext>
            </p:extLst>
          </p:nvPr>
        </p:nvGraphicFramePr>
        <p:xfrm>
          <a:off x="7091577" y="1573713"/>
          <a:ext cx="3744000" cy="32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40124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366546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0653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1542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8243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sp>
        <p:nvSpPr>
          <p:cNvPr id="3" name="Tekstvak 2">
            <a:extLst>
              <a:ext uri="{FF2B5EF4-FFF2-40B4-BE49-F238E27FC236}">
                <a16:creationId xmlns:a16="http://schemas.microsoft.com/office/drawing/2014/main" id="{4CD6E758-ABEF-4286-B13A-6E020C9E67F0}"/>
              </a:ext>
            </a:extLst>
          </p:cNvPr>
          <p:cNvSpPr txBox="1"/>
          <p:nvPr/>
        </p:nvSpPr>
        <p:spPr>
          <a:xfrm>
            <a:off x="1356424" y="829559"/>
            <a:ext cx="406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row</a:t>
            </a:r>
            <a:r>
              <a:rPr lang="nl-NL" dirty="0"/>
              <a:t> B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partial</a:t>
            </a:r>
            <a:r>
              <a:rPr lang="nl-NL" dirty="0"/>
              <a:t> solution.</a:t>
            </a:r>
          </a:p>
        </p:txBody>
      </p:sp>
    </p:spTree>
    <p:extLst>
      <p:ext uri="{BB962C8B-B14F-4D97-AF65-F5344CB8AC3E}">
        <p14:creationId xmlns:p14="http://schemas.microsoft.com/office/powerpoint/2010/main" val="323117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23">
            <a:extLst>
              <a:ext uri="{FF2B5EF4-FFF2-40B4-BE49-F238E27FC236}">
                <a16:creationId xmlns:a16="http://schemas.microsoft.com/office/drawing/2014/main" id="{6B95E45C-0736-4D65-BE77-D72DE3706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549172"/>
              </p:ext>
            </p:extLst>
          </p:nvPr>
        </p:nvGraphicFramePr>
        <p:xfrm>
          <a:off x="1356424" y="1573713"/>
          <a:ext cx="2808000" cy="18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graphicFrame>
        <p:nvGraphicFramePr>
          <p:cNvPr id="6" name="Tabel 23">
            <a:extLst>
              <a:ext uri="{FF2B5EF4-FFF2-40B4-BE49-F238E27FC236}">
                <a16:creationId xmlns:a16="http://schemas.microsoft.com/office/drawing/2014/main" id="{5036F744-B20A-47EE-AB1C-B25001849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985229"/>
              </p:ext>
            </p:extLst>
          </p:nvPr>
        </p:nvGraphicFramePr>
        <p:xfrm>
          <a:off x="6740700" y="1573713"/>
          <a:ext cx="2808000" cy="18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255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23">
            <a:extLst>
              <a:ext uri="{FF2B5EF4-FFF2-40B4-BE49-F238E27FC236}">
                <a16:creationId xmlns:a16="http://schemas.microsoft.com/office/drawing/2014/main" id="{6B95E45C-0736-4D65-BE77-D72DE3706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291524"/>
              </p:ext>
            </p:extLst>
          </p:nvPr>
        </p:nvGraphicFramePr>
        <p:xfrm>
          <a:off x="1356424" y="1573713"/>
          <a:ext cx="2808000" cy="18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graphicFrame>
        <p:nvGraphicFramePr>
          <p:cNvPr id="6" name="Tabel 23">
            <a:extLst>
              <a:ext uri="{FF2B5EF4-FFF2-40B4-BE49-F238E27FC236}">
                <a16:creationId xmlns:a16="http://schemas.microsoft.com/office/drawing/2014/main" id="{5036F744-B20A-47EE-AB1C-B25001849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763127"/>
              </p:ext>
            </p:extLst>
          </p:nvPr>
        </p:nvGraphicFramePr>
        <p:xfrm>
          <a:off x="6740700" y="1573713"/>
          <a:ext cx="2808000" cy="18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sp>
        <p:nvSpPr>
          <p:cNvPr id="2" name="Tekstvak 1">
            <a:extLst>
              <a:ext uri="{FF2B5EF4-FFF2-40B4-BE49-F238E27FC236}">
                <a16:creationId xmlns:a16="http://schemas.microsoft.com/office/drawing/2014/main" id="{2683A7DE-1E19-438E-8722-B77C5524094C}"/>
              </a:ext>
            </a:extLst>
          </p:cNvPr>
          <p:cNvSpPr txBox="1"/>
          <p:nvPr/>
        </p:nvSpPr>
        <p:spPr>
          <a:xfrm>
            <a:off x="6740700" y="791851"/>
            <a:ext cx="384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row</a:t>
            </a:r>
            <a:r>
              <a:rPr lang="nl-NL" dirty="0"/>
              <a:t> 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partial</a:t>
            </a:r>
            <a:r>
              <a:rPr lang="nl-NL" dirty="0"/>
              <a:t> solution.</a:t>
            </a:r>
          </a:p>
        </p:txBody>
      </p:sp>
    </p:spTree>
    <p:extLst>
      <p:ext uri="{BB962C8B-B14F-4D97-AF65-F5344CB8AC3E}">
        <p14:creationId xmlns:p14="http://schemas.microsoft.com/office/powerpoint/2010/main" val="895743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23">
            <a:extLst>
              <a:ext uri="{FF2B5EF4-FFF2-40B4-BE49-F238E27FC236}">
                <a16:creationId xmlns:a16="http://schemas.microsoft.com/office/drawing/2014/main" id="{6B95E45C-0736-4D65-BE77-D72DE3706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883836"/>
              </p:ext>
            </p:extLst>
          </p:nvPr>
        </p:nvGraphicFramePr>
        <p:xfrm>
          <a:off x="1356424" y="1573713"/>
          <a:ext cx="2808000" cy="18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graphicFrame>
        <p:nvGraphicFramePr>
          <p:cNvPr id="6" name="Tabel 23">
            <a:extLst>
              <a:ext uri="{FF2B5EF4-FFF2-40B4-BE49-F238E27FC236}">
                <a16:creationId xmlns:a16="http://schemas.microsoft.com/office/drawing/2014/main" id="{5036F744-B20A-47EE-AB1C-B25001849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239872"/>
              </p:ext>
            </p:extLst>
          </p:nvPr>
        </p:nvGraphicFramePr>
        <p:xfrm>
          <a:off x="6740700" y="1573713"/>
          <a:ext cx="1404000" cy="9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08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23">
            <a:extLst>
              <a:ext uri="{FF2B5EF4-FFF2-40B4-BE49-F238E27FC236}">
                <a16:creationId xmlns:a16="http://schemas.microsoft.com/office/drawing/2014/main" id="{6B95E45C-0736-4D65-BE77-D72DE3706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347533"/>
              </p:ext>
            </p:extLst>
          </p:nvPr>
        </p:nvGraphicFramePr>
        <p:xfrm>
          <a:off x="1356424" y="1573713"/>
          <a:ext cx="1404000" cy="9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graphicFrame>
        <p:nvGraphicFramePr>
          <p:cNvPr id="6" name="Tabel 23">
            <a:extLst>
              <a:ext uri="{FF2B5EF4-FFF2-40B4-BE49-F238E27FC236}">
                <a16:creationId xmlns:a16="http://schemas.microsoft.com/office/drawing/2014/main" id="{5036F744-B20A-47EE-AB1C-B25001849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334757"/>
              </p:ext>
            </p:extLst>
          </p:nvPr>
        </p:nvGraphicFramePr>
        <p:xfrm>
          <a:off x="6740700" y="1573713"/>
          <a:ext cx="1404000" cy="9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58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23">
            <a:extLst>
              <a:ext uri="{FF2B5EF4-FFF2-40B4-BE49-F238E27FC236}">
                <a16:creationId xmlns:a16="http://schemas.microsoft.com/office/drawing/2014/main" id="{6B95E45C-0736-4D65-BE77-D72DE3706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91625"/>
              </p:ext>
            </p:extLst>
          </p:nvPr>
        </p:nvGraphicFramePr>
        <p:xfrm>
          <a:off x="1356424" y="1573713"/>
          <a:ext cx="1404000" cy="9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pic>
        <p:nvPicPr>
          <p:cNvPr id="2" name="Afbeelding 1">
            <a:extLst>
              <a:ext uri="{FF2B5EF4-FFF2-40B4-BE49-F238E27FC236}">
                <a16:creationId xmlns:a16="http://schemas.microsoft.com/office/drawing/2014/main" id="{330562AF-8F82-4DCE-977A-A2E3FA463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967" y="1925879"/>
            <a:ext cx="2584928" cy="231668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C9B8E424-888D-4663-A08C-4965CDBE45A7}"/>
              </a:ext>
            </a:extLst>
          </p:cNvPr>
          <p:cNvSpPr txBox="1"/>
          <p:nvPr/>
        </p:nvSpPr>
        <p:spPr>
          <a:xfrm>
            <a:off x="5992307" y="1774976"/>
            <a:ext cx="342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deletion</a:t>
            </a:r>
            <a:r>
              <a:rPr lang="nl-NL" dirty="0"/>
              <a:t>, empty matrix, </a:t>
            </a:r>
          </a:p>
          <a:p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is a solution!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23A29C59-7C54-43C1-A7DE-6C59AAF847BC}"/>
              </a:ext>
            </a:extLst>
          </p:cNvPr>
          <p:cNvSpPr txBox="1"/>
          <p:nvPr/>
        </p:nvSpPr>
        <p:spPr>
          <a:xfrm>
            <a:off x="1356424" y="829559"/>
            <a:ext cx="383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row</a:t>
            </a:r>
            <a:r>
              <a:rPr lang="nl-NL" dirty="0"/>
              <a:t> F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partial</a:t>
            </a:r>
            <a:r>
              <a:rPr lang="nl-NL" dirty="0"/>
              <a:t> solution.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4CB31E6-0BF8-4640-A86F-E9DEABD83CAC}"/>
              </a:ext>
            </a:extLst>
          </p:cNvPr>
          <p:cNvSpPr txBox="1"/>
          <p:nvPr/>
        </p:nvSpPr>
        <p:spPr>
          <a:xfrm>
            <a:off x="5992307" y="2762054"/>
            <a:ext cx="435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Solution = </a:t>
            </a:r>
            <a:r>
              <a:rPr lang="nl-NL" dirty="0" err="1"/>
              <a:t>partial</a:t>
            </a:r>
            <a:r>
              <a:rPr lang="nl-NL" dirty="0"/>
              <a:t> solution</a:t>
            </a:r>
          </a:p>
        </p:txBody>
      </p:sp>
      <p:graphicFrame>
        <p:nvGraphicFramePr>
          <p:cNvPr id="9" name="Tabel 23">
            <a:extLst>
              <a:ext uri="{FF2B5EF4-FFF2-40B4-BE49-F238E27FC236}">
                <a16:creationId xmlns:a16="http://schemas.microsoft.com/office/drawing/2014/main" id="{A3311622-2D44-4157-926D-0A87B60D8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239087"/>
              </p:ext>
            </p:extLst>
          </p:nvPr>
        </p:nvGraphicFramePr>
        <p:xfrm>
          <a:off x="6096000" y="3159103"/>
          <a:ext cx="2808000" cy="18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389967458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1177324383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282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31260-2A3D-4A06-A9F1-13078225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F733E9-B8FD-430B-AEF1-68DC9738C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419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4CA7-6AE9-471D-A7A5-D3ED6460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05" y="1688124"/>
            <a:ext cx="9905998" cy="3795346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600" dirty="0"/>
              <a:t>Rene </a:t>
            </a:r>
            <a:r>
              <a:rPr lang="en-US" sz="2600" dirty="0" err="1"/>
              <a:t>Steeman</a:t>
            </a:r>
            <a:r>
              <a:rPr lang="en-US" sz="2600" dirty="0"/>
              <a:t>: </a:t>
            </a:r>
            <a:r>
              <a:rPr lang="en-US" sz="2600" b="1" dirty="0"/>
              <a:t>Editor</a:t>
            </a:r>
            <a:r>
              <a:rPr lang="en-US" sz="2600" dirty="0"/>
              <a:t>(joint)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 err="1"/>
              <a:t>Samuele</a:t>
            </a:r>
            <a:r>
              <a:rPr lang="en-US" sz="2600" dirty="0"/>
              <a:t> </a:t>
            </a:r>
            <a:r>
              <a:rPr lang="en-US" sz="2600" dirty="0" err="1"/>
              <a:t>Torregrossa</a:t>
            </a:r>
            <a:r>
              <a:rPr lang="en-US" sz="2600" dirty="0"/>
              <a:t>: </a:t>
            </a:r>
            <a:r>
              <a:rPr lang="en-US" sz="2600" b="1" dirty="0"/>
              <a:t>Coding assistant</a:t>
            </a:r>
            <a:endParaRPr lang="en-US" sz="2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/>
              <a:t>Ali </a:t>
            </a:r>
            <a:r>
              <a:rPr lang="en-US" sz="2600" dirty="0" err="1"/>
              <a:t>Alsaeedi</a:t>
            </a:r>
            <a:r>
              <a:rPr lang="en-US" sz="2600" dirty="0"/>
              <a:t>: </a:t>
            </a:r>
            <a:r>
              <a:rPr lang="en-US" sz="2600" b="1" dirty="0"/>
              <a:t>Presentation coordinator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 err="1"/>
              <a:t>Lindalee</a:t>
            </a:r>
            <a:r>
              <a:rPr lang="en-US" sz="2600" dirty="0"/>
              <a:t> Conradie: </a:t>
            </a:r>
            <a:r>
              <a:rPr lang="en-US" sz="2600" b="1" dirty="0"/>
              <a:t>Editor</a:t>
            </a:r>
            <a:r>
              <a:rPr lang="en-US" sz="2600" dirty="0"/>
              <a:t>(joint)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/>
              <a:t>Max </a:t>
            </a:r>
            <a:r>
              <a:rPr lang="en-US" sz="2600" dirty="0" err="1"/>
              <a:t>Persoon</a:t>
            </a:r>
            <a:r>
              <a:rPr lang="en-US" sz="2600" dirty="0"/>
              <a:t>: </a:t>
            </a:r>
            <a:r>
              <a:rPr lang="en-US" sz="2600" b="1" dirty="0"/>
              <a:t>General assistant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/>
              <a:t>Michal </a:t>
            </a:r>
            <a:r>
              <a:rPr lang="en-US" sz="2600" dirty="0" err="1"/>
              <a:t>Jarski</a:t>
            </a:r>
            <a:r>
              <a:rPr lang="en-US" sz="2600" dirty="0"/>
              <a:t>: </a:t>
            </a:r>
            <a:r>
              <a:rPr lang="en-US" sz="2600" b="1" dirty="0"/>
              <a:t>Product coordinator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/>
              <a:t>Drago Stoyanov: </a:t>
            </a:r>
            <a:r>
              <a:rPr lang="en-US" sz="2600" b="1" dirty="0"/>
              <a:t>Project leader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1A0D19-3116-4F14-BB42-5B968FB39F27}"/>
              </a:ext>
            </a:extLst>
          </p:cNvPr>
          <p:cNvSpPr txBox="1"/>
          <p:nvPr/>
        </p:nvSpPr>
        <p:spPr>
          <a:xfrm>
            <a:off x="111247" y="448408"/>
            <a:ext cx="1196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Group members and roles</a:t>
            </a:r>
          </a:p>
        </p:txBody>
      </p:sp>
    </p:spTree>
    <p:extLst>
      <p:ext uri="{BB962C8B-B14F-4D97-AF65-F5344CB8AC3E}">
        <p14:creationId xmlns:p14="http://schemas.microsoft.com/office/powerpoint/2010/main" val="264306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9F05-4CF3-40EF-BAEB-45CE92C6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859" y="-143607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Choosing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5A4E-4CCA-447A-9B0C-8EE2E5F8B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3" y="451337"/>
            <a:ext cx="11938365" cy="1940167"/>
          </a:xfrm>
        </p:spPr>
        <p:txBody>
          <a:bodyPr>
            <a:normAutofit/>
          </a:bodyPr>
          <a:lstStyle/>
          <a:p>
            <a:pPr algn="ctr"/>
            <a:endParaRPr lang="en-US" b="1" i="1" dirty="0"/>
          </a:p>
          <a:p>
            <a:pPr marL="0" indent="0" algn="ctr">
              <a:buNone/>
            </a:pPr>
            <a:r>
              <a:rPr lang="en-US" b="1" i="1" dirty="0"/>
              <a:t>we are using </a:t>
            </a:r>
            <a:r>
              <a:rPr lang="en-US" b="1" i="1" dirty="0" err="1"/>
              <a:t>gui</a:t>
            </a:r>
            <a:r>
              <a:rPr lang="en-US" b="1" i="1" dirty="0"/>
              <a:t>, graphic user interface, to give the user the full freedom to choose the parameters</a:t>
            </a:r>
          </a:p>
          <a:p>
            <a:pPr marL="0" indent="0" algn="ctr">
              <a:buNone/>
            </a:pP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70772" y="1637246"/>
            <a:ext cx="6679316" cy="445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Decisions to be made by user: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Choose the width of the field.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Choose the height of the field.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Choose the method of approaching the problem: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Brute force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Algorithm 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Choose the pentominoes to use.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030AC-FC9A-40D6-BD41-B9CD50780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2" y="1637246"/>
            <a:ext cx="4979072" cy="49002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235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057" y="1266092"/>
            <a:ext cx="5794444" cy="50409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5779475" y="574430"/>
            <a:ext cx="6368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Choosing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pentominoes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8" y="1277816"/>
            <a:ext cx="5506218" cy="49471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-410305" y="504092"/>
            <a:ext cx="6368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Choosing algorithm(Brute force or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Algorithm X)</a:t>
            </a:r>
          </a:p>
        </p:txBody>
      </p:sp>
    </p:spTree>
    <p:extLst>
      <p:ext uri="{BB962C8B-B14F-4D97-AF65-F5344CB8AC3E}">
        <p14:creationId xmlns:p14="http://schemas.microsoft.com/office/powerpoint/2010/main" val="92427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9F05-4CF3-40EF-BAEB-45CE92C6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871" y="-190497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5A4E-4CCA-447A-9B0C-8EE2E5F8B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942" y="304798"/>
            <a:ext cx="11938365" cy="19401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/>
              <a:t>(least efficient)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75247" y="1539866"/>
            <a:ext cx="42437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How does it work?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How do we define efficiency?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Why is this the least efficient algorithm?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pic>
        <p:nvPicPr>
          <p:cNvPr id="1026" name="Picture 2" descr="C:\Users\alial\Downloads\WhatsApp Image 2019-10-10 at 6.42.39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1" y="316524"/>
            <a:ext cx="5263663" cy="60022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35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9F05-4CF3-40EF-BAEB-45CE92C6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183" y="-40222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Back-tracking (recursion)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5A4E-4CCA-447A-9B0C-8EE2E5F8B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336"/>
            <a:ext cx="11938365" cy="19401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/>
              <a:t>(More efficient)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7893" y="1502771"/>
            <a:ext cx="11336213" cy="445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does it work?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back-tracking algorithm tries to find a solution by going through the possible combinations of pentominoes. It will stop once it has identified a combination as a solution, or when all possible combinations of pentominoes have been tested.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This was our first idea for a branching algorithm. However, in the end it did not work out.</a:t>
            </a:r>
          </a:p>
        </p:txBody>
      </p:sp>
    </p:spTree>
    <p:extLst>
      <p:ext uri="{BB962C8B-B14F-4D97-AF65-F5344CB8AC3E}">
        <p14:creationId xmlns:p14="http://schemas.microsoft.com/office/powerpoint/2010/main" val="269909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9F05-4CF3-40EF-BAEB-45CE92C6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505" y="-44840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Algorithm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5A4E-4CCA-447A-9B0C-8EE2E5F8B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3405" y="70336"/>
            <a:ext cx="11938365" cy="19401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/>
              <a:t>(Most efficient)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7911" y="2057129"/>
            <a:ext cx="11336213" cy="223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does it work?</a:t>
            </a:r>
            <a:br>
              <a:rPr lang="en-US" sz="2400" dirty="0"/>
            </a:br>
            <a:r>
              <a:rPr lang="en-US" sz="2400"/>
              <a:t>Algorithm X determines all solutions to the problem by creating a matrix and deleting rows and columns until it finds a valid solution (or not).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321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kstvak 18">
            <a:extLst>
              <a:ext uri="{FF2B5EF4-FFF2-40B4-BE49-F238E27FC236}">
                <a16:creationId xmlns:a16="http://schemas.microsoft.com/office/drawing/2014/main" id="{4B648B18-30C4-4214-B3F6-366FE401BEA4}"/>
              </a:ext>
            </a:extLst>
          </p:cNvPr>
          <p:cNvSpPr txBox="1"/>
          <p:nvPr/>
        </p:nvSpPr>
        <p:spPr>
          <a:xfrm>
            <a:off x="311084" y="226243"/>
            <a:ext cx="296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Wikipedia: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4E773160-5AD6-499C-927E-2B7CEB5C2DA4}"/>
              </a:ext>
            </a:extLst>
          </p:cNvPr>
          <p:cNvSpPr txBox="1"/>
          <p:nvPr/>
        </p:nvSpPr>
        <p:spPr>
          <a:xfrm>
            <a:off x="1405129" y="2146014"/>
            <a:ext cx="23567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 	=	{1, 4, 7}</a:t>
            </a:r>
          </a:p>
          <a:p>
            <a:r>
              <a:rPr lang="nl-NL" dirty="0"/>
              <a:t>B 	= 	{1, 4}</a:t>
            </a:r>
          </a:p>
          <a:p>
            <a:r>
              <a:rPr lang="nl-NL" dirty="0"/>
              <a:t>C 	= 	{4, 5, 7}</a:t>
            </a:r>
          </a:p>
          <a:p>
            <a:r>
              <a:rPr lang="nl-NL" dirty="0"/>
              <a:t>D 	= 	{3, 5, 6}</a:t>
            </a:r>
          </a:p>
          <a:p>
            <a:r>
              <a:rPr lang="nl-NL" dirty="0"/>
              <a:t>E 	= 	{2, 3, 6, 7}</a:t>
            </a:r>
          </a:p>
          <a:p>
            <a:r>
              <a:rPr lang="nl-NL" dirty="0"/>
              <a:t>F 	= 	{2, 7}</a:t>
            </a:r>
          </a:p>
        </p:txBody>
      </p:sp>
      <p:graphicFrame>
        <p:nvGraphicFramePr>
          <p:cNvPr id="23" name="Tabel 23">
            <a:extLst>
              <a:ext uri="{FF2B5EF4-FFF2-40B4-BE49-F238E27FC236}">
                <a16:creationId xmlns:a16="http://schemas.microsoft.com/office/drawing/2014/main" id="{1657EF18-2C06-4166-9DC5-D2004D8DC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900038"/>
              </p:ext>
            </p:extLst>
          </p:nvPr>
        </p:nvGraphicFramePr>
        <p:xfrm>
          <a:off x="7042871" y="1385177"/>
          <a:ext cx="3744000" cy="32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40124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366546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0653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1542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8243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C20555E3-96E1-42B0-BBB4-C292B4D73B89}"/>
              </a:ext>
            </a:extLst>
          </p:cNvPr>
          <p:cNvCxnSpPr/>
          <p:nvPr/>
        </p:nvCxnSpPr>
        <p:spPr>
          <a:xfrm>
            <a:off x="4006392" y="3007151"/>
            <a:ext cx="24509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85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23">
            <a:extLst>
              <a:ext uri="{FF2B5EF4-FFF2-40B4-BE49-F238E27FC236}">
                <a16:creationId xmlns:a16="http://schemas.microsoft.com/office/drawing/2014/main" id="{6B95E45C-0736-4D65-BE77-D72DE3706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495201"/>
              </p:ext>
            </p:extLst>
          </p:nvPr>
        </p:nvGraphicFramePr>
        <p:xfrm>
          <a:off x="1356424" y="1573713"/>
          <a:ext cx="3744000" cy="32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40124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366546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0653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1542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8243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graphicFrame>
        <p:nvGraphicFramePr>
          <p:cNvPr id="5" name="Tabel 23">
            <a:extLst>
              <a:ext uri="{FF2B5EF4-FFF2-40B4-BE49-F238E27FC236}">
                <a16:creationId xmlns:a16="http://schemas.microsoft.com/office/drawing/2014/main" id="{9792CA1F-E1AE-40CD-9FFC-321E286F7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260994"/>
              </p:ext>
            </p:extLst>
          </p:nvPr>
        </p:nvGraphicFramePr>
        <p:xfrm>
          <a:off x="7091577" y="1573713"/>
          <a:ext cx="3744000" cy="32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40124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366546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0653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1542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8243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251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857</Words>
  <Application>Microsoft Office PowerPoint</Application>
  <PresentationFormat>Breedbeeld</PresentationFormat>
  <Paragraphs>613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Courier New</vt:lpstr>
      <vt:lpstr>Mesh</vt:lpstr>
      <vt:lpstr>Pentominoes: Phase 1</vt:lpstr>
      <vt:lpstr>PowerPoint-presentatie</vt:lpstr>
      <vt:lpstr>Choosing parameters</vt:lpstr>
      <vt:lpstr>PowerPoint-presentatie</vt:lpstr>
      <vt:lpstr>Brute force</vt:lpstr>
      <vt:lpstr>Back-tracking (recursion)</vt:lpstr>
      <vt:lpstr>Algorithm x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Pentominoes: Phase 1</dc:title>
  <dc:creator>Drago Stoyanov</dc:creator>
  <cp:lastModifiedBy>Max Persoon</cp:lastModifiedBy>
  <cp:revision>58</cp:revision>
  <dcterms:created xsi:type="dcterms:W3CDTF">2019-10-10T10:49:56Z</dcterms:created>
  <dcterms:modified xsi:type="dcterms:W3CDTF">2019-10-10T21:10:32Z</dcterms:modified>
</cp:coreProperties>
</file>