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0F0DD-FB60-41EE-9BB8-147BF2F95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811215"/>
            <a:ext cx="8676222" cy="1312986"/>
          </a:xfrm>
        </p:spPr>
        <p:txBody>
          <a:bodyPr/>
          <a:lstStyle/>
          <a:p>
            <a:r>
              <a:rPr lang="en-US" b="1" dirty="0"/>
              <a:t>Pentominoes: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1AD723-81FC-451C-B320-C76B9E66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33800"/>
            <a:ext cx="8676222" cy="1905000"/>
          </a:xfrm>
        </p:spPr>
        <p:txBody>
          <a:bodyPr/>
          <a:lstStyle/>
          <a:p>
            <a:r>
              <a:rPr lang="en-US" sz="3600" b="1" i="1" dirty="0"/>
              <a:t>Group #25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F94CA7-6AE9-471D-A7A5-D3ED6460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05" y="1688124"/>
            <a:ext cx="9905998" cy="379534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Rene </a:t>
            </a:r>
            <a:r>
              <a:rPr lang="en-US" sz="2600" dirty="0" err="1"/>
              <a:t>Steeman</a:t>
            </a:r>
            <a:r>
              <a:rPr lang="en-US" sz="2600" dirty="0"/>
              <a:t>: </a:t>
            </a:r>
            <a:r>
              <a:rPr lang="en-US" sz="2600" b="1" dirty="0"/>
              <a:t>Editor</a:t>
            </a:r>
            <a:r>
              <a:rPr lang="en-US" sz="2600" dirty="0"/>
              <a:t>(joint)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err="1"/>
              <a:t>Samuele</a:t>
            </a:r>
            <a:r>
              <a:rPr lang="en-US" sz="2600" dirty="0"/>
              <a:t> </a:t>
            </a:r>
            <a:r>
              <a:rPr lang="en-US" sz="2600" dirty="0" err="1"/>
              <a:t>Torregrossa</a:t>
            </a:r>
            <a:endParaRPr lang="en-US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Ali </a:t>
            </a:r>
            <a:r>
              <a:rPr lang="en-US" sz="2600" dirty="0" err="1"/>
              <a:t>Alsaeedi</a:t>
            </a:r>
            <a:r>
              <a:rPr lang="en-US" sz="2600" dirty="0"/>
              <a:t>: </a:t>
            </a:r>
            <a:r>
              <a:rPr lang="en-US" sz="2600" b="1" dirty="0"/>
              <a:t>Presentation coordinator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err="1"/>
              <a:t>Lindalee</a:t>
            </a:r>
            <a:r>
              <a:rPr lang="en-US" sz="2600" dirty="0"/>
              <a:t> Conradie: </a:t>
            </a:r>
            <a:r>
              <a:rPr lang="en-US" sz="2600" b="1" dirty="0"/>
              <a:t>Editor</a:t>
            </a:r>
            <a:r>
              <a:rPr lang="en-US" sz="2600" dirty="0"/>
              <a:t>(joint)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Max </a:t>
            </a:r>
            <a:r>
              <a:rPr lang="en-US" sz="2600" dirty="0" err="1"/>
              <a:t>Persoon</a:t>
            </a:r>
            <a:r>
              <a:rPr lang="en-US" sz="2600" dirty="0"/>
              <a:t>: General assistant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Michal </a:t>
            </a:r>
            <a:r>
              <a:rPr lang="en-US" sz="2600" dirty="0" err="1"/>
              <a:t>Jarski</a:t>
            </a:r>
            <a:r>
              <a:rPr lang="en-US" sz="2600" dirty="0"/>
              <a:t>: </a:t>
            </a:r>
            <a:r>
              <a:rPr lang="en-US" sz="2600" b="1" dirty="0"/>
              <a:t>Product coordinator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Drago Stoyanov: </a:t>
            </a:r>
            <a:r>
              <a:rPr lang="en-US" sz="2600" b="1" dirty="0"/>
              <a:t>Project leader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1A0D19-3116-4F14-BB42-5B968FB39F27}"/>
              </a:ext>
            </a:extLst>
          </p:cNvPr>
          <p:cNvSpPr txBox="1"/>
          <p:nvPr/>
        </p:nvSpPr>
        <p:spPr>
          <a:xfrm>
            <a:off x="111247" y="448408"/>
            <a:ext cx="1196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Group members and roles</a:t>
            </a:r>
          </a:p>
        </p:txBody>
      </p:sp>
    </p:spTree>
    <p:extLst>
      <p:ext uri="{BB962C8B-B14F-4D97-AF65-F5344CB8AC3E}">
        <p14:creationId xmlns:p14="http://schemas.microsoft.com/office/powerpoint/2010/main" val="264306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59" y="-14360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Choosing parameters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" y="451337"/>
            <a:ext cx="11938365" cy="1940167"/>
          </a:xfrm>
        </p:spPr>
        <p:txBody>
          <a:bodyPr>
            <a:normAutofit/>
          </a:bodyPr>
          <a:lstStyle/>
          <a:p>
            <a:pPr algn="ctr"/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we are using </a:t>
            </a:r>
            <a:r>
              <a:rPr lang="en-US" b="1" i="1" dirty="0" err="1" smtClean="0"/>
              <a:t>gui</a:t>
            </a:r>
            <a:r>
              <a:rPr lang="en-US" b="1" i="1" dirty="0" smtClean="0"/>
              <a:t>, graphic user interface, to give the user the full freedom to choose the parameters</a:t>
            </a:r>
          </a:p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40216" y="2074985"/>
            <a:ext cx="6679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Choose width of the field.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Choose the height of the field.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Choose the method of approaching the problem(Brute force, Recursion and Algorithm X).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Choose the pieces of </a:t>
            </a:r>
            <a:r>
              <a:rPr lang="en-US" sz="2400" dirty="0" err="1" smtClean="0"/>
              <a:t>pentominoes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047" y="2157046"/>
            <a:ext cx="4126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Insert picture here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2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871" y="-19049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Brute force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942" y="304798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/>
              <a:t>(least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31725" y="1330299"/>
            <a:ext cx="42437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How does it work?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How do we define </a:t>
            </a:r>
            <a:r>
              <a:rPr lang="en-US" sz="3200" dirty="0" smtClean="0"/>
              <a:t>efficiency?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Why is this the least efficient algorithm ?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1026" name="Picture 2" descr="C:\Users\alial\Downloads\WhatsApp Image 2019-10-10 at 6.42.39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1" y="316524"/>
            <a:ext cx="5263663" cy="60022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5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05" y="-44840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Recursion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3405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/>
              <a:t>(More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6495" y="1517868"/>
            <a:ext cx="113362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How does it work?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It places the first </a:t>
            </a:r>
            <a:r>
              <a:rPr lang="en-US" sz="2400" dirty="0" err="1" smtClean="0"/>
              <a:t>pentominoe</a:t>
            </a:r>
            <a:r>
              <a:rPr lang="en-US" sz="2400" dirty="0" smtClean="0"/>
              <a:t> in the very top left of the field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It scans for the next empty block(Id=-1), row by row starting from the top to the bottom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Once it finds an empty block, it will place a valid </a:t>
            </a:r>
            <a:r>
              <a:rPr lang="en-US" sz="2400" dirty="0" err="1" smtClean="0"/>
              <a:t>pentominoe</a:t>
            </a:r>
            <a:r>
              <a:rPr lang="en-US" sz="2400" dirty="0" smtClean="0"/>
              <a:t> in that empty block.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If there is no valid </a:t>
            </a:r>
            <a:r>
              <a:rPr lang="en-US" sz="2400" dirty="0" err="1" smtClean="0"/>
              <a:t>pentominoe</a:t>
            </a:r>
            <a:r>
              <a:rPr lang="en-US" sz="2400" dirty="0" smtClean="0"/>
              <a:t> it will undo the last decision it made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It will either stop when it has found a solution or when it has gone through all possible combinations and did not find a solution.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09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05" y="-44840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Recursion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3405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/>
              <a:t>(More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7911" y="2057129"/>
            <a:ext cx="11336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Why is it more efficient than brute force?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It is more efficient because it takes less time due to backtracking.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smtClean="0"/>
              <a:t>Brute force is completely random, and it might use the same pattern more than once, while recursion will not go back to a pattern that it has marked as “no solution”.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32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05" y="-44840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Algorithm X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3405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/>
              <a:t>(Most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7911" y="2057129"/>
            <a:ext cx="11336213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How does it work?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85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05" y="-44840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Algorithm x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3405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/>
              <a:t>(Most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7911" y="2057129"/>
            <a:ext cx="11336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Why is it more efficient than brute force and recursion?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03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202</TotalTime>
  <Words>318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Pentominoes: Phase 1</vt:lpstr>
      <vt:lpstr>PowerPoint Presentation</vt:lpstr>
      <vt:lpstr>Choosing parameters</vt:lpstr>
      <vt:lpstr>PowerPoint Presentation</vt:lpstr>
      <vt:lpstr>Brute force</vt:lpstr>
      <vt:lpstr>Recursion</vt:lpstr>
      <vt:lpstr>Recursion</vt:lpstr>
      <vt:lpstr>Algorithm X</vt:lpstr>
      <vt:lpstr>Algorithm 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Pentominoes: Phase 1</dc:title>
  <dc:creator>Drago Stoyanov</dc:creator>
  <cp:lastModifiedBy>Ali Alsaeedi</cp:lastModifiedBy>
  <cp:revision>10</cp:revision>
  <dcterms:created xsi:type="dcterms:W3CDTF">2019-10-10T10:49:56Z</dcterms:created>
  <dcterms:modified xsi:type="dcterms:W3CDTF">2019-10-10T15:18:54Z</dcterms:modified>
</cp:coreProperties>
</file>