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61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p/planning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tetris-desk-ligh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tris-blocks-puzzle-video-game-29765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Logo_wikibo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4200673/utilities-of-states-in-reinforcement-learnin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leblancfg.com/higher-level-functions-python-reduc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7998C-BA03-4385-B334-C5039D16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 err="1"/>
              <a:t>Pentris</a:t>
            </a:r>
            <a:r>
              <a:rPr lang="en-US" dirty="0"/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FF7E-CBA1-453D-B8A3-F7E6CEC3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66" r="1" b="8434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1E10B-FF1F-40B6-906B-D1F43758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Planning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02F-A9EE-493F-93D0-6DB93053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Visualization: week 1 and 2</a:t>
            </a:r>
          </a:p>
          <a:p>
            <a:r>
              <a:rPr lang="en-GB">
                <a:solidFill>
                  <a:schemeClr val="bg1"/>
                </a:solidFill>
              </a:rPr>
              <a:t>Research: week 1</a:t>
            </a:r>
          </a:p>
          <a:p>
            <a:r>
              <a:rPr lang="en-GB">
                <a:solidFill>
                  <a:schemeClr val="bg1"/>
                </a:solidFill>
              </a:rPr>
              <a:t>Implementation: end of week 1, start of week 2 and polish in week 3</a:t>
            </a:r>
          </a:p>
          <a:p>
            <a:r>
              <a:rPr lang="en-GB">
                <a:solidFill>
                  <a:schemeClr val="bg1"/>
                </a:solidFill>
              </a:rPr>
              <a:t>Report: introduction, format, etc week 1, finish in week 3</a:t>
            </a:r>
          </a:p>
          <a:p>
            <a:r>
              <a:rPr lang="en-GB">
                <a:solidFill>
                  <a:schemeClr val="bg1"/>
                </a:solidFill>
              </a:rPr>
              <a:t>Presentation: week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2737-260B-458F-AC32-762A12C4E7CC}"/>
              </a:ext>
            </a:extLst>
          </p:cNvPr>
          <p:cNvSpPr txBox="1"/>
          <p:nvPr/>
        </p:nvSpPr>
        <p:spPr>
          <a:xfrm>
            <a:off x="9595445" y="64293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bluediamondgallery.com/wooden-tile/p/plann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/>
              <a:t>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</a:p>
          <a:p>
            <a:r>
              <a:rPr lang="en-US"/>
              <a:t>Limitations</a:t>
            </a:r>
          </a:p>
          <a:p>
            <a:r>
              <a:rPr lang="en-US"/>
              <a:t>Scoring</a:t>
            </a:r>
            <a:endParaRPr lang="en-US" dirty="0"/>
          </a:p>
        </p:txBody>
      </p:sp>
      <p:pic>
        <p:nvPicPr>
          <p:cNvPr id="5" name="Picture 4" descr="A picture containing wall, object, indoor&#10;&#10;Description automatically generated">
            <a:extLst>
              <a:ext uri="{FF2B5EF4-FFF2-40B4-BE49-F238E27FC236}">
                <a16:creationId xmlns:a16="http://schemas.microsoft.com/office/drawing/2014/main" id="{5135224E-7FD9-4548-86EA-ADAF0420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67" r="21054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0F968-9ED9-4984-AE97-AA9DD3071C46}"/>
              </a:ext>
            </a:extLst>
          </p:cNvPr>
          <p:cNvSpPr txBox="1"/>
          <p:nvPr/>
        </p:nvSpPr>
        <p:spPr>
          <a:xfrm>
            <a:off x="9443629" y="6421724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gadgetsin.com/tetris-desk-ligh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Algorithm X as a start</a:t>
            </a:r>
          </a:p>
          <a:p>
            <a:pPr lvl="1"/>
            <a:r>
              <a:rPr lang="en-US" dirty="0"/>
              <a:t>Play the game with the given orders</a:t>
            </a:r>
          </a:p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3EE4C3-D4E2-477B-9A53-7EDAC1E6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55" r="-1" b="-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3C0-F773-45D9-84DE-1FD1BE84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/>
              <a:t>Q-bot</a:t>
            </a:r>
          </a:p>
          <a:p>
            <a:r>
              <a:rPr lang="en-US" sz="1600"/>
              <a:t>G-bot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E7570-FC13-47C6-B60D-FD25100F17D2}"/>
              </a:ext>
            </a:extLst>
          </p:cNvPr>
          <p:cNvSpPr txBox="1"/>
          <p:nvPr/>
        </p:nvSpPr>
        <p:spPr>
          <a:xfrm>
            <a:off x="4097230" y="5798289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ommons.wikimedia.org/wiki/File:Logo_wikibot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08069-F356-4FEA-BB66-AD223B9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Q-bot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79866-CEFF-4FE5-9ECB-621A8923A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43743" y="741172"/>
            <a:ext cx="6904513" cy="3279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8FE0B-825F-4BF1-99FB-15CEE46B249E}"/>
              </a:ext>
            </a:extLst>
          </p:cNvPr>
          <p:cNvSpPr txBox="1"/>
          <p:nvPr/>
        </p:nvSpPr>
        <p:spPr>
          <a:xfrm>
            <a:off x="7180300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tackoverflow.com/questions/34200673/utilities-of-states-in-reinforcement-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9AA5D8-8CEF-4E9D-A672-A3388CA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G-bot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AA034-3862-494A-9341-E132DBB7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31605" y="741172"/>
            <a:ext cx="4728789" cy="327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71204-5BA4-476E-AC59-85C13DEB3C4C}"/>
              </a:ext>
            </a:extLst>
          </p:cNvPr>
          <p:cNvSpPr txBox="1"/>
          <p:nvPr/>
        </p:nvSpPr>
        <p:spPr>
          <a:xfrm>
            <a:off x="6092438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leblancfg.com/higher-level-functions-python-redu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G-bot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9E83-491E-427D-B5A7-089FD7BF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in graphs of the G-bot (provided by Sam) per ‘upgrade’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70708"/>
              </p:ext>
            </p:extLst>
          </p:nvPr>
        </p:nvGraphicFramePr>
        <p:xfrm>
          <a:off x="1341355" y="2124261"/>
          <a:ext cx="9509290" cy="2312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45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3277889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903456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458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G-bot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to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Required processing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‘Cleverness’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Pentris bots</vt:lpstr>
      <vt:lpstr>Game</vt:lpstr>
      <vt:lpstr>Optimal order</vt:lpstr>
      <vt:lpstr>Bots</vt:lpstr>
      <vt:lpstr>Q-bot</vt:lpstr>
      <vt:lpstr>G-bot</vt:lpstr>
      <vt:lpstr>G-bot data</vt:lpstr>
      <vt:lpstr>Bot comparison</vt:lpstr>
      <vt:lpstr>What we learned</vt:lpstr>
      <vt:lpstr>Planning phase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Pentris bots</dc:title>
  <dc:creator>René Steeman</dc:creator>
  <cp:lastModifiedBy>René Steeman</cp:lastModifiedBy>
  <cp:revision>1</cp:revision>
  <dcterms:created xsi:type="dcterms:W3CDTF">2019-12-07T14:41:40Z</dcterms:created>
  <dcterms:modified xsi:type="dcterms:W3CDTF">2019-12-07T14:43:32Z</dcterms:modified>
</cp:coreProperties>
</file>