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639389-5CE5-4E42-90F2-7285AB3A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8BB72-00A6-426D-9D3D-E424019F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0CD3C-3755-4F1C-9BDA-BF4A62A2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1" y="240030"/>
            <a:ext cx="7821038" cy="63779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6" y="688255"/>
            <a:ext cx="6244018" cy="5217595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6000" dirty="0" err="1">
                <a:solidFill>
                  <a:schemeClr val="bg1"/>
                </a:solidFill>
              </a:rPr>
              <a:t>Pentetris</a:t>
            </a:r>
            <a:r>
              <a:rPr lang="en-US" sz="6000" dirty="0">
                <a:solidFill>
                  <a:schemeClr val="bg1"/>
                </a:solidFill>
              </a:rPr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9994" y="688255"/>
            <a:ext cx="3079883" cy="5217595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Q-bot</a:t>
            </a:r>
          </a:p>
          <a:p>
            <a:r>
              <a:rPr lang="en-US" dirty="0"/>
              <a:t>G-bot</a:t>
            </a: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72432"/>
              </p:ext>
            </p:extLst>
          </p:nvPr>
        </p:nvGraphicFramePr>
        <p:xfrm>
          <a:off x="1341355" y="2124261"/>
          <a:ext cx="9509290" cy="2312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45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3277889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903456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458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G-bot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 cleared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to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Required processing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‘Cleverness’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G-bot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9E83-491E-427D-B5A7-089FD7BF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in graphs of the G-bot (provided by Sam)</a:t>
            </a:r>
          </a:p>
        </p:txBody>
      </p:sp>
    </p:spTree>
    <p:extLst>
      <p:ext uri="{BB962C8B-B14F-4D97-AF65-F5344CB8AC3E}">
        <p14:creationId xmlns:p14="http://schemas.microsoft.com/office/powerpoint/2010/main" val="278797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CFB1-0035-44A5-8129-871B9CC5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24-E3D4-4154-9996-6010ACF4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36514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BDC7-14CF-4BA5-A19D-D66FEE3E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7426-7D74-46EC-B475-2FE92CB1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0446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Pentetris bots</vt:lpstr>
      <vt:lpstr>Game</vt:lpstr>
      <vt:lpstr>Optimal order</vt:lpstr>
      <vt:lpstr>Bots</vt:lpstr>
      <vt:lpstr>Bot comparison</vt:lpstr>
      <vt:lpstr>G-bot data</vt:lpstr>
      <vt:lpstr>What we learned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Pentetris bots</dc:title>
  <dc:creator>René Steeman</dc:creator>
  <cp:lastModifiedBy>René Steeman</cp:lastModifiedBy>
  <cp:revision>6</cp:revision>
  <dcterms:created xsi:type="dcterms:W3CDTF">2019-12-03T17:40:55Z</dcterms:created>
  <dcterms:modified xsi:type="dcterms:W3CDTF">2019-12-06T08:08:33Z</dcterms:modified>
</cp:coreProperties>
</file>