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5" r:id="rId6"/>
    <p:sldId id="266" r:id="rId7"/>
    <p:sldId id="261" r:id="rId8"/>
    <p:sldId id="267" r:id="rId9"/>
    <p:sldId id="268" r:id="rId10"/>
    <p:sldId id="269" r:id="rId11"/>
    <p:sldId id="270" r:id="rId12"/>
    <p:sldId id="271" r:id="rId13"/>
    <p:sldId id="259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3\Desktop\tetr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3\Desktop\tetr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3\Desktop\tetr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3\Desktop\tetr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3\Desktop\tetr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Sheet5!$H$1</c:f>
              <c:strCache>
                <c:ptCount val="1"/>
                <c:pt idx="0">
                  <c:v>score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Sheet5!$H$2:$H$41</c:f>
              <c:numCache>
                <c:formatCode>General</c:formatCode>
                <c:ptCount val="40"/>
                <c:pt idx="0">
                  <c:v>986.66666666666595</c:v>
                </c:pt>
                <c:pt idx="1">
                  <c:v>3570</c:v>
                </c:pt>
                <c:pt idx="2">
                  <c:v>3526.6666666666601</c:v>
                </c:pt>
                <c:pt idx="3">
                  <c:v>3693.3333333333298</c:v>
                </c:pt>
                <c:pt idx="4">
                  <c:v>3546.6666666666601</c:v>
                </c:pt>
                <c:pt idx="5">
                  <c:v>3543.3333333333298</c:v>
                </c:pt>
                <c:pt idx="6">
                  <c:v>3853.3333333333298</c:v>
                </c:pt>
                <c:pt idx="7">
                  <c:v>3690</c:v>
                </c:pt>
                <c:pt idx="8">
                  <c:v>3913.3333333333298</c:v>
                </c:pt>
                <c:pt idx="9">
                  <c:v>3776.6666666666601</c:v>
                </c:pt>
                <c:pt idx="10">
                  <c:v>4070</c:v>
                </c:pt>
                <c:pt idx="11">
                  <c:v>3833.3333333333298</c:v>
                </c:pt>
                <c:pt idx="12">
                  <c:v>3760</c:v>
                </c:pt>
                <c:pt idx="13">
                  <c:v>4066.6666666666601</c:v>
                </c:pt>
                <c:pt idx="14">
                  <c:v>4173.3333333333303</c:v>
                </c:pt>
                <c:pt idx="15">
                  <c:v>3890</c:v>
                </c:pt>
                <c:pt idx="16">
                  <c:v>4033.3333333333298</c:v>
                </c:pt>
                <c:pt idx="17">
                  <c:v>4083.3333333333298</c:v>
                </c:pt>
                <c:pt idx="18">
                  <c:v>4043.3333333333298</c:v>
                </c:pt>
                <c:pt idx="19">
                  <c:v>3750</c:v>
                </c:pt>
                <c:pt idx="20">
                  <c:v>3803.3333333333298</c:v>
                </c:pt>
                <c:pt idx="21">
                  <c:v>3760</c:v>
                </c:pt>
                <c:pt idx="22">
                  <c:v>3873.3333333333298</c:v>
                </c:pt>
                <c:pt idx="23">
                  <c:v>3980</c:v>
                </c:pt>
                <c:pt idx="24">
                  <c:v>3893.3333333333298</c:v>
                </c:pt>
                <c:pt idx="25">
                  <c:v>3886.6666666666601</c:v>
                </c:pt>
                <c:pt idx="26">
                  <c:v>4100</c:v>
                </c:pt>
                <c:pt idx="27">
                  <c:v>3953.3333333333298</c:v>
                </c:pt>
                <c:pt idx="28">
                  <c:v>4010</c:v>
                </c:pt>
                <c:pt idx="29">
                  <c:v>3950</c:v>
                </c:pt>
                <c:pt idx="30">
                  <c:v>4066.6666666666601</c:v>
                </c:pt>
                <c:pt idx="31">
                  <c:v>4076.6666666666601</c:v>
                </c:pt>
                <c:pt idx="32">
                  <c:v>3926.6666666666601</c:v>
                </c:pt>
                <c:pt idx="33">
                  <c:v>4163.3333333333303</c:v>
                </c:pt>
                <c:pt idx="34">
                  <c:v>4156.6666666666597</c:v>
                </c:pt>
                <c:pt idx="35">
                  <c:v>3936.6666666666601</c:v>
                </c:pt>
                <c:pt idx="36">
                  <c:v>4123.3333333333303</c:v>
                </c:pt>
                <c:pt idx="37">
                  <c:v>3886.6666666666601</c:v>
                </c:pt>
                <c:pt idx="38">
                  <c:v>3920</c:v>
                </c:pt>
                <c:pt idx="39">
                  <c:v>4013.3333333333298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95-4AB3-A284-420A17E80D36}"/>
            </c:ext>
          </c:extLst>
        </c:ser>
        <c:ser>
          <c:idx val="1"/>
          <c:order val="1"/>
          <c:tx>
            <c:strRef>
              <c:f>Sheet5!$P$1</c:f>
              <c:strCache>
                <c:ptCount val="1"/>
                <c:pt idx="0">
                  <c:v>score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Sheet5!$P$2:$P$41</c:f>
              <c:numCache>
                <c:formatCode>General</c:formatCode>
                <c:ptCount val="40"/>
                <c:pt idx="0">
                  <c:v>600</c:v>
                </c:pt>
                <c:pt idx="1">
                  <c:v>926.66666666666595</c:v>
                </c:pt>
                <c:pt idx="2">
                  <c:v>1193.3333333333301</c:v>
                </c:pt>
                <c:pt idx="3">
                  <c:v>1510</c:v>
                </c:pt>
                <c:pt idx="4">
                  <c:v>2220</c:v>
                </c:pt>
                <c:pt idx="5">
                  <c:v>2400</c:v>
                </c:pt>
                <c:pt idx="6">
                  <c:v>2573.3333333333298</c:v>
                </c:pt>
                <c:pt idx="7">
                  <c:v>2780</c:v>
                </c:pt>
                <c:pt idx="8">
                  <c:v>3196.6666666666601</c:v>
                </c:pt>
                <c:pt idx="9">
                  <c:v>3046.6666666666601</c:v>
                </c:pt>
                <c:pt idx="10">
                  <c:v>3143.3333333333298</c:v>
                </c:pt>
                <c:pt idx="11">
                  <c:v>2930</c:v>
                </c:pt>
                <c:pt idx="12">
                  <c:v>3006.6666666666601</c:v>
                </c:pt>
                <c:pt idx="13">
                  <c:v>3100</c:v>
                </c:pt>
                <c:pt idx="14">
                  <c:v>3063.3333333333298</c:v>
                </c:pt>
                <c:pt idx="15">
                  <c:v>3126.6666666666601</c:v>
                </c:pt>
                <c:pt idx="16">
                  <c:v>3176.6666666666601</c:v>
                </c:pt>
                <c:pt idx="17">
                  <c:v>3370</c:v>
                </c:pt>
                <c:pt idx="18">
                  <c:v>3373.3333333333298</c:v>
                </c:pt>
                <c:pt idx="19">
                  <c:v>3373.3333333333298</c:v>
                </c:pt>
                <c:pt idx="20">
                  <c:v>3433.3333333333298</c:v>
                </c:pt>
                <c:pt idx="21">
                  <c:v>3443.3333333333298</c:v>
                </c:pt>
                <c:pt idx="22">
                  <c:v>3400</c:v>
                </c:pt>
                <c:pt idx="23">
                  <c:v>3266.6666666666601</c:v>
                </c:pt>
                <c:pt idx="24">
                  <c:v>3656.6666666666601</c:v>
                </c:pt>
                <c:pt idx="25">
                  <c:v>3300</c:v>
                </c:pt>
                <c:pt idx="26">
                  <c:v>3453.3333333333298</c:v>
                </c:pt>
                <c:pt idx="27">
                  <c:v>3390</c:v>
                </c:pt>
                <c:pt idx="28">
                  <c:v>3610</c:v>
                </c:pt>
                <c:pt idx="29">
                  <c:v>3596.6666666666601</c:v>
                </c:pt>
                <c:pt idx="30">
                  <c:v>3536.6666666666601</c:v>
                </c:pt>
                <c:pt idx="31">
                  <c:v>3686.6666666666601</c:v>
                </c:pt>
                <c:pt idx="32">
                  <c:v>3876.6666666666601</c:v>
                </c:pt>
                <c:pt idx="33">
                  <c:v>3983.3333333333298</c:v>
                </c:pt>
                <c:pt idx="34">
                  <c:v>3746.6666666666601</c:v>
                </c:pt>
                <c:pt idx="35">
                  <c:v>3550</c:v>
                </c:pt>
                <c:pt idx="36">
                  <c:v>3986.6666666666601</c:v>
                </c:pt>
                <c:pt idx="37">
                  <c:v>3843.3333333333298</c:v>
                </c:pt>
                <c:pt idx="38">
                  <c:v>3853.3333333333298</c:v>
                </c:pt>
                <c:pt idx="39">
                  <c:v>3863.3333333333298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95-4AB3-A284-420A17E80D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42319193079073458"/>
              <c:y val="0.882400026393899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Holes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Sheet5!$E$1</c:f>
              <c:strCache>
                <c:ptCount val="1"/>
                <c:pt idx="0">
                  <c:v>holes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Sheet5!$E$2:$E$41</c:f>
              <c:numCache>
                <c:formatCode>General</c:formatCode>
                <c:ptCount val="40"/>
                <c:pt idx="0">
                  <c:v>0.18531561641667699</c:v>
                </c:pt>
                <c:pt idx="1">
                  <c:v>-2.6492523546783402</c:v>
                </c:pt>
                <c:pt idx="2">
                  <c:v>-4.5847772711268702</c:v>
                </c:pt>
                <c:pt idx="3">
                  <c:v>-4.3707727263675302</c:v>
                </c:pt>
                <c:pt idx="4">
                  <c:v>-6.4128753849134696</c:v>
                </c:pt>
                <c:pt idx="5">
                  <c:v>-8.1366349488538994</c:v>
                </c:pt>
                <c:pt idx="6">
                  <c:v>-6.4490567898078197</c:v>
                </c:pt>
                <c:pt idx="7">
                  <c:v>-5.1389544537981804</c:v>
                </c:pt>
                <c:pt idx="8">
                  <c:v>-5.2803063015605396</c:v>
                </c:pt>
                <c:pt idx="9">
                  <c:v>-5.7176057493268404</c:v>
                </c:pt>
                <c:pt idx="10">
                  <c:v>-5.9599080994611002</c:v>
                </c:pt>
                <c:pt idx="11">
                  <c:v>-4.8092659248790897</c:v>
                </c:pt>
                <c:pt idx="12">
                  <c:v>-4.8829935243867997</c:v>
                </c:pt>
                <c:pt idx="13">
                  <c:v>-5.0906096839572097</c:v>
                </c:pt>
                <c:pt idx="14">
                  <c:v>-4.7937597483882701</c:v>
                </c:pt>
                <c:pt idx="15">
                  <c:v>-5.1759729559682199</c:v>
                </c:pt>
                <c:pt idx="16">
                  <c:v>-5.3533325260378897</c:v>
                </c:pt>
                <c:pt idx="17">
                  <c:v>-5.3140617295858599</c:v>
                </c:pt>
                <c:pt idx="18">
                  <c:v>-5.3210098281185401</c:v>
                </c:pt>
                <c:pt idx="19">
                  <c:v>-5.8479308339094098</c:v>
                </c:pt>
                <c:pt idx="20">
                  <c:v>-4.8887770010156597</c:v>
                </c:pt>
                <c:pt idx="21">
                  <c:v>-4.91024380569631</c:v>
                </c:pt>
                <c:pt idx="22">
                  <c:v>-5.4503840242823998</c:v>
                </c:pt>
                <c:pt idx="23">
                  <c:v>-5.19758874696657</c:v>
                </c:pt>
                <c:pt idx="24">
                  <c:v>-5.2913346389622404</c:v>
                </c:pt>
                <c:pt idx="25">
                  <c:v>-5.2803974127969102</c:v>
                </c:pt>
                <c:pt idx="26">
                  <c:v>-3.7458629445059302</c:v>
                </c:pt>
                <c:pt idx="27">
                  <c:v>-4.7617129309969402</c:v>
                </c:pt>
                <c:pt idx="28">
                  <c:v>-4.7633119853203301</c:v>
                </c:pt>
                <c:pt idx="29">
                  <c:v>-8.7026681802405808</c:v>
                </c:pt>
                <c:pt idx="30">
                  <c:v>-4.6545185743249098</c:v>
                </c:pt>
                <c:pt idx="31">
                  <c:v>-4.6471466692510699</c:v>
                </c:pt>
                <c:pt idx="32">
                  <c:v>-4.6906669765490996</c:v>
                </c:pt>
                <c:pt idx="33">
                  <c:v>-4.7432247733146804</c:v>
                </c:pt>
                <c:pt idx="34">
                  <c:v>-4.77780843802815</c:v>
                </c:pt>
                <c:pt idx="35">
                  <c:v>-4.7575999214645197</c:v>
                </c:pt>
                <c:pt idx="36">
                  <c:v>-4.7419658133980498</c:v>
                </c:pt>
                <c:pt idx="37">
                  <c:v>-4.6675511132798997</c:v>
                </c:pt>
                <c:pt idx="38">
                  <c:v>-4.9227457394513197</c:v>
                </c:pt>
                <c:pt idx="39">
                  <c:v>-4.3485106293128304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DD-4A36-8515-AE64800DD4CE}"/>
            </c:ext>
          </c:extLst>
        </c:ser>
        <c:ser>
          <c:idx val="1"/>
          <c:order val="1"/>
          <c:tx>
            <c:strRef>
              <c:f>Sheet5!$M$1</c:f>
              <c:strCache>
                <c:ptCount val="1"/>
                <c:pt idx="0">
                  <c:v>holes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Sheet5!$M$2:$M$41</c:f>
              <c:numCache>
                <c:formatCode>General</c:formatCode>
                <c:ptCount val="40"/>
                <c:pt idx="0">
                  <c:v>7.2857278749073398E-2</c:v>
                </c:pt>
                <c:pt idx="1">
                  <c:v>0.45750783023275898</c:v>
                </c:pt>
                <c:pt idx="2">
                  <c:v>-2.1276158498987798</c:v>
                </c:pt>
                <c:pt idx="3">
                  <c:v>-2.1195601204473098</c:v>
                </c:pt>
                <c:pt idx="4">
                  <c:v>-1.45986861054196</c:v>
                </c:pt>
                <c:pt idx="5">
                  <c:v>-1.7875815624376501</c:v>
                </c:pt>
                <c:pt idx="6">
                  <c:v>-1.45986861054196</c:v>
                </c:pt>
                <c:pt idx="7">
                  <c:v>-1.45986861054196</c:v>
                </c:pt>
                <c:pt idx="8">
                  <c:v>-1.7875815624376501</c:v>
                </c:pt>
                <c:pt idx="9">
                  <c:v>-4.3558569128751001</c:v>
                </c:pt>
                <c:pt idx="10">
                  <c:v>-1.7875815624376501</c:v>
                </c:pt>
                <c:pt idx="11">
                  <c:v>-1.4537774702222099</c:v>
                </c:pt>
                <c:pt idx="12">
                  <c:v>-3.6499593440904099</c:v>
                </c:pt>
                <c:pt idx="13">
                  <c:v>-1.54214793501759</c:v>
                </c:pt>
                <c:pt idx="14">
                  <c:v>-1.45986861054196</c:v>
                </c:pt>
                <c:pt idx="15">
                  <c:v>-1.54214793501759</c:v>
                </c:pt>
                <c:pt idx="16">
                  <c:v>-1.54214793501759</c:v>
                </c:pt>
                <c:pt idx="17">
                  <c:v>-1.54214793501759</c:v>
                </c:pt>
                <c:pt idx="18">
                  <c:v>-2.2236814011774602</c:v>
                </c:pt>
                <c:pt idx="19">
                  <c:v>-1.8264254759177201</c:v>
                </c:pt>
                <c:pt idx="20">
                  <c:v>-3.2942779850286001</c:v>
                </c:pt>
                <c:pt idx="21">
                  <c:v>-2.9078627617085302</c:v>
                </c:pt>
                <c:pt idx="22">
                  <c:v>-2.6306865939054598</c:v>
                </c:pt>
                <c:pt idx="23">
                  <c:v>-4.78046727054888</c:v>
                </c:pt>
                <c:pt idx="24">
                  <c:v>-2.7405912781049602</c:v>
                </c:pt>
                <c:pt idx="25">
                  <c:v>-3.4836859208651001</c:v>
                </c:pt>
                <c:pt idx="26">
                  <c:v>-2.2134300127547299</c:v>
                </c:pt>
                <c:pt idx="27">
                  <c:v>-5.4233828547836698</c:v>
                </c:pt>
                <c:pt idx="28">
                  <c:v>-2.2134300127547299</c:v>
                </c:pt>
                <c:pt idx="29">
                  <c:v>-3.4836859208651001</c:v>
                </c:pt>
                <c:pt idx="30">
                  <c:v>-2.8485579668099201</c:v>
                </c:pt>
                <c:pt idx="31">
                  <c:v>-2.2112488792279699</c:v>
                </c:pt>
                <c:pt idx="32">
                  <c:v>-2.2134300127547299</c:v>
                </c:pt>
                <c:pt idx="33">
                  <c:v>-2.8478567778370598</c:v>
                </c:pt>
                <c:pt idx="34">
                  <c:v>-3.0143028584697098</c:v>
                </c:pt>
                <c:pt idx="35">
                  <c:v>-2.8451162690178502</c:v>
                </c:pt>
                <c:pt idx="36">
                  <c:v>-2.7635602959615002</c:v>
                </c:pt>
                <c:pt idx="37">
                  <c:v>-2.8451162690178502</c:v>
                </c:pt>
                <c:pt idx="38">
                  <c:v>-3.0143028584697098</c:v>
                </c:pt>
                <c:pt idx="39">
                  <c:v>-3.1834894479215698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DD-4A36-8515-AE64800DD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41776807630905261"/>
              <c:y val="0.190086953360120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Roughness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Sheet5!$F$1</c:f>
              <c:strCache>
                <c:ptCount val="1"/>
                <c:pt idx="0">
                  <c:v>roughness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Sheet5!$F$2:$F$41</c:f>
              <c:numCache>
                <c:formatCode>General</c:formatCode>
                <c:ptCount val="40"/>
                <c:pt idx="0">
                  <c:v>-0.248173087852713</c:v>
                </c:pt>
                <c:pt idx="1">
                  <c:v>-2.7201811925785302</c:v>
                </c:pt>
                <c:pt idx="2">
                  <c:v>-2.7200666255099302</c:v>
                </c:pt>
                <c:pt idx="3">
                  <c:v>-2.7226154578962198</c:v>
                </c:pt>
                <c:pt idx="4">
                  <c:v>-3.1380251609170799</c:v>
                </c:pt>
                <c:pt idx="5">
                  <c:v>-3.33217477081083</c:v>
                </c:pt>
                <c:pt idx="6">
                  <c:v>-2.9515662082800498</c:v>
                </c:pt>
                <c:pt idx="7">
                  <c:v>-2.9205559065835098</c:v>
                </c:pt>
                <c:pt idx="8">
                  <c:v>-2.4496865229485101</c:v>
                </c:pt>
                <c:pt idx="9">
                  <c:v>-2.6464796849828902</c:v>
                </c:pt>
                <c:pt idx="10">
                  <c:v>-2.48928530233428</c:v>
                </c:pt>
                <c:pt idx="11">
                  <c:v>-2.49009705450319</c:v>
                </c:pt>
                <c:pt idx="12">
                  <c:v>-2.9819751282240499</c:v>
                </c:pt>
                <c:pt idx="13">
                  <c:v>-2.2208102174975402</c:v>
                </c:pt>
                <c:pt idx="14">
                  <c:v>-2.76117427238123</c:v>
                </c:pt>
                <c:pt idx="15">
                  <c:v>-2.3693738513856002</c:v>
                </c:pt>
                <c:pt idx="16">
                  <c:v>-2.5232508961610902</c:v>
                </c:pt>
                <c:pt idx="17">
                  <c:v>-2.43194466003923</c:v>
                </c:pt>
                <c:pt idx="18">
                  <c:v>-2.2686020696418101</c:v>
                </c:pt>
                <c:pt idx="19">
                  <c:v>-2.3368158513642898</c:v>
                </c:pt>
                <c:pt idx="20">
                  <c:v>-2.3302125437421202</c:v>
                </c:pt>
                <c:pt idx="21">
                  <c:v>-2.5125643413343401</c:v>
                </c:pt>
                <c:pt idx="22">
                  <c:v>-2.3529990072590898</c:v>
                </c:pt>
                <c:pt idx="23">
                  <c:v>-2.5488840243847002</c:v>
                </c:pt>
                <c:pt idx="24">
                  <c:v>-2.3041392675112302</c:v>
                </c:pt>
                <c:pt idx="25">
                  <c:v>-2.5387419447958699</c:v>
                </c:pt>
                <c:pt idx="26">
                  <c:v>-2.1944836297251902</c:v>
                </c:pt>
                <c:pt idx="27">
                  <c:v>-2.2367218742661201</c:v>
                </c:pt>
                <c:pt idx="28">
                  <c:v>-2.23253980479004</c:v>
                </c:pt>
                <c:pt idx="29">
                  <c:v>-2.3277239107597598</c:v>
                </c:pt>
                <c:pt idx="30">
                  <c:v>-2.3293151874912299</c:v>
                </c:pt>
                <c:pt idx="31">
                  <c:v>-2.3351395475364201</c:v>
                </c:pt>
                <c:pt idx="32">
                  <c:v>-2.30177071979683</c:v>
                </c:pt>
                <c:pt idx="33">
                  <c:v>-2.2221507230994302</c:v>
                </c:pt>
                <c:pt idx="34">
                  <c:v>-2.2413349141505798</c:v>
                </c:pt>
                <c:pt idx="35">
                  <c:v>-2.24396476179058</c:v>
                </c:pt>
                <c:pt idx="36">
                  <c:v>-2.2499625642611201</c:v>
                </c:pt>
                <c:pt idx="37">
                  <c:v>-2.24546592158624</c:v>
                </c:pt>
                <c:pt idx="38">
                  <c:v>-2.3546996116700099</c:v>
                </c:pt>
                <c:pt idx="39">
                  <c:v>-2.3342718629772299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69-4264-B7D8-643E0C780F1A}"/>
            </c:ext>
          </c:extLst>
        </c:ser>
        <c:ser>
          <c:idx val="1"/>
          <c:order val="1"/>
          <c:tx>
            <c:strRef>
              <c:f>Sheet5!$N$1</c:f>
              <c:strCache>
                <c:ptCount val="1"/>
                <c:pt idx="0">
                  <c:v>roughness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Sheet5!$N$2:$N$41</c:f>
              <c:numCache>
                <c:formatCode>General</c:formatCode>
                <c:ptCount val="40"/>
                <c:pt idx="0">
                  <c:v>-0.43048028223518098</c:v>
                </c:pt>
                <c:pt idx="1">
                  <c:v>-0.408628717703865</c:v>
                </c:pt>
                <c:pt idx="2">
                  <c:v>-0.40707125750499401</c:v>
                </c:pt>
                <c:pt idx="3">
                  <c:v>-0.40707125750499401</c:v>
                </c:pt>
                <c:pt idx="4">
                  <c:v>-0.33194541195393801</c:v>
                </c:pt>
                <c:pt idx="5">
                  <c:v>-0.33194541195393801</c:v>
                </c:pt>
                <c:pt idx="6">
                  <c:v>-0.71059158472807105</c:v>
                </c:pt>
                <c:pt idx="7">
                  <c:v>-0.71059158472807105</c:v>
                </c:pt>
                <c:pt idx="8">
                  <c:v>-0.33194541195393801</c:v>
                </c:pt>
                <c:pt idx="9">
                  <c:v>-0.71059158472807105</c:v>
                </c:pt>
                <c:pt idx="10">
                  <c:v>-0.60732256389828099</c:v>
                </c:pt>
                <c:pt idx="11">
                  <c:v>-0.71059158472807105</c:v>
                </c:pt>
                <c:pt idx="12">
                  <c:v>-0.71059158472807105</c:v>
                </c:pt>
                <c:pt idx="13">
                  <c:v>-0.71059158472807105</c:v>
                </c:pt>
                <c:pt idx="14">
                  <c:v>-0.70390355889710798</c:v>
                </c:pt>
                <c:pt idx="15">
                  <c:v>-0.71059158472807105</c:v>
                </c:pt>
                <c:pt idx="16">
                  <c:v>-0.71059158472807105</c:v>
                </c:pt>
                <c:pt idx="17">
                  <c:v>-0.71059158472807105</c:v>
                </c:pt>
                <c:pt idx="18">
                  <c:v>-0.70496242107495499</c:v>
                </c:pt>
                <c:pt idx="19">
                  <c:v>-0.68738623781501895</c:v>
                </c:pt>
                <c:pt idx="20">
                  <c:v>-1.5227629135291201</c:v>
                </c:pt>
                <c:pt idx="21">
                  <c:v>-1.50490447748277</c:v>
                </c:pt>
                <c:pt idx="22">
                  <c:v>-1.1099312021819101</c:v>
                </c:pt>
                <c:pt idx="23">
                  <c:v>-1.59436908353494</c:v>
                </c:pt>
                <c:pt idx="24">
                  <c:v>-1.1145599958350201</c:v>
                </c:pt>
                <c:pt idx="25">
                  <c:v>-1.5227629135291201</c:v>
                </c:pt>
                <c:pt idx="26">
                  <c:v>-1.1154213685401899</c:v>
                </c:pt>
                <c:pt idx="27">
                  <c:v>-1.5227629135291201</c:v>
                </c:pt>
                <c:pt idx="28">
                  <c:v>-1.1154213685401899</c:v>
                </c:pt>
                <c:pt idx="29">
                  <c:v>-1.5248012981991399</c:v>
                </c:pt>
                <c:pt idx="30">
                  <c:v>-1.5248012981991399</c:v>
                </c:pt>
                <c:pt idx="31">
                  <c:v>-1.10593014482509</c:v>
                </c:pt>
                <c:pt idx="32">
                  <c:v>-1.10593014482509</c:v>
                </c:pt>
                <c:pt idx="33">
                  <c:v>-1.31697195122142</c:v>
                </c:pt>
                <c:pt idx="34">
                  <c:v>-1.1154213685401899</c:v>
                </c:pt>
                <c:pt idx="35">
                  <c:v>-1.31697195122142</c:v>
                </c:pt>
                <c:pt idx="36">
                  <c:v>-1.10593014482509</c:v>
                </c:pt>
                <c:pt idx="37">
                  <c:v>-1.31697195122142</c:v>
                </c:pt>
                <c:pt idx="38">
                  <c:v>-1.11067575668264</c:v>
                </c:pt>
                <c:pt idx="39">
                  <c:v>-0.90437956214385995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69-4264-B7D8-643E0C780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41148225068771443"/>
              <c:y val="8.228334917590086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move Influence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Sheet5!$G$1</c:f>
              <c:strCache>
                <c:ptCount val="1"/>
                <c:pt idx="0">
                  <c:v>move influence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Sheet5!$G$2:$G$41</c:f>
              <c:numCache>
                <c:formatCode>General</c:formatCode>
                <c:ptCount val="40"/>
                <c:pt idx="0">
                  <c:v>-0.10254002029201099</c:v>
                </c:pt>
                <c:pt idx="1">
                  <c:v>1.08304759440499</c:v>
                </c:pt>
                <c:pt idx="2">
                  <c:v>1.0888380929839201</c:v>
                </c:pt>
                <c:pt idx="3">
                  <c:v>1.08790528912453</c:v>
                </c:pt>
                <c:pt idx="4">
                  <c:v>1.08262872975817</c:v>
                </c:pt>
                <c:pt idx="5">
                  <c:v>1.08815411514038</c:v>
                </c:pt>
                <c:pt idx="6">
                  <c:v>1.0959713793030199</c:v>
                </c:pt>
                <c:pt idx="7">
                  <c:v>1.09435972780955</c:v>
                </c:pt>
                <c:pt idx="8">
                  <c:v>1.0867172770390101</c:v>
                </c:pt>
                <c:pt idx="9">
                  <c:v>1.0802877401008999</c:v>
                </c:pt>
                <c:pt idx="10">
                  <c:v>1.0893455286042399</c:v>
                </c:pt>
                <c:pt idx="11">
                  <c:v>1.0815708270064399</c:v>
                </c:pt>
                <c:pt idx="12">
                  <c:v>1.0765346418580699</c:v>
                </c:pt>
                <c:pt idx="13">
                  <c:v>1.07440251529096</c:v>
                </c:pt>
                <c:pt idx="14">
                  <c:v>1.0745899955635201</c:v>
                </c:pt>
                <c:pt idx="15">
                  <c:v>1.02677178071727</c:v>
                </c:pt>
                <c:pt idx="16">
                  <c:v>1.0618077531027399</c:v>
                </c:pt>
                <c:pt idx="17">
                  <c:v>1.05835104213303</c:v>
                </c:pt>
                <c:pt idx="18">
                  <c:v>1.04669448759967</c:v>
                </c:pt>
                <c:pt idx="19">
                  <c:v>1.0469542936801</c:v>
                </c:pt>
                <c:pt idx="20">
                  <c:v>1.04346215951891</c:v>
                </c:pt>
                <c:pt idx="21">
                  <c:v>1.04670798589178</c:v>
                </c:pt>
                <c:pt idx="22">
                  <c:v>1.041973763101</c:v>
                </c:pt>
                <c:pt idx="23">
                  <c:v>1.05024862814238</c:v>
                </c:pt>
                <c:pt idx="24">
                  <c:v>1.06913127967598</c:v>
                </c:pt>
                <c:pt idx="25">
                  <c:v>1.0750606861023</c:v>
                </c:pt>
                <c:pt idx="26">
                  <c:v>1.0485134846091899</c:v>
                </c:pt>
                <c:pt idx="27">
                  <c:v>1.0557922582222301</c:v>
                </c:pt>
                <c:pt idx="28">
                  <c:v>1.0373712811954301</c:v>
                </c:pt>
                <c:pt idx="29">
                  <c:v>1.0564310045894201</c:v>
                </c:pt>
                <c:pt idx="30">
                  <c:v>1.05977773204709</c:v>
                </c:pt>
                <c:pt idx="31">
                  <c:v>1.0675775931651299</c:v>
                </c:pt>
                <c:pt idx="32">
                  <c:v>1.0564942894429401</c:v>
                </c:pt>
                <c:pt idx="33">
                  <c:v>1.0612605641553701</c:v>
                </c:pt>
                <c:pt idx="34">
                  <c:v>1.0588806804266799</c:v>
                </c:pt>
                <c:pt idx="35">
                  <c:v>1.0332639989671999</c:v>
                </c:pt>
                <c:pt idx="36">
                  <c:v>1.0491892794551101</c:v>
                </c:pt>
                <c:pt idx="37">
                  <c:v>1.0558050563969399</c:v>
                </c:pt>
                <c:pt idx="38">
                  <c:v>1.0585109599573901</c:v>
                </c:pt>
                <c:pt idx="39">
                  <c:v>1.05558485147435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76-4570-9DDC-5C534ACACC3E}"/>
            </c:ext>
          </c:extLst>
        </c:ser>
        <c:ser>
          <c:idx val="1"/>
          <c:order val="1"/>
          <c:tx>
            <c:strRef>
              <c:f>Sheet5!$O$1</c:f>
              <c:strCache>
                <c:ptCount val="1"/>
                <c:pt idx="0">
                  <c:v>move influence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Sheet5!$O$2:$O$41</c:f>
              <c:numCache>
                <c:formatCode>General</c:formatCode>
                <c:ptCount val="40"/>
                <c:pt idx="0">
                  <c:v>0.10404291357789899</c:v>
                </c:pt>
                <c:pt idx="1">
                  <c:v>-0.37786824704453797</c:v>
                </c:pt>
                <c:pt idx="2">
                  <c:v>-0.29836781629654102</c:v>
                </c:pt>
                <c:pt idx="3">
                  <c:v>-0.30144930616179899</c:v>
                </c:pt>
                <c:pt idx="4">
                  <c:v>1.0201585022798101</c:v>
                </c:pt>
                <c:pt idx="5">
                  <c:v>1.01845288987534</c:v>
                </c:pt>
                <c:pt idx="6">
                  <c:v>1.0231448402658301</c:v>
                </c:pt>
                <c:pt idx="7">
                  <c:v>1.0231448402658301</c:v>
                </c:pt>
                <c:pt idx="8">
                  <c:v>1.01845288987534</c:v>
                </c:pt>
                <c:pt idx="9">
                  <c:v>1.0231448402658301</c:v>
                </c:pt>
                <c:pt idx="10">
                  <c:v>1.0207988650705799</c:v>
                </c:pt>
                <c:pt idx="11">
                  <c:v>1.02273023988247</c:v>
                </c:pt>
                <c:pt idx="12">
                  <c:v>1.0231448402658301</c:v>
                </c:pt>
                <c:pt idx="13">
                  <c:v>1.0231448402658301</c:v>
                </c:pt>
                <c:pt idx="14">
                  <c:v>1.0231448402658301</c:v>
                </c:pt>
                <c:pt idx="15">
                  <c:v>1.0231448402658301</c:v>
                </c:pt>
                <c:pt idx="16">
                  <c:v>1.0231448402658301</c:v>
                </c:pt>
                <c:pt idx="17">
                  <c:v>1.0231448402658301</c:v>
                </c:pt>
                <c:pt idx="18">
                  <c:v>1.02297204526802</c:v>
                </c:pt>
                <c:pt idx="19">
                  <c:v>1.0219406311280299</c:v>
                </c:pt>
                <c:pt idx="20">
                  <c:v>1.0238710147032699</c:v>
                </c:pt>
                <c:pt idx="21">
                  <c:v>1.0186930400902401</c:v>
                </c:pt>
                <c:pt idx="22">
                  <c:v>1.0237846172043701</c:v>
                </c:pt>
                <c:pt idx="23">
                  <c:v>1.0226330905645</c:v>
                </c:pt>
                <c:pt idx="24">
                  <c:v>1.0057068880062801</c:v>
                </c:pt>
                <c:pt idx="25">
                  <c:v>1.02333047004397</c:v>
                </c:pt>
                <c:pt idx="26">
                  <c:v>1.0237846172043701</c:v>
                </c:pt>
                <c:pt idx="27">
                  <c:v>1.02391742214781</c:v>
                </c:pt>
                <c:pt idx="28">
                  <c:v>1.0237846172043701</c:v>
                </c:pt>
                <c:pt idx="29">
                  <c:v>1.0225279561659</c:v>
                </c:pt>
                <c:pt idx="30">
                  <c:v>1.0225279561659</c:v>
                </c:pt>
                <c:pt idx="31">
                  <c:v>1.0237846172043701</c:v>
                </c:pt>
                <c:pt idx="32">
                  <c:v>1.0236767716606201</c:v>
                </c:pt>
                <c:pt idx="33">
                  <c:v>1.02242011062215</c:v>
                </c:pt>
                <c:pt idx="34">
                  <c:v>1.01535824276372</c:v>
                </c:pt>
                <c:pt idx="35">
                  <c:v>1.0231023639132599</c:v>
                </c:pt>
                <c:pt idx="36">
                  <c:v>1.0235689261168801</c:v>
                </c:pt>
                <c:pt idx="37">
                  <c:v>1.0231023639132599</c:v>
                </c:pt>
                <c:pt idx="38">
                  <c:v>1.0195714299840499</c:v>
                </c:pt>
                <c:pt idx="39">
                  <c:v>1.0160404960548399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76-4570-9DDC-5C534ACACC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38691535433070873"/>
              <c:y val="0.772777048702245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  <c:min val="0.95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Rows Cleared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Sheet5!$A$1</c:f>
              <c:strCache>
                <c:ptCount val="1"/>
                <c:pt idx="0">
                  <c:v>rows cleared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Sheet5!$A$2:$A$41</c:f>
              <c:numCache>
                <c:formatCode>General</c:formatCode>
                <c:ptCount val="40"/>
                <c:pt idx="0">
                  <c:v>-0.120402364268256</c:v>
                </c:pt>
                <c:pt idx="1">
                  <c:v>-0.33857512567821602</c:v>
                </c:pt>
                <c:pt idx="2">
                  <c:v>1.57527033032581</c:v>
                </c:pt>
                <c:pt idx="3">
                  <c:v>1.70741375396391</c:v>
                </c:pt>
                <c:pt idx="4">
                  <c:v>2.1459768651276598</c:v>
                </c:pt>
                <c:pt idx="5">
                  <c:v>2.6877263174273498</c:v>
                </c:pt>
                <c:pt idx="6">
                  <c:v>7.80104218506386</c:v>
                </c:pt>
                <c:pt idx="7">
                  <c:v>8.3012389248837</c:v>
                </c:pt>
                <c:pt idx="8">
                  <c:v>8.7012344335092209</c:v>
                </c:pt>
                <c:pt idx="9">
                  <c:v>11.6551640899871</c:v>
                </c:pt>
                <c:pt idx="10">
                  <c:v>12.825521784721699</c:v>
                </c:pt>
                <c:pt idx="11">
                  <c:v>12.8215732930404</c:v>
                </c:pt>
                <c:pt idx="12">
                  <c:v>13.071757678104699</c:v>
                </c:pt>
                <c:pt idx="13">
                  <c:v>16.912377182119201</c:v>
                </c:pt>
                <c:pt idx="14">
                  <c:v>16.564441629387499</c:v>
                </c:pt>
                <c:pt idx="15">
                  <c:v>16.177201632581301</c:v>
                </c:pt>
                <c:pt idx="16">
                  <c:v>14.55434373592</c:v>
                </c:pt>
                <c:pt idx="17">
                  <c:v>16.394906277156</c:v>
                </c:pt>
                <c:pt idx="18">
                  <c:v>16.853389818146301</c:v>
                </c:pt>
                <c:pt idx="19">
                  <c:v>15.9848066504799</c:v>
                </c:pt>
                <c:pt idx="20">
                  <c:v>16.001608099227099</c:v>
                </c:pt>
                <c:pt idx="21">
                  <c:v>16.488092998985699</c:v>
                </c:pt>
                <c:pt idx="22">
                  <c:v>16.5614762574526</c:v>
                </c:pt>
                <c:pt idx="23">
                  <c:v>17.754218163147801</c:v>
                </c:pt>
                <c:pt idx="24">
                  <c:v>17.290902789341299</c:v>
                </c:pt>
                <c:pt idx="25">
                  <c:v>16.9914987570547</c:v>
                </c:pt>
                <c:pt idx="26">
                  <c:v>16.742634138352599</c:v>
                </c:pt>
                <c:pt idx="27">
                  <c:v>17.725218575883801</c:v>
                </c:pt>
                <c:pt idx="28">
                  <c:v>16.457877998155698</c:v>
                </c:pt>
                <c:pt idx="29">
                  <c:v>19.310655454181902</c:v>
                </c:pt>
                <c:pt idx="30">
                  <c:v>16.602856624542099</c:v>
                </c:pt>
                <c:pt idx="31">
                  <c:v>17.384133666516298</c:v>
                </c:pt>
                <c:pt idx="32">
                  <c:v>16.247947695908302</c:v>
                </c:pt>
                <c:pt idx="33">
                  <c:v>15.589358511133099</c:v>
                </c:pt>
                <c:pt idx="34">
                  <c:v>14.5243427327361</c:v>
                </c:pt>
                <c:pt idx="35">
                  <c:v>14.256087628502399</c:v>
                </c:pt>
                <c:pt idx="36">
                  <c:v>13.061523454897401</c:v>
                </c:pt>
                <c:pt idx="37">
                  <c:v>14.6423644255279</c:v>
                </c:pt>
                <c:pt idx="38">
                  <c:v>17.036338808860702</c:v>
                </c:pt>
                <c:pt idx="39">
                  <c:v>15.490329054023199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F4-499B-BDCA-DEC2AB14D4FB}"/>
            </c:ext>
          </c:extLst>
        </c:ser>
        <c:ser>
          <c:idx val="1"/>
          <c:order val="1"/>
          <c:tx>
            <c:strRef>
              <c:f>Sheet5!$J$1</c:f>
              <c:strCache>
                <c:ptCount val="1"/>
                <c:pt idx="0">
                  <c:v>rows cleared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Sheet5!$J$2:$J$41</c:f>
              <c:numCache>
                <c:formatCode>General</c:formatCode>
                <c:ptCount val="40"/>
                <c:pt idx="0">
                  <c:v>-0.46883670169435698</c:v>
                </c:pt>
                <c:pt idx="1">
                  <c:v>-6.4626962143854202E-2</c:v>
                </c:pt>
                <c:pt idx="2">
                  <c:v>0.36022176672903</c:v>
                </c:pt>
                <c:pt idx="3">
                  <c:v>0.35684620185036298</c:v>
                </c:pt>
                <c:pt idx="4">
                  <c:v>-0.46883670169435698</c:v>
                </c:pt>
                <c:pt idx="5">
                  <c:v>-0.46883670169435698</c:v>
                </c:pt>
                <c:pt idx="6">
                  <c:v>1.65274630374842</c:v>
                </c:pt>
                <c:pt idx="7">
                  <c:v>1.66008905688997</c:v>
                </c:pt>
                <c:pt idx="8">
                  <c:v>-0.46883670169435698</c:v>
                </c:pt>
                <c:pt idx="9">
                  <c:v>-0.46506820873132898</c:v>
                </c:pt>
                <c:pt idx="10">
                  <c:v>-0.47558734550019</c:v>
                </c:pt>
                <c:pt idx="11">
                  <c:v>0.59195480102703102</c:v>
                </c:pt>
                <c:pt idx="12">
                  <c:v>0.58883401431946103</c:v>
                </c:pt>
                <c:pt idx="13">
                  <c:v>3.12751812894893</c:v>
                </c:pt>
                <c:pt idx="14">
                  <c:v>1.65274630374842</c:v>
                </c:pt>
                <c:pt idx="15">
                  <c:v>3.12751812894893</c:v>
                </c:pt>
                <c:pt idx="16">
                  <c:v>3.12751812894893</c:v>
                </c:pt>
                <c:pt idx="17">
                  <c:v>3.12751812894893</c:v>
                </c:pt>
                <c:pt idx="18">
                  <c:v>3.12751812894893</c:v>
                </c:pt>
                <c:pt idx="19">
                  <c:v>3.5641935482648801</c:v>
                </c:pt>
                <c:pt idx="20">
                  <c:v>6.7246910028624303</c:v>
                </c:pt>
                <c:pt idx="21">
                  <c:v>2.1706699589195799</c:v>
                </c:pt>
                <c:pt idx="22">
                  <c:v>2.2852271523712302</c:v>
                </c:pt>
                <c:pt idx="23">
                  <c:v>4.7394226968149997</c:v>
                </c:pt>
                <c:pt idx="24">
                  <c:v>6.7246910028624303</c:v>
                </c:pt>
                <c:pt idx="25">
                  <c:v>6.7329657000488501</c:v>
                </c:pt>
                <c:pt idx="26">
                  <c:v>2.2852271523712302</c:v>
                </c:pt>
                <c:pt idx="27">
                  <c:v>6.7246910028624303</c:v>
                </c:pt>
                <c:pt idx="28">
                  <c:v>2.2852271523712302</c:v>
                </c:pt>
                <c:pt idx="29">
                  <c:v>9.2308555094980598</c:v>
                </c:pt>
                <c:pt idx="30">
                  <c:v>9.2308555094980598</c:v>
                </c:pt>
                <c:pt idx="31">
                  <c:v>2.2852271523712302</c:v>
                </c:pt>
                <c:pt idx="32">
                  <c:v>2.6000921240758998</c:v>
                </c:pt>
                <c:pt idx="33">
                  <c:v>2.2902780826639</c:v>
                </c:pt>
                <c:pt idx="34">
                  <c:v>2.2933235436857702</c:v>
                </c:pt>
                <c:pt idx="35">
                  <c:v>2.2855928285720899</c:v>
                </c:pt>
                <c:pt idx="36">
                  <c:v>2.9132147068774699</c:v>
                </c:pt>
                <c:pt idx="37">
                  <c:v>2.2855928285720899</c:v>
                </c:pt>
                <c:pt idx="38">
                  <c:v>2.2933235436857702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F4-499B-BDCA-DEC2AB14D4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42028883948274631"/>
              <c:y val="0.795548416247764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FC8DA1-6707-49A3-ADA2-8E23F5184E6C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0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9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2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0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5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7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4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2FC8DA1-6707-49A3-ADA2-8E23F5184E6C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wooden-tile/p/planning.html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dgetsin.com/tetris-desk-light.ht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etris-blocks-puzzle-video-game-297656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Logo_wikibot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4200673/utilities-of-states-in-reinforcement-learnin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leblancfg.com/higher-level-functions-python-reduce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7818327-9D44-4214-BEC7-F7463A8B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87998C-BA03-4385-B334-C5039D16B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20" y="3809"/>
            <a:ext cx="12191980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96B7D9-8894-4E5C-8DCF-35BECF8D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4B7D6D7-9204-4D57-BA02-4B5FA6C3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>
            <a:normAutofit/>
          </a:bodyPr>
          <a:lstStyle/>
          <a:p>
            <a:r>
              <a:rPr lang="en-US" dirty="0" err="1"/>
              <a:t>Pentris</a:t>
            </a:r>
            <a:r>
              <a:rPr lang="en-US" dirty="0"/>
              <a:t> bots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2F01C-B57F-4231-851C-5E87490D2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/>
          <a:p>
            <a:r>
              <a:rPr lang="en-US"/>
              <a:t>Group 25</a:t>
            </a:r>
          </a:p>
        </p:txBody>
      </p:sp>
    </p:spTree>
    <p:extLst>
      <p:ext uri="{BB962C8B-B14F-4D97-AF65-F5344CB8AC3E}">
        <p14:creationId xmlns:p14="http://schemas.microsoft.com/office/powerpoint/2010/main" val="2725594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8" y="399534"/>
            <a:ext cx="5974492" cy="65078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Difference in field width: roughness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CD00C46-746E-463F-B2BF-CBD763812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472870"/>
              </p:ext>
            </p:extLst>
          </p:nvPr>
        </p:nvGraphicFramePr>
        <p:xfrm>
          <a:off x="2477310" y="1240276"/>
          <a:ext cx="7237379" cy="4377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235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8" y="399534"/>
            <a:ext cx="5974492" cy="650789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Difference in field width: move influence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D7B3A92-D8CF-4AB7-942D-0EE6F0F4A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140340"/>
              </p:ext>
            </p:extLst>
          </p:nvPr>
        </p:nvGraphicFramePr>
        <p:xfrm>
          <a:off x="2710139" y="933855"/>
          <a:ext cx="7611981" cy="4990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445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8" y="399534"/>
            <a:ext cx="5974492" cy="65078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Difference in field width: rows cleared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6E51B5E-1F9E-4E2A-B99B-4D2FD305FC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717910"/>
              </p:ext>
            </p:extLst>
          </p:nvPr>
        </p:nvGraphicFramePr>
        <p:xfrm>
          <a:off x="2100320" y="919264"/>
          <a:ext cx="7991359" cy="5019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467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A48A-1643-4CFD-84CD-F4474F6B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Bot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B074D5-A1E2-44EE-9B4F-8BC14277F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170708"/>
              </p:ext>
            </p:extLst>
          </p:nvPr>
        </p:nvGraphicFramePr>
        <p:xfrm>
          <a:off x="1341355" y="2124261"/>
          <a:ext cx="9509290" cy="2312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45">
                  <a:extLst>
                    <a:ext uri="{9D8B030D-6E8A-4147-A177-3AD203B41FA5}">
                      <a16:colId xmlns:a16="http://schemas.microsoft.com/office/drawing/2014/main" val="4241638655"/>
                    </a:ext>
                  </a:extLst>
                </a:gridCol>
                <a:gridCol w="3277889">
                  <a:extLst>
                    <a:ext uri="{9D8B030D-6E8A-4147-A177-3AD203B41FA5}">
                      <a16:colId xmlns:a16="http://schemas.microsoft.com/office/drawing/2014/main" val="1402366547"/>
                    </a:ext>
                  </a:extLst>
                </a:gridCol>
                <a:gridCol w="2903456">
                  <a:extLst>
                    <a:ext uri="{9D8B030D-6E8A-4147-A177-3AD203B41FA5}">
                      <a16:colId xmlns:a16="http://schemas.microsoft.com/office/drawing/2014/main" val="2024930597"/>
                    </a:ext>
                  </a:extLst>
                </a:gridCol>
              </a:tblGrid>
              <a:tr h="4586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Q-bot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G-bot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5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6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 cleared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18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to train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Required processing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1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‘Cleverness’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614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64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CFB1-0035-44A5-8129-871B9CC5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E9924-E3D4-4154-9996-6010ACF4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Communication</a:t>
            </a:r>
          </a:p>
          <a:p>
            <a:r>
              <a:rPr lang="en-US" dirty="0">
                <a:solidFill>
                  <a:schemeClr val="tx1"/>
                </a:solidFill>
              </a:rPr>
              <a:t>Division of work</a:t>
            </a:r>
          </a:p>
        </p:txBody>
      </p:sp>
    </p:spTree>
    <p:extLst>
      <p:ext uri="{BB962C8B-B14F-4D97-AF65-F5344CB8AC3E}">
        <p14:creationId xmlns:p14="http://schemas.microsoft.com/office/powerpoint/2010/main" val="3651401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F7C252-67AA-4C4E-B73A-6C367865C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6FF7E-CBA1-453D-B8A3-F7E6CEC375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066" r="1" b="8434"/>
          <a:stretch/>
        </p:blipFill>
        <p:spPr>
          <a:xfrm>
            <a:off x="231140" y="246888"/>
            <a:ext cx="11732261" cy="63825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A1E10B-FF1F-40B6-906B-D1F43758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Planning phase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D02F-A9EE-493F-93D0-6DB93053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Visualization: week 1 and 2</a:t>
            </a:r>
          </a:p>
          <a:p>
            <a:r>
              <a:rPr lang="en-GB">
                <a:solidFill>
                  <a:schemeClr val="bg1"/>
                </a:solidFill>
              </a:rPr>
              <a:t>Research: week 1</a:t>
            </a:r>
          </a:p>
          <a:p>
            <a:r>
              <a:rPr lang="en-GB">
                <a:solidFill>
                  <a:schemeClr val="bg1"/>
                </a:solidFill>
              </a:rPr>
              <a:t>Implementation: end of week 1, start of week 2 and polish in week 3</a:t>
            </a:r>
          </a:p>
          <a:p>
            <a:r>
              <a:rPr lang="en-GB">
                <a:solidFill>
                  <a:schemeClr val="bg1"/>
                </a:solidFill>
              </a:rPr>
              <a:t>Report: introduction, format, etc week 1, finish in week 3</a:t>
            </a:r>
          </a:p>
          <a:p>
            <a:r>
              <a:rPr lang="en-GB">
                <a:solidFill>
                  <a:schemeClr val="bg1"/>
                </a:solidFill>
              </a:rPr>
              <a:t>Presentation: week 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E2737-260B-458F-AC32-762A12C4E7CC}"/>
              </a:ext>
            </a:extLst>
          </p:cNvPr>
          <p:cNvSpPr txBox="1"/>
          <p:nvPr/>
        </p:nvSpPr>
        <p:spPr>
          <a:xfrm>
            <a:off x="9595445" y="6429345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thebluediamondgallery.com/wooden-tile/p/planning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12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93F3-4B0F-4228-9E40-6D0F3F30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1F1A-B440-4FFF-9710-1EC3C8B55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693061" cy="4038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Objective</a:t>
            </a:r>
          </a:p>
          <a:p>
            <a:r>
              <a:rPr lang="en-US" dirty="0">
                <a:solidFill>
                  <a:schemeClr val="tx1"/>
                </a:solidFill>
              </a:rPr>
              <a:t>Limitations</a:t>
            </a:r>
          </a:p>
          <a:p>
            <a:r>
              <a:rPr lang="en-US" dirty="0">
                <a:solidFill>
                  <a:schemeClr val="tx1"/>
                </a:solidFill>
              </a:rPr>
              <a:t>Scoring</a:t>
            </a:r>
          </a:p>
        </p:txBody>
      </p:sp>
      <p:pic>
        <p:nvPicPr>
          <p:cNvPr id="5" name="Picture 4" descr="A picture containing wall, object, indoor&#10;&#10;Description automatically generated">
            <a:extLst>
              <a:ext uri="{FF2B5EF4-FFF2-40B4-BE49-F238E27FC236}">
                <a16:creationId xmlns:a16="http://schemas.microsoft.com/office/drawing/2014/main" id="{5135224E-7FD9-4548-86EA-ADAF0420C4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745" r="21077" b="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10F968-9ED9-4984-AE97-AA9DD3071C46}"/>
              </a:ext>
            </a:extLst>
          </p:cNvPr>
          <p:cNvSpPr txBox="1"/>
          <p:nvPr/>
        </p:nvSpPr>
        <p:spPr>
          <a:xfrm>
            <a:off x="9443629" y="6421724"/>
            <a:ext cx="251383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hlinkClick r:id="rId3" tooltip="https://gadgetsin.com/tetris-desk-light.ht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/>
              <a:t> by Unknown Author is licensed under </a:t>
            </a:r>
            <a:r>
              <a:rPr lang="en-US" sz="700"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345218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C650-87CD-4543-86C3-D8389ADA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Optimal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E082-926E-40A8-96A2-5C630C003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693061" cy="4038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Approach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Algorithm X as a start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Play the game with the given orders</a:t>
            </a:r>
          </a:p>
          <a:p>
            <a:r>
              <a:rPr lang="en-US" dirty="0">
                <a:solidFill>
                  <a:schemeClr val="tx1"/>
                </a:solidFill>
              </a:rPr>
              <a:t>Results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B3EE4C3-D4E2-477B-9A53-7EDAC1E6D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555" r="-1" b="-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8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9CEEC-9940-4FB4-8502-B72F41FF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Bots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F13C0-F773-45D9-84DE-1FD1BE844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24517" y="857675"/>
            <a:ext cx="5140669" cy="51406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A676-81F7-4A4B-8EFE-7598B8519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>
            <a:normAutofit/>
          </a:bodyPr>
          <a:lstStyle/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Q-bot</a:t>
            </a:r>
          </a:p>
          <a:p>
            <a:r>
              <a:rPr lang="en-US" sz="3200" dirty="0">
                <a:solidFill>
                  <a:schemeClr val="tx1"/>
                </a:solidFill>
              </a:rPr>
              <a:t>G-bot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E7570-FC13-47C6-B60D-FD25100F17D2}"/>
              </a:ext>
            </a:extLst>
          </p:cNvPr>
          <p:cNvSpPr txBox="1"/>
          <p:nvPr/>
        </p:nvSpPr>
        <p:spPr>
          <a:xfrm>
            <a:off x="4097230" y="5798289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commons.wikimedia.org/wiki/File:Logo_wikibot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0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B71362F-6305-42A2-8633-285CE381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1F50C1-F708-485D-B1A9-65873AB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F7F52A-561E-4CE4-A251-1565CF80F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DDF717E-1596-4763-8083-7EDE48E71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16E5FD-1641-417A-B344-1BB5728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323114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5308069-F356-4FEA-BB66-AD223B91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Q-bot</a:t>
            </a:r>
            <a:endParaRPr lang="en-US" sz="6600" b="1" cap="all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F554EA3-DD37-4F86-924B-ECCF3B82E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5458949"/>
            <a:ext cx="8767860" cy="7214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en-US" sz="2000" dirty="0" err="1"/>
              <a:t>amountOfBlocksSurrounding</a:t>
            </a:r>
            <a:r>
              <a:rPr lang="en-US" altLang="en-US" sz="2000" dirty="0"/>
              <a:t> * (5 * 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+ 1)) + 25 * 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) + </a:t>
            </a:r>
            <a:r>
              <a:rPr lang="en-US" altLang="en-US" sz="2000" dirty="0" err="1"/>
              <a:t>amountOfBlocksInRow</a:t>
            </a:r>
            <a:r>
              <a:rPr lang="en-US" altLang="en-US" sz="2000" dirty="0"/>
              <a:t> * (3 * 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) + 3) + 1;</a:t>
            </a:r>
          </a:p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079866-CEFF-4FE5-9ECB-621A8923A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53016" y="609200"/>
            <a:ext cx="6764236" cy="3213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D8FE0B-825F-4BF1-99FB-15CEE46B249E}"/>
              </a:ext>
            </a:extLst>
          </p:cNvPr>
          <p:cNvSpPr txBox="1"/>
          <p:nvPr/>
        </p:nvSpPr>
        <p:spPr>
          <a:xfrm>
            <a:off x="2642618" y="3754452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s://stackoverflow.com/questions/34200673/utilities-of-states-in-reinforcement-learn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92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9AA5D8-8CEF-4E9D-A672-A3388CA1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G-bot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FAA034-3862-494A-9341-E132DBB76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731605" y="741172"/>
            <a:ext cx="4728789" cy="3279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971204-5BA4-476E-AC59-85C13DEB3C4C}"/>
              </a:ext>
            </a:extLst>
          </p:cNvPr>
          <p:cNvSpPr txBox="1"/>
          <p:nvPr/>
        </p:nvSpPr>
        <p:spPr>
          <a:xfrm>
            <a:off x="6092438" y="3820761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leblancfg.com/higher-level-functions-python-reduc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65" y="284205"/>
            <a:ext cx="3610232" cy="65078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G-bot process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2BF5AC-5878-4554-AA5E-786596811DC4}"/>
              </a:ext>
            </a:extLst>
          </p:cNvPr>
          <p:cNvSpPr/>
          <p:nvPr/>
        </p:nvSpPr>
        <p:spPr>
          <a:xfrm>
            <a:off x="4794419" y="620398"/>
            <a:ext cx="2982097" cy="2347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Genetic Neural Network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3D76FF-A3D5-4574-8384-1E7553B8A527}"/>
              </a:ext>
            </a:extLst>
          </p:cNvPr>
          <p:cNvSpPr/>
          <p:nvPr/>
        </p:nvSpPr>
        <p:spPr>
          <a:xfrm>
            <a:off x="5655276" y="1020969"/>
            <a:ext cx="1260388" cy="5053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Genetic Algorithm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49E94-71BF-4700-8803-25097FF07CE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285468" y="855115"/>
            <a:ext cx="2" cy="16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E11971-F9DB-4ED5-BC27-89D6A4730F86}"/>
              </a:ext>
            </a:extLst>
          </p:cNvPr>
          <p:cNvCxnSpPr>
            <a:cxnSpLocks/>
          </p:cNvCxnSpPr>
          <p:nvPr/>
        </p:nvCxnSpPr>
        <p:spPr>
          <a:xfrm flipV="1">
            <a:off x="4637902" y="632913"/>
            <a:ext cx="3286898" cy="2101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4E214F-0A54-4A53-8E7B-679B3C9391F2}"/>
              </a:ext>
            </a:extLst>
          </p:cNvPr>
          <p:cNvSpPr/>
          <p:nvPr/>
        </p:nvSpPr>
        <p:spPr>
          <a:xfrm>
            <a:off x="5288692" y="1690181"/>
            <a:ext cx="1993557" cy="5053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First Implementation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A6DEA4-DA50-4CB5-AEF5-91942A808E5C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6285470" y="1526360"/>
            <a:ext cx="1" cy="16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38A4DBB-B3E6-4BE0-A390-F90252E0CFBA}"/>
              </a:ext>
            </a:extLst>
          </p:cNvPr>
          <p:cNvSpPr txBox="1"/>
          <p:nvPr/>
        </p:nvSpPr>
        <p:spPr>
          <a:xfrm>
            <a:off x="7282249" y="1788987"/>
            <a:ext cx="279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*score ~2000 over 10 games</a:t>
            </a:r>
            <a:endParaRPr lang="en-GB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AF6FF5-7121-4EB5-8385-238F8E82A6FC}"/>
              </a:ext>
            </a:extLst>
          </p:cNvPr>
          <p:cNvSpPr txBox="1"/>
          <p:nvPr/>
        </p:nvSpPr>
        <p:spPr>
          <a:xfrm>
            <a:off x="9770075" y="347990"/>
            <a:ext cx="1894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*Score stands for the best</a:t>
            </a:r>
          </a:p>
          <a:p>
            <a:r>
              <a:rPr lang="en-US" sz="1100" dirty="0"/>
              <a:t>individual’s average score</a:t>
            </a:r>
            <a:endParaRPr lang="en-GB" sz="11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8AFB4C-1548-46DE-AF2C-EB4EC7AE4BA6}"/>
              </a:ext>
            </a:extLst>
          </p:cNvPr>
          <p:cNvSpPr/>
          <p:nvPr/>
        </p:nvSpPr>
        <p:spPr>
          <a:xfrm>
            <a:off x="3295135" y="1587643"/>
            <a:ext cx="1495168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Wider Field?</a:t>
            </a:r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FA2212F-C4BC-46D1-BEB2-CA69626B9DF3}"/>
              </a:ext>
            </a:extLst>
          </p:cNvPr>
          <p:cNvSpPr/>
          <p:nvPr/>
        </p:nvSpPr>
        <p:spPr>
          <a:xfrm>
            <a:off x="3027405" y="2047018"/>
            <a:ext cx="1495168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 Piece?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C32431-9C1F-438A-9C33-27CBBF81DA1E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4790303" y="1736197"/>
            <a:ext cx="498388" cy="20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AAB6FF-CBFF-49ED-9638-CB3A4206AB98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4522573" y="2047019"/>
            <a:ext cx="766118" cy="14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F21216C-77F0-4B80-B1A9-A81A9136AB05}"/>
              </a:ext>
            </a:extLst>
          </p:cNvPr>
          <p:cNvSpPr/>
          <p:nvPr/>
        </p:nvSpPr>
        <p:spPr>
          <a:xfrm>
            <a:off x="5589372" y="2331829"/>
            <a:ext cx="1375722" cy="5053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Additional Parameter</a:t>
            </a:r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5CF45F-0AF2-4AA9-910E-FED61A3B97F5}"/>
              </a:ext>
            </a:extLst>
          </p:cNvPr>
          <p:cNvCxnSpPr>
            <a:cxnSpLocks/>
            <a:stCxn id="25" idx="3"/>
            <a:endCxn id="32" idx="1"/>
          </p:cNvCxnSpPr>
          <p:nvPr/>
        </p:nvCxnSpPr>
        <p:spPr>
          <a:xfrm>
            <a:off x="4522573" y="2195572"/>
            <a:ext cx="1066799" cy="388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8C131C5-1E2F-4129-9417-945081BA75C2}"/>
              </a:ext>
            </a:extLst>
          </p:cNvPr>
          <p:cNvSpPr txBox="1"/>
          <p:nvPr/>
        </p:nvSpPr>
        <p:spPr>
          <a:xfrm>
            <a:off x="6965094" y="2322914"/>
            <a:ext cx="279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Old best move weight</a:t>
            </a:r>
          </a:p>
          <a:p>
            <a:r>
              <a:rPr lang="en-US" sz="1400" dirty="0"/>
              <a:t>Score ~5000 over 10 games</a:t>
            </a:r>
            <a:endParaRPr lang="en-GB" sz="14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24A2309-6E0E-4EB8-B0E5-FFD5E879F7DB}"/>
              </a:ext>
            </a:extLst>
          </p:cNvPr>
          <p:cNvSpPr/>
          <p:nvPr/>
        </p:nvSpPr>
        <p:spPr>
          <a:xfrm>
            <a:off x="5467862" y="3527563"/>
            <a:ext cx="1635213" cy="5232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Inconsistent performance</a:t>
            </a:r>
            <a:endParaRPr lang="en-GB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BC899C-E5B4-4B67-AEE9-D80435F7DAA5}"/>
              </a:ext>
            </a:extLst>
          </p:cNvPr>
          <p:cNvCxnSpPr>
            <a:cxnSpLocks/>
            <a:stCxn id="32" idx="2"/>
            <a:endCxn id="44" idx="0"/>
          </p:cNvCxnSpPr>
          <p:nvPr/>
        </p:nvCxnSpPr>
        <p:spPr>
          <a:xfrm>
            <a:off x="6277233" y="2837220"/>
            <a:ext cx="8235" cy="19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76FF99C-720D-4723-AE53-1265E3D7F96E}"/>
              </a:ext>
            </a:extLst>
          </p:cNvPr>
          <p:cNvSpPr/>
          <p:nvPr/>
        </p:nvSpPr>
        <p:spPr>
          <a:xfrm>
            <a:off x="5537884" y="3030638"/>
            <a:ext cx="1495168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  <a:endParaRPr lang="en-GB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7AE6EC-75AF-4799-A3B1-E6A77DC5DB39}"/>
              </a:ext>
            </a:extLst>
          </p:cNvPr>
          <p:cNvCxnSpPr>
            <a:cxnSpLocks/>
            <a:stCxn id="44" idx="2"/>
            <a:endCxn id="39" idx="0"/>
          </p:cNvCxnSpPr>
          <p:nvPr/>
        </p:nvCxnSpPr>
        <p:spPr>
          <a:xfrm>
            <a:off x="6285468" y="3327745"/>
            <a:ext cx="1" cy="19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FDB85C1-FAD4-4EAF-BB9D-A193190AAACE}"/>
              </a:ext>
            </a:extLst>
          </p:cNvPr>
          <p:cNvSpPr txBox="1"/>
          <p:nvPr/>
        </p:nvSpPr>
        <p:spPr>
          <a:xfrm>
            <a:off x="7103075" y="3026368"/>
            <a:ext cx="279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 games average</a:t>
            </a:r>
            <a:endParaRPr lang="en-GB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0D4004-6A96-4A85-9DC9-67A8BDE71C26}"/>
              </a:ext>
            </a:extLst>
          </p:cNvPr>
          <p:cNvSpPr txBox="1"/>
          <p:nvPr/>
        </p:nvSpPr>
        <p:spPr>
          <a:xfrm>
            <a:off x="7232821" y="3635284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Risky strategies</a:t>
            </a:r>
            <a:endParaRPr lang="en-GB" sz="1400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114329F-B192-40AB-AE0D-777F3D85A649}"/>
              </a:ext>
            </a:extLst>
          </p:cNvPr>
          <p:cNvSpPr/>
          <p:nvPr/>
        </p:nvSpPr>
        <p:spPr>
          <a:xfrm>
            <a:off x="5467862" y="4250601"/>
            <a:ext cx="1635213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Optimization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4385B0-5E6C-401F-A937-198637D5CC9D}"/>
              </a:ext>
            </a:extLst>
          </p:cNvPr>
          <p:cNvSpPr txBox="1"/>
          <p:nvPr/>
        </p:nvSpPr>
        <p:spPr>
          <a:xfrm>
            <a:off x="7117490" y="4137544"/>
            <a:ext cx="279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speed and games number</a:t>
            </a:r>
          </a:p>
          <a:p>
            <a:r>
              <a:rPr lang="en-US" sz="1400" dirty="0"/>
              <a:t>Score ~3000 over 30 games</a:t>
            </a:r>
            <a:endParaRPr lang="en-GB" sz="14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A3C2ADF-6810-44A8-A117-EF9E51043C26}"/>
              </a:ext>
            </a:extLst>
          </p:cNvPr>
          <p:cNvCxnSpPr>
            <a:cxnSpLocks/>
            <a:stCxn id="39" idx="2"/>
            <a:endCxn id="66" idx="0"/>
          </p:cNvCxnSpPr>
          <p:nvPr/>
        </p:nvCxnSpPr>
        <p:spPr>
          <a:xfrm>
            <a:off x="6285469" y="4050783"/>
            <a:ext cx="0" cy="19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7103F8B-C50C-4582-8827-779E7264B5C6}"/>
              </a:ext>
            </a:extLst>
          </p:cNvPr>
          <p:cNvSpPr/>
          <p:nvPr/>
        </p:nvSpPr>
        <p:spPr>
          <a:xfrm>
            <a:off x="1954425" y="3179191"/>
            <a:ext cx="1635213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 minima?</a:t>
            </a:r>
            <a:endParaRPr lang="en-GB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E93DB4D-7C14-4D53-8DCF-315909AA9D6B}"/>
              </a:ext>
            </a:extLst>
          </p:cNvPr>
          <p:cNvSpPr/>
          <p:nvPr/>
        </p:nvSpPr>
        <p:spPr>
          <a:xfrm>
            <a:off x="696612" y="3831391"/>
            <a:ext cx="1155362" cy="616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Mutation changes</a:t>
            </a:r>
            <a:endParaRPr lang="en-GB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A01EC5-AC92-48EF-9B7B-57441E48F66D}"/>
              </a:ext>
            </a:extLst>
          </p:cNvPr>
          <p:cNvSpPr/>
          <p:nvPr/>
        </p:nvSpPr>
        <p:spPr>
          <a:xfrm>
            <a:off x="1954425" y="3831391"/>
            <a:ext cx="1442653" cy="616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Tournament selection</a:t>
            </a:r>
            <a:endParaRPr lang="en-GB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EFFB2429-A5DE-4F59-A599-74F3A288975F}"/>
              </a:ext>
            </a:extLst>
          </p:cNvPr>
          <p:cNvSpPr/>
          <p:nvPr/>
        </p:nvSpPr>
        <p:spPr>
          <a:xfrm>
            <a:off x="3499530" y="3831391"/>
            <a:ext cx="1516798" cy="616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Population size increase</a:t>
            </a:r>
            <a:endParaRPr lang="en-GB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FB9359D-0B96-4F42-BFAF-8964055E9557}"/>
              </a:ext>
            </a:extLst>
          </p:cNvPr>
          <p:cNvCxnSpPr>
            <a:cxnSpLocks/>
            <a:stCxn id="83" idx="2"/>
            <a:endCxn id="85" idx="0"/>
          </p:cNvCxnSpPr>
          <p:nvPr/>
        </p:nvCxnSpPr>
        <p:spPr>
          <a:xfrm flipH="1">
            <a:off x="1274293" y="3476298"/>
            <a:ext cx="1497739" cy="35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DDBFAE6-17C3-4693-9719-F36243F15909}"/>
              </a:ext>
            </a:extLst>
          </p:cNvPr>
          <p:cNvCxnSpPr>
            <a:cxnSpLocks/>
            <a:stCxn id="83" idx="2"/>
            <a:endCxn id="95" idx="0"/>
          </p:cNvCxnSpPr>
          <p:nvPr/>
        </p:nvCxnSpPr>
        <p:spPr>
          <a:xfrm flipH="1">
            <a:off x="2675752" y="3476298"/>
            <a:ext cx="96280" cy="35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0CA4DC3-676C-4575-86B8-65F8CD0803FE}"/>
              </a:ext>
            </a:extLst>
          </p:cNvPr>
          <p:cNvCxnSpPr>
            <a:cxnSpLocks/>
            <a:stCxn id="83" idx="2"/>
            <a:endCxn id="96" idx="0"/>
          </p:cNvCxnSpPr>
          <p:nvPr/>
        </p:nvCxnSpPr>
        <p:spPr>
          <a:xfrm>
            <a:off x="2772032" y="3476298"/>
            <a:ext cx="1485897" cy="35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30022426-7F5C-4674-AEDE-BF1AD92C0E07}"/>
              </a:ext>
            </a:extLst>
          </p:cNvPr>
          <p:cNvCxnSpPr>
            <a:cxnSpLocks/>
            <a:stCxn id="66" idx="1"/>
            <a:endCxn id="83" idx="3"/>
          </p:cNvCxnSpPr>
          <p:nvPr/>
        </p:nvCxnSpPr>
        <p:spPr>
          <a:xfrm rot="10800000">
            <a:off x="3589638" y="3327745"/>
            <a:ext cx="1878224" cy="1071410"/>
          </a:xfrm>
          <a:prstGeom prst="bentConnector3">
            <a:avLst>
              <a:gd name="adj1" fmla="val 15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7CDD11E3-B958-46FB-9AA5-33A910FE0F90}"/>
              </a:ext>
            </a:extLst>
          </p:cNvPr>
          <p:cNvSpPr/>
          <p:nvPr/>
        </p:nvSpPr>
        <p:spPr>
          <a:xfrm>
            <a:off x="5459625" y="5007877"/>
            <a:ext cx="1635213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Success!</a:t>
            </a:r>
            <a:endParaRPr lang="en-GB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E9415F5-4ACA-46B3-9599-06931F09CDB9}"/>
              </a:ext>
            </a:extLst>
          </p:cNvPr>
          <p:cNvSpPr txBox="1"/>
          <p:nvPr/>
        </p:nvSpPr>
        <p:spPr>
          <a:xfrm>
            <a:off x="7166917" y="4993822"/>
            <a:ext cx="279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Score ~5000 over 30 games</a:t>
            </a:r>
            <a:endParaRPr lang="en-GB" sz="14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62C2085-C6A7-45CE-92B3-A1A4E46714BC}"/>
              </a:ext>
            </a:extLst>
          </p:cNvPr>
          <p:cNvCxnSpPr>
            <a:cxnSpLocks/>
            <a:stCxn id="66" idx="2"/>
            <a:endCxn id="117" idx="0"/>
          </p:cNvCxnSpPr>
          <p:nvPr/>
        </p:nvCxnSpPr>
        <p:spPr>
          <a:xfrm flipH="1">
            <a:off x="6277232" y="4547708"/>
            <a:ext cx="8237" cy="46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D6A149-7914-46DB-9D34-7FE4DA01E2F3}"/>
              </a:ext>
            </a:extLst>
          </p:cNvPr>
          <p:cNvSpPr/>
          <p:nvPr/>
        </p:nvSpPr>
        <p:spPr>
          <a:xfrm>
            <a:off x="5459625" y="5765151"/>
            <a:ext cx="1635213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Experiment</a:t>
            </a:r>
            <a:endParaRPr lang="en-GB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2AF4A05-3F23-43CB-8EF6-0EB49FB03D0C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6277232" y="5306674"/>
            <a:ext cx="8236" cy="45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2732BE8-480C-4B6B-A2CD-EF1492C11D95}"/>
              </a:ext>
            </a:extLst>
          </p:cNvPr>
          <p:cNvSpPr txBox="1"/>
          <p:nvPr/>
        </p:nvSpPr>
        <p:spPr>
          <a:xfrm>
            <a:off x="6965094" y="1059476"/>
            <a:ext cx="2792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source:</a:t>
            </a:r>
          </a:p>
          <a:p>
            <a:r>
              <a:rPr lang="en-GB" sz="1100" dirty="0" err="1"/>
              <a:t>TetNet</a:t>
            </a:r>
            <a:r>
              <a:rPr lang="en-GB" sz="1100" dirty="0"/>
              <a:t>, Idrees Hassan</a:t>
            </a:r>
          </a:p>
        </p:txBody>
      </p:sp>
    </p:spTree>
    <p:extLst>
      <p:ext uri="{BB962C8B-B14F-4D97-AF65-F5344CB8AC3E}">
        <p14:creationId xmlns:p14="http://schemas.microsoft.com/office/powerpoint/2010/main" val="278797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8" y="399534"/>
            <a:ext cx="5974492" cy="65078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Difference in field width: score</a:t>
            </a:r>
          </a:p>
        </p:txBody>
      </p:sp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ACA7B153-4FF7-4C88-8E3E-6F090D97A7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295860"/>
              </p:ext>
            </p:extLst>
          </p:nvPr>
        </p:nvGraphicFramePr>
        <p:xfrm>
          <a:off x="1894944" y="822337"/>
          <a:ext cx="8402112" cy="5213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53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8" y="399534"/>
            <a:ext cx="5974492" cy="65078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Difference in field width: holes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8661F65-56A3-4088-A179-94C8381C1A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058574"/>
              </p:ext>
            </p:extLst>
          </p:nvPr>
        </p:nvGraphicFramePr>
        <p:xfrm>
          <a:off x="2185481" y="1118681"/>
          <a:ext cx="7821038" cy="4620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278962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338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Basis</vt:lpstr>
      <vt:lpstr>Pentris bots</vt:lpstr>
      <vt:lpstr>Game</vt:lpstr>
      <vt:lpstr>Optimal order</vt:lpstr>
      <vt:lpstr>Bots</vt:lpstr>
      <vt:lpstr>Q-bot</vt:lpstr>
      <vt:lpstr>G-bot</vt:lpstr>
      <vt:lpstr>G-bot process</vt:lpstr>
      <vt:lpstr>Difference in field width: score</vt:lpstr>
      <vt:lpstr>Difference in field width: holes</vt:lpstr>
      <vt:lpstr>Difference in field width: roughness</vt:lpstr>
      <vt:lpstr>Difference in field width: move influence</vt:lpstr>
      <vt:lpstr>Difference in field width: rows cleared</vt:lpstr>
      <vt:lpstr>Bot comparison</vt:lpstr>
      <vt:lpstr>What we learned</vt:lpstr>
      <vt:lpstr>Planning phase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Pentris bots</dc:title>
  <dc:creator>René Steeman</dc:creator>
  <cp:lastModifiedBy>René Steeman</cp:lastModifiedBy>
  <cp:revision>1</cp:revision>
  <dcterms:created xsi:type="dcterms:W3CDTF">2019-12-09T11:37:41Z</dcterms:created>
  <dcterms:modified xsi:type="dcterms:W3CDTF">2019-12-09T11:38:42Z</dcterms:modified>
</cp:coreProperties>
</file>