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62351" autoAdjust="0"/>
  </p:normalViewPr>
  <p:slideViewPr>
    <p:cSldViewPr snapToGrid="0">
      <p:cViewPr varScale="1">
        <p:scale>
          <a:sx n="51" d="100"/>
          <a:sy n="51" d="100"/>
        </p:scale>
        <p:origin x="9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718B8-5F9A-4008-86CD-16CAD8395C6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012B-8549-4BD1-8E89-0997551C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Objective: get the highest score by clearing as many rows as possible and trying to clear as many rows at once as possible</a:t>
            </a:r>
          </a:p>
          <a:p>
            <a:endParaRPr lang="en-US" dirty="0"/>
          </a:p>
          <a:p>
            <a:r>
              <a:rPr lang="en-US" dirty="0"/>
              <a:t>Scoring: each cleared row gives 100 points, but when you clear multiple rows at once you get +100*</a:t>
            </a:r>
            <a:r>
              <a:rPr lang="en-US" dirty="0" err="1"/>
              <a:t>rowNumber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algorithm X to find ways to fill the desired space completely</a:t>
            </a:r>
          </a:p>
          <a:p>
            <a:endParaRPr lang="en-US" dirty="0"/>
          </a:p>
          <a:p>
            <a:r>
              <a:rPr lang="en-US" dirty="0"/>
              <a:t>Try to use the pieces in an order to fill in that desired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the group up into two sub-groups each working on their bot. This was done so that we could try a simpler and more complex approach and everyone could still work on something and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Q-bot works by giving every cell in the board a value that represents how useful it would be to fill that cell. It than tries to place a block in such a way that it gives the highest sum of these values.</a:t>
            </a:r>
          </a:p>
          <a:p>
            <a:endParaRPr lang="en-US" dirty="0"/>
          </a:p>
          <a:p>
            <a:r>
              <a:rPr lang="en-US" dirty="0"/>
              <a:t>Explain the scoring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basic way it learns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communication between sub-groups wasn’t always optimal and we will pay extra attention to this in the next phase.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salvarojeducacion.com/2017/03/aprender-durante-toda-la-vida-no-es-un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p/planning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adgetsin.com/tetris-desk-light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etris-blocks-puzzle-video-game-29765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Logo_wikibo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tackoverflow.com/questions/34200673/utilities-of-states-in-reinforcement-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leblancfg.com/higher-level-functions-python-reduce.html" TargetMode="Externa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01693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06435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77995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37269"/>
              </p:ext>
            </p:extLst>
          </p:nvPr>
        </p:nvGraphicFramePr>
        <p:xfrm>
          <a:off x="1284158" y="741172"/>
          <a:ext cx="9623686" cy="327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94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2660491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441901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54660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Q-bot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G-bot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Score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Unknown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4500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Rows cleared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Unknown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Time to train 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Required processing power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Very low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‘Cleverness’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indoor, sitting, floor, table&#10;&#10;Description automatically generated">
            <a:extLst>
              <a:ext uri="{FF2B5EF4-FFF2-40B4-BE49-F238E27FC236}">
                <a16:creationId xmlns:a16="http://schemas.microsoft.com/office/drawing/2014/main" id="{8CC458FB-247D-4B43-BCE0-6205ECD37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598" r="1" b="2903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Communication</a:t>
            </a:r>
          </a:p>
          <a:p>
            <a:r>
              <a:rPr lang="en-US">
                <a:solidFill>
                  <a:schemeClr val="bg1"/>
                </a:solidFill>
              </a:rPr>
              <a:t>Division of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B94ED-AB26-49CE-AA41-C4193089B8E5}"/>
              </a:ext>
            </a:extLst>
          </p:cNvPr>
          <p:cNvSpPr txBox="1"/>
          <p:nvPr/>
        </p:nvSpPr>
        <p:spPr>
          <a:xfrm>
            <a:off x="9733303" y="6429345"/>
            <a:ext cx="22300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salvarojeducacion.com/2017/03/aprender-durante-toda-la-vida-no-es-un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Scoring</a:t>
            </a:r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45" r="2107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4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  <a:p>
            <a:pPr lvl="1"/>
            <a:r>
              <a:rPr lang="en-US"/>
              <a:t>Algorithm X as a start</a:t>
            </a:r>
          </a:p>
          <a:p>
            <a:pPr lvl="1"/>
            <a:r>
              <a:rPr lang="en-US"/>
              <a:t>Play the game with the given orders</a:t>
            </a:r>
          </a:p>
          <a:p>
            <a:r>
              <a:rPr lang="en-US"/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Q-bot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Q-bot</a:t>
            </a:r>
            <a:endParaRPr lang="en-US" sz="6600" b="1" cap="all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554EA3-DD37-4F86-924B-ECCF3B8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dirty="0" err="1"/>
              <a:t>amountOfBlocksSurrounding</a:t>
            </a:r>
            <a:r>
              <a:rPr lang="en-US" altLang="en-US" sz="2000" dirty="0"/>
              <a:t> * (5 *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+ 1)) + 25 *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+ </a:t>
            </a:r>
            <a:r>
              <a:rPr lang="en-US" altLang="en-US" sz="2000" dirty="0" err="1"/>
              <a:t>amountOfBlocksInRow</a:t>
            </a:r>
            <a:r>
              <a:rPr lang="en-US" altLang="en-US" sz="2000" dirty="0"/>
              <a:t> * (3 *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+ 3) + 1;</a:t>
            </a: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53016" y="609200"/>
            <a:ext cx="6764236" cy="3213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2642618" y="3754452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60076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857323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544</Words>
  <Application>Microsoft Office PowerPoint</Application>
  <PresentationFormat>Widescreen</PresentationFormat>
  <Paragraphs>120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René Steeman</cp:lastModifiedBy>
  <cp:revision>5</cp:revision>
  <dcterms:created xsi:type="dcterms:W3CDTF">2019-12-10T08:00:10Z</dcterms:created>
  <dcterms:modified xsi:type="dcterms:W3CDTF">2019-12-10T08:28:31Z</dcterms:modified>
</cp:coreProperties>
</file>