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bg1"/>
                </a:solidFill>
              </a:rPr>
              <a:t>Pentetris</a:t>
            </a:r>
            <a:r>
              <a:rPr lang="en-US" sz="6000" dirty="0">
                <a:solidFill>
                  <a:schemeClr val="bg1"/>
                </a:solidFill>
              </a:rPr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994" y="688255"/>
            <a:ext cx="3079883" cy="521759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Q-bot</a:t>
            </a:r>
          </a:p>
          <a:p>
            <a:r>
              <a:rPr lang="en-US" dirty="0"/>
              <a:t>G-bot</a:t>
            </a: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2638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Pentetris bots</vt:lpstr>
      <vt:lpstr>Game</vt:lpstr>
      <vt:lpstr>Bots</vt:lpstr>
      <vt:lpstr>Bot comparison</vt:lpstr>
      <vt:lpstr>Optimal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Pentetris bots</dc:title>
  <dc:creator>René Steeman</dc:creator>
  <cp:lastModifiedBy>René Steeman</cp:lastModifiedBy>
  <cp:revision>4</cp:revision>
  <dcterms:created xsi:type="dcterms:W3CDTF">2019-12-03T17:40:55Z</dcterms:created>
  <dcterms:modified xsi:type="dcterms:W3CDTF">2019-12-03T17:54:42Z</dcterms:modified>
</cp:coreProperties>
</file>