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9" r:id="rId10"/>
    <p:sldId id="268" r:id="rId11"/>
    <p:sldId id="266" r:id="rId12"/>
    <p:sldId id="267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/>
      <a:tcStyle>
        <a:tcBdr/>
        <a:fill>
          <a:solidFill>
            <a:srgbClr val="E6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EF1"/>
          </a:solidFill>
        </a:fill>
      </a:tcStyle>
    </a:wholeTbl>
    <a:band2H>
      <a:tcTxStyle/>
      <a:tcStyle>
        <a:tcBdr/>
        <a:fill>
          <a:solidFill>
            <a:srgbClr val="E6F6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9CE"/>
          </a:solidFill>
        </a:fill>
      </a:tcStyle>
    </a:wholeTbl>
    <a:band2H>
      <a:tcTxStyle/>
      <a:tcStyle>
        <a:tcBdr/>
        <a:fill>
          <a:solidFill>
            <a:srgbClr val="F0F4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15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onstantia"/>
      </a:defRPr>
    </a:lvl1pPr>
    <a:lvl2pPr indent="228600" latinLnBrk="0">
      <a:defRPr sz="1200">
        <a:latin typeface="+mn-lt"/>
        <a:ea typeface="+mn-ea"/>
        <a:cs typeface="+mn-cs"/>
        <a:sym typeface="Constantia"/>
      </a:defRPr>
    </a:lvl2pPr>
    <a:lvl3pPr indent="457200" latinLnBrk="0">
      <a:defRPr sz="1200">
        <a:latin typeface="+mn-lt"/>
        <a:ea typeface="+mn-ea"/>
        <a:cs typeface="+mn-cs"/>
        <a:sym typeface="Constantia"/>
      </a:defRPr>
    </a:lvl3pPr>
    <a:lvl4pPr indent="685800" latinLnBrk="0">
      <a:defRPr sz="1200">
        <a:latin typeface="+mn-lt"/>
        <a:ea typeface="+mn-ea"/>
        <a:cs typeface="+mn-cs"/>
        <a:sym typeface="Constantia"/>
      </a:defRPr>
    </a:lvl4pPr>
    <a:lvl5pPr indent="914400" latinLnBrk="0">
      <a:defRPr sz="1200">
        <a:latin typeface="+mn-lt"/>
        <a:ea typeface="+mn-ea"/>
        <a:cs typeface="+mn-cs"/>
        <a:sym typeface="Constantia"/>
      </a:defRPr>
    </a:lvl5pPr>
    <a:lvl6pPr indent="1143000" latinLnBrk="0">
      <a:defRPr sz="1200">
        <a:latin typeface="+mn-lt"/>
        <a:ea typeface="+mn-ea"/>
        <a:cs typeface="+mn-cs"/>
        <a:sym typeface="Constantia"/>
      </a:defRPr>
    </a:lvl6pPr>
    <a:lvl7pPr indent="1371600" latinLnBrk="0">
      <a:defRPr sz="1200">
        <a:latin typeface="+mn-lt"/>
        <a:ea typeface="+mn-ea"/>
        <a:cs typeface="+mn-cs"/>
        <a:sym typeface="Constantia"/>
      </a:defRPr>
    </a:lvl7pPr>
    <a:lvl8pPr indent="1600200" latinLnBrk="0">
      <a:defRPr sz="1200">
        <a:latin typeface="+mn-lt"/>
        <a:ea typeface="+mn-ea"/>
        <a:cs typeface="+mn-cs"/>
        <a:sym typeface="Constantia"/>
      </a:defRPr>
    </a:lvl8pPr>
    <a:lvl9pPr indent="1828800" latinLnBrk="0">
      <a:defRPr sz="1200">
        <a:latin typeface="+mn-lt"/>
        <a:ea typeface="+mn-ea"/>
        <a:cs typeface="+mn-cs"/>
        <a:sym typeface="Constanti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426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gradFill flip="none" rotWithShape="1">
          <a:gsLst>
            <a:gs pos="0">
              <a:srgbClr val="42A1D9"/>
            </a:gs>
            <a:gs pos="25000">
              <a:srgbClr val="4499C9"/>
            </a:gs>
            <a:gs pos="100000">
              <a:srgbClr val="002A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 del título"/>
          <p:cNvSpPr txBox="1">
            <a:spLocks noGrp="1"/>
          </p:cNvSpPr>
          <p:nvPr>
            <p:ph type="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</p:spPr>
        <p:txBody>
          <a:bodyPr/>
          <a:lstStyle>
            <a:lvl1pPr algn="r">
              <a:defRPr sz="5600" b="1">
                <a:solidFill>
                  <a:srgbClr val="4DE1EA"/>
                </a:solidFill>
                <a:effectLst>
                  <a:outerShdw blurRad="38100" dist="25400" dir="5400000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33400" y="3228536"/>
            <a:ext cx="7854696" cy="1752601"/>
          </a:xfrm>
          <a:prstGeom prst="rect">
            <a:avLst/>
          </a:prstGeom>
        </p:spPr>
        <p:txBody>
          <a:bodyPr lIns="0" tIns="0" rIns="0" bIns="0"/>
          <a:lstStyle>
            <a:lvl1pPr marL="0" marR="45719" indent="0" algn="r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 marL="0" marR="45719" indent="457200" algn="r">
              <a:buClrTx/>
              <a:buSzTx/>
              <a:buNone/>
              <a:defRPr>
                <a:solidFill>
                  <a:srgbClr val="FFFFFF"/>
                </a:solidFill>
              </a:defRPr>
            </a:lvl2pPr>
            <a:lvl3pPr marL="0" marR="45719" indent="914400" algn="r">
              <a:buClrTx/>
              <a:buSzTx/>
              <a:buNone/>
              <a:defRPr>
                <a:solidFill>
                  <a:srgbClr val="FFFFFF"/>
                </a:solidFill>
              </a:defRPr>
            </a:lvl3pPr>
            <a:lvl4pPr marL="0" marR="45719" indent="1371600" algn="r">
              <a:buClrTx/>
              <a:buSzTx/>
              <a:buNone/>
              <a:defRPr>
                <a:solidFill>
                  <a:srgbClr val="FFFFFF"/>
                </a:solidFill>
              </a:defRPr>
            </a:lvl4pPr>
            <a:lvl5pPr marL="0" marR="45719" indent="1828800" algn="r">
              <a:buClrTx/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1EAED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6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bg>
      <p:bgPr>
        <a:gradFill flip="none" rotWithShape="1">
          <a:gsLst>
            <a:gs pos="0">
              <a:srgbClr val="42A1D9"/>
            </a:gs>
            <a:gs pos="25000">
              <a:srgbClr val="4499C9"/>
            </a:gs>
            <a:gs pos="100000">
              <a:srgbClr val="002A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o del título"/>
          <p:cNvSpPr txBox="1">
            <a:spLocks noGrp="1"/>
          </p:cNvSpPr>
          <p:nvPr>
            <p:ph type="title"/>
          </p:nvPr>
        </p:nvSpPr>
        <p:spPr>
          <a:xfrm>
            <a:off x="530351" y="1316736"/>
            <a:ext cx="7772401" cy="1362456"/>
          </a:xfrm>
          <a:prstGeom prst="rect">
            <a:avLst/>
          </a:prstGeom>
        </p:spPr>
        <p:txBody>
          <a:bodyPr/>
          <a:lstStyle>
            <a:lvl1pPr>
              <a:defRPr sz="5600" b="1">
                <a:solidFill>
                  <a:srgbClr val="4BE4AD"/>
                </a:solidFill>
                <a:effectLst>
                  <a:outerShdw blurRad="38100" dist="25400" dir="5400000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t>Texto del título</a:t>
            </a:r>
          </a:p>
        </p:txBody>
      </p:sp>
      <p:sp>
        <p:nvSpPr>
          <p:cNvPr id="3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0351" y="2704663"/>
            <a:ext cx="7772401" cy="15097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1pPr>
            <a:lvl2pPr marL="0" indent="393192">
              <a:spcBef>
                <a:spcPts val="5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2pPr>
            <a:lvl3pPr marL="0" indent="667511">
              <a:spcBef>
                <a:spcPts val="5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3pPr>
            <a:lvl4pPr marL="0" indent="978408">
              <a:spcBef>
                <a:spcPts val="5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4pPr>
            <a:lvl5pPr marL="0" indent="1252727">
              <a:spcBef>
                <a:spcPts val="5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1EAED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920084"/>
            <a:ext cx="4038600" cy="4434842"/>
          </a:xfrm>
          <a:prstGeom prst="rect">
            <a:avLst/>
          </a:prstGeom>
        </p:spPr>
        <p:txBody>
          <a:bodyPr/>
          <a:lstStyle>
            <a:lvl3pPr marL="988466" indent="-320954"/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855247"/>
            <a:ext cx="4040188" cy="65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500"/>
              </a:spcBef>
              <a:buClrTx/>
              <a:buSzTx/>
              <a:buNone/>
              <a:defRPr sz="2400" b="1">
                <a:solidFill>
                  <a:srgbClr val="04617B"/>
                </a:solidFill>
              </a:defRPr>
            </a:lvl1pPr>
            <a:lvl2pPr marL="0" indent="393192">
              <a:spcBef>
                <a:spcPts val="500"/>
              </a:spcBef>
              <a:buClrTx/>
              <a:buSzTx/>
              <a:buNone/>
              <a:defRPr sz="2400" b="1">
                <a:solidFill>
                  <a:srgbClr val="04617B"/>
                </a:solidFill>
              </a:defRPr>
            </a:lvl2pPr>
            <a:lvl3pPr marL="0" indent="667511">
              <a:spcBef>
                <a:spcPts val="500"/>
              </a:spcBef>
              <a:buClrTx/>
              <a:buSzTx/>
              <a:buNone/>
              <a:defRPr sz="2400" b="1">
                <a:solidFill>
                  <a:srgbClr val="04617B"/>
                </a:solidFill>
              </a:defRPr>
            </a:lvl3pPr>
            <a:lvl4pPr marL="0" indent="978408">
              <a:spcBef>
                <a:spcPts val="500"/>
              </a:spcBef>
              <a:buClrTx/>
              <a:buSzTx/>
              <a:buNone/>
              <a:defRPr sz="2400" b="1">
                <a:solidFill>
                  <a:srgbClr val="04617B"/>
                </a:solidFill>
              </a:defRPr>
            </a:lvl4pPr>
            <a:lvl5pPr marL="0" indent="1252727">
              <a:spcBef>
                <a:spcPts val="500"/>
              </a:spcBef>
              <a:buClrTx/>
              <a:buSzTx/>
              <a:buNone/>
              <a:defRPr sz="2400" b="1">
                <a:solidFill>
                  <a:srgbClr val="04617B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45025" y="1859757"/>
            <a:ext cx="4041775" cy="65484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>
              <a:spcBef>
                <a:spcPts val="500"/>
              </a:spcBef>
              <a:buClrTx/>
              <a:buSzTx/>
              <a:buNone/>
              <a:defRPr sz="2400" b="1">
                <a:solidFill>
                  <a:srgbClr val="04617B"/>
                </a:solidFill>
              </a:defRPr>
            </a:pPr>
            <a:endParaRPr/>
          </a:p>
        </p:txBody>
      </p:sp>
      <p:sp>
        <p:nvSpPr>
          <p:cNvPr id="5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305800" cy="11430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Texto del título</a:t>
            </a:r>
          </a:p>
        </p:txBody>
      </p:sp>
      <p:sp>
        <p:nvSpPr>
          <p:cNvPr id="6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o del título"/>
          <p:cNvSpPr txBox="1">
            <a:spLocks noGrp="1"/>
          </p:cNvSpPr>
          <p:nvPr>
            <p:ph type="title"/>
          </p:nvPr>
        </p:nvSpPr>
        <p:spPr>
          <a:xfrm>
            <a:off x="685800" y="514351"/>
            <a:ext cx="2743200" cy="116205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t>Texto del título</a:t>
            </a:r>
          </a:p>
        </p:txBody>
      </p:sp>
      <p:sp>
        <p:nvSpPr>
          <p:cNvPr id="78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</p:spPr>
        <p:txBody>
          <a:bodyPr lIns="18288" tIns="18288" rIns="18288" bIns="18288"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64008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188719">
              <a:spcBef>
                <a:spcPts val="300"/>
              </a:spcBef>
              <a:buClrTx/>
              <a:buSzTx/>
              <a:buNone/>
              <a:defRPr sz="1400"/>
            </a:lvl4pPr>
            <a:lvl5pPr marL="0" indent="1463039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한쪽 모서리는 잘리고 다른 쪽 모서리는 둥근 사각형 8"/>
          <p:cNvSpPr/>
          <p:nvPr/>
        </p:nvSpPr>
        <p:spPr>
          <a:xfrm rot="420000" flipV="1">
            <a:off x="3165753" y="1108076"/>
            <a:ext cx="5257801" cy="411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984" y="0"/>
                </a:lnTo>
                <a:lnTo>
                  <a:pt x="21600" y="788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>
            <a:solidFill>
              <a:srgbClr val="C0C0C0"/>
            </a:solidFill>
          </a:ln>
          <a:effectLst>
            <a:outerShdw blurRad="63500" dist="38500" dir="7500000" rotWithShape="0">
              <a:srgbClr val="000000">
                <a:alpha val="2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87" name="직각 삼각형 11"/>
          <p:cNvSpPr/>
          <p:nvPr/>
        </p:nvSpPr>
        <p:spPr>
          <a:xfrm rot="420000" flipV="1">
            <a:off x="8004133" y="5359768"/>
            <a:ext cx="155449" cy="155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bevel/>
          </a:ln>
          <a:effectLst>
            <a:outerShdw blurRad="25400" dist="6350" dir="12900000" rotWithShape="0">
              <a:srgbClr val="000000">
                <a:alpha val="47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88" name="Texto del título"/>
          <p:cNvSpPr txBox="1">
            <a:spLocks noGrp="1"/>
          </p:cNvSpPr>
          <p:nvPr>
            <p:ph type="title"/>
          </p:nvPr>
        </p:nvSpPr>
        <p:spPr>
          <a:xfrm>
            <a:off x="609600" y="1176995"/>
            <a:ext cx="2212849" cy="1582623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609600" y="2828785"/>
            <a:ext cx="2209800" cy="21793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ClrTx/>
              <a:buSzTx/>
              <a:buNone/>
              <a:defRPr sz="1300"/>
            </a:lvl1pPr>
            <a:lvl2pPr>
              <a:spcBef>
                <a:spcPts val="200"/>
              </a:spcBef>
              <a:buClrTx/>
              <a:defRPr sz="1300"/>
            </a:lvl2pPr>
            <a:lvl3pPr marL="988466" indent="-320954">
              <a:spcBef>
                <a:spcPts val="200"/>
              </a:spcBef>
              <a:buClrTx/>
              <a:defRPr sz="1300"/>
            </a:lvl3pPr>
            <a:lvl4pPr>
              <a:spcBef>
                <a:spcPts val="200"/>
              </a:spcBef>
              <a:buClrTx/>
              <a:defRPr sz="1300"/>
            </a:lvl4pPr>
            <a:lvl5pPr marL="1556511" indent="-303783">
              <a:spcBef>
                <a:spcPts val="200"/>
              </a:spcBef>
              <a:buClrTx/>
              <a:defRPr sz="13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그림 개체 틀 2"/>
          <p:cNvSpPr>
            <a:spLocks noGrp="1"/>
          </p:cNvSpPr>
          <p:nvPr>
            <p:ph type="pic" sz="half" idx="13"/>
          </p:nvPr>
        </p:nvSpPr>
        <p:spPr>
          <a:xfrm rot="420000">
            <a:off x="3485793" y="1199516"/>
            <a:ext cx="4617721" cy="3931922"/>
          </a:xfrm>
          <a:prstGeom prst="rect">
            <a:avLst/>
          </a:prstGeom>
          <a:ln w="3175" cap="rnd">
            <a:solidFill>
              <a:srgbClr val="C0C0C0"/>
            </a:solidFill>
            <a:round/>
          </a:ln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91" name="자유형 9"/>
          <p:cNvSpPr/>
          <p:nvPr/>
        </p:nvSpPr>
        <p:spPr>
          <a:xfrm flipV="1">
            <a:off x="-9525" y="5816599"/>
            <a:ext cx="9163051" cy="104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739E">
                  <a:alpha val="45000"/>
                </a:srgbClr>
              </a:gs>
              <a:gs pos="100000">
                <a:srgbClr val="00C5CE">
                  <a:alpha val="5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92" name="자유형 10"/>
          <p:cNvSpPr/>
          <p:nvPr/>
        </p:nvSpPr>
        <p:spPr>
          <a:xfrm flipV="1">
            <a:off x="4381500" y="6250788"/>
            <a:ext cx="4762501" cy="60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FA6">
                  <a:alpha val="30000"/>
                </a:srgbClr>
              </a:gs>
              <a:gs pos="80000">
                <a:srgbClr val="008ABE">
                  <a:alpha val="4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9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6"/>
          <p:cNvSpPr/>
          <p:nvPr/>
        </p:nvSpPr>
        <p:spPr>
          <a:xfrm>
            <a:off x="-9525" y="-7144"/>
            <a:ext cx="9163051" cy="104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739E">
                  <a:alpha val="45000"/>
                </a:srgbClr>
              </a:gs>
              <a:gs pos="100000">
                <a:srgbClr val="00C5CE">
                  <a:alpha val="5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" name="자유형 7"/>
          <p:cNvSpPr/>
          <p:nvPr/>
        </p:nvSpPr>
        <p:spPr>
          <a:xfrm>
            <a:off x="4381500" y="-7145"/>
            <a:ext cx="4762501" cy="60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FA6">
                  <a:alpha val="30000"/>
                </a:srgbClr>
              </a:gs>
              <a:gs pos="80000">
                <a:srgbClr val="008ABE">
                  <a:alpha val="4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6" name="그룹 1"/>
          <p:cNvGrpSpPr/>
          <p:nvPr/>
        </p:nvGrpSpPr>
        <p:grpSpPr>
          <a:xfrm>
            <a:off x="-29295" y="-16113"/>
            <a:ext cx="9197180" cy="1058653"/>
            <a:chOff x="0" y="0"/>
            <a:chExt cx="9197178" cy="1058652"/>
          </a:xfrm>
        </p:grpSpPr>
        <p:sp>
          <p:nvSpPr>
            <p:cNvPr id="4" name="자유형 11"/>
            <p:cNvSpPr/>
            <p:nvPr/>
          </p:nvSpPr>
          <p:spPr>
            <a:xfrm rot="21435692">
              <a:off x="9616" y="218536"/>
              <a:ext cx="9163051" cy="62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0" extrusionOk="0">
                  <a:moveTo>
                    <a:pt x="0" y="19778"/>
                  </a:moveTo>
                  <a:cubicBezTo>
                    <a:pt x="1055" y="15110"/>
                    <a:pt x="3454" y="5630"/>
                    <a:pt x="6017" y="5774"/>
                  </a:cubicBezTo>
                  <a:cubicBezTo>
                    <a:pt x="8581" y="5917"/>
                    <a:pt x="12783" y="21600"/>
                    <a:pt x="15380" y="20638"/>
                  </a:cubicBezTo>
                  <a:cubicBezTo>
                    <a:pt x="17978" y="19675"/>
                    <a:pt x="20305" y="4300"/>
                    <a:pt x="21600" y="0"/>
                  </a:cubicBezTo>
                </a:path>
              </a:pathLst>
            </a:custGeom>
            <a:noFill/>
            <a:ln w="10795" cap="flat">
              <a:solidFill>
                <a:srgbClr val="05A0BE">
                  <a:alpha val="7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" name="자유형 12"/>
            <p:cNvSpPr/>
            <p:nvPr/>
          </p:nvSpPr>
          <p:spPr>
            <a:xfrm rot="21435692">
              <a:off x="14474" y="291986"/>
              <a:ext cx="9175813" cy="507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extrusionOk="0">
                  <a:moveTo>
                    <a:pt x="0" y="18514"/>
                  </a:moveTo>
                  <a:cubicBezTo>
                    <a:pt x="1023" y="16364"/>
                    <a:pt x="3563" y="5413"/>
                    <a:pt x="6136" y="5767"/>
                  </a:cubicBezTo>
                  <a:cubicBezTo>
                    <a:pt x="8710" y="6121"/>
                    <a:pt x="12864" y="21600"/>
                    <a:pt x="15441" y="20639"/>
                  </a:cubicBezTo>
                  <a:cubicBezTo>
                    <a:pt x="18019" y="19678"/>
                    <a:pt x="20319" y="430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8B6BA">
                  <a:alpha val="7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7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8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935479"/>
            <a:ext cx="8229600" cy="438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521700" y="6518275"/>
            <a:ext cx="165101" cy="203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74320" marR="0" indent="-2743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95000"/>
        <a:buFontTx/>
        <a:buChar char="●"/>
        <a:tabLst/>
        <a:defRPr sz="2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1pPr>
      <a:lvl2pPr marL="660654" marR="0" indent="-267461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85000"/>
        <a:buFontTx/>
        <a:buChar char="●"/>
        <a:tabLst/>
        <a:defRPr sz="2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2pPr>
      <a:lvl3pPr marL="973182" marR="0" indent="-30567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70000"/>
        <a:buFontTx/>
        <a:buChar char="●"/>
        <a:tabLst/>
        <a:defRPr sz="2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3pPr>
      <a:lvl4pPr marL="1282191" marR="0" indent="-30378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65000"/>
        <a:buFontTx/>
        <a:buChar char="●"/>
        <a:tabLst/>
        <a:defRPr sz="2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4pPr>
      <a:lvl5pPr marL="1594484" marR="0" indent="-341756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65000"/>
        <a:buFontTx/>
        <a:buChar char="●"/>
        <a:tabLst/>
        <a:defRPr sz="2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5pPr>
      <a:lvl6pPr marL="1830832" marR="0" indent="-30378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80000"/>
        <a:buFontTx/>
        <a:buChar char="●"/>
        <a:tabLst/>
        <a:defRPr sz="2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6pPr>
      <a:lvl7pPr marL="2034539" marR="0" indent="-29717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80000"/>
        <a:buFontTx/>
        <a:buChar char="●"/>
        <a:tabLst/>
        <a:defRPr sz="2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7pPr>
      <a:lvl8pPr marL="2308860" marR="0" indent="-29717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8pPr>
      <a:lvl9pPr marL="2625634" marR="0" indent="-33963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1"/>
          <p:cNvSpPr txBox="1">
            <a:spLocks noGrp="1"/>
          </p:cNvSpPr>
          <p:nvPr>
            <p:ph type="ctrTitle"/>
          </p:nvPr>
        </p:nvSpPr>
        <p:spPr>
          <a:xfrm>
            <a:off x="533400" y="722810"/>
            <a:ext cx="7851648" cy="24775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i="1"/>
            </a:pPr>
            <a:r>
              <a:rPr dirty="0"/>
              <a:t>(</a:t>
            </a:r>
            <a:r>
              <a:rPr lang="en-US" dirty="0"/>
              <a:t>Adventist-Hymnal</a:t>
            </a:r>
            <a:r>
              <a:rPr dirty="0"/>
              <a:t>) </a:t>
            </a:r>
            <a:r>
              <a:rPr lang="es-CL" i="0" dirty="0"/>
              <a:t>App </a:t>
            </a:r>
            <a:r>
              <a:rPr lang="en-US" i="0" dirty="0"/>
              <a:t>to</a:t>
            </a:r>
            <a:r>
              <a:rPr lang="es-CL" i="0" dirty="0"/>
              <a:t> </a:t>
            </a:r>
            <a:r>
              <a:rPr lang="en-US" i="0" dirty="0"/>
              <a:t>read</a:t>
            </a:r>
            <a:r>
              <a:rPr lang="es-CL" i="0" dirty="0"/>
              <a:t> </a:t>
            </a:r>
            <a:r>
              <a:rPr lang="en-US" i="0" dirty="0"/>
              <a:t>the</a:t>
            </a:r>
            <a:r>
              <a:rPr lang="es-CL" i="0" dirty="0"/>
              <a:t> </a:t>
            </a:r>
            <a:r>
              <a:rPr lang="en-US" i="0" dirty="0"/>
              <a:t>Adventist</a:t>
            </a:r>
            <a:r>
              <a:rPr lang="es-CL" i="0" dirty="0"/>
              <a:t> </a:t>
            </a:r>
            <a:r>
              <a:rPr lang="en-US" i="0" dirty="0"/>
              <a:t>hymnal</a:t>
            </a:r>
            <a:r>
              <a:rPr lang="es-CL" i="0" dirty="0"/>
              <a:t> </a:t>
            </a:r>
            <a:r>
              <a:rPr lang="en-US" i="0" dirty="0"/>
              <a:t>on</a:t>
            </a:r>
            <a:r>
              <a:rPr lang="es-CL" dirty="0"/>
              <a:t> </a:t>
            </a:r>
            <a:r>
              <a:rPr lang="en-US" dirty="0"/>
              <a:t>your</a:t>
            </a:r>
            <a:r>
              <a:rPr lang="es-CL" dirty="0"/>
              <a:t> </a:t>
            </a:r>
            <a:r>
              <a:rPr lang="en-US" dirty="0"/>
              <a:t>device</a:t>
            </a:r>
            <a:endParaRPr lang="en-US" i="0" dirty="0"/>
          </a:p>
        </p:txBody>
      </p:sp>
      <p:sp>
        <p:nvSpPr>
          <p:cNvPr id="106" name="부제목 2"/>
          <p:cNvSpPr txBox="1">
            <a:spLocks noGrp="1"/>
          </p:cNvSpPr>
          <p:nvPr>
            <p:ph type="subTitle" sz="half" idx="1"/>
          </p:nvPr>
        </p:nvSpPr>
        <p:spPr>
          <a:xfrm>
            <a:off x="533400" y="3228536"/>
            <a:ext cx="7854696" cy="1752601"/>
          </a:xfrm>
          <a:prstGeom prst="rect">
            <a:avLst/>
          </a:prstGeom>
        </p:spPr>
        <p:txBody>
          <a:bodyPr/>
          <a:lstStyle/>
          <a:p>
            <a:r>
              <a:rPr dirty="0"/>
              <a:t>(</a:t>
            </a:r>
            <a:r>
              <a:rPr lang="es-CL" dirty="0"/>
              <a:t>Isaac Rebolledo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Menu &amp; function description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B6895F-946F-4C73-A921-B3ACFFF6A0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03" y="2544723"/>
            <a:ext cx="5879761" cy="3307366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688CFC4-3C4C-4E6F-8A1F-2805C0F59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10594"/>
              </p:ext>
            </p:extLst>
          </p:nvPr>
        </p:nvGraphicFramePr>
        <p:xfrm>
          <a:off x="6006443" y="2373803"/>
          <a:ext cx="3071655" cy="3614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67">
                  <a:extLst>
                    <a:ext uri="{9D8B030D-6E8A-4147-A177-3AD203B41FA5}">
                      <a16:colId xmlns:a16="http://schemas.microsoft.com/office/drawing/2014/main" val="3667702099"/>
                    </a:ext>
                  </a:extLst>
                </a:gridCol>
                <a:gridCol w="820396">
                  <a:extLst>
                    <a:ext uri="{9D8B030D-6E8A-4147-A177-3AD203B41FA5}">
                      <a16:colId xmlns:a16="http://schemas.microsoft.com/office/drawing/2014/main" val="2772267180"/>
                    </a:ext>
                  </a:extLst>
                </a:gridCol>
                <a:gridCol w="1760692">
                  <a:extLst>
                    <a:ext uri="{9D8B030D-6E8A-4147-A177-3AD203B41FA5}">
                      <a16:colId xmlns:a16="http://schemas.microsoft.com/office/drawing/2014/main" val="129324884"/>
                    </a:ext>
                  </a:extLst>
                </a:gridCol>
              </a:tblGrid>
              <a:tr h="69458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Attribute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95858"/>
                  </a:ext>
                </a:extLst>
              </a:tr>
              <a:tr h="83608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Number Tab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Open Number tab to open a hymn using the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841923"/>
                  </a:ext>
                </a:extLst>
              </a:tr>
              <a:tr h="69458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Search Tab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Open Search tab to search a hymn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166856"/>
                  </a:ext>
                </a:extLst>
              </a:tr>
              <a:tr h="69458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Settings Tab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Open Settings Tab to change configurations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9491"/>
                  </a:ext>
                </a:extLst>
              </a:tr>
              <a:tr h="69458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Versions and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Change the hymn-book to 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025582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7F38A7A6-98B3-4607-B530-F32D099C3E29}"/>
              </a:ext>
            </a:extLst>
          </p:cNvPr>
          <p:cNvSpPr/>
          <p:nvPr/>
        </p:nvSpPr>
        <p:spPr>
          <a:xfrm>
            <a:off x="1886414" y="2644170"/>
            <a:ext cx="2968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7D6474F-0D16-4C1F-91DC-7C8472E4FB82}"/>
              </a:ext>
            </a:extLst>
          </p:cNvPr>
          <p:cNvSpPr/>
          <p:nvPr/>
        </p:nvSpPr>
        <p:spPr>
          <a:xfrm>
            <a:off x="3191866" y="2644170"/>
            <a:ext cx="3481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4203A4F-682A-418F-B8D8-71ADD3DA754F}"/>
              </a:ext>
            </a:extLst>
          </p:cNvPr>
          <p:cNvSpPr/>
          <p:nvPr/>
        </p:nvSpPr>
        <p:spPr>
          <a:xfrm>
            <a:off x="2545978" y="2644170"/>
            <a:ext cx="3593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4E8C4EE-9165-4B01-95C8-F76FA92AFFB5}"/>
              </a:ext>
            </a:extLst>
          </p:cNvPr>
          <p:cNvSpPr/>
          <p:nvPr/>
        </p:nvSpPr>
        <p:spPr>
          <a:xfrm>
            <a:off x="1698702" y="3341805"/>
            <a:ext cx="3754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s-E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82173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 Policy</a:t>
            </a:r>
            <a:endParaRPr i="1" dirty="0">
              <a:solidFill>
                <a:srgbClr val="55A839"/>
              </a:solidFill>
            </a:endParaRPr>
          </a:p>
        </p:txBody>
      </p:sp>
      <p:graphicFrame>
        <p:nvGraphicFramePr>
          <p:cNvPr id="184" name="Group 33"/>
          <p:cNvGraphicFramePr/>
          <p:nvPr>
            <p:extLst>
              <p:ext uri="{D42A27DB-BD31-4B8C-83A1-F6EECF244321}">
                <p14:modId xmlns:p14="http://schemas.microsoft.com/office/powerpoint/2010/main" val="557714913"/>
              </p:ext>
            </p:extLst>
          </p:nvPr>
        </p:nvGraphicFramePr>
        <p:xfrm>
          <a:off x="539551" y="2492896"/>
          <a:ext cx="7920880" cy="17006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91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366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40404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endParaRPr dirty="0"/>
                    </a:p>
                  </a:txBody>
                  <a:tcPr marL="36000" marR="36000" marT="36000" marB="360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800">
                          <a:solidFill>
                            <a:srgbClr val="40404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endParaRPr dirty="0"/>
                    </a:p>
                  </a:txBody>
                  <a:tcPr marL="36000" marR="36000" marT="36000" marB="360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8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endParaRPr dirty="0"/>
                    </a:p>
                  </a:txBody>
                  <a:tcPr marL="36000" marR="36000" marT="36000" marB="360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Button</a:t>
                      </a:r>
                    </a:p>
                  </a:txBody>
                  <a:tcPr marL="36000" marR="36000" marT="36000" marB="3600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Action</a:t>
                      </a:r>
                    </a:p>
                  </a:txBody>
                  <a:tcPr marL="36000" marR="36000" marT="36000" marB="3600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Remarks</a:t>
                      </a:r>
                    </a:p>
                  </a:txBody>
                  <a:tcPr marL="36000" marR="36000" marT="36000" marB="3600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02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defRPr sz="1800"/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RETURN</a:t>
                      </a:r>
                    </a:p>
                  </a:txBody>
                  <a:tcPr marL="36000" marR="36000" marT="36000" marB="36000" horzOverflow="overflow">
                    <a:lnL w="3175">
                      <a:solidFill>
                        <a:srgbClr val="808080"/>
                      </a:solidFill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defRPr sz="1800"/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Move to previous page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defRPr sz="1800"/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808080"/>
                      </a:solidFill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002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defRPr sz="1800"/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EXIT</a:t>
                      </a:r>
                    </a:p>
                  </a:txBody>
                  <a:tcPr marL="36000" marR="36000" marT="36000" marB="3600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defRPr sz="1800"/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Close the app and show broadcasting channel</a:t>
                      </a:r>
                    </a:p>
                  </a:txBody>
                  <a:tcPr marL="36000" marR="36000" marT="36000" marB="3600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defRPr sz="1800"/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002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defRPr sz="1800"/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RETURN/EXIT</a:t>
                      </a:r>
                    </a:p>
                  </a:txBody>
                  <a:tcPr marL="36000" marR="36000" marT="36000" marB="3600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defRPr sz="1800"/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 case of Game App, if game is terminated, the exit popup should be displayed.</a:t>
                      </a:r>
                    </a:p>
                  </a:txBody>
                  <a:tcPr marL="36000" marR="36000" marT="36000" marB="3600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defRPr sz="1800"/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How to change languages</a:t>
            </a:r>
          </a:p>
        </p:txBody>
      </p:sp>
      <p:graphicFrame>
        <p:nvGraphicFramePr>
          <p:cNvPr id="187" name="내용 개체 틀 3"/>
          <p:cNvGraphicFramePr/>
          <p:nvPr>
            <p:extLst>
              <p:ext uri="{D42A27DB-BD31-4B8C-83A1-F6EECF244321}">
                <p14:modId xmlns:p14="http://schemas.microsoft.com/office/powerpoint/2010/main" val="82146381"/>
              </p:ext>
            </p:extLst>
          </p:nvPr>
        </p:nvGraphicFramePr>
        <p:xfrm>
          <a:off x="467543" y="1935163"/>
          <a:ext cx="8219256" cy="109530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52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14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Items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Contents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How to change languages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 i="1">
                          <a:solidFill>
                            <a:srgbClr val="55A839"/>
                          </a:solidFill>
                        </a:defRPr>
                      </a:pPr>
                      <a:r>
                        <a:rPr lang="en-US" sz="1400" b="0" i="0" u="none" strike="noStrike" cap="none" spc="0" baseline="0" noProof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To</a:t>
                      </a:r>
                      <a:r>
                        <a:rPr lang="es-CL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 </a:t>
                      </a:r>
                      <a:r>
                        <a:rPr lang="en-US" sz="1400" b="0" i="0" u="none" strike="noStrike" cap="none" spc="0" baseline="0" noProof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configurate</a:t>
                      </a:r>
                      <a:r>
                        <a:rPr lang="es-CL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 </a:t>
                      </a:r>
                      <a:r>
                        <a:rPr lang="en-US" sz="1400" b="0" i="0" u="none" strike="noStrike" cap="none" spc="0" baseline="0" noProof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the</a:t>
                      </a:r>
                      <a:r>
                        <a:rPr lang="es-CL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 </a:t>
                      </a:r>
                      <a:r>
                        <a:rPr lang="en-US" sz="1400" b="0" i="0" u="none" strike="noStrike" cap="none" spc="0" baseline="0" noProof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language</a:t>
                      </a:r>
                      <a:r>
                        <a:rPr lang="es-CL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, </a:t>
                      </a:r>
                      <a:r>
                        <a:rPr lang="en-US" sz="1400" b="0" i="0" u="none" strike="noStrike" cap="none" spc="0" baseline="0" noProof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change</a:t>
                      </a:r>
                      <a:r>
                        <a:rPr lang="es-CL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 </a:t>
                      </a:r>
                      <a:r>
                        <a:rPr lang="en-US" sz="1400" b="0" i="0" u="none" strike="noStrike" cap="none" spc="0" baseline="0" noProof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the</a:t>
                      </a:r>
                      <a:r>
                        <a:rPr lang="es-CL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 </a:t>
                      </a:r>
                      <a:r>
                        <a:rPr lang="en-US" sz="1400" b="0" i="0" u="none" strike="noStrike" cap="none" spc="0" baseline="0" noProof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language</a:t>
                      </a:r>
                      <a:r>
                        <a:rPr lang="es-CL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 </a:t>
                      </a:r>
                      <a:r>
                        <a:rPr lang="en-US" sz="1400" b="0" i="0" u="none" strike="noStrike" cap="none" spc="0" baseline="0" noProof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of</a:t>
                      </a:r>
                      <a:r>
                        <a:rPr lang="es-CL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 </a:t>
                      </a:r>
                      <a:r>
                        <a:rPr lang="en-US" sz="1400" b="0" i="0" u="none" strike="noStrike" cap="none" spc="0" baseline="0" noProof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your</a:t>
                      </a:r>
                      <a:r>
                        <a:rPr lang="es-CL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 </a:t>
                      </a:r>
                      <a:r>
                        <a:rPr lang="en-US" sz="1400" b="0" i="0" u="none" strike="noStrike" cap="none" spc="0" baseline="0" noProof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device</a:t>
                      </a:r>
                      <a:r>
                        <a:rPr lang="es-CL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onstantia"/>
                        </a:rPr>
                        <a:t>.</a:t>
                      </a:r>
                      <a:endParaRPr sz="1400" b="0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Constanti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Revision History</a:t>
            </a:r>
          </a:p>
        </p:txBody>
      </p:sp>
      <p:graphicFrame>
        <p:nvGraphicFramePr>
          <p:cNvPr id="109" name="내용 개체 틀 3"/>
          <p:cNvGraphicFramePr/>
          <p:nvPr>
            <p:extLst>
              <p:ext uri="{D42A27DB-BD31-4B8C-83A1-F6EECF244321}">
                <p14:modId xmlns:p14="http://schemas.microsoft.com/office/powerpoint/2010/main" val="3326624278"/>
              </p:ext>
            </p:extLst>
          </p:nvPr>
        </p:nvGraphicFramePr>
        <p:xfrm>
          <a:off x="457200" y="1935163"/>
          <a:ext cx="8229599" cy="11125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9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2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Version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Author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i="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r>
                        <a:rPr lang="es-CL" i="0">
                          <a:solidFill>
                            <a:schemeClr val="tx1"/>
                          </a:solidFill>
                          <a:effectLst/>
                        </a:rPr>
                        <a:t>.1</a:t>
                      </a:r>
                      <a:endParaRPr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i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es-CL" i="0" dirty="0">
                          <a:solidFill>
                            <a:schemeClr val="tx1"/>
                          </a:solidFill>
                          <a:effectLst/>
                        </a:rPr>
                        <a:t>20.06.08</a:t>
                      </a:r>
                      <a:endParaRPr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buSzPct val="100000"/>
                        <a:buFont typeface="Arial"/>
                        <a:buChar char="•"/>
                        <a:defRPr sz="1800" i="1">
                          <a:solidFill>
                            <a:srgbClr val="55A839"/>
                          </a:solidFill>
                        </a:defRPr>
                      </a:pPr>
                      <a:r>
                        <a:rPr lang="en-US" i="0" noProof="0" dirty="0">
                          <a:solidFill>
                            <a:schemeClr val="tx1"/>
                          </a:solidFill>
                          <a:effectLst/>
                        </a:rPr>
                        <a:t>First</a:t>
                      </a:r>
                      <a:r>
                        <a:rPr lang="es-CL" i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0" noProof="0" dirty="0">
                          <a:solidFill>
                            <a:schemeClr val="tx1"/>
                          </a:solidFill>
                          <a:effectLst/>
                        </a:rPr>
                        <a:t>version of the app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CL" i="0" dirty="0">
                          <a:solidFill>
                            <a:schemeClr val="tx1"/>
                          </a:solidFill>
                          <a:effectLst/>
                        </a:rPr>
                        <a:t>Isaac Rebolledo</a:t>
                      </a:r>
                      <a:endParaRPr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Contents</a:t>
            </a:r>
          </a:p>
        </p:txBody>
      </p:sp>
      <p:sp>
        <p:nvSpPr>
          <p:cNvPr id="112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935479"/>
            <a:ext cx="8229600" cy="43891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CL" dirty="0"/>
              <a:t>UI </a:t>
            </a:r>
            <a:r>
              <a:rPr lang="en-US" dirty="0"/>
              <a:t>Structure</a:t>
            </a:r>
          </a:p>
          <a:p>
            <a:r>
              <a:rPr lang="en-US" dirty="0"/>
              <a:t>Usage Scenario</a:t>
            </a:r>
          </a:p>
          <a:p>
            <a:r>
              <a:rPr lang="en-US" dirty="0"/>
              <a:t>Menu &amp; function description</a:t>
            </a:r>
          </a:p>
          <a:p>
            <a:r>
              <a:rPr dirty="0"/>
              <a:t>Key policy</a:t>
            </a:r>
            <a:endParaRPr lang="es-CL" dirty="0"/>
          </a:p>
          <a:p>
            <a:r>
              <a:rPr lang="en-US" dirty="0"/>
              <a:t>How</a:t>
            </a:r>
            <a:r>
              <a:rPr lang="es-CL" dirty="0"/>
              <a:t> </a:t>
            </a:r>
            <a:r>
              <a:rPr lang="en-US" dirty="0"/>
              <a:t>to</a:t>
            </a:r>
            <a:r>
              <a:rPr lang="es-CL" dirty="0"/>
              <a:t> </a:t>
            </a:r>
            <a:r>
              <a:rPr lang="en-US" dirty="0"/>
              <a:t>change</a:t>
            </a:r>
            <a:r>
              <a:rPr lang="es-CL" dirty="0"/>
              <a:t> </a:t>
            </a:r>
            <a:r>
              <a:rPr lang="en-US" dirty="0"/>
              <a:t>the</a:t>
            </a:r>
            <a:r>
              <a:rPr lang="es-CL" dirty="0"/>
              <a:t> </a:t>
            </a:r>
            <a:r>
              <a:rPr lang="en-US" dirty="0"/>
              <a:t>language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UI Structure</a:t>
            </a:r>
          </a:p>
        </p:txBody>
      </p:sp>
      <p:sp>
        <p:nvSpPr>
          <p:cNvPr id="115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935479"/>
            <a:ext cx="8229600" cy="43891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Whole UI Structure</a:t>
            </a:r>
            <a:endParaRPr lang="es-CL" dirty="0"/>
          </a:p>
          <a:p>
            <a:pPr lvl="1"/>
            <a:r>
              <a:rPr lang="en-US" dirty="0"/>
              <a:t>The UI has 3 main tabs</a:t>
            </a:r>
          </a:p>
          <a:p>
            <a:pPr lvl="2"/>
            <a:r>
              <a:rPr lang="en-US" dirty="0"/>
              <a:t>Tab 1: Open hymn from the number</a:t>
            </a:r>
          </a:p>
          <a:p>
            <a:pPr lvl="2"/>
            <a:r>
              <a:rPr lang="en-US" dirty="0"/>
              <a:t>Tab 2: Search the hymn by title, number or content.</a:t>
            </a:r>
          </a:p>
          <a:p>
            <a:pPr lvl="2"/>
            <a:r>
              <a:rPr lang="en-US" dirty="0"/>
              <a:t>Tab 3: Configurate the version of the Hymn-book.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UI structure</a:t>
            </a:r>
            <a:endParaRPr i="1" dirty="0">
              <a:solidFill>
                <a:srgbClr val="55A839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BB79D7-EE92-48E2-9E81-2BB980D791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3" y="1986130"/>
            <a:ext cx="6405054" cy="43972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Usage Scenario</a:t>
            </a:r>
          </a:p>
        </p:txBody>
      </p:sp>
      <p:sp>
        <p:nvSpPr>
          <p:cNvPr id="172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935479"/>
            <a:ext cx="8229600" cy="438912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defRPr i="1">
                <a:solidFill>
                  <a:srgbClr val="55A839"/>
                </a:solidFill>
              </a:defRPr>
            </a:pPr>
            <a:r>
              <a:rPr lang="es-CL" dirty="0">
                <a:solidFill>
                  <a:schemeClr val="tx1"/>
                </a:solidFill>
              </a:rPr>
              <a:t>Open </a:t>
            </a:r>
            <a:r>
              <a:rPr lang="en-US" dirty="0">
                <a:solidFill>
                  <a:schemeClr val="tx1"/>
                </a:solidFill>
              </a:rPr>
              <a:t>hymn</a:t>
            </a:r>
            <a:r>
              <a:rPr lang="es-CL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using</a:t>
            </a:r>
            <a:r>
              <a:rPr lang="es-CL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number</a:t>
            </a:r>
          </a:p>
          <a:p>
            <a:pPr marL="907543" lvl="1" indent="-514350">
              <a:buFont typeface="+mj-lt"/>
              <a:buAutoNum type="arabicPeriod"/>
              <a:defRPr i="1">
                <a:solidFill>
                  <a:srgbClr val="55A83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Open the app</a:t>
            </a:r>
          </a:p>
          <a:p>
            <a:pPr marL="907543" lvl="1" indent="-514350">
              <a:buFont typeface="+mj-lt"/>
              <a:buAutoNum type="arabicPeriod"/>
              <a:defRPr i="1">
                <a:solidFill>
                  <a:srgbClr val="55A83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Introduce the hymn number you want to open</a:t>
            </a:r>
          </a:p>
          <a:p>
            <a:pPr marL="907543" lvl="1" indent="-514350">
              <a:buFont typeface="+mj-lt"/>
              <a:buAutoNum type="arabicPeriod"/>
              <a:defRPr i="1">
                <a:solidFill>
                  <a:srgbClr val="55A83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Tap on “Open”.</a:t>
            </a:r>
          </a:p>
          <a:p>
            <a:pPr>
              <a:defRPr i="1">
                <a:solidFill>
                  <a:srgbClr val="55A83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Open hymn using the search page</a:t>
            </a:r>
          </a:p>
          <a:p>
            <a:pPr marL="907543" lvl="1" indent="-514350">
              <a:buFont typeface="+mj-lt"/>
              <a:buAutoNum type="arabicPeriod"/>
              <a:defRPr i="1">
                <a:solidFill>
                  <a:srgbClr val="55A83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Open the app</a:t>
            </a:r>
          </a:p>
          <a:p>
            <a:pPr marL="907543" lvl="1" indent="-514350">
              <a:buFont typeface="+mj-lt"/>
              <a:buAutoNum type="arabicPeriod"/>
              <a:defRPr i="1">
                <a:solidFill>
                  <a:srgbClr val="55A83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Go to SerachTab</a:t>
            </a:r>
          </a:p>
          <a:p>
            <a:pPr marL="907543" lvl="1" indent="-514350">
              <a:buFont typeface="+mj-lt"/>
              <a:buAutoNum type="arabicPeriod"/>
              <a:defRPr i="1">
                <a:solidFill>
                  <a:srgbClr val="55A83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Introduce a query to search (number, o word)</a:t>
            </a:r>
          </a:p>
          <a:p>
            <a:pPr marL="907543" lvl="1" indent="-514350">
              <a:buFont typeface="+mj-lt"/>
              <a:buAutoNum type="arabicPeriod"/>
              <a:defRPr i="1">
                <a:solidFill>
                  <a:srgbClr val="55A83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Tap on the hymn you want to open.</a:t>
            </a:r>
          </a:p>
          <a:p>
            <a:pPr marL="521209" indent="-514350">
              <a:defRPr i="1">
                <a:solidFill>
                  <a:srgbClr val="55A83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Change Hymn-book</a:t>
            </a:r>
          </a:p>
          <a:p>
            <a:pPr marL="907543" lvl="1" indent="-514350">
              <a:buFont typeface="+mj-lt"/>
              <a:buAutoNum type="arabicPeriod"/>
              <a:defRPr i="1">
                <a:solidFill>
                  <a:srgbClr val="55A83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Open the app</a:t>
            </a:r>
          </a:p>
          <a:p>
            <a:pPr marL="907543" lvl="1" indent="-514350">
              <a:buFont typeface="+mj-lt"/>
              <a:buAutoNum type="arabicPeriod"/>
              <a:defRPr i="1">
                <a:solidFill>
                  <a:srgbClr val="55A83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Go to ConfigurationTab</a:t>
            </a:r>
          </a:p>
          <a:p>
            <a:pPr marL="907543" lvl="1" indent="-514350">
              <a:buFont typeface="+mj-lt"/>
              <a:buAutoNum type="arabicPeriod"/>
              <a:defRPr i="1">
                <a:solidFill>
                  <a:srgbClr val="55A83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Tap on “Versions and languages”</a:t>
            </a:r>
          </a:p>
          <a:p>
            <a:pPr marL="907543" lvl="1" indent="-514350">
              <a:buFont typeface="+mj-lt"/>
              <a:buAutoNum type="arabicPeriod"/>
              <a:defRPr i="1">
                <a:solidFill>
                  <a:srgbClr val="55A83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Select the hymnbook you want to use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Usage Scenario</a:t>
            </a:r>
            <a:endParaRPr i="1" dirty="0">
              <a:solidFill>
                <a:srgbClr val="55A839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6ABFAA-E431-4D34-912E-5E62E8F9A1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" y="2146845"/>
            <a:ext cx="9079255" cy="37000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Menu &amp; function description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B6895F-946F-4C73-A921-B3ACFFF6A0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03" y="2544723"/>
            <a:ext cx="5879761" cy="3307366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688CFC4-3C4C-4E6F-8A1F-2805C0F59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16928"/>
              </p:ext>
            </p:extLst>
          </p:nvPr>
        </p:nvGraphicFramePr>
        <p:xfrm>
          <a:off x="6006443" y="2373803"/>
          <a:ext cx="3071655" cy="4309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67">
                  <a:extLst>
                    <a:ext uri="{9D8B030D-6E8A-4147-A177-3AD203B41FA5}">
                      <a16:colId xmlns:a16="http://schemas.microsoft.com/office/drawing/2014/main" val="3667702099"/>
                    </a:ext>
                  </a:extLst>
                </a:gridCol>
                <a:gridCol w="820396">
                  <a:extLst>
                    <a:ext uri="{9D8B030D-6E8A-4147-A177-3AD203B41FA5}">
                      <a16:colId xmlns:a16="http://schemas.microsoft.com/office/drawing/2014/main" val="2772267180"/>
                    </a:ext>
                  </a:extLst>
                </a:gridCol>
                <a:gridCol w="1760692">
                  <a:extLst>
                    <a:ext uri="{9D8B030D-6E8A-4147-A177-3AD203B41FA5}">
                      <a16:colId xmlns:a16="http://schemas.microsoft.com/office/drawing/2014/main" val="129324884"/>
                    </a:ext>
                  </a:extLst>
                </a:gridCol>
              </a:tblGrid>
              <a:tr h="69458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Attribute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95858"/>
                  </a:ext>
                </a:extLst>
              </a:tr>
              <a:tr h="83608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Number Tab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Open Number tab to open a hymn using the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841923"/>
                  </a:ext>
                </a:extLst>
              </a:tr>
              <a:tr h="69458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Search Tab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Open Search tab to search a hymn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166856"/>
                  </a:ext>
                </a:extLst>
              </a:tr>
              <a:tr h="69458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Settings Tab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Open Settings Tab to change configurations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9491"/>
                  </a:ext>
                </a:extLst>
              </a:tr>
              <a:tr h="69458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Number 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To Introduce the Hymn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025582"/>
                  </a:ext>
                </a:extLst>
              </a:tr>
              <a:tr h="69458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Open Hymn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Open the hymn of the hymn number introduced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357134"/>
                  </a:ext>
                </a:extLst>
              </a:tr>
            </a:tbl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AA4E36F0-599F-4706-A3C7-DFA0F35BE4BB}"/>
              </a:ext>
            </a:extLst>
          </p:cNvPr>
          <p:cNvSpPr/>
          <p:nvPr/>
        </p:nvSpPr>
        <p:spPr>
          <a:xfrm>
            <a:off x="2060291" y="3266837"/>
            <a:ext cx="3754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F38A7A6-98B3-4607-B530-F32D099C3E29}"/>
              </a:ext>
            </a:extLst>
          </p:cNvPr>
          <p:cNvSpPr/>
          <p:nvPr/>
        </p:nvSpPr>
        <p:spPr>
          <a:xfrm>
            <a:off x="1886414" y="2644170"/>
            <a:ext cx="2968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7D6474F-0D16-4C1F-91DC-7C8472E4FB82}"/>
              </a:ext>
            </a:extLst>
          </p:cNvPr>
          <p:cNvSpPr/>
          <p:nvPr/>
        </p:nvSpPr>
        <p:spPr>
          <a:xfrm>
            <a:off x="3191866" y="2644170"/>
            <a:ext cx="3481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4203A4F-682A-418F-B8D8-71ADD3DA754F}"/>
              </a:ext>
            </a:extLst>
          </p:cNvPr>
          <p:cNvSpPr/>
          <p:nvPr/>
        </p:nvSpPr>
        <p:spPr>
          <a:xfrm>
            <a:off x="2545978" y="2644170"/>
            <a:ext cx="3593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4E8C4EE-9165-4B01-95C8-F76FA92AFFB5}"/>
              </a:ext>
            </a:extLst>
          </p:cNvPr>
          <p:cNvSpPr/>
          <p:nvPr/>
        </p:nvSpPr>
        <p:spPr>
          <a:xfrm>
            <a:off x="3540039" y="3200400"/>
            <a:ext cx="3561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Menu &amp; function description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B6895F-946F-4C73-A921-B3ACFFF6A0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" y="2544723"/>
            <a:ext cx="5879763" cy="3307366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688CFC4-3C4C-4E6F-8A1F-2805C0F59602}"/>
              </a:ext>
            </a:extLst>
          </p:cNvPr>
          <p:cNvGraphicFramePr>
            <a:graphicFrameLocks noGrp="1"/>
          </p:cNvGraphicFramePr>
          <p:nvPr/>
        </p:nvGraphicFramePr>
        <p:xfrm>
          <a:off x="6006443" y="2373803"/>
          <a:ext cx="3071655" cy="4309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67">
                  <a:extLst>
                    <a:ext uri="{9D8B030D-6E8A-4147-A177-3AD203B41FA5}">
                      <a16:colId xmlns:a16="http://schemas.microsoft.com/office/drawing/2014/main" val="3667702099"/>
                    </a:ext>
                  </a:extLst>
                </a:gridCol>
                <a:gridCol w="820396">
                  <a:extLst>
                    <a:ext uri="{9D8B030D-6E8A-4147-A177-3AD203B41FA5}">
                      <a16:colId xmlns:a16="http://schemas.microsoft.com/office/drawing/2014/main" val="2772267180"/>
                    </a:ext>
                  </a:extLst>
                </a:gridCol>
                <a:gridCol w="1760692">
                  <a:extLst>
                    <a:ext uri="{9D8B030D-6E8A-4147-A177-3AD203B41FA5}">
                      <a16:colId xmlns:a16="http://schemas.microsoft.com/office/drawing/2014/main" val="129324884"/>
                    </a:ext>
                  </a:extLst>
                </a:gridCol>
              </a:tblGrid>
              <a:tr h="69458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Attribute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95858"/>
                  </a:ext>
                </a:extLst>
              </a:tr>
              <a:tr h="83608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Number Tab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Open Number tab to open a hymn using the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841923"/>
                  </a:ext>
                </a:extLst>
              </a:tr>
              <a:tr h="69458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Search Tab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Open Search tab to search a hymn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166856"/>
                  </a:ext>
                </a:extLst>
              </a:tr>
              <a:tr h="69458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Settings Tab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Open Settings Tab to change configurations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9491"/>
                  </a:ext>
                </a:extLst>
              </a:tr>
              <a:tr h="69458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Search 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Search hymn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025582"/>
                  </a:ext>
                </a:extLst>
              </a:tr>
              <a:tr h="69458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Hymn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Hymn Cell to open a hymn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357134"/>
                  </a:ext>
                </a:extLst>
              </a:tr>
            </a:tbl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AA4E36F0-599F-4706-A3C7-DFA0F35BE4BB}"/>
              </a:ext>
            </a:extLst>
          </p:cNvPr>
          <p:cNvSpPr/>
          <p:nvPr/>
        </p:nvSpPr>
        <p:spPr>
          <a:xfrm>
            <a:off x="579765" y="2905780"/>
            <a:ext cx="3754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F38A7A6-98B3-4607-B530-F32D099C3E29}"/>
              </a:ext>
            </a:extLst>
          </p:cNvPr>
          <p:cNvSpPr/>
          <p:nvPr/>
        </p:nvSpPr>
        <p:spPr>
          <a:xfrm>
            <a:off x="1886414" y="2644170"/>
            <a:ext cx="2968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7D6474F-0D16-4C1F-91DC-7C8472E4FB82}"/>
              </a:ext>
            </a:extLst>
          </p:cNvPr>
          <p:cNvSpPr/>
          <p:nvPr/>
        </p:nvSpPr>
        <p:spPr>
          <a:xfrm>
            <a:off x="3191866" y="2644170"/>
            <a:ext cx="3481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4203A4F-682A-418F-B8D8-71ADD3DA754F}"/>
              </a:ext>
            </a:extLst>
          </p:cNvPr>
          <p:cNvSpPr/>
          <p:nvPr/>
        </p:nvSpPr>
        <p:spPr>
          <a:xfrm>
            <a:off x="2545978" y="2644170"/>
            <a:ext cx="3593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4E8C4EE-9165-4B01-95C8-F76FA92AFFB5}"/>
              </a:ext>
            </a:extLst>
          </p:cNvPr>
          <p:cNvSpPr/>
          <p:nvPr/>
        </p:nvSpPr>
        <p:spPr>
          <a:xfrm>
            <a:off x="589383" y="3286066"/>
            <a:ext cx="3561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991285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흐름">
  <a:themeElements>
    <a:clrScheme name="흐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흐름">
      <a:majorFont>
        <a:latin typeface="Helvetica"/>
        <a:ea typeface="Helvetica"/>
        <a:cs typeface="Helvetica"/>
      </a:majorFont>
      <a:minorFont>
        <a:latin typeface="Constantia"/>
        <a:ea typeface="Constantia"/>
        <a:cs typeface="Constantia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38100" dir="5400000" rotWithShape="0">
              <a:srgbClr val="032544">
                <a:alpha val="48000"/>
              </a:srgbClr>
            </a:outerShdw>
          </a:effectLst>
        </a:effectStyle>
        <a:effectStyle>
          <a:effectLst>
            <a:outerShdw blurRad="63500" dist="38100" dir="5400000" rotWithShape="0">
              <a:srgbClr val="032544">
                <a:alpha val="48000"/>
              </a:srgbClr>
            </a:outerShdw>
          </a:effectLst>
        </a:effectStyle>
        <a:effectStyle>
          <a:effectLst>
            <a:outerShdw blurRad="63500" dist="38100" dir="5400000" rotWithShape="0">
              <a:srgbClr val="02474A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38100" dir="5400000" rotWithShape="0">
            <a:srgbClr val="032544">
              <a:alpha val="4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38100" dir="5400000" rotWithShape="0">
            <a:srgbClr val="032544">
              <a:alpha val="4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흐름">
  <a:themeElements>
    <a:clrScheme name="흐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흐름">
      <a:majorFont>
        <a:latin typeface="Helvetica"/>
        <a:ea typeface="Helvetica"/>
        <a:cs typeface="Helvetica"/>
      </a:majorFont>
      <a:minorFont>
        <a:latin typeface="Constantia"/>
        <a:ea typeface="Constantia"/>
        <a:cs typeface="Constantia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38100" dir="5400000" rotWithShape="0">
              <a:srgbClr val="032544">
                <a:alpha val="48000"/>
              </a:srgbClr>
            </a:outerShdw>
          </a:effectLst>
        </a:effectStyle>
        <a:effectStyle>
          <a:effectLst>
            <a:outerShdw blurRad="63500" dist="38100" dir="5400000" rotWithShape="0">
              <a:srgbClr val="032544">
                <a:alpha val="48000"/>
              </a:srgbClr>
            </a:outerShdw>
          </a:effectLst>
        </a:effectStyle>
        <a:effectStyle>
          <a:effectLst>
            <a:outerShdw blurRad="63500" dist="38100" dir="5400000" rotWithShape="0">
              <a:srgbClr val="02474A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38100" dir="5400000" rotWithShape="0">
            <a:srgbClr val="032544">
              <a:alpha val="4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38100" dir="5400000" rotWithShape="0">
            <a:srgbClr val="032544">
              <a:alpha val="4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413</Words>
  <Application>Microsoft Office PowerPoint</Application>
  <PresentationFormat>Presentación en pantalla (4:3)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Constantia</vt:lpstr>
      <vt:lpstr>흐름</vt:lpstr>
      <vt:lpstr>(Adventist-Hymnal) App to read the Adventist hymnal on your device</vt:lpstr>
      <vt:lpstr>Revision History</vt:lpstr>
      <vt:lpstr>Contents</vt:lpstr>
      <vt:lpstr>UI Structure</vt:lpstr>
      <vt:lpstr>UI structure</vt:lpstr>
      <vt:lpstr>Usage Scenario</vt:lpstr>
      <vt:lpstr>Usage Scenario</vt:lpstr>
      <vt:lpstr>Menu &amp; function description</vt:lpstr>
      <vt:lpstr>Menu &amp; function description</vt:lpstr>
      <vt:lpstr>Menu &amp; function description</vt:lpstr>
      <vt:lpstr>Key Policy</vt:lpstr>
      <vt:lpstr>How to change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</dc:title>
  <cp:lastModifiedBy>Isaac Rebolledo Leal</cp:lastModifiedBy>
  <cp:revision>20</cp:revision>
  <dcterms:modified xsi:type="dcterms:W3CDTF">2020-06-08T22:03:09Z</dcterms:modified>
</cp:coreProperties>
</file>