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5FB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3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4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3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4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8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067" y="-19584"/>
            <a:ext cx="8287624" cy="6877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0" y="4663283"/>
            <a:ext cx="12192000" cy="760164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accent6">
                  <a:lumMod val="60000"/>
                  <a:lumOff val="40000"/>
                </a:schemeClr>
              </a:gs>
              <a:gs pos="100000">
                <a:srgbClr val="2ECC7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745742" y="4663283"/>
            <a:ext cx="70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spc="900" dirty="0" err="1" smtClean="0">
                <a:solidFill>
                  <a:schemeClr val="bg1"/>
                </a:solidFill>
                <a:latin typeface="Circula Thin" panose="020B0606030202060204" pitchFamily="34" charset="0"/>
              </a:rPr>
              <a:t>PepperMeet</a:t>
            </a:r>
            <a:endParaRPr lang="fr-FR" sz="4400" spc="900" dirty="0">
              <a:solidFill>
                <a:schemeClr val="bg1"/>
              </a:solidFill>
              <a:latin typeface="Circula Thin" panose="020B060603020206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301">
            <a:off x="7112071" y="992773"/>
            <a:ext cx="3914063" cy="24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8000">
                  <a:schemeClr val="accent1">
                    <a:lumMod val="5000"/>
                    <a:lumOff val="95000"/>
                    <a:alpha val="0"/>
                  </a:schemeClr>
                </a:gs>
                <a:gs pos="42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899508" y="4900783"/>
              <a:ext cx="703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</a:t>
              </a:r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Presentation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3777" y="2018805"/>
            <a:ext cx="839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d’un événement (soirée, entreprise, </a:t>
            </a:r>
            <a:r>
              <a:rPr lang="fr-FR" dirty="0" err="1" smtClean="0"/>
              <a:t>etc</a:t>
            </a:r>
            <a:r>
              <a:rPr lang="fr-FR" dirty="0" smtClean="0"/>
              <a:t>), des personnes peuvent avoir des centres d’intérêt en commun. </a:t>
            </a:r>
          </a:p>
          <a:p>
            <a:r>
              <a:rPr lang="fr-FR" dirty="0" err="1" smtClean="0"/>
              <a:t>PepperMeet</a:t>
            </a:r>
            <a:r>
              <a:rPr lang="fr-FR" dirty="0" smtClean="0"/>
              <a:t> serait autonome et circulerait entre les personnes pour apprendre à les connaître.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Infrastructure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26275" y="1947553"/>
            <a:ext cx="868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 service</a:t>
            </a:r>
          </a:p>
          <a:p>
            <a:r>
              <a:rPr lang="fr-FR" dirty="0" err="1" smtClean="0"/>
              <a:t>BdD</a:t>
            </a:r>
            <a:endParaRPr lang="fr-FR" dirty="0" smtClean="0"/>
          </a:p>
          <a:p>
            <a:r>
              <a:rPr lang="fr-FR" dirty="0" err="1" smtClean="0"/>
              <a:t>Choregraphe</a:t>
            </a:r>
            <a:endParaRPr lang="fr-FR" dirty="0" smtClean="0"/>
          </a:p>
          <a:p>
            <a:r>
              <a:rPr lang="fr-FR" dirty="0" err="1" smtClean="0"/>
              <a:t>Webservices</a:t>
            </a:r>
            <a:endParaRPr lang="fr-FR" dirty="0" smtClean="0"/>
          </a:p>
        </p:txBody>
      </p:sp>
      <p:grpSp>
        <p:nvGrpSpPr>
          <p:cNvPr id="10" name="Groupe 9"/>
          <p:cNvGrpSpPr/>
          <p:nvPr/>
        </p:nvGrpSpPr>
        <p:grpSpPr>
          <a:xfrm>
            <a:off x="9149938" y="2137558"/>
            <a:ext cx="914400" cy="1167143"/>
            <a:chOff x="5925787" y="1834806"/>
            <a:chExt cx="1294410" cy="1849905"/>
          </a:xfrm>
        </p:grpSpPr>
        <p:sp>
          <p:nvSpPr>
            <p:cNvPr id="6" name="Cylindre 5"/>
            <p:cNvSpPr/>
            <p:nvPr/>
          </p:nvSpPr>
          <p:spPr>
            <a:xfrm>
              <a:off x="5925787" y="3066273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ylindre 7"/>
            <p:cNvSpPr/>
            <p:nvPr/>
          </p:nvSpPr>
          <p:spPr>
            <a:xfrm>
              <a:off x="5925787" y="2453244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/>
            <p:cNvSpPr/>
            <p:nvPr/>
          </p:nvSpPr>
          <p:spPr>
            <a:xfrm>
              <a:off x="5925787" y="1834806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21562"/>
          <a:stretch/>
        </p:blipFill>
        <p:spPr>
          <a:xfrm>
            <a:off x="5533902" y="3813768"/>
            <a:ext cx="1389413" cy="12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Applicatif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73777" y="2018805"/>
            <a:ext cx="8395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Dialog</a:t>
            </a:r>
            <a:endParaRPr lang="fr-FR" dirty="0" smtClean="0"/>
          </a:p>
          <a:p>
            <a:r>
              <a:rPr lang="fr-FR" dirty="0" smtClean="0"/>
              <a:t>Exploration (</a:t>
            </a:r>
            <a:r>
              <a:rPr lang="fr-FR" dirty="0" err="1" smtClean="0"/>
              <a:t>moveTo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Reconnaissance de visage (</a:t>
            </a:r>
            <a:r>
              <a:rPr lang="fr-FR" dirty="0" err="1" smtClean="0"/>
              <a:t>HumanTracking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Tablette (questionnaire)</a:t>
            </a:r>
          </a:p>
          <a:p>
            <a:endParaRPr lang="fr-FR" dirty="0"/>
          </a:p>
          <a:p>
            <a:r>
              <a:rPr lang="fr-FR" dirty="0" smtClean="0"/>
              <a:t>Angular1</a:t>
            </a:r>
          </a:p>
          <a:p>
            <a:r>
              <a:rPr lang="fr-FR" dirty="0" smtClean="0"/>
              <a:t>Python</a:t>
            </a:r>
          </a:p>
          <a:p>
            <a:r>
              <a:rPr lang="fr-FR" dirty="0" err="1" smtClean="0"/>
              <a:t>Choregraphe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21562"/>
          <a:stretch/>
        </p:blipFill>
        <p:spPr>
          <a:xfrm>
            <a:off x="9607138" y="4835046"/>
            <a:ext cx="1389413" cy="12036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65" y="1705375"/>
            <a:ext cx="1524000" cy="1524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00" y="4963886"/>
            <a:ext cx="1947089" cy="7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Perspectives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26275" y="1793174"/>
            <a:ext cx="827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de centres d’intérêt</a:t>
            </a:r>
          </a:p>
          <a:p>
            <a:r>
              <a:rPr lang="fr-FR" dirty="0" smtClean="0"/>
              <a:t>Recherche d’événements en ligne pour relier les personnes</a:t>
            </a:r>
          </a:p>
          <a:p>
            <a:r>
              <a:rPr lang="fr-FR" dirty="0" smtClean="0"/>
              <a:t>Proposition d’organisation d’événements avec envoi d’invitations</a:t>
            </a:r>
          </a:p>
          <a:p>
            <a:r>
              <a:rPr lang="fr-FR" dirty="0" smtClean="0"/>
              <a:t>Analyse d’humeur et adaptation des dialogues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3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>
            <a:off x="0" y="5102669"/>
            <a:ext cx="12192000" cy="760164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accent6">
                  <a:lumMod val="60000"/>
                  <a:lumOff val="40000"/>
                </a:schemeClr>
              </a:gs>
              <a:gs pos="100000">
                <a:srgbClr val="2ECC7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83871" y="5102669"/>
            <a:ext cx="70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spc="900" dirty="0" smtClean="0">
                <a:solidFill>
                  <a:schemeClr val="bg1"/>
                </a:solidFill>
                <a:latin typeface="Circula Thin" panose="020B0606030202060204" pitchFamily="34" charset="0"/>
              </a:rPr>
              <a:t>Merci !</a:t>
            </a:r>
            <a:endParaRPr lang="fr-FR" sz="4400" spc="900" dirty="0">
              <a:solidFill>
                <a:schemeClr val="bg1"/>
              </a:solidFill>
              <a:latin typeface="Circula Thin" panose="020B060603020206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8" y="457695"/>
            <a:ext cx="1905000" cy="1905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96" y="588358"/>
            <a:ext cx="2491282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96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Circula Thin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Matth2t1h</dc:creator>
  <cp:lastModifiedBy>Matth2t1h</cp:lastModifiedBy>
  <cp:revision>19</cp:revision>
  <dcterms:created xsi:type="dcterms:W3CDTF">2017-06-11T07:31:11Z</dcterms:created>
  <dcterms:modified xsi:type="dcterms:W3CDTF">2017-06-11T10:02:29Z</dcterms:modified>
</cp:coreProperties>
</file>