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9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2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92A1-2AE9-431B-AD84-AC82F0D15EC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581FD-38A0-440E-9CF7-3C499D87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56673"/>
              </p:ext>
            </p:extLst>
          </p:nvPr>
        </p:nvGraphicFramePr>
        <p:xfrm>
          <a:off x="193430" y="175849"/>
          <a:ext cx="2760786" cy="273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54">
                  <a:extLst>
                    <a:ext uri="{9D8B030D-6E8A-4147-A177-3AD203B41FA5}">
                      <a16:colId xmlns:a16="http://schemas.microsoft.com/office/drawing/2014/main" val="2715797449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25325064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749975232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59310987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725565730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2466544326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05971468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2232857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657302221"/>
                    </a:ext>
                  </a:extLst>
                </a:gridCol>
              </a:tblGrid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43516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37400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7924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220763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03225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178557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148964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743558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62156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76682"/>
              </p:ext>
            </p:extLst>
          </p:nvPr>
        </p:nvGraphicFramePr>
        <p:xfrm>
          <a:off x="3839307" y="175849"/>
          <a:ext cx="2760786" cy="273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54">
                  <a:extLst>
                    <a:ext uri="{9D8B030D-6E8A-4147-A177-3AD203B41FA5}">
                      <a16:colId xmlns:a16="http://schemas.microsoft.com/office/drawing/2014/main" val="2715797449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25325064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749975232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59310987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725565730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2466544326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05971468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2232857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657302221"/>
                    </a:ext>
                  </a:extLst>
                </a:gridCol>
              </a:tblGrid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43516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37400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7924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220763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03225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178557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148964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743558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62156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11328"/>
              </p:ext>
            </p:extLst>
          </p:nvPr>
        </p:nvGraphicFramePr>
        <p:xfrm>
          <a:off x="193430" y="3317634"/>
          <a:ext cx="2760786" cy="273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54">
                  <a:extLst>
                    <a:ext uri="{9D8B030D-6E8A-4147-A177-3AD203B41FA5}">
                      <a16:colId xmlns:a16="http://schemas.microsoft.com/office/drawing/2014/main" val="2715797449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25325064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749975232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59310987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725565730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2466544326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05971468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2232857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657302221"/>
                    </a:ext>
                  </a:extLst>
                </a:gridCol>
              </a:tblGrid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43516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37400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7924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220763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03225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178557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148964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743558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62156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9655"/>
              </p:ext>
            </p:extLst>
          </p:nvPr>
        </p:nvGraphicFramePr>
        <p:xfrm>
          <a:off x="3839307" y="3317634"/>
          <a:ext cx="2760786" cy="273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54">
                  <a:extLst>
                    <a:ext uri="{9D8B030D-6E8A-4147-A177-3AD203B41FA5}">
                      <a16:colId xmlns:a16="http://schemas.microsoft.com/office/drawing/2014/main" val="2715797449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25325064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749975232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59310987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725565730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2466544326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05971468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2232857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657302221"/>
                    </a:ext>
                  </a:extLst>
                </a:gridCol>
              </a:tblGrid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43516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37400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7924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220763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03225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178557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148964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743558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62156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11328"/>
              </p:ext>
            </p:extLst>
          </p:nvPr>
        </p:nvGraphicFramePr>
        <p:xfrm>
          <a:off x="193430" y="6248403"/>
          <a:ext cx="2760786" cy="273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54">
                  <a:extLst>
                    <a:ext uri="{9D8B030D-6E8A-4147-A177-3AD203B41FA5}">
                      <a16:colId xmlns:a16="http://schemas.microsoft.com/office/drawing/2014/main" val="2715797449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25325064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749975232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59310987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725565730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2466544326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05971468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2232857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657302221"/>
                    </a:ext>
                  </a:extLst>
                </a:gridCol>
              </a:tblGrid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43516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37400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7924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220763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03225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178557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148964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743558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62156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99655"/>
              </p:ext>
            </p:extLst>
          </p:nvPr>
        </p:nvGraphicFramePr>
        <p:xfrm>
          <a:off x="3839307" y="6248403"/>
          <a:ext cx="2760786" cy="2731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54">
                  <a:extLst>
                    <a:ext uri="{9D8B030D-6E8A-4147-A177-3AD203B41FA5}">
                      <a16:colId xmlns:a16="http://schemas.microsoft.com/office/drawing/2014/main" val="2715797449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25325064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749975232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59310987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3725565730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2466544326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05971468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1022328573"/>
                    </a:ext>
                  </a:extLst>
                </a:gridCol>
                <a:gridCol w="306754">
                  <a:extLst>
                    <a:ext uri="{9D8B030D-6E8A-4147-A177-3AD203B41FA5}">
                      <a16:colId xmlns:a16="http://schemas.microsoft.com/office/drawing/2014/main" val="657302221"/>
                    </a:ext>
                  </a:extLst>
                </a:gridCol>
              </a:tblGrid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843516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937400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792481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8220763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03225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2178557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148964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743558"/>
                  </a:ext>
                </a:extLst>
              </a:tr>
              <a:tr h="3034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262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96</Words>
  <Application>Microsoft Office PowerPoint</Application>
  <PresentationFormat>Letter Paper (8.5x11 in)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강미희</dc:creator>
  <cp:lastModifiedBy>강미희</cp:lastModifiedBy>
  <cp:revision>3</cp:revision>
  <cp:lastPrinted>2023-12-07T04:22:08Z</cp:lastPrinted>
  <dcterms:created xsi:type="dcterms:W3CDTF">2023-12-07T00:38:00Z</dcterms:created>
  <dcterms:modified xsi:type="dcterms:W3CDTF">2023-12-07T04:23:10Z</dcterms:modified>
</cp:coreProperties>
</file>