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B852C-430B-43DC-AAE7-28187CDC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1B3F7-564A-42DA-AB51-068D2FF7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922D3-99EC-4243-BEB7-FD8A0493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FE9C9-715A-44B2-B9A1-D9AEFB5D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7092-766C-4742-8B3C-63514504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E7549-B3B2-4D3F-B571-FAB1EA6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CC7BE-A830-4A95-B27C-6AF5F6B1B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1C0FA-DD7C-4364-90B8-D76605F8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1318B-9941-493D-8D22-711ED8E4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455EC-AFDA-4290-9E20-6E1533DD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D96B40-2ED6-448B-9CB0-AB633DEAB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64132-ED6E-4B26-9E71-4CD564936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CB46A-FEC3-4F0B-9C96-29F68B09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23A33-8DCA-427D-9488-51539A1A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B9B2B-B5B9-474B-873C-A9FA79DE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17E9A-145F-405A-A567-09E4C8C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8AF76-8696-4FA0-8A2E-8C6AEDB8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2DCEA-06F2-49EF-ABEE-4183D91C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54A6F-E46A-4B9F-AFC7-73577E5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094E6-3EE7-4514-BE59-AD509492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697E4-66EB-4BBD-B1AD-331DA9AE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84269-E887-4A69-90E3-C777867A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9BDB8-33EE-419F-804E-5C1BEBE7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19DBC-5238-4815-BCDC-67B066D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55F0E-7F2B-4B85-975E-8D394760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2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50DC7-A8EC-4A2C-974D-785DFBDC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C604-5F4C-417E-87C5-E9B6F2166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322FA-AD2F-4D0E-8CA4-374D67DB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147D6-3AC6-46E6-BDBC-79F7F34F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D8A50-1C55-45E3-BE3C-2FCE1B2B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DFD35-7B21-4935-BD6A-0F4B343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BE8F4-1A1D-44E9-AA61-B63B4E87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53614-E52A-4FEE-96F6-A9AA43D7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F6724-6EB0-49E2-9630-47DCE492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CD8581-1AAC-4FFD-8306-AE7F8E7D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0D7944-9F0E-4C82-BA3E-1AE56A938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9867D1-4D9D-43B9-AC50-7E6C1212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44E8D-92DF-45A1-99A4-D470ADE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9E01E0-32C1-4246-B7C1-4C2D570B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6AB5-275D-42F6-80C8-24124DAE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C1146-EEDB-4012-AAE6-C1AB094F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647EA8-6E00-42F0-B5C4-A4A41179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FAAD2-2985-4979-A445-624F484C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F227F-0E54-4D47-A956-D0334EDC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437F0D-8994-4F3A-97FB-EF390E16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65526-271B-4EC3-A974-11C8A4A2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E6AA7-B868-46C1-81DC-C4D83B3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72170-9CE4-4B00-B26F-22B6A2DB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96B35-1CDD-4435-B75C-5F141A2A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0D3E9-0ED0-4F35-ACE5-A4673AD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37C65-1F4B-4203-BFA4-2FC3A1C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86EE8-F8A1-45E0-95C0-749053D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94E2-C441-4292-A543-6B4DCA03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793CB3-0DC3-4F7E-8C40-39649343B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D074B-A831-41F6-9EC5-93E6A468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7DAF6-3AD2-4416-94B5-4921CE9E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28E97-A825-40BD-9E42-09E44092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BE327-4058-4782-9CCC-5FCD7F28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5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F8FD68-4D04-43D3-B1CF-4AD95FDC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A81D1-4FF6-43CC-BFCA-3CE58382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DB7EE-D55B-44B8-ADFA-D4A4B6D14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6B2F-A7EB-4CD9-9D61-901D3F4C8F4F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54A73-8E15-40BB-A504-20B124BD5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A944-8D2B-49BB-993F-06A7B1357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B6C-1EF2-454B-8C91-1E427A6F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C7BD251-98A2-4550-935D-D4AB2B16536F}"/>
              </a:ext>
            </a:extLst>
          </p:cNvPr>
          <p:cNvGrpSpPr/>
          <p:nvPr/>
        </p:nvGrpSpPr>
        <p:grpSpPr>
          <a:xfrm>
            <a:off x="671925" y="643428"/>
            <a:ext cx="1081018" cy="2571255"/>
            <a:chOff x="671925" y="1077768"/>
            <a:chExt cx="1081018" cy="2571255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65726D9-2E30-4ECE-95FD-FB72CE831540}"/>
                </a:ext>
              </a:extLst>
            </p:cNvPr>
            <p:cNvGrpSpPr/>
            <p:nvPr/>
          </p:nvGrpSpPr>
          <p:grpSpPr>
            <a:xfrm>
              <a:off x="671925" y="1077768"/>
              <a:ext cx="1081018" cy="736102"/>
              <a:chOff x="3186906" y="2575087"/>
              <a:chExt cx="1081018" cy="736102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F62B174-796D-4490-99AA-A7C867B4C753}"/>
                  </a:ext>
                </a:extLst>
              </p:cNvPr>
              <p:cNvSpPr/>
              <p:nvPr/>
            </p:nvSpPr>
            <p:spPr>
              <a:xfrm>
                <a:off x="3393614" y="2575087"/>
                <a:ext cx="874310" cy="5441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44C24D5-5108-4A23-97C4-CBE0FBF26D50}"/>
                  </a:ext>
                </a:extLst>
              </p:cNvPr>
              <p:cNvSpPr/>
              <p:nvPr/>
            </p:nvSpPr>
            <p:spPr>
              <a:xfrm>
                <a:off x="3341937" y="2623081"/>
                <a:ext cx="874310" cy="5441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D8CCD5B-C29D-4A48-8FBD-07D044CF5566}"/>
                  </a:ext>
                </a:extLst>
              </p:cNvPr>
              <p:cNvSpPr/>
              <p:nvPr/>
            </p:nvSpPr>
            <p:spPr>
              <a:xfrm>
                <a:off x="3290260" y="2671075"/>
                <a:ext cx="874310" cy="5441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AF1BC38-EA1C-449C-9A86-93DCEF9A6352}"/>
                  </a:ext>
                </a:extLst>
              </p:cNvPr>
              <p:cNvSpPr/>
              <p:nvPr/>
            </p:nvSpPr>
            <p:spPr>
              <a:xfrm>
                <a:off x="3238583" y="2719069"/>
                <a:ext cx="874310" cy="5441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4509677-6CEC-4B2D-9C97-037D574EAED3}"/>
                  </a:ext>
                </a:extLst>
              </p:cNvPr>
              <p:cNvSpPr/>
              <p:nvPr/>
            </p:nvSpPr>
            <p:spPr>
              <a:xfrm>
                <a:off x="3186906" y="2767062"/>
                <a:ext cx="874310" cy="54412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Name: …</a:t>
                </a:r>
              </a:p>
              <a:p>
                <a:r>
                  <a:rPr lang="en-US" altLang="ko-KR" sz="1100" dirty="0" err="1">
                    <a:solidFill>
                      <a:sysClr val="windowText" lastClr="000000"/>
                    </a:solidFill>
                  </a:rPr>
                  <a:t>Local_X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: …</a:t>
                </a:r>
              </a:p>
              <a:p>
                <a:r>
                  <a:rPr lang="en-US" altLang="ko-KR" sz="1100" dirty="0" err="1">
                    <a:solidFill>
                      <a:sysClr val="windowText" lastClr="000000"/>
                    </a:solidFill>
                  </a:rPr>
                  <a:t>Local_Y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: ...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B342D5-13CD-473E-AF9C-3A222DFC1085}"/>
                </a:ext>
              </a:extLst>
            </p:cNvPr>
            <p:cNvSpPr txBox="1"/>
            <p:nvPr/>
          </p:nvSpPr>
          <p:spPr>
            <a:xfrm>
              <a:off x="698512" y="1911713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/>
                <a:t>Station Data</a:t>
              </a:r>
              <a:endParaRPr lang="ko-KR" altLang="en-US" sz="1100" b="1" dirty="0"/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E67087A-D707-499D-860A-FB48BD0B4228}"/>
                </a:ext>
              </a:extLst>
            </p:cNvPr>
            <p:cNvGrpSpPr/>
            <p:nvPr/>
          </p:nvGrpSpPr>
          <p:grpSpPr>
            <a:xfrm>
              <a:off x="672569" y="2507055"/>
              <a:ext cx="1079731" cy="731003"/>
              <a:chOff x="1012567" y="2576905"/>
              <a:chExt cx="1079731" cy="731003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E136016-57A6-4CF4-B925-141ED05DBA01}"/>
                  </a:ext>
                </a:extLst>
              </p:cNvPr>
              <p:cNvSpPr/>
              <p:nvPr/>
            </p:nvSpPr>
            <p:spPr>
              <a:xfrm>
                <a:off x="1217988" y="2576905"/>
                <a:ext cx="874310" cy="54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5A91141-CE45-4072-9F4D-C95E55D4C07A}"/>
                  </a:ext>
                </a:extLst>
              </p:cNvPr>
              <p:cNvSpPr/>
              <p:nvPr/>
            </p:nvSpPr>
            <p:spPr>
              <a:xfrm>
                <a:off x="1166632" y="2623582"/>
                <a:ext cx="874310" cy="54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A02918E-B12E-44D6-8D67-DAA3BF337896}"/>
                  </a:ext>
                </a:extLst>
              </p:cNvPr>
              <p:cNvSpPr/>
              <p:nvPr/>
            </p:nvSpPr>
            <p:spPr>
              <a:xfrm>
                <a:off x="1115277" y="2670259"/>
                <a:ext cx="874310" cy="54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EF8851D-7502-4C18-8938-74047DC3C39C}"/>
                  </a:ext>
                </a:extLst>
              </p:cNvPr>
              <p:cNvSpPr/>
              <p:nvPr/>
            </p:nvSpPr>
            <p:spPr>
              <a:xfrm>
                <a:off x="1063922" y="2716936"/>
                <a:ext cx="874310" cy="54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1F869D-A12B-4AB0-B5CF-771D4DA939C5}"/>
                  </a:ext>
                </a:extLst>
              </p:cNvPr>
              <p:cNvSpPr/>
              <p:nvPr/>
            </p:nvSpPr>
            <p:spPr>
              <a:xfrm>
                <a:off x="1012567" y="2763612"/>
                <a:ext cx="874310" cy="54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Date: …</a:t>
                </a:r>
              </a:p>
              <a:p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From: …</a:t>
                </a:r>
              </a:p>
              <a:p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To: …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09C4F9-F78D-4691-BA4D-D2B458982A83}"/>
                </a:ext>
              </a:extLst>
            </p:cNvPr>
            <p:cNvSpPr txBox="1"/>
            <p:nvPr/>
          </p:nvSpPr>
          <p:spPr>
            <a:xfrm>
              <a:off x="814729" y="3387413"/>
              <a:ext cx="7954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/>
                <a:t>Tag Data</a:t>
              </a:r>
              <a:endParaRPr lang="ko-KR" altLang="en-US" sz="1100" b="1" dirty="0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3CAE34-4995-43CF-8A27-622A08ECC62E}"/>
              </a:ext>
            </a:extLst>
          </p:cNvPr>
          <p:cNvCxnSpPr>
            <a:cxnSpLocks/>
          </p:cNvCxnSpPr>
          <p:nvPr/>
        </p:nvCxnSpPr>
        <p:spPr>
          <a:xfrm>
            <a:off x="609361" y="1804035"/>
            <a:ext cx="33054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09CB8B1-AF5F-4407-856D-8DEE1324D925}"/>
              </a:ext>
            </a:extLst>
          </p:cNvPr>
          <p:cNvCxnSpPr>
            <a:cxnSpLocks/>
          </p:cNvCxnSpPr>
          <p:nvPr/>
        </p:nvCxnSpPr>
        <p:spPr>
          <a:xfrm>
            <a:off x="1926988" y="977583"/>
            <a:ext cx="398502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022CC2F-7504-4962-B76F-C46883DA2409}"/>
              </a:ext>
            </a:extLst>
          </p:cNvPr>
          <p:cNvCxnSpPr>
            <a:cxnSpLocks/>
          </p:cNvCxnSpPr>
          <p:nvPr/>
        </p:nvCxnSpPr>
        <p:spPr>
          <a:xfrm>
            <a:off x="1873649" y="2422633"/>
            <a:ext cx="398502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화살표 연결선 420">
            <a:extLst>
              <a:ext uri="{FF2B5EF4-FFF2-40B4-BE49-F238E27FC236}">
                <a16:creationId xmlns:a16="http://schemas.microsoft.com/office/drawing/2014/main" id="{81212763-38A8-465F-B351-1BA625555F16}"/>
              </a:ext>
            </a:extLst>
          </p:cNvPr>
          <p:cNvCxnSpPr>
            <a:cxnSpLocks/>
          </p:cNvCxnSpPr>
          <p:nvPr/>
        </p:nvCxnSpPr>
        <p:spPr>
          <a:xfrm>
            <a:off x="4082715" y="1794336"/>
            <a:ext cx="398502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38437066-77D0-43AC-847C-F63EB3CB3481}"/>
              </a:ext>
            </a:extLst>
          </p:cNvPr>
          <p:cNvGrpSpPr/>
          <p:nvPr/>
        </p:nvGrpSpPr>
        <p:grpSpPr>
          <a:xfrm>
            <a:off x="2284555" y="502702"/>
            <a:ext cx="1534970" cy="2711981"/>
            <a:chOff x="2132155" y="937042"/>
            <a:chExt cx="1534970" cy="271198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9ED63-EAC3-40A9-B591-EDD89D216198}"/>
                </a:ext>
              </a:extLst>
            </p:cNvPr>
            <p:cNvSpPr txBox="1"/>
            <p:nvPr/>
          </p:nvSpPr>
          <p:spPr>
            <a:xfrm>
              <a:off x="2466669" y="1914082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/>
                <a:t>Clustering</a:t>
              </a:r>
              <a:endParaRPr lang="ko-KR" altLang="en-US" sz="1100" b="1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C7D6F22-4DDC-4CD9-870A-2FFABA50E15A}"/>
                </a:ext>
              </a:extLst>
            </p:cNvPr>
            <p:cNvGrpSpPr/>
            <p:nvPr/>
          </p:nvGrpSpPr>
          <p:grpSpPr>
            <a:xfrm>
              <a:off x="2302740" y="937042"/>
              <a:ext cx="1193800" cy="939376"/>
              <a:chOff x="2727325" y="683042"/>
              <a:chExt cx="1193800" cy="939376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15E00AA-3D93-49F7-9E2E-0A64FACDCDCB}"/>
                  </a:ext>
                </a:extLst>
              </p:cNvPr>
              <p:cNvSpPr/>
              <p:nvPr/>
            </p:nvSpPr>
            <p:spPr>
              <a:xfrm>
                <a:off x="2809197" y="1066260"/>
                <a:ext cx="530996" cy="530996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92572E0B-C543-4643-9D40-C4076A85D726}"/>
                  </a:ext>
                </a:extLst>
              </p:cNvPr>
              <p:cNvSpPr/>
              <p:nvPr/>
            </p:nvSpPr>
            <p:spPr>
              <a:xfrm>
                <a:off x="2901269" y="1175887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3EC61A97-8B57-449E-B210-E6DA3DCB02D9}"/>
                  </a:ext>
                </a:extLst>
              </p:cNvPr>
              <p:cNvSpPr/>
              <p:nvPr/>
            </p:nvSpPr>
            <p:spPr>
              <a:xfrm>
                <a:off x="3054698" y="1311888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4372976-158E-4FB4-9D5C-A4C492637366}"/>
                  </a:ext>
                </a:extLst>
              </p:cNvPr>
              <p:cNvSpPr/>
              <p:nvPr/>
            </p:nvSpPr>
            <p:spPr>
              <a:xfrm>
                <a:off x="3341046" y="683042"/>
                <a:ext cx="533911" cy="369586"/>
              </a:xfrm>
              <a:custGeom>
                <a:avLst/>
                <a:gdLst>
                  <a:gd name="connsiteX0" fmla="*/ 35362 w 917336"/>
                  <a:gd name="connsiteY0" fmla="*/ 0 h 635002"/>
                  <a:gd name="connsiteX1" fmla="*/ 881975 w 917336"/>
                  <a:gd name="connsiteY1" fmla="*/ 0 h 635002"/>
                  <a:gd name="connsiteX2" fmla="*/ 908018 w 917336"/>
                  <a:gd name="connsiteY2" fmla="*/ 83897 h 635002"/>
                  <a:gd name="connsiteX3" fmla="*/ 917336 w 917336"/>
                  <a:gd name="connsiteY3" fmla="*/ 176334 h 635002"/>
                  <a:gd name="connsiteX4" fmla="*/ 458668 w 917336"/>
                  <a:gd name="connsiteY4" fmla="*/ 635002 h 635002"/>
                  <a:gd name="connsiteX5" fmla="*/ 0 w 917336"/>
                  <a:gd name="connsiteY5" fmla="*/ 176334 h 635002"/>
                  <a:gd name="connsiteX6" fmla="*/ 9319 w 917336"/>
                  <a:gd name="connsiteY6" fmla="*/ 83897 h 63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336" h="635002">
                    <a:moveTo>
                      <a:pt x="35362" y="0"/>
                    </a:moveTo>
                    <a:lnTo>
                      <a:pt x="881975" y="0"/>
                    </a:lnTo>
                    <a:lnTo>
                      <a:pt x="908018" y="83897"/>
                    </a:lnTo>
                    <a:cubicBezTo>
                      <a:pt x="914128" y="113755"/>
                      <a:pt x="917336" y="144670"/>
                      <a:pt x="917336" y="176334"/>
                    </a:cubicBezTo>
                    <a:cubicBezTo>
                      <a:pt x="917336" y="429649"/>
                      <a:pt x="711983" y="635002"/>
                      <a:pt x="458668" y="635002"/>
                    </a:cubicBezTo>
                    <a:cubicBezTo>
                      <a:pt x="205353" y="635002"/>
                      <a:pt x="0" y="429649"/>
                      <a:pt x="0" y="176334"/>
                    </a:cubicBezTo>
                    <a:cubicBezTo>
                      <a:pt x="0" y="144670"/>
                      <a:pt x="3209" y="113755"/>
                      <a:pt x="9319" y="83897"/>
                    </a:cubicBezTo>
                    <a:close/>
                  </a:path>
                </a:pathLst>
              </a:cu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D091DE5-378A-411D-927B-15CD2B7084E0}"/>
                  </a:ext>
                </a:extLst>
              </p:cNvPr>
              <p:cNvSpPr/>
              <p:nvPr/>
            </p:nvSpPr>
            <p:spPr>
              <a:xfrm>
                <a:off x="2727325" y="683042"/>
                <a:ext cx="1193800" cy="9393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6CE664DE-BA2C-48F4-AAB0-98C1E5531F31}"/>
                  </a:ext>
                </a:extLst>
              </p:cNvPr>
              <p:cNvSpPr/>
              <p:nvPr/>
            </p:nvSpPr>
            <p:spPr>
              <a:xfrm>
                <a:off x="3094002" y="902398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4C66C45-BC11-48D1-BECA-0FDF8ACE800F}"/>
                  </a:ext>
                </a:extLst>
              </p:cNvPr>
              <p:cNvSpPr/>
              <p:nvPr/>
            </p:nvSpPr>
            <p:spPr>
              <a:xfrm>
                <a:off x="3771060" y="1176219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23C1B90-BDA3-4404-A040-0A33B12A2FD2}"/>
                  </a:ext>
                </a:extLst>
              </p:cNvPr>
              <p:cNvSpPr/>
              <p:nvPr/>
            </p:nvSpPr>
            <p:spPr>
              <a:xfrm>
                <a:off x="2784274" y="860088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AD33C6B-753A-4FCB-A2D8-8299C68CDE6C}"/>
                  </a:ext>
                </a:extLst>
              </p:cNvPr>
              <p:cNvSpPr/>
              <p:nvPr/>
            </p:nvSpPr>
            <p:spPr>
              <a:xfrm>
                <a:off x="2940573" y="1505545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61432B2-2A54-48B5-B41C-59A1C0EBB418}"/>
                  </a:ext>
                </a:extLst>
              </p:cNvPr>
              <p:cNvSpPr/>
              <p:nvPr/>
            </p:nvSpPr>
            <p:spPr>
              <a:xfrm>
                <a:off x="3475110" y="1329511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2FBFFD6-F266-4354-95EA-1EA733B938D8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3310545" y="1107079"/>
                <a:ext cx="165243" cy="172306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4BF8C95-8D8C-4681-8F92-7A129C0745CE}"/>
                  </a:ext>
                </a:extLst>
              </p:cNvPr>
              <p:cNvSpPr/>
              <p:nvPr/>
            </p:nvSpPr>
            <p:spPr>
              <a:xfrm>
                <a:off x="3276998" y="1273630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867077F-798C-4278-B1B9-A7AEAA75D070}"/>
                  </a:ext>
                </a:extLst>
              </p:cNvPr>
              <p:cNvSpPr/>
              <p:nvPr/>
            </p:nvSpPr>
            <p:spPr>
              <a:xfrm>
                <a:off x="3774595" y="848183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8183ABE-AA05-4B0D-8A64-6EA268012996}"/>
                  </a:ext>
                </a:extLst>
              </p:cNvPr>
              <p:cNvSpPr/>
              <p:nvPr/>
            </p:nvSpPr>
            <p:spPr>
              <a:xfrm>
                <a:off x="3588349" y="763733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1150BAD-0AC8-4B44-96FA-505BD98496A9}"/>
                  </a:ext>
                </a:extLst>
              </p:cNvPr>
              <p:cNvSpPr/>
              <p:nvPr/>
            </p:nvSpPr>
            <p:spPr>
              <a:xfrm>
                <a:off x="3460616" y="763733"/>
                <a:ext cx="39304" cy="3930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0C05A2A8-D9CD-4D19-9038-FDE54F6EF871}"/>
                  </a:ext>
                </a:extLst>
              </p:cNvPr>
              <p:cNvSpPr/>
              <p:nvPr/>
            </p:nvSpPr>
            <p:spPr>
              <a:xfrm>
                <a:off x="3022555" y="1032696"/>
                <a:ext cx="530996" cy="530996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37F0D1ED-1756-4645-AEA7-FD174EC378E3}"/>
                  </a:ext>
                </a:extLst>
              </p:cNvPr>
              <p:cNvSpPr/>
              <p:nvPr/>
            </p:nvSpPr>
            <p:spPr>
              <a:xfrm>
                <a:off x="2809197" y="1031080"/>
                <a:ext cx="744354" cy="567939"/>
              </a:xfrm>
              <a:custGeom>
                <a:avLst/>
                <a:gdLst>
                  <a:gd name="connsiteX0" fmla="*/ 618947 w 962117"/>
                  <a:gd name="connsiteY0" fmla="*/ 0 h 734091"/>
                  <a:gd name="connsiteX1" fmla="*/ 962117 w 962117"/>
                  <a:gd name="connsiteY1" fmla="*/ 343170 h 734091"/>
                  <a:gd name="connsiteX2" fmla="*/ 618947 w 962117"/>
                  <a:gd name="connsiteY2" fmla="*/ 686340 h 734091"/>
                  <a:gd name="connsiteX3" fmla="*/ 549786 w 962117"/>
                  <a:gd name="connsiteY3" fmla="*/ 679368 h 734091"/>
                  <a:gd name="connsiteX4" fmla="*/ 535650 w 962117"/>
                  <a:gd name="connsiteY4" fmla="*/ 674980 h 734091"/>
                  <a:gd name="connsiteX5" fmla="*/ 535040 w 962117"/>
                  <a:gd name="connsiteY5" fmla="*/ 675483 h 734091"/>
                  <a:gd name="connsiteX6" fmla="*/ 343170 w 962117"/>
                  <a:gd name="connsiteY6" fmla="*/ 734091 h 734091"/>
                  <a:gd name="connsiteX7" fmla="*/ 0 w 962117"/>
                  <a:gd name="connsiteY7" fmla="*/ 390921 h 734091"/>
                  <a:gd name="connsiteX8" fmla="*/ 343170 w 962117"/>
                  <a:gd name="connsiteY8" fmla="*/ 47751 h 734091"/>
                  <a:gd name="connsiteX9" fmla="*/ 412331 w 962117"/>
                  <a:gd name="connsiteY9" fmla="*/ 54723 h 734091"/>
                  <a:gd name="connsiteX10" fmla="*/ 426467 w 962117"/>
                  <a:gd name="connsiteY10" fmla="*/ 59111 h 734091"/>
                  <a:gd name="connsiteX11" fmla="*/ 427077 w 962117"/>
                  <a:gd name="connsiteY11" fmla="*/ 58608 h 734091"/>
                  <a:gd name="connsiteX12" fmla="*/ 618947 w 962117"/>
                  <a:gd name="connsiteY12" fmla="*/ 0 h 734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2117" h="734091">
                    <a:moveTo>
                      <a:pt x="618947" y="0"/>
                    </a:moveTo>
                    <a:cubicBezTo>
                      <a:pt x="808475" y="0"/>
                      <a:pt x="962117" y="153642"/>
                      <a:pt x="962117" y="343170"/>
                    </a:cubicBezTo>
                    <a:cubicBezTo>
                      <a:pt x="962117" y="532698"/>
                      <a:pt x="808475" y="686340"/>
                      <a:pt x="618947" y="686340"/>
                    </a:cubicBezTo>
                    <a:cubicBezTo>
                      <a:pt x="595256" y="686340"/>
                      <a:pt x="572126" y="683939"/>
                      <a:pt x="549786" y="679368"/>
                    </a:cubicBezTo>
                    <a:lnTo>
                      <a:pt x="535650" y="674980"/>
                    </a:lnTo>
                    <a:lnTo>
                      <a:pt x="535040" y="675483"/>
                    </a:lnTo>
                    <a:cubicBezTo>
                      <a:pt x="480270" y="712485"/>
                      <a:pt x="414243" y="734091"/>
                      <a:pt x="343170" y="734091"/>
                    </a:cubicBezTo>
                    <a:cubicBezTo>
                      <a:pt x="153642" y="734091"/>
                      <a:pt x="0" y="580449"/>
                      <a:pt x="0" y="390921"/>
                    </a:cubicBezTo>
                    <a:cubicBezTo>
                      <a:pt x="0" y="201393"/>
                      <a:pt x="153642" y="47751"/>
                      <a:pt x="343170" y="47751"/>
                    </a:cubicBezTo>
                    <a:cubicBezTo>
                      <a:pt x="366861" y="47751"/>
                      <a:pt x="389991" y="50152"/>
                      <a:pt x="412331" y="54723"/>
                    </a:cubicBezTo>
                    <a:lnTo>
                      <a:pt x="426467" y="59111"/>
                    </a:lnTo>
                    <a:lnTo>
                      <a:pt x="427077" y="58608"/>
                    </a:lnTo>
                    <a:cubicBezTo>
                      <a:pt x="481848" y="21606"/>
                      <a:pt x="547874" y="0"/>
                      <a:pt x="618947" y="0"/>
                    </a:cubicBezTo>
                    <a:close/>
                  </a:path>
                </a:pathLst>
              </a:cu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3A375BC9-99F5-48A7-AA11-7DEFFEF0BB71}"/>
                </a:ext>
              </a:extLst>
            </p:cNvPr>
            <p:cNvGrpSpPr/>
            <p:nvPr/>
          </p:nvGrpSpPr>
          <p:grpSpPr>
            <a:xfrm>
              <a:off x="2132155" y="2382073"/>
              <a:ext cx="1534970" cy="958155"/>
              <a:chOff x="2132155" y="2382073"/>
              <a:chExt cx="1534970" cy="95815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81C33FF5-5551-4071-9E3C-5D656202AB76}"/>
                  </a:ext>
                </a:extLst>
              </p:cNvPr>
              <p:cNvGrpSpPr/>
              <p:nvPr/>
            </p:nvGrpSpPr>
            <p:grpSpPr>
              <a:xfrm>
                <a:off x="2132155" y="3042535"/>
                <a:ext cx="556193" cy="297693"/>
                <a:chOff x="2617930" y="2431372"/>
                <a:chExt cx="556193" cy="297693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DD446F41-7B0A-4D39-BD9B-8D75F3381C39}"/>
                    </a:ext>
                  </a:extLst>
                </p:cNvPr>
                <p:cNvSpPr/>
                <p:nvPr/>
              </p:nvSpPr>
              <p:spPr>
                <a:xfrm>
                  <a:off x="2778119" y="2431372"/>
                  <a:ext cx="375554" cy="23380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0A249410-743D-467B-A404-E9A3367FD35A}"/>
                    </a:ext>
                  </a:extLst>
                </p:cNvPr>
                <p:cNvSpPr/>
                <p:nvPr/>
              </p:nvSpPr>
              <p:spPr>
                <a:xfrm>
                  <a:off x="2756028" y="2451070"/>
                  <a:ext cx="375554" cy="23380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5BD540F-4462-4BBE-8482-0BF2A2E3A890}"/>
                    </a:ext>
                  </a:extLst>
                </p:cNvPr>
                <p:cNvSpPr/>
                <p:nvPr/>
              </p:nvSpPr>
              <p:spPr>
                <a:xfrm>
                  <a:off x="2733936" y="2470768"/>
                  <a:ext cx="375554" cy="23380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C549F9CA-4A47-49C7-BC2D-A06BDB7851F4}"/>
                    </a:ext>
                  </a:extLst>
                </p:cNvPr>
                <p:cNvSpPr/>
                <p:nvPr/>
              </p:nvSpPr>
              <p:spPr>
                <a:xfrm>
                  <a:off x="2711844" y="2490464"/>
                  <a:ext cx="375555" cy="23380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7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DFD3F14-9920-47CD-8A99-A2A6F10ACAAE}"/>
                    </a:ext>
                  </a:extLst>
                </p:cNvPr>
                <p:cNvSpPr txBox="1"/>
                <p:nvPr/>
              </p:nvSpPr>
              <p:spPr>
                <a:xfrm>
                  <a:off x="2617930" y="2482844"/>
                  <a:ext cx="5561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/>
                    <a:t>NaN</a:t>
                  </a:r>
                  <a:endParaRPr lang="ko-KR" altLang="en-US" sz="1000" dirty="0"/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64CA3835-211D-4222-A81A-F63552D2936A}"/>
                  </a:ext>
                </a:extLst>
              </p:cNvPr>
              <p:cNvGrpSpPr/>
              <p:nvPr/>
            </p:nvGrpSpPr>
            <p:grpSpPr>
              <a:xfrm>
                <a:off x="2132155" y="2382073"/>
                <a:ext cx="556193" cy="297697"/>
                <a:chOff x="2508391" y="3140103"/>
                <a:chExt cx="556193" cy="297697"/>
              </a:xfrm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E92E23A0-E11C-46E9-8A18-FB6EC53D3475}"/>
                    </a:ext>
                  </a:extLst>
                </p:cNvPr>
                <p:cNvSpPr/>
                <p:nvPr/>
              </p:nvSpPr>
              <p:spPr>
                <a:xfrm>
                  <a:off x="2668580" y="3140103"/>
                  <a:ext cx="375554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00F0FB5B-F0B0-463B-B64B-1FE39ABEEB51}"/>
                    </a:ext>
                  </a:extLst>
                </p:cNvPr>
                <p:cNvSpPr/>
                <p:nvPr/>
              </p:nvSpPr>
              <p:spPr>
                <a:xfrm>
                  <a:off x="2646489" y="3159801"/>
                  <a:ext cx="375554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C0BB0E87-6096-4814-9AAC-26667E0378C7}"/>
                    </a:ext>
                  </a:extLst>
                </p:cNvPr>
                <p:cNvSpPr/>
                <p:nvPr/>
              </p:nvSpPr>
              <p:spPr>
                <a:xfrm>
                  <a:off x="2624397" y="3179499"/>
                  <a:ext cx="375554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C06531BE-74EC-42BC-A32D-E436C3FE2120}"/>
                    </a:ext>
                  </a:extLst>
                </p:cNvPr>
                <p:cNvSpPr/>
                <p:nvPr/>
              </p:nvSpPr>
              <p:spPr>
                <a:xfrm>
                  <a:off x="2602305" y="3199195"/>
                  <a:ext cx="375555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7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55E2099-EB57-44EA-AF6D-1CB524FA9DAC}"/>
                    </a:ext>
                  </a:extLst>
                </p:cNvPr>
                <p:cNvSpPr txBox="1"/>
                <p:nvPr/>
              </p:nvSpPr>
              <p:spPr>
                <a:xfrm>
                  <a:off x="2508391" y="3191579"/>
                  <a:ext cx="5561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Data</a:t>
                  </a:r>
                  <a:endParaRPr lang="ko-KR" altLang="en-US" sz="1000" dirty="0"/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9E8CF475-AAE0-4D36-966E-C7D74C964ADF}"/>
                  </a:ext>
                </a:extLst>
              </p:cNvPr>
              <p:cNvGrpSpPr/>
              <p:nvPr/>
            </p:nvGrpSpPr>
            <p:grpSpPr>
              <a:xfrm>
                <a:off x="2132155" y="2712304"/>
                <a:ext cx="556193" cy="297697"/>
                <a:chOff x="2617930" y="2785736"/>
                <a:chExt cx="556193" cy="297697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C84182DA-796A-422A-BBD0-C8F7D748281F}"/>
                    </a:ext>
                  </a:extLst>
                </p:cNvPr>
                <p:cNvSpPr/>
                <p:nvPr/>
              </p:nvSpPr>
              <p:spPr>
                <a:xfrm>
                  <a:off x="2778119" y="2785736"/>
                  <a:ext cx="375554" cy="23380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26D4245D-6A7B-4D45-BE89-BEF06E73F191}"/>
                    </a:ext>
                  </a:extLst>
                </p:cNvPr>
                <p:cNvSpPr/>
                <p:nvPr/>
              </p:nvSpPr>
              <p:spPr>
                <a:xfrm>
                  <a:off x="2756028" y="2805434"/>
                  <a:ext cx="375554" cy="23380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60CC67E4-C684-4FFF-BD23-A289AF8BDCC1}"/>
                    </a:ext>
                  </a:extLst>
                </p:cNvPr>
                <p:cNvSpPr/>
                <p:nvPr/>
              </p:nvSpPr>
              <p:spPr>
                <a:xfrm>
                  <a:off x="2733936" y="2825132"/>
                  <a:ext cx="375554" cy="23380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45857E44-78CC-4834-8479-F01433532342}"/>
                    </a:ext>
                  </a:extLst>
                </p:cNvPr>
                <p:cNvSpPr/>
                <p:nvPr/>
              </p:nvSpPr>
              <p:spPr>
                <a:xfrm>
                  <a:off x="2711844" y="2844828"/>
                  <a:ext cx="375555" cy="23380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7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77EB3BA-613A-48A4-97B4-0142D091EB76}"/>
                    </a:ext>
                  </a:extLst>
                </p:cNvPr>
                <p:cNvSpPr txBox="1"/>
                <p:nvPr/>
              </p:nvSpPr>
              <p:spPr>
                <a:xfrm>
                  <a:off x="2617930" y="2837212"/>
                  <a:ext cx="5561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/>
                    <a:t>NaN</a:t>
                  </a:r>
                  <a:endParaRPr lang="ko-KR" altLang="en-US" sz="1000" dirty="0"/>
                </a:p>
              </p:txBody>
            </p:sp>
          </p:grp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8A988E3F-8FAD-4DF8-A857-0B96322B8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4911" y="2507055"/>
                <a:ext cx="183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곱하기 기호 175">
                <a:extLst>
                  <a:ext uri="{FF2B5EF4-FFF2-40B4-BE49-F238E27FC236}">
                    <a16:creationId xmlns:a16="http://schemas.microsoft.com/office/drawing/2014/main" id="{5D7FF264-FC28-4034-BE1B-8D1B377D132C}"/>
                  </a:ext>
                </a:extLst>
              </p:cNvPr>
              <p:cNvSpPr/>
              <p:nvPr/>
            </p:nvSpPr>
            <p:spPr>
              <a:xfrm>
                <a:off x="3011826" y="3119490"/>
                <a:ext cx="188576" cy="188576"/>
              </a:xfrm>
              <a:prstGeom prst="mathMultiply">
                <a:avLst>
                  <a:gd name="adj1" fmla="val 3952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A635FAAA-BBBA-4486-8505-899247A59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911" y="3208520"/>
                <a:ext cx="18315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CC888AF4-6750-4A98-A641-F5596B1648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911" y="2866015"/>
                <a:ext cx="18315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0011752E-8D95-41F0-B8AF-956ABF594F5B}"/>
                  </a:ext>
                </a:extLst>
              </p:cNvPr>
              <p:cNvGrpSpPr/>
              <p:nvPr/>
            </p:nvGrpSpPr>
            <p:grpSpPr>
              <a:xfrm>
                <a:off x="2981228" y="2424926"/>
                <a:ext cx="685897" cy="537196"/>
                <a:chOff x="2583058" y="3140103"/>
                <a:chExt cx="461076" cy="306128"/>
              </a:xfrm>
            </p:grpSpPr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94BE7F5-DE22-42F5-A095-B079A3F30510}"/>
                    </a:ext>
                  </a:extLst>
                </p:cNvPr>
                <p:cNvSpPr/>
                <p:nvPr/>
              </p:nvSpPr>
              <p:spPr>
                <a:xfrm>
                  <a:off x="2668580" y="3140103"/>
                  <a:ext cx="375554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DF00F3D1-4A85-41DD-B9AA-F26E6BC13793}"/>
                    </a:ext>
                  </a:extLst>
                </p:cNvPr>
                <p:cNvSpPr/>
                <p:nvPr/>
              </p:nvSpPr>
              <p:spPr>
                <a:xfrm>
                  <a:off x="2646489" y="3159801"/>
                  <a:ext cx="375554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42D42985-08D1-4834-8A25-6688AF034F55}"/>
                    </a:ext>
                  </a:extLst>
                </p:cNvPr>
                <p:cNvSpPr/>
                <p:nvPr/>
              </p:nvSpPr>
              <p:spPr>
                <a:xfrm>
                  <a:off x="2624397" y="3179499"/>
                  <a:ext cx="375554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C00C1C9C-AA27-4394-9E08-02B0FB3752C0}"/>
                    </a:ext>
                  </a:extLst>
                </p:cNvPr>
                <p:cNvSpPr/>
                <p:nvPr/>
              </p:nvSpPr>
              <p:spPr>
                <a:xfrm>
                  <a:off x="2602305" y="3199195"/>
                  <a:ext cx="375555" cy="2338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7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4B45CC1C-FC6E-4C68-92F6-41B422D9D66A}"/>
                    </a:ext>
                  </a:extLst>
                </p:cNvPr>
                <p:cNvSpPr txBox="1"/>
                <p:nvPr/>
              </p:nvSpPr>
              <p:spPr>
                <a:xfrm>
                  <a:off x="2583058" y="3183146"/>
                  <a:ext cx="406860" cy="26308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ysClr val="windowText" lastClr="000000"/>
                      </a:solidFill>
                    </a:rPr>
                    <a:t>Date: …</a:t>
                  </a:r>
                </a:p>
                <a:p>
                  <a:r>
                    <a:rPr lang="en-US" altLang="ko-KR" sz="800" dirty="0">
                      <a:solidFill>
                        <a:sysClr val="windowText" lastClr="000000"/>
                      </a:solidFill>
                    </a:rPr>
                    <a:t>From: …</a:t>
                  </a:r>
                </a:p>
                <a:p>
                  <a:r>
                    <a:rPr lang="en-US" altLang="ko-KR" sz="800" dirty="0">
                      <a:solidFill>
                        <a:sysClr val="windowText" lastClr="000000"/>
                      </a:solidFill>
                    </a:rPr>
                    <a:t>To: …</a:t>
                  </a:r>
                  <a:endParaRPr lang="ko-KR" altLang="en-US" sz="8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C85567D-538F-4F9E-A0BF-A0F1FFCA557E}"/>
                </a:ext>
              </a:extLst>
            </p:cNvPr>
            <p:cNvSpPr txBox="1"/>
            <p:nvPr/>
          </p:nvSpPr>
          <p:spPr>
            <a:xfrm>
              <a:off x="2264693" y="3387413"/>
              <a:ext cx="12698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/>
                <a:t>Data Processing</a:t>
              </a:r>
              <a:endParaRPr lang="ko-KR" altLang="en-US" sz="1100" b="1" dirty="0"/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02B13639-FEDA-43F4-BB85-1D9FF451802D}"/>
              </a:ext>
            </a:extLst>
          </p:cNvPr>
          <p:cNvGrpSpPr/>
          <p:nvPr/>
        </p:nvGrpSpPr>
        <p:grpSpPr>
          <a:xfrm>
            <a:off x="4628423" y="502184"/>
            <a:ext cx="1626511" cy="945479"/>
            <a:chOff x="4180789" y="502184"/>
            <a:chExt cx="1626511" cy="945479"/>
          </a:xfrm>
        </p:grpSpPr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301CBBAB-049E-425A-8087-8F021AF8C173}"/>
                </a:ext>
              </a:extLst>
            </p:cNvPr>
            <p:cNvSpPr/>
            <p:nvPr/>
          </p:nvSpPr>
          <p:spPr>
            <a:xfrm>
              <a:off x="4180789" y="502184"/>
              <a:ext cx="1626511" cy="928124"/>
            </a:xfrm>
            <a:prstGeom prst="rect">
              <a:avLst/>
            </a:prstGeom>
            <a:solidFill>
              <a:srgbClr val="C6E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0" name="Picture 8">
              <a:extLst>
                <a:ext uri="{FF2B5EF4-FFF2-40B4-BE49-F238E27FC236}">
                  <a16:creationId xmlns:a16="http://schemas.microsoft.com/office/drawing/2014/main" id="{2B23DFB3-3A5A-4B4D-8852-525C7A664A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74"/>
            <a:stretch/>
          </p:blipFill>
          <p:spPr bwMode="auto">
            <a:xfrm>
              <a:off x="4180789" y="569801"/>
              <a:ext cx="1626511" cy="877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EC325DD4-5A17-4D5C-8A12-B0CCAA4CFF2D}"/>
                </a:ext>
              </a:extLst>
            </p:cNvPr>
            <p:cNvSpPr/>
            <p:nvPr/>
          </p:nvSpPr>
          <p:spPr>
            <a:xfrm>
              <a:off x="4180789" y="502185"/>
              <a:ext cx="1626511" cy="945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8B643D11-0731-4FDA-A76B-E894FE94C632}"/>
                </a:ext>
              </a:extLst>
            </p:cNvPr>
            <p:cNvSpPr/>
            <p:nvPr/>
          </p:nvSpPr>
          <p:spPr>
            <a:xfrm>
              <a:off x="4771712" y="1256006"/>
              <a:ext cx="75480" cy="61429"/>
            </a:xfrm>
            <a:custGeom>
              <a:avLst/>
              <a:gdLst>
                <a:gd name="connsiteX0" fmla="*/ 173018 w 461356"/>
                <a:gd name="connsiteY0" fmla="*/ 0 h 375475"/>
                <a:gd name="connsiteX1" fmla="*/ 295335 w 461356"/>
                <a:gd name="connsiteY1" fmla="*/ 81077 h 375475"/>
                <a:gd name="connsiteX2" fmla="*/ 298322 w 461356"/>
                <a:gd name="connsiteY2" fmla="*/ 95870 h 375475"/>
                <a:gd name="connsiteX3" fmla="*/ 328607 w 461356"/>
                <a:gd name="connsiteY3" fmla="*/ 89755 h 375475"/>
                <a:gd name="connsiteX4" fmla="*/ 461356 w 461356"/>
                <a:gd name="connsiteY4" fmla="*/ 222504 h 375475"/>
                <a:gd name="connsiteX5" fmla="*/ 328607 w 461356"/>
                <a:gd name="connsiteY5" fmla="*/ 355253 h 375475"/>
                <a:gd name="connsiteX6" fmla="*/ 276935 w 461356"/>
                <a:gd name="connsiteY6" fmla="*/ 344821 h 375475"/>
                <a:gd name="connsiteX7" fmla="*/ 238529 w 461356"/>
                <a:gd name="connsiteY7" fmla="*/ 318926 h 375475"/>
                <a:gd name="connsiteX8" fmla="*/ 226617 w 461356"/>
                <a:gd name="connsiteY8" fmla="*/ 336594 h 375475"/>
                <a:gd name="connsiteX9" fmla="*/ 132749 w 461356"/>
                <a:gd name="connsiteY9" fmla="*/ 375475 h 375475"/>
                <a:gd name="connsiteX10" fmla="*/ 0 w 461356"/>
                <a:gd name="connsiteY10" fmla="*/ 242726 h 375475"/>
                <a:gd name="connsiteX11" fmla="*/ 38881 w 461356"/>
                <a:gd name="connsiteY11" fmla="*/ 148859 h 375475"/>
                <a:gd name="connsiteX12" fmla="*/ 42965 w 461356"/>
                <a:gd name="connsiteY12" fmla="*/ 146105 h 375475"/>
                <a:gd name="connsiteX13" fmla="*/ 40269 w 461356"/>
                <a:gd name="connsiteY13" fmla="*/ 132749 h 375475"/>
                <a:gd name="connsiteX14" fmla="*/ 173018 w 461356"/>
                <a:gd name="connsiteY14" fmla="*/ 0 h 37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1356" h="375475">
                  <a:moveTo>
                    <a:pt x="173018" y="0"/>
                  </a:moveTo>
                  <a:cubicBezTo>
                    <a:pt x="228005" y="0"/>
                    <a:pt x="275183" y="33432"/>
                    <a:pt x="295335" y="81077"/>
                  </a:cubicBezTo>
                  <a:lnTo>
                    <a:pt x="298322" y="95870"/>
                  </a:lnTo>
                  <a:lnTo>
                    <a:pt x="328607" y="89755"/>
                  </a:lnTo>
                  <a:cubicBezTo>
                    <a:pt x="401922" y="89755"/>
                    <a:pt x="461356" y="149189"/>
                    <a:pt x="461356" y="222504"/>
                  </a:cubicBezTo>
                  <a:cubicBezTo>
                    <a:pt x="461356" y="295819"/>
                    <a:pt x="401922" y="355253"/>
                    <a:pt x="328607" y="355253"/>
                  </a:cubicBezTo>
                  <a:cubicBezTo>
                    <a:pt x="310278" y="355253"/>
                    <a:pt x="292817" y="351539"/>
                    <a:pt x="276935" y="344821"/>
                  </a:cubicBezTo>
                  <a:lnTo>
                    <a:pt x="238529" y="318926"/>
                  </a:lnTo>
                  <a:lnTo>
                    <a:pt x="226617" y="336594"/>
                  </a:lnTo>
                  <a:cubicBezTo>
                    <a:pt x="202594" y="360617"/>
                    <a:pt x="169406" y="375475"/>
                    <a:pt x="132749" y="375475"/>
                  </a:cubicBezTo>
                  <a:cubicBezTo>
                    <a:pt x="59434" y="375475"/>
                    <a:pt x="0" y="316041"/>
                    <a:pt x="0" y="242726"/>
                  </a:cubicBezTo>
                  <a:cubicBezTo>
                    <a:pt x="0" y="206069"/>
                    <a:pt x="14858" y="172881"/>
                    <a:pt x="38881" y="148859"/>
                  </a:cubicBezTo>
                  <a:lnTo>
                    <a:pt x="42965" y="146105"/>
                  </a:lnTo>
                  <a:lnTo>
                    <a:pt x="40269" y="132749"/>
                  </a:lnTo>
                  <a:cubicBezTo>
                    <a:pt x="40269" y="59434"/>
                    <a:pt x="99703" y="0"/>
                    <a:pt x="173018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45CAB935-3EA3-4DB8-B133-8C67CC37EAE7}"/>
                </a:ext>
              </a:extLst>
            </p:cNvPr>
            <p:cNvSpPr/>
            <p:nvPr/>
          </p:nvSpPr>
          <p:spPr>
            <a:xfrm>
              <a:off x="4555895" y="1243588"/>
              <a:ext cx="50160" cy="49451"/>
            </a:xfrm>
            <a:custGeom>
              <a:avLst/>
              <a:gdLst>
                <a:gd name="connsiteX0" fmla="*/ 132749 w 306592"/>
                <a:gd name="connsiteY0" fmla="*/ 0 h 302260"/>
                <a:gd name="connsiteX1" fmla="*/ 226617 w 306592"/>
                <a:gd name="connsiteY1" fmla="*/ 38881 h 302260"/>
                <a:gd name="connsiteX2" fmla="*/ 237811 w 306592"/>
                <a:gd name="connsiteY2" fmla="*/ 55484 h 302260"/>
                <a:gd name="connsiteX3" fmla="*/ 267711 w 306592"/>
                <a:gd name="connsiteY3" fmla="*/ 75643 h 302260"/>
                <a:gd name="connsiteX4" fmla="*/ 306592 w 306592"/>
                <a:gd name="connsiteY4" fmla="*/ 169511 h 302260"/>
                <a:gd name="connsiteX5" fmla="*/ 173843 w 306592"/>
                <a:gd name="connsiteY5" fmla="*/ 302260 h 302260"/>
                <a:gd name="connsiteX6" fmla="*/ 79976 w 306592"/>
                <a:gd name="connsiteY6" fmla="*/ 263379 h 302260"/>
                <a:gd name="connsiteX7" fmla="*/ 68782 w 306592"/>
                <a:gd name="connsiteY7" fmla="*/ 246776 h 302260"/>
                <a:gd name="connsiteX8" fmla="*/ 38881 w 306592"/>
                <a:gd name="connsiteY8" fmla="*/ 226617 h 302260"/>
                <a:gd name="connsiteX9" fmla="*/ 0 w 306592"/>
                <a:gd name="connsiteY9" fmla="*/ 132749 h 302260"/>
                <a:gd name="connsiteX10" fmla="*/ 132749 w 306592"/>
                <a:gd name="connsiteY10" fmla="*/ 0 h 30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592" h="302260">
                  <a:moveTo>
                    <a:pt x="132749" y="0"/>
                  </a:moveTo>
                  <a:cubicBezTo>
                    <a:pt x="169407" y="0"/>
                    <a:pt x="202594" y="14858"/>
                    <a:pt x="226617" y="38881"/>
                  </a:cubicBezTo>
                  <a:lnTo>
                    <a:pt x="237811" y="55484"/>
                  </a:lnTo>
                  <a:lnTo>
                    <a:pt x="267711" y="75643"/>
                  </a:lnTo>
                  <a:cubicBezTo>
                    <a:pt x="291734" y="99666"/>
                    <a:pt x="306592" y="132854"/>
                    <a:pt x="306592" y="169511"/>
                  </a:cubicBezTo>
                  <a:cubicBezTo>
                    <a:pt x="306592" y="242826"/>
                    <a:pt x="247158" y="302260"/>
                    <a:pt x="173843" y="302260"/>
                  </a:cubicBezTo>
                  <a:cubicBezTo>
                    <a:pt x="137186" y="302260"/>
                    <a:pt x="103999" y="287402"/>
                    <a:pt x="79976" y="263379"/>
                  </a:cubicBezTo>
                  <a:lnTo>
                    <a:pt x="68782" y="246776"/>
                  </a:lnTo>
                  <a:lnTo>
                    <a:pt x="38881" y="226617"/>
                  </a:lnTo>
                  <a:cubicBezTo>
                    <a:pt x="14858" y="202594"/>
                    <a:pt x="0" y="169407"/>
                    <a:pt x="0" y="132749"/>
                  </a:cubicBez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AAD072AE-AD4E-4E97-8469-CC9E141DEE4B}"/>
                </a:ext>
              </a:extLst>
            </p:cNvPr>
            <p:cNvSpPr/>
            <p:nvPr/>
          </p:nvSpPr>
          <p:spPr>
            <a:xfrm>
              <a:off x="5629734" y="806858"/>
              <a:ext cx="61476" cy="76013"/>
            </a:xfrm>
            <a:custGeom>
              <a:avLst/>
              <a:gdLst>
                <a:gd name="connsiteX0" fmla="*/ 243009 w 375758"/>
                <a:gd name="connsiteY0" fmla="*/ 0 h 464621"/>
                <a:gd name="connsiteX1" fmla="*/ 375758 w 375758"/>
                <a:gd name="connsiteY1" fmla="*/ 132749 h 464621"/>
                <a:gd name="connsiteX2" fmla="*/ 336877 w 375758"/>
                <a:gd name="connsiteY2" fmla="*/ 226617 h 464621"/>
                <a:gd name="connsiteX3" fmla="*/ 312983 w 375758"/>
                <a:gd name="connsiteY3" fmla="*/ 242727 h 464621"/>
                <a:gd name="connsiteX4" fmla="*/ 338248 w 375758"/>
                <a:gd name="connsiteY4" fmla="*/ 280200 h 464621"/>
                <a:gd name="connsiteX5" fmla="*/ 348680 w 375758"/>
                <a:gd name="connsiteY5" fmla="*/ 331872 h 464621"/>
                <a:gd name="connsiteX6" fmla="*/ 215931 w 375758"/>
                <a:gd name="connsiteY6" fmla="*/ 464621 h 464621"/>
                <a:gd name="connsiteX7" fmla="*/ 83182 w 375758"/>
                <a:gd name="connsiteY7" fmla="*/ 331872 h 464621"/>
                <a:gd name="connsiteX8" fmla="*/ 85123 w 375758"/>
                <a:gd name="connsiteY8" fmla="*/ 322257 h 464621"/>
                <a:gd name="connsiteX9" fmla="*/ 81077 w 375758"/>
                <a:gd name="connsiteY9" fmla="*/ 321440 h 464621"/>
                <a:gd name="connsiteX10" fmla="*/ 0 w 375758"/>
                <a:gd name="connsiteY10" fmla="*/ 199123 h 464621"/>
                <a:gd name="connsiteX11" fmla="*/ 81077 w 375758"/>
                <a:gd name="connsiteY11" fmla="*/ 76806 h 464621"/>
                <a:gd name="connsiteX12" fmla="*/ 130268 w 375758"/>
                <a:gd name="connsiteY12" fmla="*/ 66875 h 464621"/>
                <a:gd name="connsiteX13" fmla="*/ 149142 w 375758"/>
                <a:gd name="connsiteY13" fmla="*/ 38881 h 464621"/>
                <a:gd name="connsiteX14" fmla="*/ 243009 w 375758"/>
                <a:gd name="connsiteY14" fmla="*/ 0 h 4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758" h="464621">
                  <a:moveTo>
                    <a:pt x="243009" y="0"/>
                  </a:moveTo>
                  <a:cubicBezTo>
                    <a:pt x="316324" y="0"/>
                    <a:pt x="375758" y="59434"/>
                    <a:pt x="375758" y="132749"/>
                  </a:cubicBezTo>
                  <a:cubicBezTo>
                    <a:pt x="375758" y="169406"/>
                    <a:pt x="360900" y="202594"/>
                    <a:pt x="336877" y="226617"/>
                  </a:cubicBezTo>
                  <a:lnTo>
                    <a:pt x="312983" y="242727"/>
                  </a:lnTo>
                  <a:lnTo>
                    <a:pt x="338248" y="280200"/>
                  </a:lnTo>
                  <a:cubicBezTo>
                    <a:pt x="344966" y="296082"/>
                    <a:pt x="348680" y="313543"/>
                    <a:pt x="348680" y="331872"/>
                  </a:cubicBezTo>
                  <a:cubicBezTo>
                    <a:pt x="348680" y="405187"/>
                    <a:pt x="289246" y="464621"/>
                    <a:pt x="215931" y="464621"/>
                  </a:cubicBezTo>
                  <a:cubicBezTo>
                    <a:pt x="142616" y="464621"/>
                    <a:pt x="83182" y="405187"/>
                    <a:pt x="83182" y="331872"/>
                  </a:cubicBezTo>
                  <a:lnTo>
                    <a:pt x="85123" y="322257"/>
                  </a:lnTo>
                  <a:lnTo>
                    <a:pt x="81077" y="321440"/>
                  </a:lnTo>
                  <a:cubicBezTo>
                    <a:pt x="33431" y="301288"/>
                    <a:pt x="0" y="254109"/>
                    <a:pt x="0" y="199123"/>
                  </a:cubicBezTo>
                  <a:cubicBezTo>
                    <a:pt x="0" y="144137"/>
                    <a:pt x="33431" y="96958"/>
                    <a:pt x="81077" y="76806"/>
                  </a:cubicBezTo>
                  <a:lnTo>
                    <a:pt x="130268" y="66875"/>
                  </a:lnTo>
                  <a:lnTo>
                    <a:pt x="149142" y="38881"/>
                  </a:lnTo>
                  <a:cubicBezTo>
                    <a:pt x="173165" y="14858"/>
                    <a:pt x="206352" y="0"/>
                    <a:pt x="243009" y="0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AC092A2-2394-456E-A0D1-D6B4E67F71B7}"/>
                </a:ext>
              </a:extLst>
            </p:cNvPr>
            <p:cNvSpPr/>
            <p:nvPr/>
          </p:nvSpPr>
          <p:spPr>
            <a:xfrm>
              <a:off x="4950415" y="650516"/>
              <a:ext cx="99567" cy="62914"/>
            </a:xfrm>
            <a:custGeom>
              <a:avLst/>
              <a:gdLst>
                <a:gd name="connsiteX0" fmla="*/ 475836 w 608585"/>
                <a:gd name="connsiteY0" fmla="*/ 0 h 384553"/>
                <a:gd name="connsiteX1" fmla="*/ 608585 w 608585"/>
                <a:gd name="connsiteY1" fmla="*/ 132749 h 384553"/>
                <a:gd name="connsiteX2" fmla="*/ 475836 w 608585"/>
                <a:gd name="connsiteY2" fmla="*/ 265498 h 384553"/>
                <a:gd name="connsiteX3" fmla="*/ 451629 w 608585"/>
                <a:gd name="connsiteY3" fmla="*/ 260611 h 384553"/>
                <a:gd name="connsiteX4" fmla="*/ 442975 w 608585"/>
                <a:gd name="connsiteY4" fmla="*/ 303476 h 384553"/>
                <a:gd name="connsiteX5" fmla="*/ 320658 w 608585"/>
                <a:gd name="connsiteY5" fmla="*/ 384553 h 384553"/>
                <a:gd name="connsiteX6" fmla="*/ 226790 w 608585"/>
                <a:gd name="connsiteY6" fmla="*/ 345672 h 384553"/>
                <a:gd name="connsiteX7" fmla="*/ 208167 w 608585"/>
                <a:gd name="connsiteY7" fmla="*/ 318050 h 384553"/>
                <a:gd name="connsiteX8" fmla="*/ 184421 w 608585"/>
                <a:gd name="connsiteY8" fmla="*/ 334061 h 384553"/>
                <a:gd name="connsiteX9" fmla="*/ 132749 w 608585"/>
                <a:gd name="connsiteY9" fmla="*/ 344493 h 384553"/>
                <a:gd name="connsiteX10" fmla="*/ 0 w 608585"/>
                <a:gd name="connsiteY10" fmla="*/ 211744 h 384553"/>
                <a:gd name="connsiteX11" fmla="*/ 132749 w 608585"/>
                <a:gd name="connsiteY11" fmla="*/ 78995 h 384553"/>
                <a:gd name="connsiteX12" fmla="*/ 226616 w 608585"/>
                <a:gd name="connsiteY12" fmla="*/ 117876 h 384553"/>
                <a:gd name="connsiteX13" fmla="*/ 245239 w 608585"/>
                <a:gd name="connsiteY13" fmla="*/ 145498 h 384553"/>
                <a:gd name="connsiteX14" fmla="*/ 268986 w 608585"/>
                <a:gd name="connsiteY14" fmla="*/ 129487 h 384553"/>
                <a:gd name="connsiteX15" fmla="*/ 320658 w 608585"/>
                <a:gd name="connsiteY15" fmla="*/ 119055 h 384553"/>
                <a:gd name="connsiteX16" fmla="*/ 344865 w 608585"/>
                <a:gd name="connsiteY16" fmla="*/ 123942 h 384553"/>
                <a:gd name="connsiteX17" fmla="*/ 353519 w 608585"/>
                <a:gd name="connsiteY17" fmla="*/ 81077 h 384553"/>
                <a:gd name="connsiteX18" fmla="*/ 475836 w 608585"/>
                <a:gd name="connsiteY18" fmla="*/ 0 h 3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8585" h="384553">
                  <a:moveTo>
                    <a:pt x="475836" y="0"/>
                  </a:moveTo>
                  <a:cubicBezTo>
                    <a:pt x="549151" y="0"/>
                    <a:pt x="608585" y="59434"/>
                    <a:pt x="608585" y="132749"/>
                  </a:cubicBezTo>
                  <a:cubicBezTo>
                    <a:pt x="608585" y="206064"/>
                    <a:pt x="549151" y="265498"/>
                    <a:pt x="475836" y="265498"/>
                  </a:cubicBezTo>
                  <a:lnTo>
                    <a:pt x="451629" y="260611"/>
                  </a:lnTo>
                  <a:lnTo>
                    <a:pt x="442975" y="303476"/>
                  </a:lnTo>
                  <a:cubicBezTo>
                    <a:pt x="422823" y="351121"/>
                    <a:pt x="375645" y="384553"/>
                    <a:pt x="320658" y="384553"/>
                  </a:cubicBezTo>
                  <a:cubicBezTo>
                    <a:pt x="284000" y="384553"/>
                    <a:pt x="250813" y="369695"/>
                    <a:pt x="226790" y="345672"/>
                  </a:cubicBezTo>
                  <a:lnTo>
                    <a:pt x="208167" y="318050"/>
                  </a:lnTo>
                  <a:lnTo>
                    <a:pt x="184421" y="334061"/>
                  </a:lnTo>
                  <a:cubicBezTo>
                    <a:pt x="168539" y="340778"/>
                    <a:pt x="151078" y="344493"/>
                    <a:pt x="132749" y="344493"/>
                  </a:cubicBezTo>
                  <a:cubicBezTo>
                    <a:pt x="59434" y="344493"/>
                    <a:pt x="0" y="285059"/>
                    <a:pt x="0" y="211744"/>
                  </a:cubicBezTo>
                  <a:cubicBezTo>
                    <a:pt x="0" y="138429"/>
                    <a:pt x="59434" y="78995"/>
                    <a:pt x="132749" y="78995"/>
                  </a:cubicBezTo>
                  <a:cubicBezTo>
                    <a:pt x="169406" y="78995"/>
                    <a:pt x="202594" y="93854"/>
                    <a:pt x="226616" y="117876"/>
                  </a:cubicBezTo>
                  <a:lnTo>
                    <a:pt x="245239" y="145498"/>
                  </a:lnTo>
                  <a:lnTo>
                    <a:pt x="268986" y="129487"/>
                  </a:lnTo>
                  <a:cubicBezTo>
                    <a:pt x="284868" y="122770"/>
                    <a:pt x="302329" y="119055"/>
                    <a:pt x="320658" y="119055"/>
                  </a:cubicBezTo>
                  <a:lnTo>
                    <a:pt x="344865" y="123942"/>
                  </a:lnTo>
                  <a:lnTo>
                    <a:pt x="353519" y="81077"/>
                  </a:lnTo>
                  <a:cubicBezTo>
                    <a:pt x="373672" y="33432"/>
                    <a:pt x="420850" y="0"/>
                    <a:pt x="47583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12BBD723-E3A5-42B7-8023-5454223BE4BB}"/>
                </a:ext>
              </a:extLst>
            </p:cNvPr>
            <p:cNvSpPr/>
            <p:nvPr/>
          </p:nvSpPr>
          <p:spPr>
            <a:xfrm>
              <a:off x="4451883" y="816968"/>
              <a:ext cx="60680" cy="55793"/>
            </a:xfrm>
            <a:custGeom>
              <a:avLst/>
              <a:gdLst>
                <a:gd name="connsiteX0" fmla="*/ 238150 w 370899"/>
                <a:gd name="connsiteY0" fmla="*/ 0 h 341031"/>
                <a:gd name="connsiteX1" fmla="*/ 370899 w 370899"/>
                <a:gd name="connsiteY1" fmla="*/ 132749 h 341031"/>
                <a:gd name="connsiteX2" fmla="*/ 289822 w 370899"/>
                <a:gd name="connsiteY2" fmla="*/ 255066 h 341031"/>
                <a:gd name="connsiteX3" fmla="*/ 253405 w 370899"/>
                <a:gd name="connsiteY3" fmla="*/ 262418 h 341031"/>
                <a:gd name="connsiteX4" fmla="*/ 226617 w 370899"/>
                <a:gd name="connsiteY4" fmla="*/ 302150 h 341031"/>
                <a:gd name="connsiteX5" fmla="*/ 132749 w 370899"/>
                <a:gd name="connsiteY5" fmla="*/ 341031 h 341031"/>
                <a:gd name="connsiteX6" fmla="*/ 0 w 370899"/>
                <a:gd name="connsiteY6" fmla="*/ 208282 h 341031"/>
                <a:gd name="connsiteX7" fmla="*/ 81077 w 370899"/>
                <a:gd name="connsiteY7" fmla="*/ 85965 h 341031"/>
                <a:gd name="connsiteX8" fmla="*/ 117495 w 370899"/>
                <a:gd name="connsiteY8" fmla="*/ 78613 h 341031"/>
                <a:gd name="connsiteX9" fmla="*/ 144283 w 370899"/>
                <a:gd name="connsiteY9" fmla="*/ 38881 h 341031"/>
                <a:gd name="connsiteX10" fmla="*/ 238150 w 370899"/>
                <a:gd name="connsiteY10" fmla="*/ 0 h 34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899" h="341031">
                  <a:moveTo>
                    <a:pt x="238150" y="0"/>
                  </a:moveTo>
                  <a:cubicBezTo>
                    <a:pt x="311465" y="0"/>
                    <a:pt x="370899" y="59434"/>
                    <a:pt x="370899" y="132749"/>
                  </a:cubicBezTo>
                  <a:cubicBezTo>
                    <a:pt x="370899" y="187735"/>
                    <a:pt x="337468" y="234913"/>
                    <a:pt x="289822" y="255066"/>
                  </a:cubicBezTo>
                  <a:lnTo>
                    <a:pt x="253405" y="262418"/>
                  </a:lnTo>
                  <a:lnTo>
                    <a:pt x="226617" y="302150"/>
                  </a:lnTo>
                  <a:cubicBezTo>
                    <a:pt x="202594" y="326173"/>
                    <a:pt x="169407" y="341031"/>
                    <a:pt x="132749" y="341031"/>
                  </a:cubicBezTo>
                  <a:cubicBezTo>
                    <a:pt x="59434" y="341031"/>
                    <a:pt x="0" y="281597"/>
                    <a:pt x="0" y="208282"/>
                  </a:cubicBezTo>
                  <a:cubicBezTo>
                    <a:pt x="0" y="153296"/>
                    <a:pt x="33431" y="106118"/>
                    <a:pt x="81077" y="85965"/>
                  </a:cubicBezTo>
                  <a:lnTo>
                    <a:pt x="117495" y="78613"/>
                  </a:lnTo>
                  <a:lnTo>
                    <a:pt x="144283" y="38881"/>
                  </a:lnTo>
                  <a:cubicBezTo>
                    <a:pt x="168306" y="14859"/>
                    <a:pt x="201493" y="0"/>
                    <a:pt x="238150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9EA00E99-D250-473B-BEF5-E2D4C7A11640}"/>
                </a:ext>
              </a:extLst>
            </p:cNvPr>
            <p:cNvSpPr/>
            <p:nvPr/>
          </p:nvSpPr>
          <p:spPr>
            <a:xfrm>
              <a:off x="4944749" y="730784"/>
              <a:ext cx="55449" cy="55118"/>
            </a:xfrm>
            <a:custGeom>
              <a:avLst/>
              <a:gdLst>
                <a:gd name="connsiteX0" fmla="*/ 132749 w 338918"/>
                <a:gd name="connsiteY0" fmla="*/ 0 h 336897"/>
                <a:gd name="connsiteX1" fmla="*/ 255066 w 338918"/>
                <a:gd name="connsiteY1" fmla="*/ 81077 h 336897"/>
                <a:gd name="connsiteX2" fmla="*/ 255107 w 338918"/>
                <a:gd name="connsiteY2" fmla="*/ 81279 h 336897"/>
                <a:gd name="connsiteX3" fmla="*/ 257841 w 338918"/>
                <a:gd name="connsiteY3" fmla="*/ 81831 h 336897"/>
                <a:gd name="connsiteX4" fmla="*/ 338918 w 338918"/>
                <a:gd name="connsiteY4" fmla="*/ 204148 h 336897"/>
                <a:gd name="connsiteX5" fmla="*/ 206169 w 338918"/>
                <a:gd name="connsiteY5" fmla="*/ 336897 h 336897"/>
                <a:gd name="connsiteX6" fmla="*/ 83852 w 338918"/>
                <a:gd name="connsiteY6" fmla="*/ 255820 h 336897"/>
                <a:gd name="connsiteX7" fmla="*/ 83812 w 338918"/>
                <a:gd name="connsiteY7" fmla="*/ 255618 h 336897"/>
                <a:gd name="connsiteX8" fmla="*/ 81077 w 338918"/>
                <a:gd name="connsiteY8" fmla="*/ 255066 h 336897"/>
                <a:gd name="connsiteX9" fmla="*/ 0 w 338918"/>
                <a:gd name="connsiteY9" fmla="*/ 132749 h 336897"/>
                <a:gd name="connsiteX10" fmla="*/ 132749 w 338918"/>
                <a:gd name="connsiteY10" fmla="*/ 0 h 33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918" h="336897">
                  <a:moveTo>
                    <a:pt x="132749" y="0"/>
                  </a:moveTo>
                  <a:cubicBezTo>
                    <a:pt x="187736" y="0"/>
                    <a:pt x="234914" y="33432"/>
                    <a:pt x="255066" y="81077"/>
                  </a:cubicBezTo>
                  <a:lnTo>
                    <a:pt x="255107" y="81279"/>
                  </a:lnTo>
                  <a:lnTo>
                    <a:pt x="257841" y="81831"/>
                  </a:lnTo>
                  <a:cubicBezTo>
                    <a:pt x="305487" y="101984"/>
                    <a:pt x="338918" y="149162"/>
                    <a:pt x="338918" y="204148"/>
                  </a:cubicBezTo>
                  <a:cubicBezTo>
                    <a:pt x="338918" y="277463"/>
                    <a:pt x="279484" y="336897"/>
                    <a:pt x="206169" y="336897"/>
                  </a:cubicBezTo>
                  <a:cubicBezTo>
                    <a:pt x="151183" y="336897"/>
                    <a:pt x="104005" y="303465"/>
                    <a:pt x="83852" y="255820"/>
                  </a:cubicBezTo>
                  <a:lnTo>
                    <a:pt x="83812" y="255618"/>
                  </a:lnTo>
                  <a:lnTo>
                    <a:pt x="81077" y="255066"/>
                  </a:lnTo>
                  <a:cubicBezTo>
                    <a:pt x="33431" y="234914"/>
                    <a:pt x="0" y="187735"/>
                    <a:pt x="0" y="132749"/>
                  </a:cubicBez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2AB9B459-500A-4D0D-9435-E127F4164131}"/>
                </a:ext>
              </a:extLst>
            </p:cNvPr>
            <p:cNvSpPr/>
            <p:nvPr/>
          </p:nvSpPr>
          <p:spPr>
            <a:xfrm>
              <a:off x="4393285" y="1331809"/>
              <a:ext cx="43437" cy="53137"/>
            </a:xfrm>
            <a:custGeom>
              <a:avLst/>
              <a:gdLst>
                <a:gd name="connsiteX0" fmla="*/ 132749 w 265498"/>
                <a:gd name="connsiteY0" fmla="*/ 0 h 324791"/>
                <a:gd name="connsiteX1" fmla="*/ 265498 w 265498"/>
                <a:gd name="connsiteY1" fmla="*/ 132749 h 324791"/>
                <a:gd name="connsiteX2" fmla="*/ 259513 w 265498"/>
                <a:gd name="connsiteY2" fmla="*/ 162396 h 324791"/>
                <a:gd name="connsiteX3" fmla="*/ 265498 w 265498"/>
                <a:gd name="connsiteY3" fmla="*/ 192042 h 324791"/>
                <a:gd name="connsiteX4" fmla="*/ 132749 w 265498"/>
                <a:gd name="connsiteY4" fmla="*/ 324791 h 324791"/>
                <a:gd name="connsiteX5" fmla="*/ 0 w 265498"/>
                <a:gd name="connsiteY5" fmla="*/ 192042 h 324791"/>
                <a:gd name="connsiteX6" fmla="*/ 5986 w 265498"/>
                <a:gd name="connsiteY6" fmla="*/ 162396 h 324791"/>
                <a:gd name="connsiteX7" fmla="*/ 0 w 265498"/>
                <a:gd name="connsiteY7" fmla="*/ 132749 h 324791"/>
                <a:gd name="connsiteX8" fmla="*/ 132749 w 265498"/>
                <a:gd name="connsiteY8" fmla="*/ 0 h 3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98" h="324791">
                  <a:moveTo>
                    <a:pt x="132749" y="0"/>
                  </a:moveTo>
                  <a:cubicBezTo>
                    <a:pt x="206064" y="0"/>
                    <a:pt x="265498" y="59434"/>
                    <a:pt x="265498" y="132749"/>
                  </a:cubicBezTo>
                  <a:lnTo>
                    <a:pt x="259513" y="162396"/>
                  </a:lnTo>
                  <a:lnTo>
                    <a:pt x="265498" y="192042"/>
                  </a:lnTo>
                  <a:cubicBezTo>
                    <a:pt x="265498" y="265357"/>
                    <a:pt x="206064" y="324791"/>
                    <a:pt x="132749" y="324791"/>
                  </a:cubicBezTo>
                  <a:cubicBezTo>
                    <a:pt x="59434" y="324791"/>
                    <a:pt x="0" y="265357"/>
                    <a:pt x="0" y="192042"/>
                  </a:cubicBezTo>
                  <a:lnTo>
                    <a:pt x="5986" y="162396"/>
                  </a:lnTo>
                  <a:lnTo>
                    <a:pt x="0" y="132749"/>
                  </a:ln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4E12156-F445-4FB3-8B6B-C12A38A4AF84}"/>
                </a:ext>
              </a:extLst>
            </p:cNvPr>
            <p:cNvSpPr/>
            <p:nvPr/>
          </p:nvSpPr>
          <p:spPr>
            <a:xfrm>
              <a:off x="5022787" y="1215783"/>
              <a:ext cx="78440" cy="89902"/>
            </a:xfrm>
            <a:custGeom>
              <a:avLst/>
              <a:gdLst>
                <a:gd name="connsiteX0" fmla="*/ 346701 w 479450"/>
                <a:gd name="connsiteY0" fmla="*/ 0 h 549510"/>
                <a:gd name="connsiteX1" fmla="*/ 479450 w 479450"/>
                <a:gd name="connsiteY1" fmla="*/ 132749 h 549510"/>
                <a:gd name="connsiteX2" fmla="*/ 398373 w 479450"/>
                <a:gd name="connsiteY2" fmla="*/ 255066 h 549510"/>
                <a:gd name="connsiteX3" fmla="*/ 361238 w 479450"/>
                <a:gd name="connsiteY3" fmla="*/ 262563 h 549510"/>
                <a:gd name="connsiteX4" fmla="*/ 357608 w 479450"/>
                <a:gd name="connsiteY4" fmla="*/ 286570 h 549510"/>
                <a:gd name="connsiteX5" fmla="*/ 336988 w 479450"/>
                <a:gd name="connsiteY5" fmla="*/ 322566 h 549510"/>
                <a:gd name="connsiteX6" fmla="*/ 337474 w 479450"/>
                <a:gd name="connsiteY6" fmla="*/ 322894 h 549510"/>
                <a:gd name="connsiteX7" fmla="*/ 376355 w 479450"/>
                <a:gd name="connsiteY7" fmla="*/ 416761 h 549510"/>
                <a:gd name="connsiteX8" fmla="*/ 243606 w 479450"/>
                <a:gd name="connsiteY8" fmla="*/ 549510 h 549510"/>
                <a:gd name="connsiteX9" fmla="*/ 121289 w 479450"/>
                <a:gd name="connsiteY9" fmla="*/ 468433 h 549510"/>
                <a:gd name="connsiteX10" fmla="*/ 114613 w 479450"/>
                <a:gd name="connsiteY10" fmla="*/ 435363 h 549510"/>
                <a:gd name="connsiteX11" fmla="*/ 81077 w 479450"/>
                <a:gd name="connsiteY11" fmla="*/ 428592 h 549510"/>
                <a:gd name="connsiteX12" fmla="*/ 0 w 479450"/>
                <a:gd name="connsiteY12" fmla="*/ 306275 h 549510"/>
                <a:gd name="connsiteX13" fmla="*/ 81077 w 479450"/>
                <a:gd name="connsiteY13" fmla="*/ 183958 h 549510"/>
                <a:gd name="connsiteX14" fmla="*/ 121781 w 479450"/>
                <a:gd name="connsiteY14" fmla="*/ 175740 h 549510"/>
                <a:gd name="connsiteX15" fmla="*/ 136960 w 479450"/>
                <a:gd name="connsiteY15" fmla="*/ 153227 h 549510"/>
                <a:gd name="connsiteX16" fmla="*/ 179156 w 479450"/>
                <a:gd name="connsiteY16" fmla="*/ 124778 h 549510"/>
                <a:gd name="connsiteX17" fmla="*/ 217108 w 479450"/>
                <a:gd name="connsiteY17" fmla="*/ 117116 h 549510"/>
                <a:gd name="connsiteX18" fmla="*/ 224384 w 479450"/>
                <a:gd name="connsiteY18" fmla="*/ 81077 h 549510"/>
                <a:gd name="connsiteX19" fmla="*/ 346701 w 479450"/>
                <a:gd name="connsiteY19" fmla="*/ 0 h 54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9450" h="549510">
                  <a:moveTo>
                    <a:pt x="346701" y="0"/>
                  </a:moveTo>
                  <a:cubicBezTo>
                    <a:pt x="420016" y="0"/>
                    <a:pt x="479450" y="59434"/>
                    <a:pt x="479450" y="132749"/>
                  </a:cubicBezTo>
                  <a:cubicBezTo>
                    <a:pt x="479450" y="187735"/>
                    <a:pt x="446019" y="234914"/>
                    <a:pt x="398373" y="255066"/>
                  </a:cubicBezTo>
                  <a:lnTo>
                    <a:pt x="361238" y="262563"/>
                  </a:lnTo>
                  <a:lnTo>
                    <a:pt x="357608" y="286570"/>
                  </a:lnTo>
                  <a:lnTo>
                    <a:pt x="336988" y="322566"/>
                  </a:lnTo>
                  <a:lnTo>
                    <a:pt x="337474" y="322894"/>
                  </a:lnTo>
                  <a:cubicBezTo>
                    <a:pt x="361497" y="346916"/>
                    <a:pt x="376355" y="380104"/>
                    <a:pt x="376355" y="416761"/>
                  </a:cubicBezTo>
                  <a:cubicBezTo>
                    <a:pt x="376355" y="490076"/>
                    <a:pt x="316921" y="549510"/>
                    <a:pt x="243606" y="549510"/>
                  </a:cubicBezTo>
                  <a:cubicBezTo>
                    <a:pt x="188620" y="549510"/>
                    <a:pt x="141442" y="516078"/>
                    <a:pt x="121289" y="468433"/>
                  </a:cubicBezTo>
                  <a:lnTo>
                    <a:pt x="114613" y="435363"/>
                  </a:lnTo>
                  <a:lnTo>
                    <a:pt x="81077" y="428592"/>
                  </a:lnTo>
                  <a:cubicBezTo>
                    <a:pt x="33431" y="408440"/>
                    <a:pt x="0" y="361261"/>
                    <a:pt x="0" y="306275"/>
                  </a:cubicBezTo>
                  <a:cubicBezTo>
                    <a:pt x="0" y="251289"/>
                    <a:pt x="33431" y="204111"/>
                    <a:pt x="81077" y="183958"/>
                  </a:cubicBezTo>
                  <a:lnTo>
                    <a:pt x="121781" y="175740"/>
                  </a:lnTo>
                  <a:lnTo>
                    <a:pt x="136960" y="153227"/>
                  </a:lnTo>
                  <a:cubicBezTo>
                    <a:pt x="148971" y="141216"/>
                    <a:pt x="163274" y="131496"/>
                    <a:pt x="179156" y="124778"/>
                  </a:cubicBezTo>
                  <a:lnTo>
                    <a:pt x="217108" y="117116"/>
                  </a:lnTo>
                  <a:lnTo>
                    <a:pt x="224384" y="81077"/>
                  </a:lnTo>
                  <a:cubicBezTo>
                    <a:pt x="244537" y="33432"/>
                    <a:pt x="291715" y="0"/>
                    <a:pt x="346701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79BEC1F-8567-436B-8F0C-5757BCF756D9}"/>
                </a:ext>
              </a:extLst>
            </p:cNvPr>
            <p:cNvSpPr/>
            <p:nvPr/>
          </p:nvSpPr>
          <p:spPr>
            <a:xfrm>
              <a:off x="4616856" y="736742"/>
              <a:ext cx="43437" cy="434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5B47C6CB-1781-4635-9971-399A66470037}"/>
                </a:ext>
              </a:extLst>
            </p:cNvPr>
            <p:cNvSpPr/>
            <p:nvPr/>
          </p:nvSpPr>
          <p:spPr>
            <a:xfrm>
              <a:off x="5103635" y="910858"/>
              <a:ext cx="43437" cy="43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5D216D0B-5F14-4E19-A79A-4774F302C527}"/>
                </a:ext>
              </a:extLst>
            </p:cNvPr>
            <p:cNvSpPr/>
            <p:nvPr/>
          </p:nvSpPr>
          <p:spPr>
            <a:xfrm>
              <a:off x="5248891" y="594213"/>
              <a:ext cx="43437" cy="434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70365EF0-5471-4878-B418-104E133E0DDC}"/>
                </a:ext>
              </a:extLst>
            </p:cNvPr>
            <p:cNvSpPr/>
            <p:nvPr/>
          </p:nvSpPr>
          <p:spPr>
            <a:xfrm>
              <a:off x="5012820" y="746437"/>
              <a:ext cx="43437" cy="43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C43A32B-E877-4FF3-AE86-0C367274FBF1}"/>
                </a:ext>
              </a:extLst>
            </p:cNvPr>
            <p:cNvSpPr/>
            <p:nvPr/>
          </p:nvSpPr>
          <p:spPr>
            <a:xfrm>
              <a:off x="5378173" y="1136137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C139DBC4-BAFE-43FF-ACA4-CC69F54B323F}"/>
                </a:ext>
              </a:extLst>
            </p:cNvPr>
            <p:cNvSpPr/>
            <p:nvPr/>
          </p:nvSpPr>
          <p:spPr>
            <a:xfrm>
              <a:off x="5429504" y="600820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6ACC92F1-0512-402A-A7E8-F1B1F5665CD0}"/>
                </a:ext>
              </a:extLst>
            </p:cNvPr>
            <p:cNvSpPr/>
            <p:nvPr/>
          </p:nvSpPr>
          <p:spPr>
            <a:xfrm>
              <a:off x="5218417" y="1204326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6CCA4D6B-D557-4AC4-883E-EAC0D2F5DC53}"/>
                </a:ext>
              </a:extLst>
            </p:cNvPr>
            <p:cNvSpPr/>
            <p:nvPr/>
          </p:nvSpPr>
          <p:spPr>
            <a:xfrm>
              <a:off x="4337235" y="928800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5CDAEBCD-9AC7-43D2-AA77-BD654B86A5E4}"/>
                </a:ext>
              </a:extLst>
            </p:cNvPr>
            <p:cNvSpPr/>
            <p:nvPr/>
          </p:nvSpPr>
          <p:spPr>
            <a:xfrm>
              <a:off x="4790419" y="913212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6DE454F4-CA05-428C-A63F-D2DF2D0FE95E}"/>
                </a:ext>
              </a:extLst>
            </p:cNvPr>
            <p:cNvSpPr/>
            <p:nvPr/>
          </p:nvSpPr>
          <p:spPr>
            <a:xfrm>
              <a:off x="4694167" y="1079771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C058FA6D-A1ED-4C6B-8918-F70C95FC3553}"/>
                </a:ext>
              </a:extLst>
            </p:cNvPr>
            <p:cNvSpPr/>
            <p:nvPr/>
          </p:nvSpPr>
          <p:spPr>
            <a:xfrm>
              <a:off x="5091530" y="1097555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53627FAF-A342-4BD4-8909-1AABD53F6B75}"/>
                </a:ext>
              </a:extLst>
            </p:cNvPr>
            <p:cNvSpPr/>
            <p:nvPr/>
          </p:nvSpPr>
          <p:spPr>
            <a:xfrm>
              <a:off x="5586297" y="683768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DBC11D25-88D2-4942-B55E-179FEEBA98E2}"/>
                </a:ext>
              </a:extLst>
            </p:cNvPr>
            <p:cNvSpPr/>
            <p:nvPr/>
          </p:nvSpPr>
          <p:spPr>
            <a:xfrm>
              <a:off x="5510603" y="1036254"/>
              <a:ext cx="63100" cy="43436"/>
            </a:xfrm>
            <a:custGeom>
              <a:avLst/>
              <a:gdLst>
                <a:gd name="connsiteX0" fmla="*/ 132749 w 385687"/>
                <a:gd name="connsiteY0" fmla="*/ 0 h 265498"/>
                <a:gd name="connsiteX1" fmla="*/ 184421 w 385687"/>
                <a:gd name="connsiteY1" fmla="*/ 10432 h 265498"/>
                <a:gd name="connsiteX2" fmla="*/ 192844 w 385687"/>
                <a:gd name="connsiteY2" fmla="*/ 16111 h 265498"/>
                <a:gd name="connsiteX3" fmla="*/ 201266 w 385687"/>
                <a:gd name="connsiteY3" fmla="*/ 10432 h 265498"/>
                <a:gd name="connsiteX4" fmla="*/ 252938 w 385687"/>
                <a:gd name="connsiteY4" fmla="*/ 0 h 265498"/>
                <a:gd name="connsiteX5" fmla="*/ 385687 w 385687"/>
                <a:gd name="connsiteY5" fmla="*/ 132749 h 265498"/>
                <a:gd name="connsiteX6" fmla="*/ 252938 w 385687"/>
                <a:gd name="connsiteY6" fmla="*/ 265498 h 265498"/>
                <a:gd name="connsiteX7" fmla="*/ 201266 w 385687"/>
                <a:gd name="connsiteY7" fmla="*/ 255066 h 265498"/>
                <a:gd name="connsiteX8" fmla="*/ 192844 w 385687"/>
                <a:gd name="connsiteY8" fmla="*/ 249387 h 265498"/>
                <a:gd name="connsiteX9" fmla="*/ 184421 w 385687"/>
                <a:gd name="connsiteY9" fmla="*/ 255066 h 265498"/>
                <a:gd name="connsiteX10" fmla="*/ 132749 w 385687"/>
                <a:gd name="connsiteY10" fmla="*/ 265498 h 265498"/>
                <a:gd name="connsiteX11" fmla="*/ 0 w 385687"/>
                <a:gd name="connsiteY11" fmla="*/ 132749 h 265498"/>
                <a:gd name="connsiteX12" fmla="*/ 132749 w 385687"/>
                <a:gd name="connsiteY12" fmla="*/ 0 h 26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687" h="265498">
                  <a:moveTo>
                    <a:pt x="132749" y="0"/>
                  </a:moveTo>
                  <a:cubicBezTo>
                    <a:pt x="151078" y="0"/>
                    <a:pt x="168539" y="3715"/>
                    <a:pt x="184421" y="10432"/>
                  </a:cubicBezTo>
                  <a:lnTo>
                    <a:pt x="192844" y="16111"/>
                  </a:lnTo>
                  <a:lnTo>
                    <a:pt x="201266" y="10432"/>
                  </a:lnTo>
                  <a:cubicBezTo>
                    <a:pt x="217148" y="3715"/>
                    <a:pt x="234610" y="0"/>
                    <a:pt x="252938" y="0"/>
                  </a:cubicBezTo>
                  <a:cubicBezTo>
                    <a:pt x="326253" y="0"/>
                    <a:pt x="385687" y="59434"/>
                    <a:pt x="385687" y="132749"/>
                  </a:cubicBezTo>
                  <a:cubicBezTo>
                    <a:pt x="385687" y="206064"/>
                    <a:pt x="326253" y="265498"/>
                    <a:pt x="252938" y="265498"/>
                  </a:cubicBezTo>
                  <a:cubicBezTo>
                    <a:pt x="234610" y="265498"/>
                    <a:pt x="217148" y="261783"/>
                    <a:pt x="201266" y="255066"/>
                  </a:cubicBezTo>
                  <a:lnTo>
                    <a:pt x="192844" y="249387"/>
                  </a:lnTo>
                  <a:lnTo>
                    <a:pt x="184421" y="255066"/>
                  </a:lnTo>
                  <a:cubicBezTo>
                    <a:pt x="168539" y="261783"/>
                    <a:pt x="151078" y="265498"/>
                    <a:pt x="132749" y="265498"/>
                  </a:cubicBezTo>
                  <a:cubicBezTo>
                    <a:pt x="59434" y="265498"/>
                    <a:pt x="0" y="206064"/>
                    <a:pt x="0" y="132749"/>
                  </a:cubicBez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BFE29344-F856-4FF7-B33E-E90F1574795D}"/>
                </a:ext>
              </a:extLst>
            </p:cNvPr>
            <p:cNvSpPr/>
            <p:nvPr/>
          </p:nvSpPr>
          <p:spPr>
            <a:xfrm>
              <a:off x="4198392" y="1145373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885A869E-8D5B-42CA-9774-B59B3AFCC59F}"/>
                </a:ext>
              </a:extLst>
            </p:cNvPr>
            <p:cNvSpPr/>
            <p:nvPr/>
          </p:nvSpPr>
          <p:spPr>
            <a:xfrm>
              <a:off x="4882616" y="657788"/>
              <a:ext cx="60114" cy="51674"/>
            </a:xfrm>
            <a:custGeom>
              <a:avLst/>
              <a:gdLst>
                <a:gd name="connsiteX0" fmla="*/ 138816 w 217338"/>
                <a:gd name="connsiteY0" fmla="*/ 0 h 186826"/>
                <a:gd name="connsiteX1" fmla="*/ 217338 w 217338"/>
                <a:gd name="connsiteY1" fmla="*/ 78522 h 186826"/>
                <a:gd name="connsiteX2" fmla="*/ 138816 w 217338"/>
                <a:gd name="connsiteY2" fmla="*/ 157044 h 186826"/>
                <a:gd name="connsiteX3" fmla="*/ 138643 w 217338"/>
                <a:gd name="connsiteY3" fmla="*/ 157009 h 186826"/>
                <a:gd name="connsiteX4" fmla="*/ 134046 w 217338"/>
                <a:gd name="connsiteY4" fmla="*/ 163828 h 186826"/>
                <a:gd name="connsiteX5" fmla="*/ 78522 w 217338"/>
                <a:gd name="connsiteY5" fmla="*/ 186826 h 186826"/>
                <a:gd name="connsiteX6" fmla="*/ 0 w 217338"/>
                <a:gd name="connsiteY6" fmla="*/ 108304 h 186826"/>
                <a:gd name="connsiteX7" fmla="*/ 78522 w 217338"/>
                <a:gd name="connsiteY7" fmla="*/ 29782 h 186826"/>
                <a:gd name="connsiteX8" fmla="*/ 78695 w 217338"/>
                <a:gd name="connsiteY8" fmla="*/ 29817 h 186826"/>
                <a:gd name="connsiteX9" fmla="*/ 83293 w 217338"/>
                <a:gd name="connsiteY9" fmla="*/ 22999 h 186826"/>
                <a:gd name="connsiteX10" fmla="*/ 138816 w 217338"/>
                <a:gd name="connsiteY10" fmla="*/ 0 h 18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338" h="186826">
                  <a:moveTo>
                    <a:pt x="138816" y="0"/>
                  </a:moveTo>
                  <a:cubicBezTo>
                    <a:pt x="182183" y="0"/>
                    <a:pt x="217338" y="35155"/>
                    <a:pt x="217338" y="78522"/>
                  </a:cubicBezTo>
                  <a:cubicBezTo>
                    <a:pt x="217338" y="121889"/>
                    <a:pt x="182183" y="157044"/>
                    <a:pt x="138816" y="157044"/>
                  </a:cubicBezTo>
                  <a:lnTo>
                    <a:pt x="138643" y="157009"/>
                  </a:lnTo>
                  <a:lnTo>
                    <a:pt x="134046" y="163828"/>
                  </a:lnTo>
                  <a:cubicBezTo>
                    <a:pt x="119836" y="178037"/>
                    <a:pt x="100206" y="186826"/>
                    <a:pt x="78522" y="186826"/>
                  </a:cubicBezTo>
                  <a:cubicBezTo>
                    <a:pt x="35155" y="186826"/>
                    <a:pt x="0" y="151671"/>
                    <a:pt x="0" y="108304"/>
                  </a:cubicBezTo>
                  <a:cubicBezTo>
                    <a:pt x="0" y="64937"/>
                    <a:pt x="35155" y="29782"/>
                    <a:pt x="78522" y="29782"/>
                  </a:cubicBezTo>
                  <a:lnTo>
                    <a:pt x="78695" y="29817"/>
                  </a:lnTo>
                  <a:lnTo>
                    <a:pt x="83293" y="22999"/>
                  </a:lnTo>
                  <a:cubicBezTo>
                    <a:pt x="97502" y="8789"/>
                    <a:pt x="117133" y="0"/>
                    <a:pt x="13881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7FF16987-2164-42BF-BE7E-3F5974F9E81A}"/>
                </a:ext>
              </a:extLst>
            </p:cNvPr>
            <p:cNvSpPr/>
            <p:nvPr/>
          </p:nvSpPr>
          <p:spPr>
            <a:xfrm>
              <a:off x="4890870" y="753821"/>
              <a:ext cx="43437" cy="434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B2D06FF6-E602-44A9-8D2A-E28818960A71}"/>
                </a:ext>
              </a:extLst>
            </p:cNvPr>
            <p:cNvSpPr/>
            <p:nvPr/>
          </p:nvSpPr>
          <p:spPr>
            <a:xfrm>
              <a:off x="4969080" y="1241494"/>
              <a:ext cx="43437" cy="43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D0F0EEC1-C401-403E-939E-7E9ED5FEAAB2}"/>
              </a:ext>
            </a:extLst>
          </p:cNvPr>
          <p:cNvSpPr txBox="1"/>
          <p:nvPr/>
        </p:nvSpPr>
        <p:spPr>
          <a:xfrm>
            <a:off x="5004699" y="1532726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Frequency</a:t>
            </a:r>
            <a:endParaRPr lang="ko-KR" altLang="en-US" sz="1100" b="1" dirty="0"/>
          </a:p>
        </p:txBody>
      </p: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AA65837C-2886-4581-806B-6BFE95BC7190}"/>
              </a:ext>
            </a:extLst>
          </p:cNvPr>
          <p:cNvGrpSpPr/>
          <p:nvPr/>
        </p:nvGrpSpPr>
        <p:grpSpPr>
          <a:xfrm>
            <a:off x="4628423" y="1955610"/>
            <a:ext cx="1626511" cy="945479"/>
            <a:chOff x="4180789" y="502184"/>
            <a:chExt cx="1626511" cy="945479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25343B87-FAC1-43D8-84FD-7A01F673FC43}"/>
                </a:ext>
              </a:extLst>
            </p:cNvPr>
            <p:cNvSpPr/>
            <p:nvPr/>
          </p:nvSpPr>
          <p:spPr>
            <a:xfrm>
              <a:off x="4180789" y="502184"/>
              <a:ext cx="1626511" cy="928124"/>
            </a:xfrm>
            <a:prstGeom prst="rect">
              <a:avLst/>
            </a:prstGeom>
            <a:solidFill>
              <a:srgbClr val="C6E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2" name="Picture 8">
              <a:extLst>
                <a:ext uri="{FF2B5EF4-FFF2-40B4-BE49-F238E27FC236}">
                  <a16:creationId xmlns:a16="http://schemas.microsoft.com/office/drawing/2014/main" id="{FB20005B-AB80-4BDF-A8D3-AFFED5699A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74"/>
            <a:stretch/>
          </p:blipFill>
          <p:spPr bwMode="auto">
            <a:xfrm>
              <a:off x="4180789" y="569801"/>
              <a:ext cx="1626511" cy="877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57C3B07-4152-4821-8324-B25E8464657E}"/>
                </a:ext>
              </a:extLst>
            </p:cNvPr>
            <p:cNvSpPr/>
            <p:nvPr/>
          </p:nvSpPr>
          <p:spPr>
            <a:xfrm>
              <a:off x="4180789" y="502185"/>
              <a:ext cx="1626511" cy="945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06F22CEB-E373-40FA-99FE-AE3403C086A1}"/>
                </a:ext>
              </a:extLst>
            </p:cNvPr>
            <p:cNvSpPr/>
            <p:nvPr/>
          </p:nvSpPr>
          <p:spPr>
            <a:xfrm>
              <a:off x="4771712" y="1256006"/>
              <a:ext cx="75480" cy="61429"/>
            </a:xfrm>
            <a:custGeom>
              <a:avLst/>
              <a:gdLst>
                <a:gd name="connsiteX0" fmla="*/ 173018 w 461356"/>
                <a:gd name="connsiteY0" fmla="*/ 0 h 375475"/>
                <a:gd name="connsiteX1" fmla="*/ 295335 w 461356"/>
                <a:gd name="connsiteY1" fmla="*/ 81077 h 375475"/>
                <a:gd name="connsiteX2" fmla="*/ 298322 w 461356"/>
                <a:gd name="connsiteY2" fmla="*/ 95870 h 375475"/>
                <a:gd name="connsiteX3" fmla="*/ 328607 w 461356"/>
                <a:gd name="connsiteY3" fmla="*/ 89755 h 375475"/>
                <a:gd name="connsiteX4" fmla="*/ 461356 w 461356"/>
                <a:gd name="connsiteY4" fmla="*/ 222504 h 375475"/>
                <a:gd name="connsiteX5" fmla="*/ 328607 w 461356"/>
                <a:gd name="connsiteY5" fmla="*/ 355253 h 375475"/>
                <a:gd name="connsiteX6" fmla="*/ 276935 w 461356"/>
                <a:gd name="connsiteY6" fmla="*/ 344821 h 375475"/>
                <a:gd name="connsiteX7" fmla="*/ 238529 w 461356"/>
                <a:gd name="connsiteY7" fmla="*/ 318926 h 375475"/>
                <a:gd name="connsiteX8" fmla="*/ 226617 w 461356"/>
                <a:gd name="connsiteY8" fmla="*/ 336594 h 375475"/>
                <a:gd name="connsiteX9" fmla="*/ 132749 w 461356"/>
                <a:gd name="connsiteY9" fmla="*/ 375475 h 375475"/>
                <a:gd name="connsiteX10" fmla="*/ 0 w 461356"/>
                <a:gd name="connsiteY10" fmla="*/ 242726 h 375475"/>
                <a:gd name="connsiteX11" fmla="*/ 38881 w 461356"/>
                <a:gd name="connsiteY11" fmla="*/ 148859 h 375475"/>
                <a:gd name="connsiteX12" fmla="*/ 42965 w 461356"/>
                <a:gd name="connsiteY12" fmla="*/ 146105 h 375475"/>
                <a:gd name="connsiteX13" fmla="*/ 40269 w 461356"/>
                <a:gd name="connsiteY13" fmla="*/ 132749 h 375475"/>
                <a:gd name="connsiteX14" fmla="*/ 173018 w 461356"/>
                <a:gd name="connsiteY14" fmla="*/ 0 h 37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1356" h="375475">
                  <a:moveTo>
                    <a:pt x="173018" y="0"/>
                  </a:moveTo>
                  <a:cubicBezTo>
                    <a:pt x="228005" y="0"/>
                    <a:pt x="275183" y="33432"/>
                    <a:pt x="295335" y="81077"/>
                  </a:cubicBezTo>
                  <a:lnTo>
                    <a:pt x="298322" y="95870"/>
                  </a:lnTo>
                  <a:lnTo>
                    <a:pt x="328607" y="89755"/>
                  </a:lnTo>
                  <a:cubicBezTo>
                    <a:pt x="401922" y="89755"/>
                    <a:pt x="461356" y="149189"/>
                    <a:pt x="461356" y="222504"/>
                  </a:cubicBezTo>
                  <a:cubicBezTo>
                    <a:pt x="461356" y="295819"/>
                    <a:pt x="401922" y="355253"/>
                    <a:pt x="328607" y="355253"/>
                  </a:cubicBezTo>
                  <a:cubicBezTo>
                    <a:pt x="310278" y="355253"/>
                    <a:pt x="292817" y="351539"/>
                    <a:pt x="276935" y="344821"/>
                  </a:cubicBezTo>
                  <a:lnTo>
                    <a:pt x="238529" y="318926"/>
                  </a:lnTo>
                  <a:lnTo>
                    <a:pt x="226617" y="336594"/>
                  </a:lnTo>
                  <a:cubicBezTo>
                    <a:pt x="202594" y="360617"/>
                    <a:pt x="169406" y="375475"/>
                    <a:pt x="132749" y="375475"/>
                  </a:cubicBezTo>
                  <a:cubicBezTo>
                    <a:pt x="59434" y="375475"/>
                    <a:pt x="0" y="316041"/>
                    <a:pt x="0" y="242726"/>
                  </a:cubicBezTo>
                  <a:cubicBezTo>
                    <a:pt x="0" y="206069"/>
                    <a:pt x="14858" y="172881"/>
                    <a:pt x="38881" y="148859"/>
                  </a:cubicBezTo>
                  <a:lnTo>
                    <a:pt x="42965" y="146105"/>
                  </a:lnTo>
                  <a:lnTo>
                    <a:pt x="40269" y="132749"/>
                  </a:lnTo>
                  <a:cubicBezTo>
                    <a:pt x="40269" y="59434"/>
                    <a:pt x="99703" y="0"/>
                    <a:pt x="173018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7237558E-2CEA-4E6E-8EC9-C2D76AC3E853}"/>
                </a:ext>
              </a:extLst>
            </p:cNvPr>
            <p:cNvSpPr/>
            <p:nvPr/>
          </p:nvSpPr>
          <p:spPr>
            <a:xfrm>
              <a:off x="4555895" y="1243588"/>
              <a:ext cx="50160" cy="49451"/>
            </a:xfrm>
            <a:custGeom>
              <a:avLst/>
              <a:gdLst>
                <a:gd name="connsiteX0" fmla="*/ 132749 w 306592"/>
                <a:gd name="connsiteY0" fmla="*/ 0 h 302260"/>
                <a:gd name="connsiteX1" fmla="*/ 226617 w 306592"/>
                <a:gd name="connsiteY1" fmla="*/ 38881 h 302260"/>
                <a:gd name="connsiteX2" fmla="*/ 237811 w 306592"/>
                <a:gd name="connsiteY2" fmla="*/ 55484 h 302260"/>
                <a:gd name="connsiteX3" fmla="*/ 267711 w 306592"/>
                <a:gd name="connsiteY3" fmla="*/ 75643 h 302260"/>
                <a:gd name="connsiteX4" fmla="*/ 306592 w 306592"/>
                <a:gd name="connsiteY4" fmla="*/ 169511 h 302260"/>
                <a:gd name="connsiteX5" fmla="*/ 173843 w 306592"/>
                <a:gd name="connsiteY5" fmla="*/ 302260 h 302260"/>
                <a:gd name="connsiteX6" fmla="*/ 79976 w 306592"/>
                <a:gd name="connsiteY6" fmla="*/ 263379 h 302260"/>
                <a:gd name="connsiteX7" fmla="*/ 68782 w 306592"/>
                <a:gd name="connsiteY7" fmla="*/ 246776 h 302260"/>
                <a:gd name="connsiteX8" fmla="*/ 38881 w 306592"/>
                <a:gd name="connsiteY8" fmla="*/ 226617 h 302260"/>
                <a:gd name="connsiteX9" fmla="*/ 0 w 306592"/>
                <a:gd name="connsiteY9" fmla="*/ 132749 h 302260"/>
                <a:gd name="connsiteX10" fmla="*/ 132749 w 306592"/>
                <a:gd name="connsiteY10" fmla="*/ 0 h 30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592" h="302260">
                  <a:moveTo>
                    <a:pt x="132749" y="0"/>
                  </a:moveTo>
                  <a:cubicBezTo>
                    <a:pt x="169407" y="0"/>
                    <a:pt x="202594" y="14858"/>
                    <a:pt x="226617" y="38881"/>
                  </a:cubicBezTo>
                  <a:lnTo>
                    <a:pt x="237811" y="55484"/>
                  </a:lnTo>
                  <a:lnTo>
                    <a:pt x="267711" y="75643"/>
                  </a:lnTo>
                  <a:cubicBezTo>
                    <a:pt x="291734" y="99666"/>
                    <a:pt x="306592" y="132854"/>
                    <a:pt x="306592" y="169511"/>
                  </a:cubicBezTo>
                  <a:cubicBezTo>
                    <a:pt x="306592" y="242826"/>
                    <a:pt x="247158" y="302260"/>
                    <a:pt x="173843" y="302260"/>
                  </a:cubicBezTo>
                  <a:cubicBezTo>
                    <a:pt x="137186" y="302260"/>
                    <a:pt x="103999" y="287402"/>
                    <a:pt x="79976" y="263379"/>
                  </a:cubicBezTo>
                  <a:lnTo>
                    <a:pt x="68782" y="246776"/>
                  </a:lnTo>
                  <a:lnTo>
                    <a:pt x="38881" y="226617"/>
                  </a:lnTo>
                  <a:cubicBezTo>
                    <a:pt x="14858" y="202594"/>
                    <a:pt x="0" y="169407"/>
                    <a:pt x="0" y="132749"/>
                  </a:cubicBez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131631B-562D-4629-A62B-DAC84D33D4BB}"/>
                </a:ext>
              </a:extLst>
            </p:cNvPr>
            <p:cNvSpPr/>
            <p:nvPr/>
          </p:nvSpPr>
          <p:spPr>
            <a:xfrm>
              <a:off x="5629734" y="806858"/>
              <a:ext cx="61476" cy="76013"/>
            </a:xfrm>
            <a:custGeom>
              <a:avLst/>
              <a:gdLst>
                <a:gd name="connsiteX0" fmla="*/ 243009 w 375758"/>
                <a:gd name="connsiteY0" fmla="*/ 0 h 464621"/>
                <a:gd name="connsiteX1" fmla="*/ 375758 w 375758"/>
                <a:gd name="connsiteY1" fmla="*/ 132749 h 464621"/>
                <a:gd name="connsiteX2" fmla="*/ 336877 w 375758"/>
                <a:gd name="connsiteY2" fmla="*/ 226617 h 464621"/>
                <a:gd name="connsiteX3" fmla="*/ 312983 w 375758"/>
                <a:gd name="connsiteY3" fmla="*/ 242727 h 464621"/>
                <a:gd name="connsiteX4" fmla="*/ 338248 w 375758"/>
                <a:gd name="connsiteY4" fmla="*/ 280200 h 464621"/>
                <a:gd name="connsiteX5" fmla="*/ 348680 w 375758"/>
                <a:gd name="connsiteY5" fmla="*/ 331872 h 464621"/>
                <a:gd name="connsiteX6" fmla="*/ 215931 w 375758"/>
                <a:gd name="connsiteY6" fmla="*/ 464621 h 464621"/>
                <a:gd name="connsiteX7" fmla="*/ 83182 w 375758"/>
                <a:gd name="connsiteY7" fmla="*/ 331872 h 464621"/>
                <a:gd name="connsiteX8" fmla="*/ 85123 w 375758"/>
                <a:gd name="connsiteY8" fmla="*/ 322257 h 464621"/>
                <a:gd name="connsiteX9" fmla="*/ 81077 w 375758"/>
                <a:gd name="connsiteY9" fmla="*/ 321440 h 464621"/>
                <a:gd name="connsiteX10" fmla="*/ 0 w 375758"/>
                <a:gd name="connsiteY10" fmla="*/ 199123 h 464621"/>
                <a:gd name="connsiteX11" fmla="*/ 81077 w 375758"/>
                <a:gd name="connsiteY11" fmla="*/ 76806 h 464621"/>
                <a:gd name="connsiteX12" fmla="*/ 130268 w 375758"/>
                <a:gd name="connsiteY12" fmla="*/ 66875 h 464621"/>
                <a:gd name="connsiteX13" fmla="*/ 149142 w 375758"/>
                <a:gd name="connsiteY13" fmla="*/ 38881 h 464621"/>
                <a:gd name="connsiteX14" fmla="*/ 243009 w 375758"/>
                <a:gd name="connsiteY14" fmla="*/ 0 h 4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758" h="464621">
                  <a:moveTo>
                    <a:pt x="243009" y="0"/>
                  </a:moveTo>
                  <a:cubicBezTo>
                    <a:pt x="316324" y="0"/>
                    <a:pt x="375758" y="59434"/>
                    <a:pt x="375758" y="132749"/>
                  </a:cubicBezTo>
                  <a:cubicBezTo>
                    <a:pt x="375758" y="169406"/>
                    <a:pt x="360900" y="202594"/>
                    <a:pt x="336877" y="226617"/>
                  </a:cubicBezTo>
                  <a:lnTo>
                    <a:pt x="312983" y="242727"/>
                  </a:lnTo>
                  <a:lnTo>
                    <a:pt x="338248" y="280200"/>
                  </a:lnTo>
                  <a:cubicBezTo>
                    <a:pt x="344966" y="296082"/>
                    <a:pt x="348680" y="313543"/>
                    <a:pt x="348680" y="331872"/>
                  </a:cubicBezTo>
                  <a:cubicBezTo>
                    <a:pt x="348680" y="405187"/>
                    <a:pt x="289246" y="464621"/>
                    <a:pt x="215931" y="464621"/>
                  </a:cubicBezTo>
                  <a:cubicBezTo>
                    <a:pt x="142616" y="464621"/>
                    <a:pt x="83182" y="405187"/>
                    <a:pt x="83182" y="331872"/>
                  </a:cubicBezTo>
                  <a:lnTo>
                    <a:pt x="85123" y="322257"/>
                  </a:lnTo>
                  <a:lnTo>
                    <a:pt x="81077" y="321440"/>
                  </a:lnTo>
                  <a:cubicBezTo>
                    <a:pt x="33431" y="301288"/>
                    <a:pt x="0" y="254109"/>
                    <a:pt x="0" y="199123"/>
                  </a:cubicBezTo>
                  <a:cubicBezTo>
                    <a:pt x="0" y="144137"/>
                    <a:pt x="33431" y="96958"/>
                    <a:pt x="81077" y="76806"/>
                  </a:cubicBezTo>
                  <a:lnTo>
                    <a:pt x="130268" y="66875"/>
                  </a:lnTo>
                  <a:lnTo>
                    <a:pt x="149142" y="38881"/>
                  </a:lnTo>
                  <a:cubicBezTo>
                    <a:pt x="173165" y="14858"/>
                    <a:pt x="206352" y="0"/>
                    <a:pt x="243009" y="0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C13BBB88-71FC-43B4-A386-3E5C16D897F4}"/>
                </a:ext>
              </a:extLst>
            </p:cNvPr>
            <p:cNvSpPr/>
            <p:nvPr/>
          </p:nvSpPr>
          <p:spPr>
            <a:xfrm>
              <a:off x="4950415" y="650516"/>
              <a:ext cx="99567" cy="62914"/>
            </a:xfrm>
            <a:custGeom>
              <a:avLst/>
              <a:gdLst>
                <a:gd name="connsiteX0" fmla="*/ 475836 w 608585"/>
                <a:gd name="connsiteY0" fmla="*/ 0 h 384553"/>
                <a:gd name="connsiteX1" fmla="*/ 608585 w 608585"/>
                <a:gd name="connsiteY1" fmla="*/ 132749 h 384553"/>
                <a:gd name="connsiteX2" fmla="*/ 475836 w 608585"/>
                <a:gd name="connsiteY2" fmla="*/ 265498 h 384553"/>
                <a:gd name="connsiteX3" fmla="*/ 451629 w 608585"/>
                <a:gd name="connsiteY3" fmla="*/ 260611 h 384553"/>
                <a:gd name="connsiteX4" fmla="*/ 442975 w 608585"/>
                <a:gd name="connsiteY4" fmla="*/ 303476 h 384553"/>
                <a:gd name="connsiteX5" fmla="*/ 320658 w 608585"/>
                <a:gd name="connsiteY5" fmla="*/ 384553 h 384553"/>
                <a:gd name="connsiteX6" fmla="*/ 226790 w 608585"/>
                <a:gd name="connsiteY6" fmla="*/ 345672 h 384553"/>
                <a:gd name="connsiteX7" fmla="*/ 208167 w 608585"/>
                <a:gd name="connsiteY7" fmla="*/ 318050 h 384553"/>
                <a:gd name="connsiteX8" fmla="*/ 184421 w 608585"/>
                <a:gd name="connsiteY8" fmla="*/ 334061 h 384553"/>
                <a:gd name="connsiteX9" fmla="*/ 132749 w 608585"/>
                <a:gd name="connsiteY9" fmla="*/ 344493 h 384553"/>
                <a:gd name="connsiteX10" fmla="*/ 0 w 608585"/>
                <a:gd name="connsiteY10" fmla="*/ 211744 h 384553"/>
                <a:gd name="connsiteX11" fmla="*/ 132749 w 608585"/>
                <a:gd name="connsiteY11" fmla="*/ 78995 h 384553"/>
                <a:gd name="connsiteX12" fmla="*/ 226616 w 608585"/>
                <a:gd name="connsiteY12" fmla="*/ 117876 h 384553"/>
                <a:gd name="connsiteX13" fmla="*/ 245239 w 608585"/>
                <a:gd name="connsiteY13" fmla="*/ 145498 h 384553"/>
                <a:gd name="connsiteX14" fmla="*/ 268986 w 608585"/>
                <a:gd name="connsiteY14" fmla="*/ 129487 h 384553"/>
                <a:gd name="connsiteX15" fmla="*/ 320658 w 608585"/>
                <a:gd name="connsiteY15" fmla="*/ 119055 h 384553"/>
                <a:gd name="connsiteX16" fmla="*/ 344865 w 608585"/>
                <a:gd name="connsiteY16" fmla="*/ 123942 h 384553"/>
                <a:gd name="connsiteX17" fmla="*/ 353519 w 608585"/>
                <a:gd name="connsiteY17" fmla="*/ 81077 h 384553"/>
                <a:gd name="connsiteX18" fmla="*/ 475836 w 608585"/>
                <a:gd name="connsiteY18" fmla="*/ 0 h 3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8585" h="384553">
                  <a:moveTo>
                    <a:pt x="475836" y="0"/>
                  </a:moveTo>
                  <a:cubicBezTo>
                    <a:pt x="549151" y="0"/>
                    <a:pt x="608585" y="59434"/>
                    <a:pt x="608585" y="132749"/>
                  </a:cubicBezTo>
                  <a:cubicBezTo>
                    <a:pt x="608585" y="206064"/>
                    <a:pt x="549151" y="265498"/>
                    <a:pt x="475836" y="265498"/>
                  </a:cubicBezTo>
                  <a:lnTo>
                    <a:pt x="451629" y="260611"/>
                  </a:lnTo>
                  <a:lnTo>
                    <a:pt x="442975" y="303476"/>
                  </a:lnTo>
                  <a:cubicBezTo>
                    <a:pt x="422823" y="351121"/>
                    <a:pt x="375645" y="384553"/>
                    <a:pt x="320658" y="384553"/>
                  </a:cubicBezTo>
                  <a:cubicBezTo>
                    <a:pt x="284000" y="384553"/>
                    <a:pt x="250813" y="369695"/>
                    <a:pt x="226790" y="345672"/>
                  </a:cubicBezTo>
                  <a:lnTo>
                    <a:pt x="208167" y="318050"/>
                  </a:lnTo>
                  <a:lnTo>
                    <a:pt x="184421" y="334061"/>
                  </a:lnTo>
                  <a:cubicBezTo>
                    <a:pt x="168539" y="340778"/>
                    <a:pt x="151078" y="344493"/>
                    <a:pt x="132749" y="344493"/>
                  </a:cubicBezTo>
                  <a:cubicBezTo>
                    <a:pt x="59434" y="344493"/>
                    <a:pt x="0" y="285059"/>
                    <a:pt x="0" y="211744"/>
                  </a:cubicBezTo>
                  <a:cubicBezTo>
                    <a:pt x="0" y="138429"/>
                    <a:pt x="59434" y="78995"/>
                    <a:pt x="132749" y="78995"/>
                  </a:cubicBezTo>
                  <a:cubicBezTo>
                    <a:pt x="169406" y="78995"/>
                    <a:pt x="202594" y="93854"/>
                    <a:pt x="226616" y="117876"/>
                  </a:cubicBezTo>
                  <a:lnTo>
                    <a:pt x="245239" y="145498"/>
                  </a:lnTo>
                  <a:lnTo>
                    <a:pt x="268986" y="129487"/>
                  </a:lnTo>
                  <a:cubicBezTo>
                    <a:pt x="284868" y="122770"/>
                    <a:pt x="302329" y="119055"/>
                    <a:pt x="320658" y="119055"/>
                  </a:cubicBezTo>
                  <a:lnTo>
                    <a:pt x="344865" y="123942"/>
                  </a:lnTo>
                  <a:lnTo>
                    <a:pt x="353519" y="81077"/>
                  </a:lnTo>
                  <a:cubicBezTo>
                    <a:pt x="373672" y="33432"/>
                    <a:pt x="420850" y="0"/>
                    <a:pt x="47583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4EBEF97-6A7A-4198-8621-D0DF1D65DD1E}"/>
                </a:ext>
              </a:extLst>
            </p:cNvPr>
            <p:cNvSpPr/>
            <p:nvPr/>
          </p:nvSpPr>
          <p:spPr>
            <a:xfrm>
              <a:off x="4451883" y="816968"/>
              <a:ext cx="60680" cy="55793"/>
            </a:xfrm>
            <a:custGeom>
              <a:avLst/>
              <a:gdLst>
                <a:gd name="connsiteX0" fmla="*/ 238150 w 370899"/>
                <a:gd name="connsiteY0" fmla="*/ 0 h 341031"/>
                <a:gd name="connsiteX1" fmla="*/ 370899 w 370899"/>
                <a:gd name="connsiteY1" fmla="*/ 132749 h 341031"/>
                <a:gd name="connsiteX2" fmla="*/ 289822 w 370899"/>
                <a:gd name="connsiteY2" fmla="*/ 255066 h 341031"/>
                <a:gd name="connsiteX3" fmla="*/ 253405 w 370899"/>
                <a:gd name="connsiteY3" fmla="*/ 262418 h 341031"/>
                <a:gd name="connsiteX4" fmla="*/ 226617 w 370899"/>
                <a:gd name="connsiteY4" fmla="*/ 302150 h 341031"/>
                <a:gd name="connsiteX5" fmla="*/ 132749 w 370899"/>
                <a:gd name="connsiteY5" fmla="*/ 341031 h 341031"/>
                <a:gd name="connsiteX6" fmla="*/ 0 w 370899"/>
                <a:gd name="connsiteY6" fmla="*/ 208282 h 341031"/>
                <a:gd name="connsiteX7" fmla="*/ 81077 w 370899"/>
                <a:gd name="connsiteY7" fmla="*/ 85965 h 341031"/>
                <a:gd name="connsiteX8" fmla="*/ 117495 w 370899"/>
                <a:gd name="connsiteY8" fmla="*/ 78613 h 341031"/>
                <a:gd name="connsiteX9" fmla="*/ 144283 w 370899"/>
                <a:gd name="connsiteY9" fmla="*/ 38881 h 341031"/>
                <a:gd name="connsiteX10" fmla="*/ 238150 w 370899"/>
                <a:gd name="connsiteY10" fmla="*/ 0 h 34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899" h="341031">
                  <a:moveTo>
                    <a:pt x="238150" y="0"/>
                  </a:moveTo>
                  <a:cubicBezTo>
                    <a:pt x="311465" y="0"/>
                    <a:pt x="370899" y="59434"/>
                    <a:pt x="370899" y="132749"/>
                  </a:cubicBezTo>
                  <a:cubicBezTo>
                    <a:pt x="370899" y="187735"/>
                    <a:pt x="337468" y="234913"/>
                    <a:pt x="289822" y="255066"/>
                  </a:cubicBezTo>
                  <a:lnTo>
                    <a:pt x="253405" y="262418"/>
                  </a:lnTo>
                  <a:lnTo>
                    <a:pt x="226617" y="302150"/>
                  </a:lnTo>
                  <a:cubicBezTo>
                    <a:pt x="202594" y="326173"/>
                    <a:pt x="169407" y="341031"/>
                    <a:pt x="132749" y="341031"/>
                  </a:cubicBezTo>
                  <a:cubicBezTo>
                    <a:pt x="59434" y="341031"/>
                    <a:pt x="0" y="281597"/>
                    <a:pt x="0" y="208282"/>
                  </a:cubicBezTo>
                  <a:cubicBezTo>
                    <a:pt x="0" y="153296"/>
                    <a:pt x="33431" y="106118"/>
                    <a:pt x="81077" y="85965"/>
                  </a:cubicBezTo>
                  <a:lnTo>
                    <a:pt x="117495" y="78613"/>
                  </a:lnTo>
                  <a:lnTo>
                    <a:pt x="144283" y="38881"/>
                  </a:lnTo>
                  <a:cubicBezTo>
                    <a:pt x="168306" y="14859"/>
                    <a:pt x="201493" y="0"/>
                    <a:pt x="238150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FDFAB6E4-4D5D-4DE4-8D45-11ACDEFDB87E}"/>
                </a:ext>
              </a:extLst>
            </p:cNvPr>
            <p:cNvSpPr/>
            <p:nvPr/>
          </p:nvSpPr>
          <p:spPr>
            <a:xfrm>
              <a:off x="4944749" y="730784"/>
              <a:ext cx="55449" cy="55118"/>
            </a:xfrm>
            <a:custGeom>
              <a:avLst/>
              <a:gdLst>
                <a:gd name="connsiteX0" fmla="*/ 132749 w 338918"/>
                <a:gd name="connsiteY0" fmla="*/ 0 h 336897"/>
                <a:gd name="connsiteX1" fmla="*/ 255066 w 338918"/>
                <a:gd name="connsiteY1" fmla="*/ 81077 h 336897"/>
                <a:gd name="connsiteX2" fmla="*/ 255107 w 338918"/>
                <a:gd name="connsiteY2" fmla="*/ 81279 h 336897"/>
                <a:gd name="connsiteX3" fmla="*/ 257841 w 338918"/>
                <a:gd name="connsiteY3" fmla="*/ 81831 h 336897"/>
                <a:gd name="connsiteX4" fmla="*/ 338918 w 338918"/>
                <a:gd name="connsiteY4" fmla="*/ 204148 h 336897"/>
                <a:gd name="connsiteX5" fmla="*/ 206169 w 338918"/>
                <a:gd name="connsiteY5" fmla="*/ 336897 h 336897"/>
                <a:gd name="connsiteX6" fmla="*/ 83852 w 338918"/>
                <a:gd name="connsiteY6" fmla="*/ 255820 h 336897"/>
                <a:gd name="connsiteX7" fmla="*/ 83812 w 338918"/>
                <a:gd name="connsiteY7" fmla="*/ 255618 h 336897"/>
                <a:gd name="connsiteX8" fmla="*/ 81077 w 338918"/>
                <a:gd name="connsiteY8" fmla="*/ 255066 h 336897"/>
                <a:gd name="connsiteX9" fmla="*/ 0 w 338918"/>
                <a:gd name="connsiteY9" fmla="*/ 132749 h 336897"/>
                <a:gd name="connsiteX10" fmla="*/ 132749 w 338918"/>
                <a:gd name="connsiteY10" fmla="*/ 0 h 33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918" h="336897">
                  <a:moveTo>
                    <a:pt x="132749" y="0"/>
                  </a:moveTo>
                  <a:cubicBezTo>
                    <a:pt x="187736" y="0"/>
                    <a:pt x="234914" y="33432"/>
                    <a:pt x="255066" y="81077"/>
                  </a:cubicBezTo>
                  <a:lnTo>
                    <a:pt x="255107" y="81279"/>
                  </a:lnTo>
                  <a:lnTo>
                    <a:pt x="257841" y="81831"/>
                  </a:lnTo>
                  <a:cubicBezTo>
                    <a:pt x="305487" y="101984"/>
                    <a:pt x="338918" y="149162"/>
                    <a:pt x="338918" y="204148"/>
                  </a:cubicBezTo>
                  <a:cubicBezTo>
                    <a:pt x="338918" y="277463"/>
                    <a:pt x="279484" y="336897"/>
                    <a:pt x="206169" y="336897"/>
                  </a:cubicBezTo>
                  <a:cubicBezTo>
                    <a:pt x="151183" y="336897"/>
                    <a:pt x="104005" y="303465"/>
                    <a:pt x="83852" y="255820"/>
                  </a:cubicBezTo>
                  <a:lnTo>
                    <a:pt x="83812" y="255618"/>
                  </a:lnTo>
                  <a:lnTo>
                    <a:pt x="81077" y="255066"/>
                  </a:lnTo>
                  <a:cubicBezTo>
                    <a:pt x="33431" y="234914"/>
                    <a:pt x="0" y="187735"/>
                    <a:pt x="0" y="132749"/>
                  </a:cubicBez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DC67E0E7-657B-4706-9C9F-2E5E47DAC366}"/>
                </a:ext>
              </a:extLst>
            </p:cNvPr>
            <p:cNvSpPr/>
            <p:nvPr/>
          </p:nvSpPr>
          <p:spPr>
            <a:xfrm>
              <a:off x="4393285" y="1331809"/>
              <a:ext cx="43437" cy="53137"/>
            </a:xfrm>
            <a:custGeom>
              <a:avLst/>
              <a:gdLst>
                <a:gd name="connsiteX0" fmla="*/ 132749 w 265498"/>
                <a:gd name="connsiteY0" fmla="*/ 0 h 324791"/>
                <a:gd name="connsiteX1" fmla="*/ 265498 w 265498"/>
                <a:gd name="connsiteY1" fmla="*/ 132749 h 324791"/>
                <a:gd name="connsiteX2" fmla="*/ 259513 w 265498"/>
                <a:gd name="connsiteY2" fmla="*/ 162396 h 324791"/>
                <a:gd name="connsiteX3" fmla="*/ 265498 w 265498"/>
                <a:gd name="connsiteY3" fmla="*/ 192042 h 324791"/>
                <a:gd name="connsiteX4" fmla="*/ 132749 w 265498"/>
                <a:gd name="connsiteY4" fmla="*/ 324791 h 324791"/>
                <a:gd name="connsiteX5" fmla="*/ 0 w 265498"/>
                <a:gd name="connsiteY5" fmla="*/ 192042 h 324791"/>
                <a:gd name="connsiteX6" fmla="*/ 5986 w 265498"/>
                <a:gd name="connsiteY6" fmla="*/ 162396 h 324791"/>
                <a:gd name="connsiteX7" fmla="*/ 0 w 265498"/>
                <a:gd name="connsiteY7" fmla="*/ 132749 h 324791"/>
                <a:gd name="connsiteX8" fmla="*/ 132749 w 265498"/>
                <a:gd name="connsiteY8" fmla="*/ 0 h 3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98" h="324791">
                  <a:moveTo>
                    <a:pt x="132749" y="0"/>
                  </a:moveTo>
                  <a:cubicBezTo>
                    <a:pt x="206064" y="0"/>
                    <a:pt x="265498" y="59434"/>
                    <a:pt x="265498" y="132749"/>
                  </a:cubicBezTo>
                  <a:lnTo>
                    <a:pt x="259513" y="162396"/>
                  </a:lnTo>
                  <a:lnTo>
                    <a:pt x="265498" y="192042"/>
                  </a:lnTo>
                  <a:cubicBezTo>
                    <a:pt x="265498" y="265357"/>
                    <a:pt x="206064" y="324791"/>
                    <a:pt x="132749" y="324791"/>
                  </a:cubicBezTo>
                  <a:cubicBezTo>
                    <a:pt x="59434" y="324791"/>
                    <a:pt x="0" y="265357"/>
                    <a:pt x="0" y="192042"/>
                  </a:cubicBezTo>
                  <a:lnTo>
                    <a:pt x="5986" y="162396"/>
                  </a:lnTo>
                  <a:lnTo>
                    <a:pt x="0" y="132749"/>
                  </a:ln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14D85F2-9EDD-4481-9EFD-CFF5971EAED4}"/>
                </a:ext>
              </a:extLst>
            </p:cNvPr>
            <p:cNvSpPr/>
            <p:nvPr/>
          </p:nvSpPr>
          <p:spPr>
            <a:xfrm>
              <a:off x="5022787" y="1215783"/>
              <a:ext cx="78440" cy="89902"/>
            </a:xfrm>
            <a:custGeom>
              <a:avLst/>
              <a:gdLst>
                <a:gd name="connsiteX0" fmla="*/ 346701 w 479450"/>
                <a:gd name="connsiteY0" fmla="*/ 0 h 549510"/>
                <a:gd name="connsiteX1" fmla="*/ 479450 w 479450"/>
                <a:gd name="connsiteY1" fmla="*/ 132749 h 549510"/>
                <a:gd name="connsiteX2" fmla="*/ 398373 w 479450"/>
                <a:gd name="connsiteY2" fmla="*/ 255066 h 549510"/>
                <a:gd name="connsiteX3" fmla="*/ 361238 w 479450"/>
                <a:gd name="connsiteY3" fmla="*/ 262563 h 549510"/>
                <a:gd name="connsiteX4" fmla="*/ 357608 w 479450"/>
                <a:gd name="connsiteY4" fmla="*/ 286570 h 549510"/>
                <a:gd name="connsiteX5" fmla="*/ 336988 w 479450"/>
                <a:gd name="connsiteY5" fmla="*/ 322566 h 549510"/>
                <a:gd name="connsiteX6" fmla="*/ 337474 w 479450"/>
                <a:gd name="connsiteY6" fmla="*/ 322894 h 549510"/>
                <a:gd name="connsiteX7" fmla="*/ 376355 w 479450"/>
                <a:gd name="connsiteY7" fmla="*/ 416761 h 549510"/>
                <a:gd name="connsiteX8" fmla="*/ 243606 w 479450"/>
                <a:gd name="connsiteY8" fmla="*/ 549510 h 549510"/>
                <a:gd name="connsiteX9" fmla="*/ 121289 w 479450"/>
                <a:gd name="connsiteY9" fmla="*/ 468433 h 549510"/>
                <a:gd name="connsiteX10" fmla="*/ 114613 w 479450"/>
                <a:gd name="connsiteY10" fmla="*/ 435363 h 549510"/>
                <a:gd name="connsiteX11" fmla="*/ 81077 w 479450"/>
                <a:gd name="connsiteY11" fmla="*/ 428592 h 549510"/>
                <a:gd name="connsiteX12" fmla="*/ 0 w 479450"/>
                <a:gd name="connsiteY12" fmla="*/ 306275 h 549510"/>
                <a:gd name="connsiteX13" fmla="*/ 81077 w 479450"/>
                <a:gd name="connsiteY13" fmla="*/ 183958 h 549510"/>
                <a:gd name="connsiteX14" fmla="*/ 121781 w 479450"/>
                <a:gd name="connsiteY14" fmla="*/ 175740 h 549510"/>
                <a:gd name="connsiteX15" fmla="*/ 136960 w 479450"/>
                <a:gd name="connsiteY15" fmla="*/ 153227 h 549510"/>
                <a:gd name="connsiteX16" fmla="*/ 179156 w 479450"/>
                <a:gd name="connsiteY16" fmla="*/ 124778 h 549510"/>
                <a:gd name="connsiteX17" fmla="*/ 217108 w 479450"/>
                <a:gd name="connsiteY17" fmla="*/ 117116 h 549510"/>
                <a:gd name="connsiteX18" fmla="*/ 224384 w 479450"/>
                <a:gd name="connsiteY18" fmla="*/ 81077 h 549510"/>
                <a:gd name="connsiteX19" fmla="*/ 346701 w 479450"/>
                <a:gd name="connsiteY19" fmla="*/ 0 h 54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9450" h="549510">
                  <a:moveTo>
                    <a:pt x="346701" y="0"/>
                  </a:moveTo>
                  <a:cubicBezTo>
                    <a:pt x="420016" y="0"/>
                    <a:pt x="479450" y="59434"/>
                    <a:pt x="479450" y="132749"/>
                  </a:cubicBezTo>
                  <a:cubicBezTo>
                    <a:pt x="479450" y="187735"/>
                    <a:pt x="446019" y="234914"/>
                    <a:pt x="398373" y="255066"/>
                  </a:cubicBezTo>
                  <a:lnTo>
                    <a:pt x="361238" y="262563"/>
                  </a:lnTo>
                  <a:lnTo>
                    <a:pt x="357608" y="286570"/>
                  </a:lnTo>
                  <a:lnTo>
                    <a:pt x="336988" y="322566"/>
                  </a:lnTo>
                  <a:lnTo>
                    <a:pt x="337474" y="322894"/>
                  </a:lnTo>
                  <a:cubicBezTo>
                    <a:pt x="361497" y="346916"/>
                    <a:pt x="376355" y="380104"/>
                    <a:pt x="376355" y="416761"/>
                  </a:cubicBezTo>
                  <a:cubicBezTo>
                    <a:pt x="376355" y="490076"/>
                    <a:pt x="316921" y="549510"/>
                    <a:pt x="243606" y="549510"/>
                  </a:cubicBezTo>
                  <a:cubicBezTo>
                    <a:pt x="188620" y="549510"/>
                    <a:pt x="141442" y="516078"/>
                    <a:pt x="121289" y="468433"/>
                  </a:cubicBezTo>
                  <a:lnTo>
                    <a:pt x="114613" y="435363"/>
                  </a:lnTo>
                  <a:lnTo>
                    <a:pt x="81077" y="428592"/>
                  </a:lnTo>
                  <a:cubicBezTo>
                    <a:pt x="33431" y="408440"/>
                    <a:pt x="0" y="361261"/>
                    <a:pt x="0" y="306275"/>
                  </a:cubicBezTo>
                  <a:cubicBezTo>
                    <a:pt x="0" y="251289"/>
                    <a:pt x="33431" y="204111"/>
                    <a:pt x="81077" y="183958"/>
                  </a:cubicBezTo>
                  <a:lnTo>
                    <a:pt x="121781" y="175740"/>
                  </a:lnTo>
                  <a:lnTo>
                    <a:pt x="136960" y="153227"/>
                  </a:lnTo>
                  <a:cubicBezTo>
                    <a:pt x="148971" y="141216"/>
                    <a:pt x="163274" y="131496"/>
                    <a:pt x="179156" y="124778"/>
                  </a:cubicBezTo>
                  <a:lnTo>
                    <a:pt x="217108" y="117116"/>
                  </a:lnTo>
                  <a:lnTo>
                    <a:pt x="224384" y="81077"/>
                  </a:lnTo>
                  <a:cubicBezTo>
                    <a:pt x="244537" y="33432"/>
                    <a:pt x="291715" y="0"/>
                    <a:pt x="346701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F6C0E7C3-24FA-4973-8E52-F011F1CB4505}"/>
                </a:ext>
              </a:extLst>
            </p:cNvPr>
            <p:cNvSpPr/>
            <p:nvPr/>
          </p:nvSpPr>
          <p:spPr>
            <a:xfrm>
              <a:off x="4616856" y="736742"/>
              <a:ext cx="43437" cy="434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0CF12356-5ECB-4C7D-B6F8-D3607E39FFEE}"/>
                </a:ext>
              </a:extLst>
            </p:cNvPr>
            <p:cNvSpPr/>
            <p:nvPr/>
          </p:nvSpPr>
          <p:spPr>
            <a:xfrm>
              <a:off x="5103635" y="910858"/>
              <a:ext cx="43437" cy="43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16FD9EF6-84C1-4E61-B94C-EDB9D6ECDDC0}"/>
                </a:ext>
              </a:extLst>
            </p:cNvPr>
            <p:cNvSpPr/>
            <p:nvPr/>
          </p:nvSpPr>
          <p:spPr>
            <a:xfrm>
              <a:off x="5248891" y="594213"/>
              <a:ext cx="43437" cy="434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F7E8F2A-1972-41F3-9099-C7E99C6B4E52}"/>
                </a:ext>
              </a:extLst>
            </p:cNvPr>
            <p:cNvSpPr/>
            <p:nvPr/>
          </p:nvSpPr>
          <p:spPr>
            <a:xfrm>
              <a:off x="5012820" y="746437"/>
              <a:ext cx="43437" cy="43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DC85D782-5BA6-439E-8917-AFAC9368EB74}"/>
                </a:ext>
              </a:extLst>
            </p:cNvPr>
            <p:cNvSpPr/>
            <p:nvPr/>
          </p:nvSpPr>
          <p:spPr>
            <a:xfrm>
              <a:off x="5378173" y="1136137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AECD83C4-F1AF-45E5-9B0F-85513BF7AAD5}"/>
                </a:ext>
              </a:extLst>
            </p:cNvPr>
            <p:cNvSpPr/>
            <p:nvPr/>
          </p:nvSpPr>
          <p:spPr>
            <a:xfrm>
              <a:off x="5429504" y="600820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B328BFF4-EA0C-4749-A287-410E73B089B0}"/>
                </a:ext>
              </a:extLst>
            </p:cNvPr>
            <p:cNvSpPr/>
            <p:nvPr/>
          </p:nvSpPr>
          <p:spPr>
            <a:xfrm>
              <a:off x="5218417" y="1204326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D71DBF89-1EF6-4C89-BED0-A6C70EBEEBF7}"/>
                </a:ext>
              </a:extLst>
            </p:cNvPr>
            <p:cNvSpPr/>
            <p:nvPr/>
          </p:nvSpPr>
          <p:spPr>
            <a:xfrm>
              <a:off x="4337235" y="928800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F9039BF-6007-47DD-B12E-FBA71A72DB65}"/>
                </a:ext>
              </a:extLst>
            </p:cNvPr>
            <p:cNvSpPr/>
            <p:nvPr/>
          </p:nvSpPr>
          <p:spPr>
            <a:xfrm>
              <a:off x="4790419" y="913212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37290F6B-1BE0-4416-AA53-608D3B4E8A8E}"/>
                </a:ext>
              </a:extLst>
            </p:cNvPr>
            <p:cNvSpPr/>
            <p:nvPr/>
          </p:nvSpPr>
          <p:spPr>
            <a:xfrm>
              <a:off x="4694167" y="1079771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CE423A90-EC04-4964-953B-A8721701ADC3}"/>
                </a:ext>
              </a:extLst>
            </p:cNvPr>
            <p:cNvSpPr/>
            <p:nvPr/>
          </p:nvSpPr>
          <p:spPr>
            <a:xfrm>
              <a:off x="5091530" y="1097555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B23723B8-C3DA-450A-9A61-01B7A2E39EEC}"/>
                </a:ext>
              </a:extLst>
            </p:cNvPr>
            <p:cNvSpPr/>
            <p:nvPr/>
          </p:nvSpPr>
          <p:spPr>
            <a:xfrm>
              <a:off x="5586297" y="683768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7B6B4225-3F9C-4778-B17C-3BADDC78B6BC}"/>
                </a:ext>
              </a:extLst>
            </p:cNvPr>
            <p:cNvSpPr/>
            <p:nvPr/>
          </p:nvSpPr>
          <p:spPr>
            <a:xfrm>
              <a:off x="5510603" y="1036254"/>
              <a:ext cx="63100" cy="43436"/>
            </a:xfrm>
            <a:custGeom>
              <a:avLst/>
              <a:gdLst>
                <a:gd name="connsiteX0" fmla="*/ 132749 w 385687"/>
                <a:gd name="connsiteY0" fmla="*/ 0 h 265498"/>
                <a:gd name="connsiteX1" fmla="*/ 184421 w 385687"/>
                <a:gd name="connsiteY1" fmla="*/ 10432 h 265498"/>
                <a:gd name="connsiteX2" fmla="*/ 192844 w 385687"/>
                <a:gd name="connsiteY2" fmla="*/ 16111 h 265498"/>
                <a:gd name="connsiteX3" fmla="*/ 201266 w 385687"/>
                <a:gd name="connsiteY3" fmla="*/ 10432 h 265498"/>
                <a:gd name="connsiteX4" fmla="*/ 252938 w 385687"/>
                <a:gd name="connsiteY4" fmla="*/ 0 h 265498"/>
                <a:gd name="connsiteX5" fmla="*/ 385687 w 385687"/>
                <a:gd name="connsiteY5" fmla="*/ 132749 h 265498"/>
                <a:gd name="connsiteX6" fmla="*/ 252938 w 385687"/>
                <a:gd name="connsiteY6" fmla="*/ 265498 h 265498"/>
                <a:gd name="connsiteX7" fmla="*/ 201266 w 385687"/>
                <a:gd name="connsiteY7" fmla="*/ 255066 h 265498"/>
                <a:gd name="connsiteX8" fmla="*/ 192844 w 385687"/>
                <a:gd name="connsiteY8" fmla="*/ 249387 h 265498"/>
                <a:gd name="connsiteX9" fmla="*/ 184421 w 385687"/>
                <a:gd name="connsiteY9" fmla="*/ 255066 h 265498"/>
                <a:gd name="connsiteX10" fmla="*/ 132749 w 385687"/>
                <a:gd name="connsiteY10" fmla="*/ 265498 h 265498"/>
                <a:gd name="connsiteX11" fmla="*/ 0 w 385687"/>
                <a:gd name="connsiteY11" fmla="*/ 132749 h 265498"/>
                <a:gd name="connsiteX12" fmla="*/ 132749 w 385687"/>
                <a:gd name="connsiteY12" fmla="*/ 0 h 26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687" h="265498">
                  <a:moveTo>
                    <a:pt x="132749" y="0"/>
                  </a:moveTo>
                  <a:cubicBezTo>
                    <a:pt x="151078" y="0"/>
                    <a:pt x="168539" y="3715"/>
                    <a:pt x="184421" y="10432"/>
                  </a:cubicBezTo>
                  <a:lnTo>
                    <a:pt x="192844" y="16111"/>
                  </a:lnTo>
                  <a:lnTo>
                    <a:pt x="201266" y="10432"/>
                  </a:lnTo>
                  <a:cubicBezTo>
                    <a:pt x="217148" y="3715"/>
                    <a:pt x="234610" y="0"/>
                    <a:pt x="252938" y="0"/>
                  </a:cubicBezTo>
                  <a:cubicBezTo>
                    <a:pt x="326253" y="0"/>
                    <a:pt x="385687" y="59434"/>
                    <a:pt x="385687" y="132749"/>
                  </a:cubicBezTo>
                  <a:cubicBezTo>
                    <a:pt x="385687" y="206064"/>
                    <a:pt x="326253" y="265498"/>
                    <a:pt x="252938" y="265498"/>
                  </a:cubicBezTo>
                  <a:cubicBezTo>
                    <a:pt x="234610" y="265498"/>
                    <a:pt x="217148" y="261783"/>
                    <a:pt x="201266" y="255066"/>
                  </a:cubicBezTo>
                  <a:lnTo>
                    <a:pt x="192844" y="249387"/>
                  </a:lnTo>
                  <a:lnTo>
                    <a:pt x="184421" y="255066"/>
                  </a:lnTo>
                  <a:cubicBezTo>
                    <a:pt x="168539" y="261783"/>
                    <a:pt x="151078" y="265498"/>
                    <a:pt x="132749" y="265498"/>
                  </a:cubicBezTo>
                  <a:cubicBezTo>
                    <a:pt x="59434" y="265498"/>
                    <a:pt x="0" y="206064"/>
                    <a:pt x="0" y="132749"/>
                  </a:cubicBezTo>
                  <a:cubicBezTo>
                    <a:pt x="0" y="59434"/>
                    <a:pt x="59434" y="0"/>
                    <a:pt x="132749" y="0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5" name="타원 414">
              <a:extLst>
                <a:ext uri="{FF2B5EF4-FFF2-40B4-BE49-F238E27FC236}">
                  <a16:creationId xmlns:a16="http://schemas.microsoft.com/office/drawing/2014/main" id="{3F9766F9-5F0E-4E59-8F3D-4AEE041E3636}"/>
                </a:ext>
              </a:extLst>
            </p:cNvPr>
            <p:cNvSpPr/>
            <p:nvPr/>
          </p:nvSpPr>
          <p:spPr>
            <a:xfrm>
              <a:off x="4198392" y="1145373"/>
              <a:ext cx="43437" cy="4343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D267311E-2BD0-42B3-BEE1-F352A6C1AC73}"/>
                </a:ext>
              </a:extLst>
            </p:cNvPr>
            <p:cNvSpPr/>
            <p:nvPr/>
          </p:nvSpPr>
          <p:spPr>
            <a:xfrm>
              <a:off x="4882616" y="657788"/>
              <a:ext cx="60114" cy="51674"/>
            </a:xfrm>
            <a:custGeom>
              <a:avLst/>
              <a:gdLst>
                <a:gd name="connsiteX0" fmla="*/ 138816 w 217338"/>
                <a:gd name="connsiteY0" fmla="*/ 0 h 186826"/>
                <a:gd name="connsiteX1" fmla="*/ 217338 w 217338"/>
                <a:gd name="connsiteY1" fmla="*/ 78522 h 186826"/>
                <a:gd name="connsiteX2" fmla="*/ 138816 w 217338"/>
                <a:gd name="connsiteY2" fmla="*/ 157044 h 186826"/>
                <a:gd name="connsiteX3" fmla="*/ 138643 w 217338"/>
                <a:gd name="connsiteY3" fmla="*/ 157009 h 186826"/>
                <a:gd name="connsiteX4" fmla="*/ 134046 w 217338"/>
                <a:gd name="connsiteY4" fmla="*/ 163828 h 186826"/>
                <a:gd name="connsiteX5" fmla="*/ 78522 w 217338"/>
                <a:gd name="connsiteY5" fmla="*/ 186826 h 186826"/>
                <a:gd name="connsiteX6" fmla="*/ 0 w 217338"/>
                <a:gd name="connsiteY6" fmla="*/ 108304 h 186826"/>
                <a:gd name="connsiteX7" fmla="*/ 78522 w 217338"/>
                <a:gd name="connsiteY7" fmla="*/ 29782 h 186826"/>
                <a:gd name="connsiteX8" fmla="*/ 78695 w 217338"/>
                <a:gd name="connsiteY8" fmla="*/ 29817 h 186826"/>
                <a:gd name="connsiteX9" fmla="*/ 83293 w 217338"/>
                <a:gd name="connsiteY9" fmla="*/ 22999 h 186826"/>
                <a:gd name="connsiteX10" fmla="*/ 138816 w 217338"/>
                <a:gd name="connsiteY10" fmla="*/ 0 h 18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338" h="186826">
                  <a:moveTo>
                    <a:pt x="138816" y="0"/>
                  </a:moveTo>
                  <a:cubicBezTo>
                    <a:pt x="182183" y="0"/>
                    <a:pt x="217338" y="35155"/>
                    <a:pt x="217338" y="78522"/>
                  </a:cubicBezTo>
                  <a:cubicBezTo>
                    <a:pt x="217338" y="121889"/>
                    <a:pt x="182183" y="157044"/>
                    <a:pt x="138816" y="157044"/>
                  </a:cubicBezTo>
                  <a:lnTo>
                    <a:pt x="138643" y="157009"/>
                  </a:lnTo>
                  <a:lnTo>
                    <a:pt x="134046" y="163828"/>
                  </a:lnTo>
                  <a:cubicBezTo>
                    <a:pt x="119836" y="178037"/>
                    <a:pt x="100206" y="186826"/>
                    <a:pt x="78522" y="186826"/>
                  </a:cubicBezTo>
                  <a:cubicBezTo>
                    <a:pt x="35155" y="186826"/>
                    <a:pt x="0" y="151671"/>
                    <a:pt x="0" y="108304"/>
                  </a:cubicBezTo>
                  <a:cubicBezTo>
                    <a:pt x="0" y="64937"/>
                    <a:pt x="35155" y="29782"/>
                    <a:pt x="78522" y="29782"/>
                  </a:cubicBezTo>
                  <a:lnTo>
                    <a:pt x="78695" y="29817"/>
                  </a:lnTo>
                  <a:lnTo>
                    <a:pt x="83293" y="22999"/>
                  </a:lnTo>
                  <a:cubicBezTo>
                    <a:pt x="97502" y="8789"/>
                    <a:pt x="117133" y="0"/>
                    <a:pt x="13881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8CD5DAB6-B5D0-4097-9741-6A48AD68B93D}"/>
                </a:ext>
              </a:extLst>
            </p:cNvPr>
            <p:cNvSpPr/>
            <p:nvPr/>
          </p:nvSpPr>
          <p:spPr>
            <a:xfrm>
              <a:off x="4890870" y="753821"/>
              <a:ext cx="43437" cy="434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1CCEE01F-8E25-457F-8354-3005BF22CA7C}"/>
                </a:ext>
              </a:extLst>
            </p:cNvPr>
            <p:cNvSpPr/>
            <p:nvPr/>
          </p:nvSpPr>
          <p:spPr>
            <a:xfrm>
              <a:off x="4969080" y="1241494"/>
              <a:ext cx="43437" cy="4343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3F23EFEA-5879-44F7-8B59-8C3ED51F6A86}"/>
              </a:ext>
            </a:extLst>
          </p:cNvPr>
          <p:cNvSpPr txBox="1"/>
          <p:nvPr/>
        </p:nvSpPr>
        <p:spPr>
          <a:xfrm>
            <a:off x="4941381" y="295668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O-D pattern</a:t>
            </a:r>
            <a:endParaRPr lang="ko-KR" altLang="en-US" sz="1100" b="1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8CD183EA-097C-4813-98D6-A0E4ADCDA85A}"/>
              </a:ext>
            </a:extLst>
          </p:cNvPr>
          <p:cNvSpPr/>
          <p:nvPr/>
        </p:nvSpPr>
        <p:spPr>
          <a:xfrm>
            <a:off x="450693" y="258847"/>
            <a:ext cx="6164116" cy="3170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hoonisone@gmail.com</dc:creator>
  <cp:lastModifiedBy>hoonisone@gmail.com</cp:lastModifiedBy>
  <cp:revision>12</cp:revision>
  <dcterms:created xsi:type="dcterms:W3CDTF">2020-08-22T16:34:29Z</dcterms:created>
  <dcterms:modified xsi:type="dcterms:W3CDTF">2020-08-22T18:08:09Z</dcterms:modified>
</cp:coreProperties>
</file>