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341" r:id="rId5"/>
    <p:sldId id="342" r:id="rId6"/>
    <p:sldId id="344" r:id="rId7"/>
    <p:sldId id="333" r:id="rId8"/>
    <p:sldId id="295" r:id="rId9"/>
    <p:sldId id="334" r:id="rId10"/>
    <p:sldId id="337" r:id="rId11"/>
    <p:sldId id="338" r:id="rId12"/>
    <p:sldId id="339" r:id="rId13"/>
    <p:sldId id="340" r:id="rId14"/>
    <p:sldId id="335" r:id="rId15"/>
    <p:sldId id="303" r:id="rId16"/>
    <p:sldId id="34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svg"/><Relationship Id="rId7" Type="http://schemas.openxmlformats.org/officeDocument/2006/relationships/image" Target="../media/image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57.pn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7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2.svg"/><Relationship Id="rId7" Type="http://schemas.openxmlformats.org/officeDocument/2006/relationships/image" Target="../media/image10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2.svg"/><Relationship Id="rId7" Type="http://schemas.openxmlformats.org/officeDocument/2006/relationships/image" Target="../media/image10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svg"/><Relationship Id="rId18" Type="http://schemas.openxmlformats.org/officeDocument/2006/relationships/image" Target="../media/image55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3.png"/><Relationship Id="rId17" Type="http://schemas.openxmlformats.org/officeDocument/2006/relationships/image" Target="../media/image10.sv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43.png"/><Relationship Id="rId9" Type="http://schemas.openxmlformats.org/officeDocument/2006/relationships/image" Target="../media/image52.sv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3.png"/><Relationship Id="rId18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17" Type="http://schemas.openxmlformats.org/officeDocument/2006/relationships/image" Target="../media/image9.png"/><Relationship Id="rId2" Type="http://schemas.openxmlformats.org/officeDocument/2006/relationships/image" Target="../media/image41.png"/><Relationship Id="rId16" Type="http://schemas.openxmlformats.org/officeDocument/2006/relationships/image" Target="../media/image50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55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14" Type="http://schemas.openxmlformats.org/officeDocument/2006/relationships/image" Target="../media/image5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42.svg"/><Relationship Id="rId21" Type="http://schemas.openxmlformats.org/officeDocument/2006/relationships/image" Target="../media/image45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image" Target="../media/image41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43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42.svg"/><Relationship Id="rId7" Type="http://schemas.openxmlformats.org/officeDocument/2006/relationships/image" Target="../media/image7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80.svg"/><Relationship Id="rId5" Type="http://schemas.openxmlformats.org/officeDocument/2006/relationships/image" Target="../media/image75.sv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7.svg"/><Relationship Id="rId3" Type="http://schemas.openxmlformats.org/officeDocument/2006/relationships/image" Target="../media/image42.svg"/><Relationship Id="rId7" Type="http://schemas.openxmlformats.org/officeDocument/2006/relationships/image" Target="../media/image83.svg"/><Relationship Id="rId12" Type="http://schemas.openxmlformats.org/officeDocument/2006/relationships/image" Target="../media/image8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8.svg"/><Relationship Id="rId5" Type="http://schemas.openxmlformats.org/officeDocument/2006/relationships/image" Target="../media/image82.svg"/><Relationship Id="rId10" Type="http://schemas.openxmlformats.org/officeDocument/2006/relationships/image" Target="../media/image37.png"/><Relationship Id="rId4" Type="http://schemas.openxmlformats.org/officeDocument/2006/relationships/image" Target="../media/image81.png"/><Relationship Id="rId9" Type="http://schemas.openxmlformats.org/officeDocument/2006/relationships/image" Target="../media/image8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CafeOrder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최종 결과물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6096000" y="2267527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3474176" y="4117529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541892" y="2267527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en-US" altLang="ko-KR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/>
                <a:t>Java, JavaFX, MySQL </a:t>
              </a:r>
              <a:r>
                <a:rPr lang="ko-KR" altLang="en-US" dirty="0"/>
                <a:t>을 활용한 키오스크 </a:t>
              </a:r>
              <a:r>
                <a:rPr lang="en-US" altLang="ko-KR" dirty="0"/>
                <a:t>GUI </a:t>
              </a:r>
              <a:r>
                <a:rPr lang="ko-KR" altLang="en-US" dirty="0"/>
                <a:t>프로그램 개발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카페오더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김완규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이민아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3" y="-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8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2420888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1800356"/>
              <a:ext cx="408282" cy="881480"/>
              <a:chOff x="450324" y="880410"/>
              <a:chExt cx="889526" cy="1920484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3813873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추천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이전에 주문한 메뉴 등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기존제품과 달리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사용자 맞춤 서비스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를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2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9158269" y="1471946"/>
            <a:ext cx="2122307" cy="4705197"/>
            <a:chOff x="2784169" y="1471946"/>
            <a:chExt cx="2122307" cy="47051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1703242"/>
              <a:ext cx="2122307" cy="4473901"/>
              <a:chOff x="2815881" y="1703242"/>
              <a:chExt cx="2122307" cy="447390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1703242"/>
                <a:ext cx="2122307" cy="44739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1471946"/>
              <a:ext cx="408282" cy="372878"/>
              <a:chOff x="450324" y="164906"/>
              <a:chExt cx="889526" cy="812391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0467"/>
                <a:ext cx="889526" cy="766830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149422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353405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0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32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17333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586498"/>
            <a:ext cx="4378440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32832"/>
              </p:ext>
            </p:extLst>
          </p:nvPr>
        </p:nvGraphicFramePr>
        <p:xfrm>
          <a:off x="524528" y="1416054"/>
          <a:ext cx="11218265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7149" y="2375946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298141" y="238341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857</Words>
  <Application>Microsoft Office PowerPoint</Application>
  <PresentationFormat>와이드스크린</PresentationFormat>
  <Paragraphs>206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Pretendard SemiBold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8_716_27</cp:lastModifiedBy>
  <cp:revision>32</cp:revision>
  <dcterms:created xsi:type="dcterms:W3CDTF">2023-12-20T03:00:25Z</dcterms:created>
  <dcterms:modified xsi:type="dcterms:W3CDTF">2024-09-24T02:24:47Z</dcterms:modified>
</cp:coreProperties>
</file>