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1" r:id="rId4"/>
    <p:sldId id="341" r:id="rId5"/>
    <p:sldId id="342" r:id="rId6"/>
    <p:sldId id="345" r:id="rId7"/>
    <p:sldId id="344" r:id="rId8"/>
    <p:sldId id="333" r:id="rId9"/>
    <p:sldId id="295" r:id="rId10"/>
    <p:sldId id="334" r:id="rId11"/>
    <p:sldId id="337" r:id="rId12"/>
    <p:sldId id="338" r:id="rId13"/>
    <p:sldId id="339" r:id="rId14"/>
    <p:sldId id="340" r:id="rId15"/>
    <p:sldId id="335" r:id="rId16"/>
    <p:sldId id="303" r:id="rId17"/>
    <p:sldId id="34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0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7.svg"/><Relationship Id="rId3" Type="http://schemas.openxmlformats.org/officeDocument/2006/relationships/image" Target="../media/image42.svg"/><Relationship Id="rId7" Type="http://schemas.openxmlformats.org/officeDocument/2006/relationships/image" Target="../media/image83.svg"/><Relationship Id="rId12" Type="http://schemas.openxmlformats.org/officeDocument/2006/relationships/image" Target="../media/image8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38.svg"/><Relationship Id="rId5" Type="http://schemas.openxmlformats.org/officeDocument/2006/relationships/image" Target="../media/image82.svg"/><Relationship Id="rId10" Type="http://schemas.openxmlformats.org/officeDocument/2006/relationships/image" Target="../media/image37.png"/><Relationship Id="rId4" Type="http://schemas.openxmlformats.org/officeDocument/2006/relationships/image" Target="../media/image81.png"/><Relationship Id="rId9" Type="http://schemas.openxmlformats.org/officeDocument/2006/relationships/image" Target="../media/image8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2.svg"/><Relationship Id="rId7" Type="http://schemas.openxmlformats.org/officeDocument/2006/relationships/image" Target="../media/image9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57.png"/><Relationship Id="rId9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2.sv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7.png"/><Relationship Id="rId9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42.svg"/><Relationship Id="rId7" Type="http://schemas.openxmlformats.org/officeDocument/2006/relationships/image" Target="../media/image100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9.png"/><Relationship Id="rId5" Type="http://schemas.openxmlformats.org/officeDocument/2006/relationships/image" Target="../media/image98.svg"/><Relationship Id="rId4" Type="http://schemas.openxmlformats.org/officeDocument/2006/relationships/image" Target="../media/image97.png"/><Relationship Id="rId9" Type="http://schemas.openxmlformats.org/officeDocument/2006/relationships/image" Target="../media/image10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42.svg"/><Relationship Id="rId7" Type="http://schemas.openxmlformats.org/officeDocument/2006/relationships/image" Target="../media/image100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9.png"/><Relationship Id="rId5" Type="http://schemas.openxmlformats.org/officeDocument/2006/relationships/image" Target="../media/image98.svg"/><Relationship Id="rId4" Type="http://schemas.openxmlformats.org/officeDocument/2006/relationships/image" Target="../media/image97.png"/><Relationship Id="rId9" Type="http://schemas.openxmlformats.org/officeDocument/2006/relationships/image" Target="../media/image10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10.svg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9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10.sv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svg"/><Relationship Id="rId18" Type="http://schemas.openxmlformats.org/officeDocument/2006/relationships/image" Target="../media/image55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53.png"/><Relationship Id="rId17" Type="http://schemas.openxmlformats.org/officeDocument/2006/relationships/image" Target="../media/image10.svg"/><Relationship Id="rId2" Type="http://schemas.openxmlformats.org/officeDocument/2006/relationships/image" Target="../media/image4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48.svg"/><Relationship Id="rId5" Type="http://schemas.openxmlformats.org/officeDocument/2006/relationships/image" Target="../media/image44.svg"/><Relationship Id="rId15" Type="http://schemas.openxmlformats.org/officeDocument/2006/relationships/image" Target="../media/image50.svg"/><Relationship Id="rId10" Type="http://schemas.openxmlformats.org/officeDocument/2006/relationships/image" Target="../media/image47.png"/><Relationship Id="rId19" Type="http://schemas.openxmlformats.org/officeDocument/2006/relationships/image" Target="../media/image56.svg"/><Relationship Id="rId4" Type="http://schemas.openxmlformats.org/officeDocument/2006/relationships/image" Target="../media/image43.png"/><Relationship Id="rId9" Type="http://schemas.openxmlformats.org/officeDocument/2006/relationships/image" Target="../media/image52.sv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svg"/><Relationship Id="rId18" Type="http://schemas.openxmlformats.org/officeDocument/2006/relationships/image" Target="../media/image55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53.png"/><Relationship Id="rId17" Type="http://schemas.openxmlformats.org/officeDocument/2006/relationships/image" Target="../media/image10.svg"/><Relationship Id="rId2" Type="http://schemas.openxmlformats.org/officeDocument/2006/relationships/image" Target="../media/image4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48.svg"/><Relationship Id="rId5" Type="http://schemas.openxmlformats.org/officeDocument/2006/relationships/image" Target="../media/image44.svg"/><Relationship Id="rId15" Type="http://schemas.openxmlformats.org/officeDocument/2006/relationships/image" Target="../media/image50.svg"/><Relationship Id="rId10" Type="http://schemas.openxmlformats.org/officeDocument/2006/relationships/image" Target="../media/image47.png"/><Relationship Id="rId19" Type="http://schemas.openxmlformats.org/officeDocument/2006/relationships/image" Target="../media/image56.svg"/><Relationship Id="rId4" Type="http://schemas.openxmlformats.org/officeDocument/2006/relationships/image" Target="../media/image43.png"/><Relationship Id="rId9" Type="http://schemas.openxmlformats.org/officeDocument/2006/relationships/image" Target="../media/image52.sv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3.png"/><Relationship Id="rId18" Type="http://schemas.openxmlformats.org/officeDocument/2006/relationships/image" Target="../media/image10.svg"/><Relationship Id="rId3" Type="http://schemas.openxmlformats.org/officeDocument/2006/relationships/image" Target="../media/image42.svg"/><Relationship Id="rId7" Type="http://schemas.openxmlformats.org/officeDocument/2006/relationships/image" Target="../media/image45.png"/><Relationship Id="rId12" Type="http://schemas.openxmlformats.org/officeDocument/2006/relationships/image" Target="../media/image48.svg"/><Relationship Id="rId17" Type="http://schemas.openxmlformats.org/officeDocument/2006/relationships/image" Target="../media/image9.png"/><Relationship Id="rId2" Type="http://schemas.openxmlformats.org/officeDocument/2006/relationships/image" Target="../media/image41.png"/><Relationship Id="rId16" Type="http://schemas.openxmlformats.org/officeDocument/2006/relationships/image" Target="../media/image50.svg"/><Relationship Id="rId20" Type="http://schemas.openxmlformats.org/officeDocument/2006/relationships/image" Target="../media/image5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10" Type="http://schemas.openxmlformats.org/officeDocument/2006/relationships/image" Target="../media/image52.svg"/><Relationship Id="rId19" Type="http://schemas.openxmlformats.org/officeDocument/2006/relationships/image" Target="../media/image55.png"/><Relationship Id="rId4" Type="http://schemas.openxmlformats.org/officeDocument/2006/relationships/image" Target="../media/image57.png"/><Relationship Id="rId9" Type="http://schemas.openxmlformats.org/officeDocument/2006/relationships/image" Target="../media/image51.png"/><Relationship Id="rId14" Type="http://schemas.openxmlformats.org/officeDocument/2006/relationships/image" Target="../media/image5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3" Type="http://schemas.openxmlformats.org/officeDocument/2006/relationships/image" Target="../media/image42.svg"/><Relationship Id="rId21" Type="http://schemas.openxmlformats.org/officeDocument/2006/relationships/image" Target="../media/image45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" Type="http://schemas.openxmlformats.org/officeDocument/2006/relationships/image" Target="../media/image41.png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11" Type="http://schemas.openxmlformats.org/officeDocument/2006/relationships/image" Target="../media/image62.png"/><Relationship Id="rId24" Type="http://schemas.openxmlformats.org/officeDocument/2006/relationships/image" Target="../media/image73.svg"/><Relationship Id="rId5" Type="http://schemas.openxmlformats.org/officeDocument/2006/relationships/image" Target="../media/image43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4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42.svg"/><Relationship Id="rId7" Type="http://schemas.openxmlformats.org/officeDocument/2006/relationships/image" Target="../media/image7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80.svg"/><Relationship Id="rId5" Type="http://schemas.openxmlformats.org/officeDocument/2006/relationships/image" Target="../media/image75.sv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2501727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369232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141786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Pos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어플리케이션 개발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078708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서버 및 데이터베이스 개발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204864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884353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키오스크 어플리케이션 개발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015630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712410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최종 결과물 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키오스크 어플리케이션 구성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Pos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어플리케이션 구성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서버 및 어플리케이션 구성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 err="1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CafeOrder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 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최종 결과물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6096000" y="2267527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3474176" y="4117529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541892" y="2267527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735108" y="320064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6286166" y="3236091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5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737174"/>
            <a:ext cx="7115886" cy="1331786"/>
            <a:chOff x="6747213" y="1370504"/>
            <a:chExt cx="4736481" cy="13317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892552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en-US" altLang="ko-KR" sz="4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CafeOrder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dirty="0"/>
                <a:t>Java, JavaFX, MySQL </a:t>
              </a:r>
              <a:r>
                <a:rPr lang="ko-KR" altLang="en-US" dirty="0"/>
                <a:t>을 활용한 키오스크 </a:t>
              </a:r>
              <a:r>
                <a:rPr lang="en-US" altLang="ko-KR" dirty="0"/>
                <a:t>GUI </a:t>
              </a:r>
              <a:r>
                <a:rPr lang="ko-KR" altLang="en-US" dirty="0"/>
                <a:t>프로그램 개발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카페오더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김정훈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김완규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이민아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장서진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장세진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383" y="-15535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8" y="1800356"/>
            <a:ext cx="2651773" cy="4376787"/>
            <a:chOff x="501797" y="1800356"/>
            <a:chExt cx="2122308" cy="4376787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1962879"/>
              <a:ext cx="2122307" cy="4214264"/>
              <a:chOff x="541891" y="1962879"/>
              <a:chExt cx="2122307" cy="4214264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1962879"/>
                <a:ext cx="2122307" cy="4214264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2420888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1800356"/>
              <a:ext cx="408282" cy="881480"/>
              <a:chOff x="450324" y="880410"/>
              <a:chExt cx="889526" cy="1920484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880410"/>
                <a:ext cx="889526" cy="766830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980774"/>
                <a:ext cx="557043" cy="70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3813872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Java, JavaFX, MySQL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을 활용한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키오스크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GUI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프로그램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 개발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추천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이전에 주문한 메뉴 등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기존제품과 달리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rPr>
                <a:t>사용자 맞춤 서비스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를 제공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3620975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28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9158269" y="1471946"/>
            <a:ext cx="2122307" cy="4705197"/>
            <a:chOff x="2784169" y="1471946"/>
            <a:chExt cx="2122307" cy="4705197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1703242"/>
              <a:ext cx="2122307" cy="4473901"/>
              <a:chOff x="2815881" y="1703242"/>
              <a:chExt cx="2122307" cy="4473901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1703242"/>
                <a:ext cx="2122307" cy="4473901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1471946"/>
              <a:ext cx="408282" cy="372878"/>
              <a:chOff x="450324" y="164906"/>
              <a:chExt cx="889526" cy="812391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0467"/>
                <a:ext cx="889526" cy="766830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149422"/>
                <a:ext cx="667577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353405"/>
                <a:ext cx="557043" cy="536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06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724324" y="1537910"/>
            <a:ext cx="2124575" cy="4623980"/>
            <a:chOff x="5064272" y="1553163"/>
            <a:chExt cx="2124575" cy="462398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1777780"/>
              <a:ext cx="2122307" cy="4399363"/>
              <a:chOff x="541891" y="1777780"/>
              <a:chExt cx="2122307" cy="4399363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1777780"/>
                <a:ext cx="2122307" cy="4399363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06111" y="1553163"/>
              <a:ext cx="425723" cy="378922"/>
              <a:chOff x="412325" y="341848"/>
              <a:chExt cx="927525" cy="825559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400577"/>
                <a:ext cx="889526" cy="766830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427809" y="326364"/>
                <a:ext cx="667577" cy="698545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546160"/>
                <a:ext cx="557043" cy="536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684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36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32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17333"/>
              </p:ext>
            </p:extLst>
          </p:nvPr>
        </p:nvGraphicFramePr>
        <p:xfrm>
          <a:off x="524528" y="2024844"/>
          <a:ext cx="11218265" cy="401327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7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김완규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이민아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장서진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50849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장세진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86148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김정훈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4979" y="5017052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Pos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4525872" y="3259173"/>
            <a:ext cx="2713128" cy="358635"/>
            <a:chOff x="3937821" y="1761576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3937821" y="1761576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3937821" y="1761576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4492135" y="178813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42929" y="1836118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7440877" y="2755081"/>
            <a:ext cx="3443655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7440878" y="2755081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7938042" y="2781638"/>
            <a:ext cx="313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서버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어플리케이션 연결 및 테스트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08103" y="2839231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4979" y="4425111"/>
            <a:ext cx="2713128" cy="368606"/>
            <a:chOff x="4525872" y="5035700"/>
            <a:chExt cx="2713128" cy="368606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3570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서버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4525872" y="2727875"/>
            <a:ext cx="2713128" cy="358635"/>
            <a:chOff x="4525872" y="2727875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4525872" y="2727875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4525872" y="2727875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5080186" y="2754432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596942" y="2793192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586498"/>
            <a:ext cx="4378440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1165700">
            <a:off x="8621099" y="4789111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91FAB99-BF59-4631-BADB-CBD5EEA1EF33}"/>
              </a:ext>
            </a:extLst>
          </p:cNvPr>
          <p:cNvGrpSpPr/>
          <p:nvPr/>
        </p:nvGrpSpPr>
        <p:grpSpPr>
          <a:xfrm>
            <a:off x="4525872" y="3840839"/>
            <a:ext cx="2713128" cy="358635"/>
            <a:chOff x="3937821" y="1761576"/>
            <a:chExt cx="2713128" cy="358635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2FBBC00-53E6-4225-B0B5-94C47C1A18F3}"/>
                </a:ext>
              </a:extLst>
            </p:cNvPr>
            <p:cNvSpPr/>
            <p:nvPr/>
          </p:nvSpPr>
          <p:spPr>
            <a:xfrm>
              <a:off x="3937821" y="1761576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50BE0A6-8524-4682-BCF0-B19DED07FFC8}"/>
                </a:ext>
              </a:extLst>
            </p:cNvPr>
            <p:cNvSpPr/>
            <p:nvPr/>
          </p:nvSpPr>
          <p:spPr>
            <a:xfrm>
              <a:off x="3937821" y="1761576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8EDCEA-E298-4EBD-A7E0-0769651274E6}"/>
                </a:ext>
              </a:extLst>
            </p:cNvPr>
            <p:cNvSpPr txBox="1"/>
            <p:nvPr/>
          </p:nvSpPr>
          <p:spPr>
            <a:xfrm>
              <a:off x="4492135" y="178813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C665F4C6-20F2-4622-A18C-E28D5843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42929" y="1836118"/>
              <a:ext cx="191121" cy="203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6320"/>
              </p:ext>
            </p:extLst>
          </p:nvPr>
        </p:nvGraphicFramePr>
        <p:xfrm>
          <a:off x="524528" y="1416054"/>
          <a:ext cx="11296109" cy="497204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3101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8883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주제 선정 및</a:t>
                      </a:r>
                      <a:endParaRPr lang="en-US" altLang="ko-KR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유의점 확인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8/29(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설계 및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 담분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8/20(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키오스크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Pos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</a:t>
                      </a:r>
                      <a:r>
                        <a:rPr lang="en-US" altLang="ko-KR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DB</a:t>
                      </a: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구현</a:t>
                      </a:r>
                      <a:endParaRPr lang="en-US" altLang="ko-KR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</a:t>
                      </a:r>
                      <a:r>
                        <a:rPr lang="en-US" altLang="ko-KR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한달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37149" y="2375946"/>
            <a:ext cx="2456768" cy="326913"/>
            <a:chOff x="4574111" y="3307757"/>
            <a:chExt cx="2456768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56768" cy="326913"/>
              <a:chOff x="4665551" y="3307757"/>
              <a:chExt cx="2456768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617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6923255" y="2375945"/>
            <a:ext cx="2402066" cy="326913"/>
            <a:chOff x="7383737" y="3307757"/>
            <a:chExt cx="2402066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2402066" cy="326913"/>
              <a:chOff x="4665551" y="3307757"/>
              <a:chExt cx="2402066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0489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 bwMode="invGray">
          <a:xfrm>
            <a:off x="4519072" y="2993112"/>
            <a:ext cx="2474845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 bwMode="invGray"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 bwMode="invGray"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 bwMode="invGray"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 bwMode="invGray"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 bwMode="invGray"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명세서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WBS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 bwMode="invGray"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6916015" y="3006503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역할 분배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13141" y="3722347"/>
            <a:ext cx="2324617" cy="326913"/>
            <a:chOff x="4574111" y="4369794"/>
            <a:chExt cx="2324617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324617" cy="326913"/>
              <a:chOff x="4665551" y="3307757"/>
              <a:chExt cx="2324617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158923" cy="326913"/>
                <a:chOff x="4665552" y="3307757"/>
                <a:chExt cx="2311026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31102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키오스크 화면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13140" y="4385111"/>
            <a:ext cx="2324618" cy="326913"/>
            <a:chOff x="4574110" y="4896844"/>
            <a:chExt cx="232461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324617" cy="326913"/>
                <a:chOff x="4665552" y="3307757"/>
                <a:chExt cx="2488394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8839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DB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20610" y="5078560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 및 코드 수정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5109116-3770-4FDD-923A-389A80A67895}"/>
              </a:ext>
            </a:extLst>
          </p:cNvPr>
          <p:cNvGrpSpPr/>
          <p:nvPr/>
        </p:nvGrpSpPr>
        <p:grpSpPr>
          <a:xfrm>
            <a:off x="6923255" y="3686561"/>
            <a:ext cx="2324617" cy="326913"/>
            <a:chOff x="4574111" y="4369794"/>
            <a:chExt cx="2324617" cy="326913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94E8E00E-0D5F-49D3-A7E0-11E6DE4C6CCA}"/>
                </a:ext>
              </a:extLst>
            </p:cNvPr>
            <p:cNvGrpSpPr/>
            <p:nvPr/>
          </p:nvGrpSpPr>
          <p:grpSpPr>
            <a:xfrm>
              <a:off x="4574111" y="4369794"/>
              <a:ext cx="2324617" cy="326913"/>
              <a:chOff x="4665551" y="3307757"/>
              <a:chExt cx="2324617" cy="326913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21D6BC4E-4A4F-421A-B220-47E7F4B12D74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158923" cy="326913"/>
                <a:chOff x="4665552" y="3307757"/>
                <a:chExt cx="2311026" cy="358635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4EAE5C51-E9FE-452A-AEFC-5716C44D4E3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31102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6C07D266-A61F-4579-82A7-954BEE3F035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D2762C-AB43-430E-8C36-BCE246199415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Pos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화면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70BD7F39-CA27-4CA7-A458-8D0D7FC99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063D070-7C60-4A4D-B9EA-507517553535}"/>
              </a:ext>
            </a:extLst>
          </p:cNvPr>
          <p:cNvGrpSpPr/>
          <p:nvPr/>
        </p:nvGrpSpPr>
        <p:grpSpPr>
          <a:xfrm>
            <a:off x="6956006" y="4352709"/>
            <a:ext cx="2324618" cy="326913"/>
            <a:chOff x="4574110" y="4896844"/>
            <a:chExt cx="2324618" cy="326913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FAB134E-4AD2-49AE-B9CA-EC5DAEFC8ECD}"/>
                </a:ext>
              </a:extLst>
            </p:cNvPr>
            <p:cNvGrpSpPr/>
            <p:nvPr/>
          </p:nvGrpSpPr>
          <p:grpSpPr>
            <a:xfrm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61F26984-47DE-4D76-828D-14795C1BF8C7}"/>
                  </a:ext>
                </a:extLst>
              </p:cNvPr>
              <p:cNvGrpSpPr/>
              <p:nvPr/>
            </p:nvGrpSpPr>
            <p:grpSpPr>
              <a:xfrm>
                <a:off x="4665550" y="3307757"/>
                <a:ext cx="2324617" cy="326913"/>
                <a:chOff x="4665552" y="3307757"/>
                <a:chExt cx="2488394" cy="358635"/>
              </a:xfrm>
            </p:grpSpPr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D20DAB6B-62FA-4F73-B50D-937E3E64F46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48839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CF368A4D-C070-46EA-8CD6-16AD4E99ACA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3577E54-0182-4DBE-9895-89AE2550FA9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서버 연결 및 기능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9" name="그래픽 98">
              <a:extLst>
                <a:ext uri="{FF2B5EF4-FFF2-40B4-BE49-F238E27FC236}">
                  <a16:creationId xmlns:a16="http://schemas.microsoft.com/office/drawing/2014/main" id="{DDBBE93F-CE84-4383-AFE1-CA7988243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866</Words>
  <Application>Microsoft Office PowerPoint</Application>
  <PresentationFormat>와이드스크린</PresentationFormat>
  <Paragraphs>213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Pretendard SemiBold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39</cp:revision>
  <dcterms:created xsi:type="dcterms:W3CDTF">2023-12-20T03:00:25Z</dcterms:created>
  <dcterms:modified xsi:type="dcterms:W3CDTF">2024-09-24T07:10:08Z</dcterms:modified>
</cp:coreProperties>
</file>