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57" r:id="rId5"/>
    <p:sldId id="292" r:id="rId6"/>
    <p:sldId id="293" r:id="rId7"/>
    <p:sldId id="294" r:id="rId8"/>
    <p:sldId id="296" r:id="rId9"/>
    <p:sldId id="297" r:id="rId10"/>
    <p:sldId id="298" r:id="rId11"/>
    <p:sldId id="295" r:id="rId12"/>
    <p:sldId id="261" r:id="rId13"/>
    <p:sldId id="305" r:id="rId14"/>
    <p:sldId id="266" r:id="rId15"/>
    <p:sldId id="299" r:id="rId16"/>
    <p:sldId id="300" r:id="rId17"/>
    <p:sldId id="301" r:id="rId18"/>
    <p:sldId id="302" r:id="rId19"/>
    <p:sldId id="267" r:id="rId20"/>
    <p:sldId id="268" r:id="rId21"/>
    <p:sldId id="269" r:id="rId22"/>
    <p:sldId id="303" r:id="rId23"/>
    <p:sldId id="304" r:id="rId24"/>
    <p:sldId id="276" r:id="rId25"/>
    <p:sldId id="306" r:id="rId26"/>
    <p:sldId id="307" r:id="rId27"/>
    <p:sldId id="308" r:id="rId28"/>
    <p:sldId id="277" r:id="rId29"/>
    <p:sldId id="278" r:id="rId30"/>
    <p:sldId id="279" r:id="rId31"/>
    <p:sldId id="280" r:id="rId32"/>
    <p:sldId id="281" r:id="rId33"/>
    <p:sldId id="282" r:id="rId34"/>
    <p:sldId id="284" r:id="rId35"/>
    <p:sldId id="285" r:id="rId36"/>
    <p:sldId id="283" r:id="rId37"/>
    <p:sldId id="287" r:id="rId38"/>
    <p:sldId id="286" r:id="rId39"/>
    <p:sldId id="288" r:id="rId40"/>
    <p:sldId id="289" r:id="rId41"/>
    <p:sldId id="290" r:id="rId42"/>
    <p:sldId id="291" r:id="rId43"/>
    <p:sldId id="26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7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#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개발환경 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황동하</a:t>
            </a:r>
          </a:p>
        </p:txBody>
      </p:sp>
    </p:spTree>
    <p:extLst>
      <p:ext uri="{BB962C8B-B14F-4D97-AF65-F5344CB8AC3E}">
        <p14:creationId xmlns:p14="http://schemas.microsoft.com/office/powerpoint/2010/main" val="243706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5B0-B754-45C9-105B-FF7351F5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여기까지가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개발환경 기본이다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A7AB-635B-5EA6-D8F4-58AC4E91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miniConda</a:t>
            </a:r>
            <a:r>
              <a:rPr lang="ko-KR" altLang="en-US" dirty="0"/>
              <a:t>를 이용해서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 err="1"/>
              <a:t>interprete</a:t>
            </a:r>
            <a:r>
              <a:rPr lang="ko-KR" altLang="en-US" dirty="0"/>
              <a:t>를 설치했다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설치시에 </a:t>
            </a:r>
            <a:r>
              <a:rPr lang="en-US" altLang="ko-KR" dirty="0"/>
              <a:t>add path</a:t>
            </a:r>
            <a:r>
              <a:rPr lang="ko-KR" altLang="en-US" dirty="0"/>
              <a:t>관련된 부분을  </a:t>
            </a:r>
            <a:r>
              <a:rPr lang="en-US" altLang="ko-KR" dirty="0" err="1"/>
              <a:t>cheak</a:t>
            </a:r>
            <a:r>
              <a:rPr lang="en-US" altLang="ko-KR" dirty="0"/>
              <a:t> in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VSCode</a:t>
            </a:r>
            <a:r>
              <a:rPr lang="ko-KR" altLang="en-US" dirty="0"/>
              <a:t>를 설치했다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Code</a:t>
            </a:r>
            <a:r>
              <a:rPr lang="ko-KR" altLang="en-US" dirty="0"/>
              <a:t>로 열기 부분을 </a:t>
            </a:r>
            <a:r>
              <a:rPr lang="en-US" altLang="ko-KR" dirty="0" err="1"/>
              <a:t>cheak</a:t>
            </a:r>
            <a:r>
              <a:rPr lang="en-US" altLang="ko-KR" dirty="0"/>
              <a:t> in</a:t>
            </a:r>
            <a:r>
              <a:rPr lang="ko-KR" altLang="en-US" dirty="0"/>
              <a:t>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VSCode</a:t>
            </a:r>
            <a:r>
              <a:rPr lang="ko-KR" altLang="en-US" dirty="0"/>
              <a:t>의 </a:t>
            </a:r>
            <a:r>
              <a:rPr lang="en-US" altLang="ko-KR" dirty="0"/>
              <a:t>extension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관련 </a:t>
            </a:r>
            <a:r>
              <a:rPr lang="ko-KR" altLang="en-US" dirty="0" err="1"/>
              <a:t>익스텐션을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추가로 </a:t>
            </a:r>
            <a:r>
              <a:rPr lang="en-US" altLang="ko-KR" dirty="0" err="1"/>
              <a:t>codesnap</a:t>
            </a:r>
            <a:r>
              <a:rPr lang="ko-KR" altLang="en-US" dirty="0"/>
              <a:t>을 설치했다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3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0CCF9-7ACE-EF8B-45A3-33F7380F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0CB3D-D303-D18A-42A3-CC78C3A5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가상환경은 왜 사용하는가</a:t>
            </a:r>
            <a:endParaRPr lang="en-US" altLang="ko-KR" dirty="0"/>
          </a:p>
          <a:p>
            <a:pPr lvl="1"/>
            <a:r>
              <a:rPr lang="ko-KR" altLang="en-US" dirty="0"/>
              <a:t>가상환경을 사용하면 프로젝트별로 독립적인 환경을 유지하면서 의존성 문제 없이 깔끔하다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84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만들기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탐색기 주소창에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창에 입력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51" y="2327492"/>
            <a:ext cx="4379076" cy="19346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5109" y="3274456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cmd </a:t>
            </a:r>
            <a:r>
              <a:rPr lang="ko-KR" altLang="en-US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0" name="오른쪽 화살표 9"/>
          <p:cNvSpPr/>
          <p:nvPr/>
        </p:nvSpPr>
        <p:spPr>
          <a:xfrm flipH="1">
            <a:off x="3033368" y="3089498"/>
            <a:ext cx="405504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55077B-3442-C3AE-CB17-A7EF69CE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89" y="5701587"/>
            <a:ext cx="5639587" cy="247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84420-65AD-8366-3D10-EAC313D462E4}"/>
              </a:ext>
            </a:extLst>
          </p:cNvPr>
          <p:cNvSpPr txBox="1"/>
          <p:nvPr/>
        </p:nvSpPr>
        <p:spPr>
          <a:xfrm>
            <a:off x="1101012" y="4782552"/>
            <a:ext cx="62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Conda create –n </a:t>
            </a:r>
            <a:r>
              <a:rPr lang="en-US" altLang="ko-KR" dirty="0" err="1"/>
              <a:t>myfirst</a:t>
            </a:r>
            <a:r>
              <a:rPr lang="en-US" altLang="ko-KR" dirty="0"/>
              <a:t> python=3.9</a:t>
            </a:r>
          </a:p>
          <a:p>
            <a:r>
              <a:rPr lang="ko-KR" altLang="en-US" dirty="0" err="1"/>
              <a:t>콘다로</a:t>
            </a:r>
            <a:r>
              <a:rPr lang="ko-KR" altLang="en-US" dirty="0"/>
              <a:t> 가상환경을 만들어 이름을 </a:t>
            </a:r>
            <a:r>
              <a:rPr lang="en-US" altLang="ko-KR" dirty="0" err="1"/>
              <a:t>myfirst</a:t>
            </a:r>
            <a:r>
              <a:rPr lang="en-US" altLang="ko-KR" dirty="0"/>
              <a:t> </a:t>
            </a:r>
            <a:r>
              <a:rPr lang="ko-KR" altLang="en-US" dirty="0"/>
              <a:t>그리고 파이썬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3545F0-79A9-41C3-8AB6-8A1E344F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989" y="6023815"/>
            <a:ext cx="8753130" cy="8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58389-D5F9-1C07-889E-09C75AFC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CB91A-6563-D1F7-996F-285A22C1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7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39238-2932-47C7-9190-62093B5E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en-US" altLang="ko-KR" dirty="0"/>
              <a:t> </a:t>
            </a:r>
            <a:r>
              <a:rPr lang="ko-KR" altLang="en-US" dirty="0"/>
              <a:t>가상환경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F63D4C-FB24-44E7-1293-F72DCA5C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409700"/>
            <a:ext cx="9163050" cy="40386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8BC8B9-39B4-DE3B-5E16-8427605B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35" y="5305208"/>
            <a:ext cx="530616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4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E2D19-0080-6768-7AE7-2BE10638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ko-KR" altLang="en-US" dirty="0"/>
              <a:t> 가상환경과 나의 프로젝트를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D28FE-8305-6185-88AC-4960B2D9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Ctrl+Shift+P</a:t>
            </a:r>
            <a:r>
              <a:rPr lang="en-US" altLang="ko-KR" dirty="0"/>
              <a:t> =&gt; select in</a:t>
            </a:r>
            <a:r>
              <a:rPr lang="ko-KR" altLang="en-US" dirty="0"/>
              <a:t>까지 검색 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B3E5AD-C8D1-E088-A4C3-F6A19587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29" y="4409733"/>
            <a:ext cx="5706271" cy="2448267"/>
          </a:xfrm>
          <a:prstGeom prst="rect">
            <a:avLst/>
          </a:prstGeom>
        </p:spPr>
      </p:pic>
      <p:pic>
        <p:nvPicPr>
          <p:cNvPr id="9" name="그림 8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0746E5-A740-9428-97F3-8E45DCED5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609621"/>
            <a:ext cx="560148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8C85B-78BA-F0E4-D610-D7A691B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을 어떤 것을 사용할지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CFA6C4-2807-CEE3-935F-8B20B13CC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68" y="2789872"/>
            <a:ext cx="5554010" cy="396144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91EDFB-1107-77D0-622E-CC62418D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24" y="4013253"/>
            <a:ext cx="5639587" cy="151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E1BB5-98A2-4E1A-FE6F-B9B82D0EE3C4}"/>
              </a:ext>
            </a:extLst>
          </p:cNvPr>
          <p:cNvSpPr txBox="1"/>
          <p:nvPr/>
        </p:nvSpPr>
        <p:spPr>
          <a:xfrm>
            <a:off x="3242795" y="1882474"/>
            <a:ext cx="5706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터미널쪽에서</a:t>
            </a:r>
            <a:r>
              <a:rPr lang="ko-KR" altLang="en-US" dirty="0"/>
              <a:t> </a:t>
            </a:r>
            <a:r>
              <a:rPr lang="en-US" altLang="ko-KR" dirty="0"/>
              <a:t>Select Default Profile</a:t>
            </a:r>
            <a:r>
              <a:rPr lang="ko-KR" altLang="en-US" dirty="0"/>
              <a:t>누르고 </a:t>
            </a:r>
            <a:r>
              <a:rPr lang="en-US" altLang="ko-KR" dirty="0"/>
              <a:t>Command Prompt </a:t>
            </a:r>
            <a:r>
              <a:rPr lang="ko-KR" altLang="en-US" dirty="0"/>
              <a:t>선택</a:t>
            </a:r>
            <a:r>
              <a:rPr lang="en-US" altLang="ko-KR" dirty="0"/>
              <a:t> -&gt; </a:t>
            </a:r>
            <a:r>
              <a:rPr lang="ko-KR" altLang="en-US" dirty="0"/>
              <a:t>터미널 닫기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392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F196-B1B7-6B10-B3C6-4BD1D657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터미널 창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DFD9F-0649-D3F0-94C6-D4306B89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있던 터미널 창을 닫고</a:t>
            </a:r>
            <a:endParaRPr lang="en-US" altLang="ko-KR" dirty="0"/>
          </a:p>
          <a:p>
            <a:r>
              <a:rPr lang="en-US" altLang="ko-KR" dirty="0"/>
              <a:t>Ctrl + Shift + ~ </a:t>
            </a:r>
            <a:r>
              <a:rPr lang="ko-KR" altLang="en-US" dirty="0"/>
              <a:t>를 눌러서 새 터미널 창을 연다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열린 터미널은 </a:t>
            </a:r>
            <a:r>
              <a:rPr lang="en-US" altLang="ko-KR" dirty="0"/>
              <a:t>(</a:t>
            </a:r>
            <a:r>
              <a:rPr lang="en-US" altLang="ko-KR" dirty="0" err="1"/>
              <a:t>myfirst</a:t>
            </a:r>
            <a:r>
              <a:rPr lang="en-US" altLang="ko-KR" dirty="0"/>
              <a:t>)</a:t>
            </a:r>
            <a:r>
              <a:rPr lang="ko-KR" altLang="en-US" dirty="0"/>
              <a:t>라는 가상환경에서 열린다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69A8E-5D6D-95F2-1AF2-794ED18C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15" y="2896240"/>
            <a:ext cx="651600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5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D1870-7D11-11FE-4774-61680E9B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깨끗한 독립된 파이썬 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61530-1540-8CB5-7B4F-950B0F17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 창에 </a:t>
            </a:r>
            <a:r>
              <a:rPr lang="en-US" altLang="ko-KR" dirty="0"/>
              <a:t>pip list </a:t>
            </a:r>
            <a:r>
              <a:rPr lang="ko-KR" altLang="en-US" dirty="0"/>
              <a:t>라고 입력하면 설치된 기본 패키지만 보임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Pip</a:t>
            </a:r>
            <a:r>
              <a:rPr lang="ko-KR" altLang="en-US" dirty="0"/>
              <a:t> 는 파이썬 패키지를 관리하는 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4E7C9-3F09-EDC9-CB0E-DEE9A6D2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63" y="3101010"/>
            <a:ext cx="6839376" cy="24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5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9964C-CC6E-83D2-9E6E-1B155304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가상환경의 설치된 패키지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1791-69F6-C739-ECAF-46C8B8AE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버전 확인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–version</a:t>
            </a:r>
          </a:p>
          <a:p>
            <a:r>
              <a:rPr lang="ko-KR" altLang="en-US" dirty="0"/>
              <a:t>패키지 확인</a:t>
            </a:r>
            <a:endParaRPr lang="en-US" altLang="ko-KR" dirty="0"/>
          </a:p>
          <a:p>
            <a:pPr lvl="1"/>
            <a:r>
              <a:rPr lang="en-US" altLang="ko-KR" dirty="0"/>
              <a:t>Pip list</a:t>
            </a:r>
          </a:p>
          <a:p>
            <a:r>
              <a:rPr lang="ko-KR" altLang="en-US" dirty="0"/>
              <a:t>가상환경 종료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deactivate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F33D1-C629-3750-EB72-B0FA6DC6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894012"/>
            <a:ext cx="5324475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C189FD-BA9C-72EC-94CE-F03B01BF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2" y="5048249"/>
            <a:ext cx="51339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196E-9676-BE82-D363-2ABF5B62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만들기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BE16C4-99BF-28FC-DB5F-F73DDDB8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393" y="1825625"/>
            <a:ext cx="4399213" cy="4351338"/>
          </a:xfrm>
        </p:spPr>
      </p:pic>
    </p:spTree>
    <p:extLst>
      <p:ext uri="{BB962C8B-B14F-4D97-AF65-F5344CB8AC3E}">
        <p14:creationId xmlns:p14="http://schemas.microsoft.com/office/powerpoint/2010/main" val="306213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D53D2-202E-D56B-033A-164F44C9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3E4A9-DB73-DB11-6EAC-5CA3BB4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폴더별로 프로젝트를 진행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create –n myenv01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activate myenv01</a:t>
            </a:r>
          </a:p>
          <a:p>
            <a:pPr lvl="1"/>
            <a:r>
              <a:rPr lang="en-US" altLang="ko-KR" dirty="0"/>
              <a:t>Python –version</a:t>
            </a:r>
          </a:p>
          <a:p>
            <a:pPr lvl="1"/>
            <a:r>
              <a:rPr lang="en-US" altLang="ko-KR" dirty="0"/>
              <a:t>Pip list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deactivate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2C06E-205A-1979-C29F-F3445BFA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73" y="365125"/>
            <a:ext cx="5658627" cy="39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A621-6FDA-F415-B6D8-08B6EF76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두번째 가상환경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E61F5-85AA-0500-BEBF-07797382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create –n myenv02 python=3.9</a:t>
            </a:r>
          </a:p>
          <a:p>
            <a:pPr lvl="1"/>
            <a:r>
              <a:rPr lang="ko-KR" altLang="en-US" dirty="0"/>
              <a:t>파이선의 버전을 </a:t>
            </a:r>
            <a:r>
              <a:rPr lang="en-US" altLang="ko-KR" dirty="0"/>
              <a:t>3.9</a:t>
            </a:r>
            <a:r>
              <a:rPr lang="ko-KR" altLang="en-US" dirty="0"/>
              <a:t>로 지정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가상환경을 사용하는 목적</a:t>
            </a:r>
            <a:endParaRPr lang="en-US" altLang="ko-KR" dirty="0"/>
          </a:p>
          <a:p>
            <a:pPr lvl="1"/>
            <a:r>
              <a:rPr lang="ko-KR" altLang="en-US" dirty="0"/>
              <a:t>필요시 추가 </a:t>
            </a:r>
            <a:r>
              <a:rPr lang="ko-KR" altLang="en-US" dirty="0" err="1"/>
              <a:t>해나갈수</a:t>
            </a:r>
            <a:r>
              <a:rPr lang="ko-KR" altLang="en-US" dirty="0"/>
              <a:t> 있는</a:t>
            </a:r>
            <a:endParaRPr lang="en-US" altLang="ko-KR" dirty="0"/>
          </a:p>
          <a:p>
            <a:pPr lvl="1"/>
            <a:r>
              <a:rPr lang="ko-KR" altLang="en-US" dirty="0"/>
              <a:t>가장 </a:t>
            </a:r>
            <a:r>
              <a:rPr lang="en-US" altLang="ko-KR" dirty="0"/>
              <a:t>Light</a:t>
            </a:r>
            <a:r>
              <a:rPr lang="ko-KR" altLang="en-US" dirty="0"/>
              <a:t>한 가상환경</a:t>
            </a:r>
            <a:r>
              <a:rPr lang="en-US" altLang="ko-KR" dirty="0"/>
              <a:t>(</a:t>
            </a:r>
            <a:r>
              <a:rPr lang="ko-KR" altLang="en-US" dirty="0"/>
              <a:t>개발환경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FEC230-B681-0F3C-B0AA-DB8FF400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6007"/>
            <a:ext cx="5912627" cy="40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0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FAD86-168C-7C63-02F5-45B9E6F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프로젝트란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FE1A-363C-2A78-9A6E-D3B3EB6F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새로운 폴더에서 시작하라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반드시 가상환경에서 시작하라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60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FD547-A440-FD43-BB49-7B9972E8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주소록 만들기 프로젝트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7EE29-2DF6-E698-C716-6C5F379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이것을 하는 목적은 얼마나 </a:t>
            </a:r>
            <a:r>
              <a:rPr lang="en-US" altLang="ko-KR" dirty="0"/>
              <a:t>AI</a:t>
            </a:r>
            <a:r>
              <a:rPr lang="ko-KR" altLang="en-US" dirty="0"/>
              <a:t>를 이용해서 프로그램이 용이한가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파이썬이</a:t>
            </a:r>
            <a:r>
              <a:rPr lang="ko-KR" altLang="en-US" dirty="0"/>
              <a:t> 얼마나 인간적인 랭귀지 인지를 알아보자는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굳이 </a:t>
            </a:r>
            <a:r>
              <a:rPr lang="en-US" altLang="ko-KR" dirty="0" err="1"/>
              <a:t>pyqt</a:t>
            </a:r>
            <a:r>
              <a:rPr lang="ko-KR" altLang="en-US" dirty="0"/>
              <a:t>를 사용하는 것은 필요한 패키지를 선택하는 과정을 보기 위한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FF417-7FD3-29B8-9613-37BF2E75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주소록 물어보기 </a:t>
            </a:r>
            <a:r>
              <a:rPr lang="en-US" altLang="ko-KR" dirty="0" err="1"/>
              <a:t>chatGPT</a:t>
            </a:r>
            <a:r>
              <a:rPr lang="ko-KR" altLang="en-US" dirty="0"/>
              <a:t>에게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1C9489-4E26-EDBE-CBC5-9707149E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65" y="1825625"/>
            <a:ext cx="6453669" cy="4351338"/>
          </a:xfrm>
        </p:spPr>
      </p:pic>
    </p:spTree>
    <p:extLst>
      <p:ext uri="{BB962C8B-B14F-4D97-AF65-F5344CB8AC3E}">
        <p14:creationId xmlns:p14="http://schemas.microsoft.com/office/powerpoint/2010/main" val="3290107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CC2A-D546-C14D-CC9B-D93F2B1D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무작정 </a:t>
            </a:r>
            <a:r>
              <a:rPr lang="en-US" altLang="ko-KR" dirty="0"/>
              <a:t>GPT</a:t>
            </a:r>
            <a:r>
              <a:rPr lang="ko-KR" altLang="en-US" dirty="0"/>
              <a:t>에게 의뢰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EE93E4-B8E5-2152-980B-45D44AC87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940" y="1825625"/>
            <a:ext cx="7208119" cy="4351338"/>
          </a:xfrm>
        </p:spPr>
      </p:pic>
    </p:spTree>
    <p:extLst>
      <p:ext uri="{BB962C8B-B14F-4D97-AF65-F5344CB8AC3E}">
        <p14:creationId xmlns:p14="http://schemas.microsoft.com/office/powerpoint/2010/main" val="3279444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4E224-43CA-6104-B223-DE24E76A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제공된 코드를 </a:t>
            </a:r>
            <a:r>
              <a:rPr lang="en-US" altLang="ko-KR" dirty="0" err="1"/>
              <a:t>vscode</a:t>
            </a:r>
            <a:r>
              <a:rPr lang="ko-KR" altLang="en-US" dirty="0"/>
              <a:t>에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D8602-BF8D-AF99-8C78-0E830E5B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새파일</a:t>
            </a:r>
            <a:r>
              <a:rPr lang="ko-KR" altLang="en-US" dirty="0"/>
              <a:t> 만들기 </a:t>
            </a:r>
            <a:r>
              <a:rPr lang="en-US" altLang="ko-KR" dirty="0"/>
              <a:t>– addressBook.py</a:t>
            </a:r>
          </a:p>
          <a:p>
            <a:r>
              <a:rPr lang="ko-KR" altLang="en-US" dirty="0"/>
              <a:t>붙여넣기</a:t>
            </a:r>
            <a:endParaRPr lang="en-US" altLang="ko-KR" dirty="0"/>
          </a:p>
          <a:p>
            <a:r>
              <a:rPr lang="ko-KR" altLang="en-US" dirty="0"/>
              <a:t>실행하면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dirty="0"/>
              <a:t>Error</a:t>
            </a:r>
            <a:r>
              <a:rPr lang="ko-KR" altLang="en-US" dirty="0"/>
              <a:t>를 그대로 복사해서 </a:t>
            </a:r>
            <a:r>
              <a:rPr lang="en-US" altLang="ko-KR" dirty="0"/>
              <a:t>GPT</a:t>
            </a:r>
            <a:r>
              <a:rPr lang="ko-KR" altLang="en-US" dirty="0"/>
              <a:t>에게 물어보기</a:t>
            </a:r>
            <a:endParaRPr lang="en-US" altLang="ko-KR" dirty="0"/>
          </a:p>
          <a:p>
            <a:r>
              <a:rPr lang="ko-KR" altLang="en-US" dirty="0"/>
              <a:t>새코드로 대체하고 실행</a:t>
            </a:r>
            <a:endParaRPr lang="en-US" altLang="ko-KR" dirty="0"/>
          </a:p>
          <a:p>
            <a:r>
              <a:rPr lang="en-US" altLang="ko-KR" dirty="0"/>
              <a:t>Pip install pyqt5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5EBE0-2C60-BE53-3B5F-BE920014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42" y="4485944"/>
            <a:ext cx="740195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8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3DC46-34F6-973C-21D5-6B6618E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후 재실행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FD0-6000-F269-7890-891061D3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패키지가 설치되고 난 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E91BB-5E07-4BBC-7AD0-D08CC7C1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38" y="2319901"/>
            <a:ext cx="282932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4FB-4297-0CB0-2560-97F095A5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에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B6F287-C1BA-342B-D651-C703E2312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85" y="1565275"/>
            <a:ext cx="7380130" cy="4351338"/>
          </a:xfrm>
        </p:spPr>
      </p:pic>
    </p:spTree>
    <p:extLst>
      <p:ext uri="{BB962C8B-B14F-4D97-AF65-F5344CB8AC3E}">
        <p14:creationId xmlns:p14="http://schemas.microsoft.com/office/powerpoint/2010/main" val="327101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4F49A-947D-C5A1-1DB3-904C0292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애러</a:t>
            </a:r>
            <a:r>
              <a:rPr lang="ko-KR" altLang="en-US" dirty="0"/>
              <a:t> 내용을 </a:t>
            </a:r>
            <a:r>
              <a:rPr lang="ko-KR" altLang="en-US" dirty="0" err="1"/>
              <a:t>복붙</a:t>
            </a:r>
            <a:r>
              <a:rPr lang="en-US" altLang="ko-KR" dirty="0"/>
              <a:t>-</a:t>
            </a:r>
            <a:r>
              <a:rPr lang="en-US" altLang="ko-KR" dirty="0" err="1"/>
              <a:t>chatGPT</a:t>
            </a:r>
            <a:r>
              <a:rPr lang="ko-KR" altLang="en-US" dirty="0"/>
              <a:t>에게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42504B-2FE1-CFC7-42F9-84865CC0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613" y="1825625"/>
            <a:ext cx="5054773" cy="4351338"/>
          </a:xfrm>
        </p:spPr>
      </p:pic>
    </p:spTree>
    <p:extLst>
      <p:ext uri="{BB962C8B-B14F-4D97-AF65-F5344CB8AC3E}">
        <p14:creationId xmlns:p14="http://schemas.microsoft.com/office/powerpoint/2010/main" val="411648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A9F1-6128-EC15-5F93-FDF4B86A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설치된 아나콘다와 </a:t>
            </a:r>
            <a:r>
              <a:rPr lang="en-US" altLang="ko-KR" dirty="0"/>
              <a:t>VSCODE </a:t>
            </a:r>
            <a:r>
              <a:rPr lang="ko-KR" altLang="en-US" dirty="0"/>
              <a:t>지우기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F62B4-7085-CE0D-4D4C-9752F124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추가 제거 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제거 </a:t>
            </a:r>
            <a:endParaRPr lang="en-US" altLang="ko-KR" dirty="0"/>
          </a:p>
          <a:p>
            <a:r>
              <a:rPr lang="en-US" altLang="ko-KR" dirty="0"/>
              <a:t>Microsoft Visual Studio Code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en-US" altLang="ko-KR" dirty="0"/>
              <a:t>Visual Studio Community 2022</a:t>
            </a:r>
            <a:r>
              <a:rPr lang="ko-KR" altLang="en-US" dirty="0"/>
              <a:t>와는 다름</a:t>
            </a:r>
            <a:endParaRPr lang="en-US" altLang="ko-KR" dirty="0"/>
          </a:p>
          <a:p>
            <a:r>
              <a:rPr lang="ko-KR" altLang="en-US"/>
              <a:t>제거가 완료 되었으면 다음으로 이동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2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7A84-76CD-BE51-E138-078B525F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copyCode</a:t>
            </a:r>
            <a:r>
              <a:rPr lang="ko-KR" altLang="en-US" dirty="0"/>
              <a:t>해서 터미널에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69C2E-BB24-C22C-BD9D-E81888FC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실행을 정지 </a:t>
            </a:r>
            <a:r>
              <a:rPr lang="ko-KR" altLang="en-US" dirty="0" err="1"/>
              <a:t>시킨후</a:t>
            </a:r>
            <a:endParaRPr lang="en-US" altLang="ko-KR" dirty="0"/>
          </a:p>
          <a:p>
            <a:r>
              <a:rPr lang="en-US" altLang="ko-KR" dirty="0"/>
              <a:t>pip install PyQt5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611D2-2EB1-633A-036B-BA420A35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949575"/>
            <a:ext cx="725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8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E0F2-97F7-6BC1-C3C6-18AD2AA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레포트용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044D6-BF8F-E736-16CF-68F24C0E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Snap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비교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DD63C-FE2C-03DF-B1D0-799C05A7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99" y="3901169"/>
            <a:ext cx="6584949" cy="1254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9A6DB-2A68-E865-D9B9-2D746CDC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266950"/>
            <a:ext cx="2486025" cy="148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49695F-CD2D-3A50-5AE4-7F07A784F2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5156149"/>
            <a:ext cx="6599257" cy="17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1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5024-600F-58CB-509A-69179E4A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</a:t>
            </a:r>
            <a:r>
              <a:rPr lang="ko-KR" altLang="en-US" dirty="0"/>
              <a:t>와 함께 만든 최종 결과물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3F96B5-7E04-4F17-69D8-885BE39F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243931"/>
            <a:ext cx="6953250" cy="3514725"/>
          </a:xfrm>
        </p:spPr>
      </p:pic>
    </p:spTree>
    <p:extLst>
      <p:ext uri="{BB962C8B-B14F-4D97-AF65-F5344CB8AC3E}">
        <p14:creationId xmlns:p14="http://schemas.microsoft.com/office/powerpoint/2010/main" val="273254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4540-54DD-E110-1F14-8F5893B2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보여주기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45285-397D-349D-E759-BB39A61D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my2ndCode</a:t>
            </a:r>
            <a:r>
              <a:rPr lang="ko-KR" altLang="en-US" dirty="0"/>
              <a:t>를 복사해서 </a:t>
            </a:r>
            <a:r>
              <a:rPr lang="en-US" altLang="ko-KR" dirty="0"/>
              <a:t>GPT</a:t>
            </a:r>
            <a:r>
              <a:rPr lang="ko-KR" altLang="en-US" dirty="0"/>
              <a:t>에 붙여 놓고 목록 만들어 달라 요청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복붙</a:t>
            </a:r>
            <a:r>
              <a:rPr lang="en-US" altLang="ko-KR" dirty="0"/>
              <a:t>’</a:t>
            </a:r>
            <a:r>
              <a:rPr lang="ko-KR" altLang="en-US" dirty="0"/>
              <a:t>해서  </a:t>
            </a:r>
            <a:r>
              <a:rPr lang="en-US" altLang="ko-KR" dirty="0"/>
              <a:t>my3thCode.py</a:t>
            </a:r>
            <a:r>
              <a:rPr lang="ko-KR" altLang="en-US" dirty="0"/>
              <a:t>에 넣고 실행</a:t>
            </a:r>
            <a:endParaRPr lang="en-US" altLang="ko-KR" dirty="0"/>
          </a:p>
          <a:p>
            <a:r>
              <a:rPr lang="ko-KR" altLang="en-US" dirty="0"/>
              <a:t>추가된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9BB11-0458-8C82-6693-8346B36B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533650"/>
            <a:ext cx="2667000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895AD6-4F1B-4977-49AD-DD996CCEE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9" y="3743325"/>
            <a:ext cx="5960562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5367-A696-7E9D-EEAE-034E81DB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E841EB-A2B8-578D-5690-DE7122B2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86" y="1690688"/>
            <a:ext cx="592451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58F2C-23F2-DA4D-5E56-CD60ED08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690688"/>
            <a:ext cx="266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45611-AD2C-6E5A-43D7-1D9406A7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Addbook.txt</a:t>
            </a:r>
            <a:r>
              <a:rPr lang="ko-KR" altLang="en-US" dirty="0"/>
              <a:t>를 파일 다이얼로그 없이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39C702-9F99-7158-B34F-2FD429CD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3" y="1825625"/>
            <a:ext cx="10295473" cy="4351338"/>
          </a:xfrm>
        </p:spPr>
      </p:pic>
    </p:spTree>
    <p:extLst>
      <p:ext uri="{BB962C8B-B14F-4D97-AF65-F5344CB8AC3E}">
        <p14:creationId xmlns:p14="http://schemas.microsoft.com/office/powerpoint/2010/main" val="1506965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02E70-271A-C2A6-686E-152AA9E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황</a:t>
            </a:r>
            <a:r>
              <a:rPr lang="en-US" altLang="ko-KR" dirty="0"/>
              <a:t>＇</a:t>
            </a:r>
            <a:r>
              <a:rPr lang="ko-KR" altLang="en-US" dirty="0"/>
              <a:t>으로만 검색 가능하게 </a:t>
            </a:r>
            <a:r>
              <a:rPr lang="en-US" altLang="ko-KR" dirty="0"/>
              <a:t>3</a:t>
            </a:r>
            <a:r>
              <a:rPr lang="ko-KR" altLang="en-US" dirty="0"/>
              <a:t>가지 경우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A5D0FE-1206-BF9A-8E63-DFE3E58F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20" y="1825624"/>
            <a:ext cx="8410359" cy="5032375"/>
          </a:xfrm>
        </p:spPr>
      </p:pic>
    </p:spTree>
    <p:extLst>
      <p:ext uri="{BB962C8B-B14F-4D97-AF65-F5344CB8AC3E}">
        <p14:creationId xmlns:p14="http://schemas.microsoft.com/office/powerpoint/2010/main" val="4213626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1FFF-E918-6130-4BFE-8555D5C7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버튼 없애기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155C6-2BE7-F333-7FF2-EDF7B36A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생성을 하지 않고</a:t>
            </a:r>
            <a:endParaRPr lang="en-US" altLang="ko-KR" dirty="0"/>
          </a:p>
          <a:p>
            <a:r>
              <a:rPr lang="en-US" altLang="ko-KR" dirty="0"/>
              <a:t>Connect</a:t>
            </a:r>
            <a:r>
              <a:rPr lang="ko-KR" altLang="en-US" dirty="0"/>
              <a:t>를 바꿈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3A9CEA-B03C-F868-4CC8-416B748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3049587"/>
            <a:ext cx="7840663" cy="35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2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8F7E-3CD0-CF18-8B57-857C2DE0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리스트를 반전시켜서 나타내기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4ED7B8-4391-18E6-CDA9-3C56D1A0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840"/>
            <a:ext cx="10515600" cy="4260908"/>
          </a:xfrm>
        </p:spPr>
      </p:pic>
    </p:spTree>
    <p:extLst>
      <p:ext uri="{BB962C8B-B14F-4D97-AF65-F5344CB8AC3E}">
        <p14:creationId xmlns:p14="http://schemas.microsoft.com/office/powerpoint/2010/main" val="4017776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EE926-0A43-9545-AEF7-0ADAFDA2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더블클릭해서</a:t>
            </a:r>
            <a:r>
              <a:rPr lang="ko-KR" altLang="en-US" dirty="0"/>
              <a:t>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A1759-D924-FB96-576D-C4518CDD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my7thCode.py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EditDialog</a:t>
            </a:r>
            <a:r>
              <a:rPr lang="ko-KR" altLang="en-US" dirty="0"/>
              <a:t>가 추가 됨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 err="1"/>
              <a:t>AddressBook</a:t>
            </a:r>
            <a:r>
              <a:rPr lang="en-US" altLang="ko-KR" dirty="0"/>
              <a:t> </a:t>
            </a:r>
            <a:r>
              <a:rPr lang="ko-KR" altLang="en-US" dirty="0"/>
              <a:t>클래스와 동일한 구조를 갖고 있으면서 독립적임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 함수에서 </a:t>
            </a:r>
            <a:r>
              <a:rPr lang="en-US" altLang="ko-KR" dirty="0" err="1"/>
              <a:t>ui</a:t>
            </a:r>
            <a:r>
              <a:rPr lang="ko-KR" altLang="en-US" dirty="0"/>
              <a:t>까지 구현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동일한 구조임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C9D27-6996-4139-0763-C6D42D46A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04772"/>
            <a:ext cx="5906551" cy="54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miniconda</a:t>
            </a:r>
            <a:r>
              <a:rPr lang="ko-KR" altLang="en-US" dirty="0"/>
              <a:t>를 이용한 </a:t>
            </a:r>
            <a:r>
              <a:rPr lang="en-US" altLang="ko-KR" dirty="0"/>
              <a:t>Python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>
                <a:hlinkClick r:id="rId2"/>
              </a:rPr>
              <a:t>https://www.anaconda.com/download#windows</a:t>
            </a:r>
            <a:endParaRPr lang="de-DE" altLang="ko-KR"/>
          </a:p>
          <a:p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endParaRPr lang="de-DE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54" y="2959331"/>
            <a:ext cx="3611281" cy="28079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33" y="2370859"/>
            <a:ext cx="4752975" cy="3695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290261" y="3231456"/>
            <a:ext cx="216131" cy="188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02036" y="3270685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endParaRPr lang="ko-KR" altLang="en-US" dirty="0"/>
          </a:p>
        </p:txBody>
      </p:sp>
      <p:sp>
        <p:nvSpPr>
          <p:cNvPr id="11" name="오른쪽 화살표 13">
            <a:extLst>
              <a:ext uri="{FF2B5EF4-FFF2-40B4-BE49-F238E27FC236}">
                <a16:creationId xmlns:a16="http://schemas.microsoft.com/office/drawing/2014/main" id="{510E7771-FAC8-A559-A350-27E9C2539C34}"/>
              </a:ext>
            </a:extLst>
          </p:cNvPr>
          <p:cNvSpPr/>
          <p:nvPr/>
        </p:nvSpPr>
        <p:spPr>
          <a:xfrm>
            <a:off x="1134254" y="5900938"/>
            <a:ext cx="10854546" cy="113662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꼭 해야 합니다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/>
              <a:t>path </a:t>
            </a:r>
            <a:r>
              <a:rPr lang="ko-KR" altLang="en-US" dirty="0"/>
              <a:t>연결이 안되어 있으면 아주 </a:t>
            </a:r>
            <a:r>
              <a:rPr lang="ko-KR" altLang="en-US" dirty="0" err="1"/>
              <a:t>복잡해집니다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 err="1"/>
              <a:t>채크</a:t>
            </a:r>
            <a:r>
              <a:rPr lang="ko-KR" altLang="en-US" dirty="0"/>
              <a:t> 하지 않고 설치한 경우 설치 과정을 다시 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050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C8926-2A91-8EC3-3FA4-02D190C3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함수연결과 함수구현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75B9-089C-E1B8-6601-2CE57777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501809-815F-253F-7F8C-A00DB2844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55019"/>
            <a:ext cx="7593446" cy="4870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56C73-8CA5-8B14-835F-4960E84B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16472"/>
            <a:ext cx="94107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0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86F95-1268-9139-3617-19A5C30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우클릭으로</a:t>
            </a:r>
            <a:r>
              <a:rPr lang="ko-KR" altLang="en-US" dirty="0"/>
              <a:t> 삭제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DBF6C-131D-24B4-F5D3-78F9F25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만들고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5CD3E5-EB88-7E3D-2AE3-8134AB33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47912"/>
            <a:ext cx="11163300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6F6DB-F587-6A95-87CB-BAE6CF9E7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948111"/>
            <a:ext cx="6883400" cy="29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92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49AE-0291-7FDF-1300-B168B351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완성된 주소록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F6EB6-0DB3-A119-D495-D09840BC2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842" y="1690688"/>
            <a:ext cx="2975757" cy="51331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D3C26-A094-FD43-4A28-AC30E565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690688"/>
            <a:ext cx="2975757" cy="51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즐프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F5(</a:t>
            </a:r>
            <a:r>
              <a:rPr lang="ko-KR" altLang="en-US"/>
              <a:t>디버깅모드</a:t>
            </a:r>
            <a:r>
              <a:rPr lang="en-US" altLang="ko-KR"/>
              <a:t>) </a:t>
            </a:r>
            <a:r>
              <a:rPr lang="ko-KR" altLang="en-US"/>
              <a:t>또는 </a:t>
            </a:r>
            <a:r>
              <a:rPr lang="en-US" altLang="ko-KR"/>
              <a:t>Ctrl+F5(</a:t>
            </a:r>
            <a:r>
              <a:rPr lang="ko-KR" altLang="en-US"/>
              <a:t>실행모드</a:t>
            </a:r>
            <a:r>
              <a:rPr lang="en-US" altLang="ko-KR"/>
              <a:t>)</a:t>
            </a:r>
            <a:r>
              <a:rPr lang="ko-KR" altLang="en-US"/>
              <a:t>로 프로그램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1" y="2319251"/>
            <a:ext cx="4335433" cy="42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1C19-286D-97BA-691D-86D763CA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코드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161705-34E9-04DC-DB54-DE15D6EAD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901" y="3644566"/>
            <a:ext cx="6558099" cy="30922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029FAC-4D81-8A8B-F98C-A094A53A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1709351"/>
            <a:ext cx="6904654" cy="33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9EB9F-59F3-5AF2-CEFF-291A32F9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위에 두개 체크 중요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A35C31-CCCC-79DE-1B86-DD3B7F6E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420" y="1825625"/>
            <a:ext cx="5331160" cy="4351338"/>
          </a:xfrm>
        </p:spPr>
      </p:pic>
    </p:spTree>
    <p:extLst>
      <p:ext uri="{BB962C8B-B14F-4D97-AF65-F5344CB8AC3E}">
        <p14:creationId xmlns:p14="http://schemas.microsoft.com/office/powerpoint/2010/main" val="11717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153A-8F1C-31FA-87BA-B8E7F72A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탐색기에서 </a:t>
            </a:r>
            <a:r>
              <a:rPr lang="en-US" altLang="ko-KR" dirty="0" err="1"/>
              <a:t>vscode</a:t>
            </a:r>
            <a:r>
              <a:rPr lang="ko-KR" altLang="en-US" dirty="0"/>
              <a:t>실행 하는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3E658A-06F1-948B-D5E3-4937E1C35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199" y="1825625"/>
            <a:ext cx="4209601" cy="4351338"/>
          </a:xfrm>
        </p:spPr>
      </p:pic>
    </p:spTree>
    <p:extLst>
      <p:ext uri="{BB962C8B-B14F-4D97-AF65-F5344CB8AC3E}">
        <p14:creationId xmlns:p14="http://schemas.microsoft.com/office/powerpoint/2010/main" val="13293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D260C-79BE-29DD-66F6-1DC76AB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F149-83C9-C4E1-B767-153262F1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사용하기 위해서는 </a:t>
            </a:r>
            <a:r>
              <a:rPr lang="en-US" altLang="ko-KR" dirty="0"/>
              <a:t>Python extension</a:t>
            </a:r>
            <a:r>
              <a:rPr lang="ko-KR" altLang="en-US" dirty="0"/>
              <a:t>을 </a:t>
            </a:r>
            <a:r>
              <a:rPr lang="ko-KR" altLang="en-US" dirty="0" err="1"/>
              <a:t>설치해야한다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4114F-9D40-D49A-20A2-89B962C4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00" y="2424686"/>
            <a:ext cx="413442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08460-E14C-C5C2-3980-309A441E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쓸만한 </a:t>
            </a:r>
            <a:r>
              <a:rPr lang="en-US" altLang="ko-KR" dirty="0"/>
              <a:t>extension </a:t>
            </a:r>
            <a:r>
              <a:rPr lang="en-US" altLang="ko-KR" dirty="0" err="1"/>
              <a:t>codesnap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0661C-CE05-D9F9-4A74-3F45EEDB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소스코드를 이쁘게 가지고 올 수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레포트</a:t>
            </a:r>
            <a:r>
              <a:rPr lang="ko-KR" altLang="en-US" dirty="0"/>
              <a:t> 등에 소스코드를 옮겨 적을 때 유용함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2DC3BA-593C-C7CB-F6C3-B8C37D1FD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7" y="4479939"/>
            <a:ext cx="6096840" cy="793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56D5BA-9CF4-D2E1-EDBF-312CA59B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704" y="4224246"/>
            <a:ext cx="446784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604</Words>
  <Application>Microsoft Office PowerPoint</Application>
  <PresentationFormat>와이드스크린</PresentationFormat>
  <Paragraphs>153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Python 개발환경 정리</vt:lpstr>
      <vt:lpstr>폴더 만들기 </vt:lpstr>
      <vt:lpstr>기존 설치된 아나콘다와 VSCODE 지우기 </vt:lpstr>
      <vt:lpstr>1. miniconda를 이용한 Python 설치 </vt:lpstr>
      <vt:lpstr>VS코드 설치</vt:lpstr>
      <vt:lpstr>위에 두개 체크 중요</vt:lpstr>
      <vt:lpstr>탐색기에서 vscode실행 하는 방법</vt:lpstr>
      <vt:lpstr>Extension 설치하기</vt:lpstr>
      <vt:lpstr>쓸만한 extension codesnap</vt:lpstr>
      <vt:lpstr>여기까지가 python 개발환경 기본이다.</vt:lpstr>
      <vt:lpstr>가상환경</vt:lpstr>
      <vt:lpstr>2. 가상환경 만들기</vt:lpstr>
      <vt:lpstr>PowerPoint 프레젠테이션</vt:lpstr>
      <vt:lpstr>콘다 가상환경 확인</vt:lpstr>
      <vt:lpstr>콘다 가상환경과 나의 프로젝트를 연결</vt:lpstr>
      <vt:lpstr>Shell을 어떤 것을 사용할지</vt:lpstr>
      <vt:lpstr>새 터미널 창 열기</vt:lpstr>
      <vt:lpstr>깨끗한 독립된 파이썬 개발환경</vt:lpstr>
      <vt:lpstr>가상환경의 설치된 패키지 확인</vt:lpstr>
      <vt:lpstr>가상환경 만들기</vt:lpstr>
      <vt:lpstr>두번째 가상환경 만들기</vt:lpstr>
      <vt:lpstr>파이썬에서 프로젝트란</vt:lpstr>
      <vt:lpstr>주소록 만들기 프로젝트 시작</vt:lpstr>
      <vt:lpstr>주소록 물어보기 chatGPT에게</vt:lpstr>
      <vt:lpstr>무작정 GPT에게 의뢰</vt:lpstr>
      <vt:lpstr>제공된 코드를 vscode에 복사</vt:lpstr>
      <vt:lpstr>설치 후 재실행</vt:lpstr>
      <vt:lpstr>VSCode에 복붙</vt:lpstr>
      <vt:lpstr>애러 내용을 복붙-chatGPT에게</vt:lpstr>
      <vt:lpstr>copyCode해서 터미널에 복붙</vt:lpstr>
      <vt:lpstr>레포트용 extension 설치</vt:lpstr>
      <vt:lpstr>GPT와 함께 만든 최종 결과물</vt:lpstr>
      <vt:lpstr>리스트 보여주기</vt:lpstr>
      <vt:lpstr>저장 불러오기</vt:lpstr>
      <vt:lpstr>Addbook.txt를 파일 다이얼로그 없이</vt:lpstr>
      <vt:lpstr>‘황＇으로만 검색 가능하게 3가지 경우 </vt:lpstr>
      <vt:lpstr>검색 버튼 없애기</vt:lpstr>
      <vt:lpstr>리스트를 반전시켜서 나타내기</vt:lpstr>
      <vt:lpstr>더블클릭해서 수정하기</vt:lpstr>
      <vt:lpstr>함수연결과 함수구현</vt:lpstr>
      <vt:lpstr>우클릭으로 삭제 만들기</vt:lpstr>
      <vt:lpstr>최종 완성된 주소록</vt:lpstr>
      <vt:lpstr>8. 즐프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사용자</dc:creator>
  <cp:lastModifiedBy>강지훈</cp:lastModifiedBy>
  <cp:revision>10</cp:revision>
  <dcterms:created xsi:type="dcterms:W3CDTF">2023-11-22T08:08:13Z</dcterms:created>
  <dcterms:modified xsi:type="dcterms:W3CDTF">2025-03-17T08:22:29Z</dcterms:modified>
</cp:coreProperties>
</file>