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46B"/>
    <a:srgbClr val="88D4DC"/>
    <a:srgbClr val="4B8B91"/>
    <a:srgbClr val="37AEBB"/>
    <a:srgbClr val="3AB3C0"/>
    <a:srgbClr val="AFE2E7"/>
    <a:srgbClr val="227078"/>
    <a:srgbClr val="40BBC8"/>
    <a:srgbClr val="2E939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D961-35C2-4468-87DC-0168A54CF785}" v="2045" dt="2018-11-29T17:46:5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7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2FF4D961-35C2-4468-87DC-0168A54CF785}"/>
    <pc:docChg chg="undo custSel addSld delSld modSld">
      <pc:chgData name="박 성훈" userId="ceb7f861bde8184c" providerId="LiveId" clId="{2FF4D961-35C2-4468-87DC-0168A54CF785}" dt="2018-11-29T17:46:51.684" v="2012" actId="478"/>
      <pc:docMkLst>
        <pc:docMk/>
      </pc:docMkLst>
      <pc:sldChg chg="addSp delSp modSp">
        <pc:chgData name="박 성훈" userId="ceb7f861bde8184c" providerId="LiveId" clId="{2FF4D961-35C2-4468-87DC-0168A54CF785}" dt="2018-11-29T14:05:41.035" v="700" actId="164"/>
        <pc:sldMkLst>
          <pc:docMk/>
          <pc:sldMk cId="1771843268" sldId="256"/>
        </pc:sldMkLst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2" creationId="{E08BA6CF-3B97-4243-ACFA-9E96D2A61FDA}"/>
          </ac:spMkLst>
        </pc:spChg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3" creationId="{C1460C22-B6DD-462B-B2E3-018D25795372}"/>
          </ac:spMkLst>
        </pc:spChg>
        <pc:spChg chg="add mod">
          <ac:chgData name="박 성훈" userId="ceb7f861bde8184c" providerId="LiveId" clId="{2FF4D961-35C2-4468-87DC-0168A54CF785}" dt="2018-11-29T14:05:41.035" v="700" actId="164"/>
          <ac:spMkLst>
            <pc:docMk/>
            <pc:sldMk cId="1771843268" sldId="256"/>
            <ac:spMk id="4" creationId="{683F0268-885F-4693-AD62-5C5B0EBCA37B}"/>
          </ac:spMkLst>
        </pc:spChg>
        <pc:spChg chg="add mod ord">
          <ac:chgData name="박 성훈" userId="ceb7f861bde8184c" providerId="LiveId" clId="{2FF4D961-35C2-4468-87DC-0168A54CF785}" dt="2018-11-29T12:47:36.741" v="16" actId="207"/>
          <ac:spMkLst>
            <pc:docMk/>
            <pc:sldMk cId="1771843268" sldId="256"/>
            <ac:spMk id="5" creationId="{4ED7E969-6DB9-4FAF-8347-614F8F3231D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6" creationId="{D1132028-3974-4304-B14A-573652359CD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9" creationId="{6EA7AC77-FFBA-41BE-8117-A7CE6975EF72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0" creationId="{F6A0DE85-A517-4163-AE32-9E8B9146B00A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1" creationId="{24DD68D2-E7C5-469C-8955-C6B28C7782A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" creationId="{64AC0683-F271-41E6-A92C-BD0ED65CA90F}"/>
          </ac:spMkLst>
        </pc:spChg>
        <pc:spChg chg="add del mod">
          <ac:chgData name="박 성훈" userId="ceb7f861bde8184c" providerId="LiveId" clId="{2FF4D961-35C2-4468-87DC-0168A54CF785}" dt="2018-11-29T13:04:46.580" v="162" actId="478"/>
          <ac:spMkLst>
            <pc:docMk/>
            <pc:sldMk cId="1771843268" sldId="256"/>
            <ac:spMk id="13" creationId="{2105752E-840F-458D-9654-5CB9D8B32E89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" creationId="{159A1254-177B-4D48-BE55-A9396B95C214}"/>
          </ac:spMkLst>
        </pc:spChg>
        <pc:spChg chg="add del mod">
          <ac:chgData name="박 성훈" userId="ceb7f861bde8184c" providerId="LiveId" clId="{2FF4D961-35C2-4468-87DC-0168A54CF785}" dt="2018-11-29T13:01:29.011" v="102" actId="478"/>
          <ac:spMkLst>
            <pc:docMk/>
            <pc:sldMk cId="1771843268" sldId="256"/>
            <ac:spMk id="15" creationId="{21A3E4A6-1733-4E94-BA81-F0FF1BDF7834}"/>
          </ac:spMkLst>
        </pc:spChg>
        <pc:spChg chg="add del mod">
          <ac:chgData name="박 성훈" userId="ceb7f861bde8184c" providerId="LiveId" clId="{2FF4D961-35C2-4468-87DC-0168A54CF785}" dt="2018-11-29T13:02:24.954" v="107" actId="478"/>
          <ac:spMkLst>
            <pc:docMk/>
            <pc:sldMk cId="1771843268" sldId="256"/>
            <ac:spMk id="16" creationId="{856A9C83-E8AB-4365-924E-4D99DE4A3BF0}"/>
          </ac:spMkLst>
        </pc:spChg>
        <pc:spChg chg="add mod">
          <ac:chgData name="박 성훈" userId="ceb7f861bde8184c" providerId="LiveId" clId="{2FF4D961-35C2-4468-87DC-0168A54CF785}" dt="2018-11-29T13:39:58.504" v="423" actId="164"/>
          <ac:spMkLst>
            <pc:docMk/>
            <pc:sldMk cId="1771843268" sldId="256"/>
            <ac:spMk id="17" creationId="{4A4DE1F6-2505-4850-9B1A-04D43C065D8E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8" creationId="{577FD2B3-93E7-4A18-ACB4-DD3683330A3A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9" creationId="{134E3BFF-FCF4-4200-B1B4-9B36229CFB1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1" creationId="{5739BF95-1760-4C25-96B9-7FEE5C61CD5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2" creationId="{DCDEEE02-7739-4188-98B8-25E37035054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3" creationId="{CD4EB877-9904-4E0D-8E93-E8F5F21C94C1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4" creationId="{B18D9F1E-9BA9-48D2-9CC3-55D1B5172249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5" creationId="{83FEF683-92B6-4A3C-A52F-8E5EDC4498D9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7" creationId="{39E9EF53-1FD9-433B-B409-BC58BDC1E72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8" creationId="{8B32EF29-0209-470F-879F-2FCBB1EFB016}"/>
          </ac:spMkLst>
        </pc:spChg>
        <pc:spChg chg="add del">
          <ac:chgData name="박 성훈" userId="ceb7f861bde8184c" providerId="LiveId" clId="{2FF4D961-35C2-4468-87DC-0168A54CF785}" dt="2018-11-29T13:09:59.009" v="216"/>
          <ac:spMkLst>
            <pc:docMk/>
            <pc:sldMk cId="1771843268" sldId="256"/>
            <ac:spMk id="29" creationId="{638D1613-5D9A-4640-8935-AD83EAF0747A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0" creationId="{8F4CFBB6-7E40-4DDE-A92A-2CC2F2F0974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1" creationId="{AD21771C-66A8-4373-A28B-2C11693C698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3" creationId="{501AA4D1-7CF5-4990-9C1D-74448642F38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4" creationId="{4836EDB5-96F8-4378-813B-15928C9456A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5" creationId="{CC03D0DB-ACEE-4C39-8C7D-D9430BF6F01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6" creationId="{38DA29BD-7F36-4C13-98EA-2A4D10BDF99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7" creationId="{CC09523B-369A-4D37-811B-DF7245E99A73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8" creationId="{E3B9E0F8-809A-4612-B173-9F26D7E7B8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9" creationId="{CDE26621-4BD4-42B6-B40E-4CFED97DFB3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0" creationId="{D0104A4C-0AF5-4203-9BB4-39B7DCFB206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1" creationId="{086FE83E-65F9-4125-BAC9-45D693326E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2" creationId="{360BF2B4-781C-4DAE-9A75-19DAE0FD3DF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3" creationId="{8800F986-0786-4CD0-BC32-091973B99B9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4" creationId="{10B235B6-FC65-45E8-8DC3-0418AD464A20}"/>
          </ac:spMkLst>
        </pc:spChg>
        <pc:spChg chg="add del mod">
          <ac:chgData name="박 성훈" userId="ceb7f861bde8184c" providerId="LiveId" clId="{2FF4D961-35C2-4468-87DC-0168A54CF785}" dt="2018-11-29T13:21:00.101" v="313" actId="478"/>
          <ac:spMkLst>
            <pc:docMk/>
            <pc:sldMk cId="1771843268" sldId="256"/>
            <ac:spMk id="45" creationId="{0CBC651A-9C5B-4E59-8095-0B305A1F69E5}"/>
          </ac:spMkLst>
        </pc:spChg>
        <pc:spChg chg="add del mod">
          <ac:chgData name="박 성훈" userId="ceb7f861bde8184c" providerId="LiveId" clId="{2FF4D961-35C2-4468-87DC-0168A54CF785}" dt="2018-11-29T13:21:00.822" v="314" actId="478"/>
          <ac:spMkLst>
            <pc:docMk/>
            <pc:sldMk cId="1771843268" sldId="256"/>
            <ac:spMk id="46" creationId="{AAAD9D62-CE74-4E2E-9E7F-9BF81E5172C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7" creationId="{E5F7B257-B27A-41DF-9428-C30DAE10C27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8" creationId="{24DC5BED-9272-4820-A60E-869BD4ECA7C4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9" creationId="{544EDCC4-1F6E-4BD8-B520-7FC71AE06D9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0" creationId="{B07B2819-3A74-4F79-9621-353E16B4BEF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1" creationId="{5E834B7A-9E51-48CD-9FF2-536A172F3148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2" creationId="{B0B10F82-CEBD-4DE9-A29C-BFA43312C35B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3" creationId="{9C5CD739-61AC-49A9-87A6-C8D425A5029E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4" creationId="{01361D17-E77D-4B3D-BACC-BB65D62DD494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5" creationId="{8F226522-F284-4BBD-9D55-7DF6F614E99C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6" creationId="{900BBD21-64BB-465A-9982-C7043C58A632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7" creationId="{A11CDE35-81D1-4D04-A3EC-578F4A2E49A8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8" creationId="{54BBCC4A-0576-487C-8ECC-DD0D2F725F25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2" creationId="{F8C040A6-35D3-40FC-84A3-FDC8DBA42FF0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3" creationId="{619C708D-9C5F-4A81-BE18-7CD4389663FD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4" creationId="{4AB5C2FE-ABFE-4DCE-B252-5A53806A1C8C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5" creationId="{22FC6699-8C1C-435B-B938-231DFC9D275E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6" creationId="{2DA287DD-123F-4B02-B6F5-E169D9AF6F18}"/>
          </ac:spMkLst>
        </pc:spChg>
        <pc:spChg chg="del mod">
          <ac:chgData name="박 성훈" userId="ceb7f861bde8184c" providerId="LiveId" clId="{2FF4D961-35C2-4468-87DC-0168A54CF785}" dt="2018-11-29T13:28:48.691" v="406" actId="478"/>
          <ac:spMkLst>
            <pc:docMk/>
            <pc:sldMk cId="1771843268" sldId="256"/>
            <ac:spMk id="97" creationId="{BCD47193-36CD-4918-9712-32A9FC20034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00" creationId="{437948D0-FB67-42C9-BA56-51E14155A3E0}"/>
          </ac:spMkLst>
        </pc:spChg>
        <pc:spChg chg="mod">
          <ac:chgData name="박 성훈" userId="ceb7f861bde8184c" providerId="LiveId" clId="{2FF4D961-35C2-4468-87DC-0168A54CF785}" dt="2018-11-29T13:55:43.592" v="580" actId="14100"/>
          <ac:spMkLst>
            <pc:docMk/>
            <pc:sldMk cId="1771843268" sldId="256"/>
            <ac:spMk id="106" creationId="{11E554C8-1B31-4721-99E8-9024D7F761E0}"/>
          </ac:spMkLst>
        </pc:spChg>
        <pc:spChg chg="mod">
          <ac:chgData name="박 성훈" userId="ceb7f861bde8184c" providerId="LiveId" clId="{2FF4D961-35C2-4468-87DC-0168A54CF785}" dt="2018-11-29T13:55:40.762" v="579" actId="14100"/>
          <ac:spMkLst>
            <pc:docMk/>
            <pc:sldMk cId="1771843268" sldId="256"/>
            <ac:spMk id="109" creationId="{E1D594D9-8B0B-47BB-A650-EF572217220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0" creationId="{A9A5C68D-3361-4D69-B2C6-CE3993BC3EB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1" creationId="{4079A8B3-B136-41D6-891F-4F813501072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2" creationId="{70E0FAA8-88E8-409A-A5A8-5CC5BBC1469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3" creationId="{437BD2D6-661F-426F-A4D7-BFA81017594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4" creationId="{327A9A20-A91D-447D-820E-B7E33843ABB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5" creationId="{902AEBA3-7847-45DE-981E-B071570695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6" creationId="{A120883B-10EF-4E9A-84F7-1B26B3A9D97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7" creationId="{9E5940FD-5535-4920-896A-6ECDA150810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8" creationId="{2C81FDCF-A18B-4A9E-8E71-1A4CEA997EB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9" creationId="{F61905F6-DA06-4218-9CE0-660A7A98EE7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0" creationId="{64C9D7BF-19F8-4E13-9B4F-37C92DFA76F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1" creationId="{820E974D-24D5-4E81-95E5-2DF0224FDC1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2" creationId="{39B82323-7F50-43DA-BCA9-306BC552D7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3" creationId="{3B7E8398-430C-49A2-82F8-09370CC29A9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4" creationId="{1B1B4E23-94A3-41B0-8A03-A191C441F8F4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5" creationId="{E76E8D51-1B13-4213-AF8E-50EA1CBBBC4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6" creationId="{ABA42DA4-CC8F-487B-87AE-8C46A47BE28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7" creationId="{8C2DE0DF-4EF9-411E-A574-136CAFB6FD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8" creationId="{C28F3752-1FBF-48BB-B061-C697E6A00F5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9" creationId="{1F387816-6B9B-4C6F-BED7-4517E529404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0" creationId="{7368ECEA-EF36-4635-89E4-DD3EA103DB7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1" creationId="{C1F8606B-5706-47C2-98C7-6A9287773A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2" creationId="{B964E532-0C12-423F-B86E-38CB95381A0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3" creationId="{48621AD8-B523-4795-AF7F-582A60E49477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4" creationId="{3857A593-04B4-4881-93EC-2DA36A31751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5" creationId="{44E61354-7141-4624-8DF9-A31DC04B758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6" creationId="{19CF6054-5D5F-41AE-AC50-FA060BD3EAD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7" creationId="{9F142DE4-1BB2-49A6-BB2F-E87A25EB8482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8" creationId="{8B2DBF6E-B530-44CD-9762-BB28D4E4C60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9" creationId="{8624FA36-35EB-4D37-8FAD-B0E66E1CD05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0" creationId="{DBBC729E-C2D3-4ED0-A886-25FD8A0873A4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1" creationId="{6E1E42D6-3156-499D-A2FF-501B1FB349F5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2" creationId="{F14C661E-B5C6-4455-8074-BC393BF5DF08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3" creationId="{FFA62FF0-33FD-42B0-B02E-D16B098EE88F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4" creationId="{6E4CF1C2-CC65-4E25-B0D6-18F490A78F89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5" creationId="{FFAC30DE-2F48-4EBA-A558-89BFE11DE686}"/>
          </ac:spMkLst>
        </pc:spChg>
        <pc:spChg chg="add mod">
          <ac:chgData name="박 성훈" userId="ceb7f861bde8184c" providerId="LiveId" clId="{2FF4D961-35C2-4468-87DC-0168A54CF785}" dt="2018-11-29T13:58:27.129" v="611" actId="207"/>
          <ac:spMkLst>
            <pc:docMk/>
            <pc:sldMk cId="1771843268" sldId="256"/>
            <ac:spMk id="146" creationId="{E02BBDB6-225F-4D8D-9F37-C7327454F27B}"/>
          </ac:spMkLst>
        </pc:spChg>
        <pc:spChg chg="add mod">
          <ac:chgData name="박 성훈" userId="ceb7f861bde8184c" providerId="LiveId" clId="{2FF4D961-35C2-4468-87DC-0168A54CF785}" dt="2018-11-29T13:58:34.320" v="612" actId="207"/>
          <ac:spMkLst>
            <pc:docMk/>
            <pc:sldMk cId="1771843268" sldId="256"/>
            <ac:spMk id="147" creationId="{D640FE2D-ACDA-42C0-BB9A-53C54384F703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48" creationId="{F526D6AA-6C03-437F-9F3A-C3F92DAE830A}"/>
          </ac:spMkLst>
        </pc:spChg>
        <pc:spChg chg="add mod">
          <ac:chgData name="박 성훈" userId="ceb7f861bde8184c" providerId="LiveId" clId="{2FF4D961-35C2-4468-87DC-0168A54CF785}" dt="2018-11-29T13:58:48.356" v="615" actId="207"/>
          <ac:spMkLst>
            <pc:docMk/>
            <pc:sldMk cId="1771843268" sldId="256"/>
            <ac:spMk id="149" creationId="{E71B4EF5-52F4-4649-A47D-A61216E34126}"/>
          </ac:spMkLst>
        </pc:spChg>
        <pc:spChg chg="add mod">
          <ac:chgData name="박 성훈" userId="ceb7f861bde8184c" providerId="LiveId" clId="{2FF4D961-35C2-4468-87DC-0168A54CF785}" dt="2018-11-29T13:59:05.155" v="619" actId="207"/>
          <ac:spMkLst>
            <pc:docMk/>
            <pc:sldMk cId="1771843268" sldId="256"/>
            <ac:spMk id="150" creationId="{4966519B-E419-4EBA-88E1-6386C7414815}"/>
          </ac:spMkLst>
        </pc:spChg>
        <pc:spChg chg="add mod">
          <ac:chgData name="박 성훈" userId="ceb7f861bde8184c" providerId="LiveId" clId="{2FF4D961-35C2-4468-87DC-0168A54CF785}" dt="2018-11-29T13:58:39.891" v="613" actId="207"/>
          <ac:spMkLst>
            <pc:docMk/>
            <pc:sldMk cId="1771843268" sldId="256"/>
            <ac:spMk id="151" creationId="{694A7868-07C9-43D8-B43A-892117ACEB81}"/>
          </ac:spMkLst>
        </pc:spChg>
        <pc:spChg chg="add mod">
          <ac:chgData name="박 성훈" userId="ceb7f861bde8184c" providerId="LiveId" clId="{2FF4D961-35C2-4468-87DC-0168A54CF785}" dt="2018-11-29T13:58:44.881" v="614" actId="207"/>
          <ac:spMkLst>
            <pc:docMk/>
            <pc:sldMk cId="1771843268" sldId="256"/>
            <ac:spMk id="152" creationId="{ECB9EE30-DB7A-48ED-94F2-FEF0F9706249}"/>
          </ac:spMkLst>
        </pc:spChg>
        <pc:spChg chg="add mod">
          <ac:chgData name="박 성훈" userId="ceb7f861bde8184c" providerId="LiveId" clId="{2FF4D961-35C2-4468-87DC-0168A54CF785}" dt="2018-11-29T13:58:53.268" v="616" actId="207"/>
          <ac:spMkLst>
            <pc:docMk/>
            <pc:sldMk cId="1771843268" sldId="256"/>
            <ac:spMk id="153" creationId="{BA2BB0A7-FD54-4F7A-B8DA-807C829FC314}"/>
          </ac:spMkLst>
        </pc:spChg>
        <pc:spChg chg="add mod">
          <ac:chgData name="박 성훈" userId="ceb7f861bde8184c" providerId="LiveId" clId="{2FF4D961-35C2-4468-87DC-0168A54CF785}" dt="2018-11-29T13:58:57.795" v="617" actId="207"/>
          <ac:spMkLst>
            <pc:docMk/>
            <pc:sldMk cId="1771843268" sldId="256"/>
            <ac:spMk id="154" creationId="{F0567F47-89CD-4A2B-B1C8-167A27CDF88A}"/>
          </ac:spMkLst>
        </pc:spChg>
        <pc:spChg chg="add mod">
          <ac:chgData name="박 성훈" userId="ceb7f861bde8184c" providerId="LiveId" clId="{2FF4D961-35C2-4468-87DC-0168A54CF785}" dt="2018-11-29T13:59:00.854" v="618" actId="207"/>
          <ac:spMkLst>
            <pc:docMk/>
            <pc:sldMk cId="1771843268" sldId="256"/>
            <ac:spMk id="155" creationId="{84900721-88BA-40EC-B6CE-F76E938EC619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6" creationId="{ADC6096C-3EF3-40DE-A6E9-8636B7DD1570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7" creationId="{A75D525B-A497-45A2-8BAA-FE674090CDF1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8" creationId="{74F8A526-37A9-4E4C-A20A-1F24A025783E}"/>
          </ac:spMkLst>
        </pc:spChg>
        <pc:spChg chg="add mod">
          <ac:chgData name="박 성훈" userId="ceb7f861bde8184c" providerId="LiveId" clId="{2FF4D961-35C2-4468-87DC-0168A54CF785}" dt="2018-11-29T13:59:17.872" v="621" actId="207"/>
          <ac:spMkLst>
            <pc:docMk/>
            <pc:sldMk cId="1771843268" sldId="256"/>
            <ac:spMk id="159" creationId="{BBC590DA-00C3-47C6-B209-83BD79071331}"/>
          </ac:spMkLst>
        </pc:spChg>
        <pc:spChg chg="add mod">
          <ac:chgData name="박 성훈" userId="ceb7f861bde8184c" providerId="LiveId" clId="{2FF4D961-35C2-4468-87DC-0168A54CF785}" dt="2018-11-29T14:01:39.101" v="626" actId="207"/>
          <ac:spMkLst>
            <pc:docMk/>
            <pc:sldMk cId="1771843268" sldId="256"/>
            <ac:spMk id="161" creationId="{DE71B617-7A44-4979-9747-C0AFD2AA9E5A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2" creationId="{A00D68DB-9051-4DCF-AD89-F7E2D387FF6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3" creationId="{D1FF41FD-2F62-4A91-BF9D-B5CFFF7EE78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4" creationId="{A8E15D24-E5A4-48CB-87B6-E97493AC4FE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5" creationId="{EB37813F-17D2-401D-A721-AC3477990334}"/>
          </ac:spMkLst>
        </pc:spChg>
        <pc:spChg chg="add mod">
          <ac:chgData name="박 성훈" userId="ceb7f861bde8184c" providerId="LiveId" clId="{2FF4D961-35C2-4468-87DC-0168A54CF785}" dt="2018-11-29T14:01:47.567" v="628" actId="207"/>
          <ac:spMkLst>
            <pc:docMk/>
            <pc:sldMk cId="1771843268" sldId="256"/>
            <ac:spMk id="166" creationId="{6117C66A-0A96-482E-9BBC-6B58E2AED51E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7" creationId="{D65FBA94-0A5F-4D2C-901A-89A382244B5F}"/>
          </ac:spMkLst>
        </pc:spChg>
        <pc:spChg chg="add mod">
          <ac:chgData name="박 성훈" userId="ceb7f861bde8184c" providerId="LiveId" clId="{2FF4D961-35C2-4468-87DC-0168A54CF785}" dt="2018-11-29T14:01:53.334" v="629" actId="207"/>
          <ac:spMkLst>
            <pc:docMk/>
            <pc:sldMk cId="1771843268" sldId="256"/>
            <ac:spMk id="168" creationId="{9976DC23-A565-4CC4-A497-BDA3588A9C39}"/>
          </ac:spMkLst>
        </pc:spChg>
        <pc:spChg chg="add mod">
          <ac:chgData name="박 성훈" userId="ceb7f861bde8184c" providerId="LiveId" clId="{2FF4D961-35C2-4468-87DC-0168A54CF785}" dt="2018-11-29T14:01:42.499" v="627" actId="207"/>
          <ac:spMkLst>
            <pc:docMk/>
            <pc:sldMk cId="1771843268" sldId="256"/>
            <ac:spMk id="169" creationId="{D3E396C5-0271-4159-BBE4-F91CDB4D9B5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0" creationId="{7A1CAD19-5A46-4D72-BB2A-97A30AA28A4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1" creationId="{1C1A8B69-ACB0-4EE3-9130-81ECF680214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2" creationId="{BB1A9C2A-1617-41C4-9D39-716A3DB83E82}"/>
          </ac:spMkLst>
        </pc:spChg>
        <pc:spChg chg="add mod">
          <ac:chgData name="박 성훈" userId="ceb7f861bde8184c" providerId="LiveId" clId="{2FF4D961-35C2-4468-87DC-0168A54CF785}" dt="2018-11-29T14:02:01.685" v="631" actId="207"/>
          <ac:spMkLst>
            <pc:docMk/>
            <pc:sldMk cId="1771843268" sldId="256"/>
            <ac:spMk id="173" creationId="{8A42E89C-9D13-4EFD-9190-E66ECC3069D6}"/>
          </ac:spMkLst>
        </pc:spChg>
        <pc:spChg chg="add mod">
          <ac:chgData name="박 성훈" userId="ceb7f861bde8184c" providerId="LiveId" clId="{2FF4D961-35C2-4468-87DC-0168A54CF785}" dt="2018-11-29T14:01:58.845" v="630" actId="207"/>
          <ac:spMkLst>
            <pc:docMk/>
            <pc:sldMk cId="1771843268" sldId="256"/>
            <ac:spMk id="174" creationId="{1B1F53B3-9CCF-4833-A8D0-4E801A8348CF}"/>
          </ac:spMkLst>
        </pc:spChg>
        <pc:spChg chg="add del mod">
          <ac:chgData name="박 성훈" userId="ceb7f861bde8184c" providerId="LiveId" clId="{2FF4D961-35C2-4468-87DC-0168A54CF785}" dt="2018-11-29T14:05:25.615" v="696" actId="478"/>
          <ac:spMkLst>
            <pc:docMk/>
            <pc:sldMk cId="1771843268" sldId="256"/>
            <ac:spMk id="178" creationId="{4EAEBF80-33FB-42D8-A4C6-14736B7FC1DA}"/>
          </ac:spMkLst>
        </pc:spChg>
        <pc:spChg chg="add del mod ord">
          <ac:chgData name="박 성훈" userId="ceb7f861bde8184c" providerId="LiveId" clId="{2FF4D961-35C2-4468-87DC-0168A54CF785}" dt="2018-11-29T14:05:16.664" v="693" actId="478"/>
          <ac:spMkLst>
            <pc:docMk/>
            <pc:sldMk cId="1771843268" sldId="256"/>
            <ac:spMk id="179" creationId="{B2642B8C-7583-4841-BFD0-629B986E38E1}"/>
          </ac:spMkLst>
        </pc:spChg>
        <pc:grpChg chg="add mod">
          <ac:chgData name="박 성훈" userId="ceb7f861bde8184c" providerId="LiveId" clId="{2FF4D961-35C2-4468-87DC-0168A54CF785}" dt="2018-11-29T13:39:58.504" v="423" actId="164"/>
          <ac:grpSpMkLst>
            <pc:docMk/>
            <pc:sldMk cId="1771843268" sldId="256"/>
            <ac:grpSpMk id="20" creationId="{E19B2676-25CA-41B9-AF7A-B2BA96EABEAC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26" creationId="{50F3D2FF-DA94-457F-AA5F-4C305B6B36FB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32" creationId="{6E466D69-BA82-42D8-8ADB-EA4E36BDFC12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59" creationId="{D5714C4A-F4C1-414D-A997-8F1027C3DF24}"/>
          </ac:grpSpMkLst>
        </pc:grpChg>
        <pc:grpChg chg="add del mod">
          <ac:chgData name="박 성훈" userId="ceb7f861bde8184c" providerId="LiveId" clId="{2FF4D961-35C2-4468-87DC-0168A54CF785}" dt="2018-11-29T13:23:52.946" v="370" actId="478"/>
          <ac:grpSpMkLst>
            <pc:docMk/>
            <pc:sldMk cId="1771843268" sldId="256"/>
            <ac:grpSpMk id="60" creationId="{F664FBAF-0E72-48DF-A5C8-664194197C97}"/>
          </ac:grpSpMkLst>
        </pc:grpChg>
        <pc:grpChg chg="add mod">
          <ac:chgData name="박 성훈" userId="ceb7f861bde8184c" providerId="LiveId" clId="{2FF4D961-35C2-4468-87DC-0168A54CF785}" dt="2018-11-29T13:24:14.736" v="380" actId="164"/>
          <ac:grpSpMkLst>
            <pc:docMk/>
            <pc:sldMk cId="1771843268" sldId="256"/>
            <ac:grpSpMk id="67" creationId="{4778FAA6-48F0-4C56-A0B4-74887DEECD48}"/>
          </ac:grpSpMkLst>
        </pc:grpChg>
        <pc:grpChg chg="add del mod">
          <ac:chgData name="박 성훈" userId="ceb7f861bde8184c" providerId="LiveId" clId="{2FF4D961-35C2-4468-87DC-0168A54CF785}" dt="2018-11-29T13:24:14.094" v="379"/>
          <ac:grpSpMkLst>
            <pc:docMk/>
            <pc:sldMk cId="1771843268" sldId="256"/>
            <ac:grpSpMk id="68" creationId="{130B9057-2A4D-4815-A23F-5CF8ADDD78E0}"/>
          </ac:grpSpMkLst>
        </pc:grpChg>
        <pc:grpChg chg="mod">
          <ac:chgData name="박 성훈" userId="ceb7f861bde8184c" providerId="LiveId" clId="{2FF4D961-35C2-4468-87DC-0168A54CF785}" dt="2018-11-29T13:24:06.208" v="376"/>
          <ac:grpSpMkLst>
            <pc:docMk/>
            <pc:sldMk cId="1771843268" sldId="256"/>
            <ac:grpSpMk id="70" creationId="{9A9809B2-64C2-49E0-A594-374C02B3965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77" creationId="{5819D759-86C0-465F-A1B0-D3A43A203468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84" creationId="{B5EEFBF5-4389-4D7A-82A0-CA5FBB68190B}"/>
          </ac:grpSpMkLst>
        </pc:grpChg>
        <pc:grpChg chg="add mod or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91" creationId="{1E34618B-73FC-4DC2-9F9E-1230BA712270}"/>
          </ac:grpSpMkLst>
        </pc:grpChg>
        <pc:grpChg chg="add del mod">
          <ac:chgData name="박 성훈" userId="ceb7f861bde8184c" providerId="LiveId" clId="{2FF4D961-35C2-4468-87DC-0168A54CF785}" dt="2018-11-29T13:39:55.515" v="422"/>
          <ac:grpSpMkLst>
            <pc:docMk/>
            <pc:sldMk cId="1771843268" sldId="256"/>
            <ac:grpSpMk id="101" creationId="{17D970F6-B331-45FA-A430-33932B9AE0F7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4" creationId="{32BA3595-6F91-4494-B1BE-BA8752B9C12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5" creationId="{8FB784EF-F909-4209-A132-C43662BFBFCA}"/>
          </ac:grpSpMkLst>
        </pc:grpChg>
        <pc:grpChg chg="mod">
          <ac:chgData name="박 성훈" userId="ceb7f861bde8184c" providerId="LiveId" clId="{2FF4D961-35C2-4468-87DC-0168A54CF785}" dt="2018-11-29T13:39:59.541" v="424"/>
          <ac:grpSpMkLst>
            <pc:docMk/>
            <pc:sldMk cId="1771843268" sldId="256"/>
            <ac:grpSpMk id="107" creationId="{26DB2B27-ED78-41A1-8D7E-309F4828807E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60" creationId="{1087F54C-556C-438D-BFBB-C12518615473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75" creationId="{F5550A0C-8B9F-4EF0-8F51-6074097C0B46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0" creationId="{77C8A792-07E9-4771-9CEE-9F459402DED2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1" creationId="{DCECCEC0-2B7D-41DE-ACF8-51C8D7031980}"/>
          </ac:grpSpMkLst>
        </pc:grpChg>
        <pc:picChg chg="add del mod ord">
          <ac:chgData name="박 성훈" userId="ceb7f861bde8184c" providerId="LiveId" clId="{2FF4D961-35C2-4468-87DC-0168A54CF785}" dt="2018-11-29T14:05:27.960" v="698" actId="478"/>
          <ac:picMkLst>
            <pc:docMk/>
            <pc:sldMk cId="1771843268" sldId="256"/>
            <ac:picMk id="8" creationId="{C1898381-A1BC-4977-8FA0-27DB66E134D5}"/>
          </ac:picMkLst>
        </pc:picChg>
        <pc:picChg chg="add del mod">
          <ac:chgData name="박 성훈" userId="ceb7f861bde8184c" providerId="LiveId" clId="{2FF4D961-35C2-4468-87DC-0168A54CF785}" dt="2018-11-29T14:05:27.065" v="697" actId="478"/>
          <ac:picMkLst>
            <pc:docMk/>
            <pc:sldMk cId="1771843268" sldId="256"/>
            <ac:picMk id="99" creationId="{A1723105-E502-403E-B759-C484027896BE}"/>
          </ac:picMkLst>
        </pc:picChg>
        <pc:picChg chg="add del mod">
          <ac:chgData name="박 성훈" userId="ceb7f861bde8184c" providerId="LiveId" clId="{2FF4D961-35C2-4468-87DC-0168A54CF785}" dt="2018-11-29T14:03:47.015" v="641" actId="478"/>
          <ac:picMkLst>
            <pc:docMk/>
            <pc:sldMk cId="1771843268" sldId="256"/>
            <ac:picMk id="177" creationId="{6593A50C-1EAD-448C-9A5F-00A94D786694}"/>
          </ac:picMkLst>
        </pc:picChg>
      </pc:sldChg>
      <pc:sldChg chg="addSp delSp modSp add">
        <pc:chgData name="박 성훈" userId="ceb7f861bde8184c" providerId="LiveId" clId="{2FF4D961-35C2-4468-87DC-0168A54CF785}" dt="2018-11-29T17:46:51.684" v="2012" actId="478"/>
        <pc:sldMkLst>
          <pc:docMk/>
          <pc:sldMk cId="2618606824" sldId="257"/>
        </pc:sldMkLst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2" creationId="{9E29C43A-49AC-4E46-B82A-850C347DF1E4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3" creationId="{799208DD-D567-4D00-8497-AA50EF30BB7C}"/>
          </ac:spMkLst>
        </pc:spChg>
        <pc:spChg chg="add mod topLvl">
          <ac:chgData name="박 성훈" userId="ceb7f861bde8184c" providerId="LiveId" clId="{2FF4D961-35C2-4468-87DC-0168A54CF785}" dt="2018-11-29T15:01:51.265" v="893" actId="1076"/>
          <ac:spMkLst>
            <pc:docMk/>
            <pc:sldMk cId="2618606824" sldId="257"/>
            <ac:spMk id="4" creationId="{F3B235AB-8FCC-4191-B1B6-D7E2A8BB9A8C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5" creationId="{8CDF157D-B379-4437-90B9-A192ED2D58E2}"/>
          </ac:spMkLst>
        </pc:spChg>
        <pc:spChg chg="add mod topLvl">
          <ac:chgData name="박 성훈" userId="ceb7f861bde8184c" providerId="LiveId" clId="{2FF4D961-35C2-4468-87DC-0168A54CF785}" dt="2018-11-29T15:02:37.785" v="897" actId="207"/>
          <ac:spMkLst>
            <pc:docMk/>
            <pc:sldMk cId="2618606824" sldId="257"/>
            <ac:spMk id="6" creationId="{6E2D73B9-264D-414E-8520-96D4A9422B22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7" creationId="{1A744EA5-4286-4016-BC4B-1E2991ACAE00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8" creationId="{75C01995-5CAC-4FB4-B4F1-9A16AEE51AB3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9" creationId="{8FA618B2-5C32-4425-82E9-737DE6ECAEAB}"/>
          </ac:spMkLst>
        </pc:spChg>
        <pc:spChg chg="add del mod topLvl">
          <ac:chgData name="박 성훈" userId="ceb7f861bde8184c" providerId="LiveId" clId="{2FF4D961-35C2-4468-87DC-0168A54CF785}" dt="2018-11-29T15:00:55.474" v="883" actId="478"/>
          <ac:spMkLst>
            <pc:docMk/>
            <pc:sldMk cId="2618606824" sldId="257"/>
            <ac:spMk id="10" creationId="{9284CD68-F250-4336-AE78-D49C50CA8A68}"/>
          </ac:spMkLst>
        </pc:spChg>
        <pc:spChg chg="add mod">
          <ac:chgData name="박 성훈" userId="ceb7f861bde8184c" providerId="LiveId" clId="{2FF4D961-35C2-4468-87DC-0168A54CF785}" dt="2018-11-29T17:08:29.740" v="1046" actId="164"/>
          <ac:spMkLst>
            <pc:docMk/>
            <pc:sldMk cId="2618606824" sldId="257"/>
            <ac:spMk id="10" creationId="{C5C8D531-8CDB-4A7E-B79A-237E107B197D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3" creationId="{4CFF8939-B5B8-499F-8133-5BBBF0C4CC6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4" creationId="{6EB9C4A6-7ADD-4031-A345-AD513FB9915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5" creationId="{896014C6-8B36-4A10-A5C4-8D77FE88CAD6}"/>
          </ac:spMkLst>
        </pc:spChg>
        <pc:spChg chg="add mod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17" creationId="{51BFACEC-1C09-47FE-B852-BD82A11254B9}"/>
          </ac:spMkLst>
        </pc:spChg>
        <pc:spChg chg="add mod ord">
          <ac:chgData name="박 성훈" userId="ceb7f861bde8184c" providerId="LiveId" clId="{2FF4D961-35C2-4468-87DC-0168A54CF785}" dt="2018-11-29T17:29:56.926" v="1688" actId="1076"/>
          <ac:spMkLst>
            <pc:docMk/>
            <pc:sldMk cId="2618606824" sldId="257"/>
            <ac:spMk id="18" creationId="{457CB993-D86B-4380-87BE-9B3ED003AF12}"/>
          </ac:spMkLst>
        </pc:spChg>
        <pc:spChg chg="add del mod ord">
          <ac:chgData name="박 성훈" userId="ceb7f861bde8184c" providerId="LiveId" clId="{2FF4D961-35C2-4468-87DC-0168A54CF785}" dt="2018-11-29T17:43:12.633" v="1954" actId="478"/>
          <ac:spMkLst>
            <pc:docMk/>
            <pc:sldMk cId="2618606824" sldId="257"/>
            <ac:spMk id="19" creationId="{4B311EED-5391-487E-86C1-367FC412B815}"/>
          </ac:spMkLst>
        </pc:spChg>
        <pc:spChg chg="add del mod topLvl">
          <ac:chgData name="박 성훈" userId="ceb7f861bde8184c" providerId="LiveId" clId="{2FF4D961-35C2-4468-87DC-0168A54CF785}" dt="2018-11-29T17:41:30.248" v="1846" actId="478"/>
          <ac:spMkLst>
            <pc:docMk/>
            <pc:sldMk cId="2618606824" sldId="257"/>
            <ac:spMk id="20" creationId="{276CC433-665B-4C99-B788-116633D47D4F}"/>
          </ac:spMkLst>
        </pc:spChg>
        <pc:spChg chg="add del mod">
          <ac:chgData name="박 성훈" userId="ceb7f861bde8184c" providerId="LiveId" clId="{2FF4D961-35C2-4468-87DC-0168A54CF785}" dt="2018-11-29T17:14:30.317" v="1256" actId="478"/>
          <ac:spMkLst>
            <pc:docMk/>
            <pc:sldMk cId="2618606824" sldId="257"/>
            <ac:spMk id="21" creationId="{1E09EB8A-09D2-4381-9F33-90EBFC6CA6A9}"/>
          </ac:spMkLst>
        </pc:spChg>
        <pc:spChg chg="add del mod">
          <ac:chgData name="박 성훈" userId="ceb7f861bde8184c" providerId="LiveId" clId="{2FF4D961-35C2-4468-87DC-0168A54CF785}" dt="2018-11-29T17:14:44.877" v="1258" actId="478"/>
          <ac:spMkLst>
            <pc:docMk/>
            <pc:sldMk cId="2618606824" sldId="257"/>
            <ac:spMk id="22" creationId="{9A7C0BBC-CF1D-47B1-A45A-19BA7F27CD5C}"/>
          </ac:spMkLst>
        </pc:spChg>
        <pc:spChg chg="add del mod">
          <ac:chgData name="박 성훈" userId="ceb7f861bde8184c" providerId="LiveId" clId="{2FF4D961-35C2-4468-87DC-0168A54CF785}" dt="2018-11-29T17:15:37.198" v="1267" actId="478"/>
          <ac:spMkLst>
            <pc:docMk/>
            <pc:sldMk cId="2618606824" sldId="257"/>
            <ac:spMk id="23" creationId="{DFFA5177-B29D-47A9-9DED-EC7886D8A877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26" creationId="{4658E7FE-16DE-4603-BB9A-979E80010326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27" creationId="{2D6DC2DF-16A8-4139-A573-808C256581B1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28" creationId="{48AD55EE-A2A0-4449-A591-FAFC17BFDC39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29" creationId="{FD071B17-DD39-45FB-AE63-ECEB7B4EFB77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30" creationId="{C85427B4-99A1-4E7F-AF95-0BE7C7DFAF83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31" creationId="{94DB454B-F3B7-4549-ABDA-71A39B0158FF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32" creationId="{4A2EA841-106E-45E1-BCD9-4F28D7E5BA72}"/>
          </ac:spMkLst>
        </pc:spChg>
        <pc:spChg chg="add del mod">
          <ac:chgData name="박 성훈" userId="ceb7f861bde8184c" providerId="LiveId" clId="{2FF4D961-35C2-4468-87DC-0168A54CF785}" dt="2018-11-29T17:18:57.010" v="1313" actId="478"/>
          <ac:spMkLst>
            <pc:docMk/>
            <pc:sldMk cId="2618606824" sldId="257"/>
            <ac:spMk id="33" creationId="{857886FB-6387-4393-8866-F1F759355B69}"/>
          </ac:spMkLst>
        </pc:spChg>
        <pc:spChg chg="add del mod">
          <ac:chgData name="박 성훈" userId="ceb7f861bde8184c" providerId="LiveId" clId="{2FF4D961-35C2-4468-87DC-0168A54CF785}" dt="2018-11-29T17:19:00.404" v="1315" actId="478"/>
          <ac:spMkLst>
            <pc:docMk/>
            <pc:sldMk cId="2618606824" sldId="257"/>
            <ac:spMk id="34" creationId="{F79D0D64-0FCC-41B5-92DA-70177E13E285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35" creationId="{F551170F-C634-4E67-9844-DBC201934972}"/>
          </ac:spMkLst>
        </pc:spChg>
        <pc:spChg chg="add mod topLvl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36" creationId="{C886320E-4E06-4A01-BD47-DF2EFDDD0C05}"/>
          </ac:spMkLst>
        </pc:spChg>
        <pc:spChg chg="add mod">
          <ac:chgData name="박 성훈" userId="ceb7f861bde8184c" providerId="LiveId" clId="{2FF4D961-35C2-4468-87DC-0168A54CF785}" dt="2018-11-29T17:44:51.607" v="1971" actId="164"/>
          <ac:spMkLst>
            <pc:docMk/>
            <pc:sldMk cId="2618606824" sldId="257"/>
            <ac:spMk id="38" creationId="{1AF0CD46-9E40-4747-BCF8-DEAEE72F20ED}"/>
          </ac:spMkLst>
        </pc:spChg>
        <pc:spChg chg="add mod">
          <ac:chgData name="박 성훈" userId="ceb7f861bde8184c" providerId="LiveId" clId="{2FF4D961-35C2-4468-87DC-0168A54CF785}" dt="2018-11-29T17:46:49.151" v="2011" actId="1076"/>
          <ac:spMkLst>
            <pc:docMk/>
            <pc:sldMk cId="2618606824" sldId="257"/>
            <ac:spMk id="39" creationId="{9316C98B-A5E3-43C2-9234-34DEB8882793}"/>
          </ac:spMkLst>
        </pc:spChg>
        <pc:spChg chg="add mod topLvl">
          <ac:chgData name="박 성훈" userId="ceb7f861bde8184c" providerId="LiveId" clId="{2FF4D961-35C2-4468-87DC-0168A54CF785}" dt="2018-11-29T17:31:06.993" v="1714" actId="164"/>
          <ac:spMkLst>
            <pc:docMk/>
            <pc:sldMk cId="2618606824" sldId="257"/>
            <ac:spMk id="40" creationId="{A5708832-6DC9-4279-B73A-17D68EC60D9F}"/>
          </ac:spMkLst>
        </pc:spChg>
        <pc:spChg chg="add del">
          <ac:chgData name="박 성훈" userId="ceb7f861bde8184c" providerId="LiveId" clId="{2FF4D961-35C2-4468-87DC-0168A54CF785}" dt="2018-11-29T17:25:29.874" v="1515" actId="478"/>
          <ac:spMkLst>
            <pc:docMk/>
            <pc:sldMk cId="2618606824" sldId="257"/>
            <ac:spMk id="45" creationId="{635C77BB-3B87-4321-88F5-D2F5F6394A92}"/>
          </ac:spMkLst>
        </pc:spChg>
        <pc:spChg chg="add mod topLvl">
          <ac:chgData name="박 성훈" userId="ceb7f861bde8184c" providerId="LiveId" clId="{2FF4D961-35C2-4468-87DC-0168A54CF785}" dt="2018-11-29T17:31:06.993" v="1714" actId="164"/>
          <ac:spMkLst>
            <pc:docMk/>
            <pc:sldMk cId="2618606824" sldId="257"/>
            <ac:spMk id="46" creationId="{872D812C-4643-4416-BD49-12AE8A38B2BA}"/>
          </ac:spMkLst>
        </pc:spChg>
        <pc:spChg chg="add del mod ord topLvl">
          <ac:chgData name="박 성훈" userId="ceb7f861bde8184c" providerId="LiveId" clId="{2FF4D961-35C2-4468-87DC-0168A54CF785}" dt="2018-11-29T17:46:51.684" v="2012" actId="478"/>
          <ac:spMkLst>
            <pc:docMk/>
            <pc:sldMk cId="2618606824" sldId="257"/>
            <ac:spMk id="47" creationId="{FCBA8362-F630-4AF7-96C2-414AA6F013E7}"/>
          </ac:spMkLst>
        </pc:spChg>
        <pc:spChg chg="add mod topLvl">
          <ac:chgData name="박 성훈" userId="ceb7f861bde8184c" providerId="LiveId" clId="{2FF4D961-35C2-4468-87DC-0168A54CF785}" dt="2018-11-29T17:31:04.514" v="1713" actId="1076"/>
          <ac:spMkLst>
            <pc:docMk/>
            <pc:sldMk cId="2618606824" sldId="257"/>
            <ac:spMk id="48" creationId="{7DAFB99F-7BD1-45E7-AD73-C734F96186F1}"/>
          </ac:spMkLst>
        </pc:spChg>
        <pc:spChg chg="add del mod">
          <ac:chgData name="박 성훈" userId="ceb7f861bde8184c" providerId="LiveId" clId="{2FF4D961-35C2-4468-87DC-0168A54CF785}" dt="2018-11-29T17:28:26.933" v="1660" actId="478"/>
          <ac:spMkLst>
            <pc:docMk/>
            <pc:sldMk cId="2618606824" sldId="257"/>
            <ac:spMk id="49" creationId="{2682196C-CE9F-4B0B-B6C3-B7D2CFEAC815}"/>
          </ac:spMkLst>
        </pc:spChg>
        <pc:spChg chg="add mod">
          <ac:chgData name="박 성훈" userId="ceb7f861bde8184c" providerId="LiveId" clId="{2FF4D961-35C2-4468-87DC-0168A54CF785}" dt="2018-11-29T17:28:38.614" v="1663" actId="14100"/>
          <ac:spMkLst>
            <pc:docMk/>
            <pc:sldMk cId="2618606824" sldId="257"/>
            <ac:spMk id="50" creationId="{8152CEA2-655F-4E4B-8D52-4F44335DE3DE}"/>
          </ac:spMkLst>
        </pc:spChg>
        <pc:spChg chg="add mod">
          <ac:chgData name="박 성훈" userId="ceb7f861bde8184c" providerId="LiveId" clId="{2FF4D961-35C2-4468-87DC-0168A54CF785}" dt="2018-11-29T17:28:43.084" v="1665" actId="1076"/>
          <ac:spMkLst>
            <pc:docMk/>
            <pc:sldMk cId="2618606824" sldId="257"/>
            <ac:spMk id="51" creationId="{D6611DFD-C6E4-4165-AD39-E1150D076194}"/>
          </ac:spMkLst>
        </pc:spChg>
        <pc:spChg chg="add mod">
          <ac:chgData name="박 성훈" userId="ceb7f861bde8184c" providerId="LiveId" clId="{2FF4D961-35C2-4468-87DC-0168A54CF785}" dt="2018-11-29T17:28:46.546" v="1667" actId="1076"/>
          <ac:spMkLst>
            <pc:docMk/>
            <pc:sldMk cId="2618606824" sldId="257"/>
            <ac:spMk id="52" creationId="{10878E1A-5654-4644-A945-90DC05F587E7}"/>
          </ac:spMkLst>
        </pc:spChg>
        <pc:spChg chg="add del mod">
          <ac:chgData name="박 성훈" userId="ceb7f861bde8184c" providerId="LiveId" clId="{2FF4D961-35C2-4468-87DC-0168A54CF785}" dt="2018-11-29T17:35:19.447" v="1778" actId="478"/>
          <ac:spMkLst>
            <pc:docMk/>
            <pc:sldMk cId="2618606824" sldId="257"/>
            <ac:spMk id="64" creationId="{5C6DD628-4997-4444-8084-88EA3ABAA4D3}"/>
          </ac:spMkLst>
        </pc:spChg>
        <pc:spChg chg="add mod ord">
          <ac:chgData name="박 성훈" userId="ceb7f861bde8184c" providerId="LiveId" clId="{2FF4D961-35C2-4468-87DC-0168A54CF785}" dt="2018-11-29T17:41:32.323" v="1847" actId="164"/>
          <ac:spMkLst>
            <pc:docMk/>
            <pc:sldMk cId="2618606824" sldId="257"/>
            <ac:spMk id="65" creationId="{A8144BB3-9BE0-41C1-A75D-26A17D8BD5D7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6" creationId="{FF0FDCD7-1EFB-4BAA-A1D8-195D37E3880F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7" creationId="{3643A436-DEC4-47D9-B788-9298595E4796}"/>
          </ac:spMkLst>
        </pc:spChg>
        <pc:spChg chg="add del mod">
          <ac:chgData name="박 성훈" userId="ceb7f861bde8184c" providerId="LiveId" clId="{2FF4D961-35C2-4468-87DC-0168A54CF785}" dt="2018-11-29T17:36:28.420" v="1787" actId="478"/>
          <ac:spMkLst>
            <pc:docMk/>
            <pc:sldMk cId="2618606824" sldId="257"/>
            <ac:spMk id="68" creationId="{14D140C9-C257-4BD0-80F6-660F56AC626A}"/>
          </ac:spMkLst>
        </pc:spChg>
        <pc:spChg chg="add del mod">
          <ac:chgData name="박 성훈" userId="ceb7f861bde8184c" providerId="LiveId" clId="{2FF4D961-35C2-4468-87DC-0168A54CF785}" dt="2018-11-29T17:36:59.076" v="1790" actId="478"/>
          <ac:spMkLst>
            <pc:docMk/>
            <pc:sldMk cId="2618606824" sldId="257"/>
            <ac:spMk id="69" creationId="{FE96E0C0-D7CA-4BC8-915A-2404E81D17DA}"/>
          </ac:spMkLst>
        </pc:spChg>
        <pc:spChg chg="add del mod">
          <ac:chgData name="박 성훈" userId="ceb7f861bde8184c" providerId="LiveId" clId="{2FF4D961-35C2-4468-87DC-0168A54CF785}" dt="2018-11-29T17:37:31.828" v="1792" actId="478"/>
          <ac:spMkLst>
            <pc:docMk/>
            <pc:sldMk cId="2618606824" sldId="257"/>
            <ac:spMk id="70" creationId="{B4CF22AF-6CD2-485D-8130-35AF99D701EC}"/>
          </ac:spMkLst>
        </pc:spChg>
        <pc:spChg chg="add del mod">
          <ac:chgData name="박 성훈" userId="ceb7f861bde8184c" providerId="LiveId" clId="{2FF4D961-35C2-4468-87DC-0168A54CF785}" dt="2018-11-29T17:37:52.955" v="1795" actId="478"/>
          <ac:spMkLst>
            <pc:docMk/>
            <pc:sldMk cId="2618606824" sldId="257"/>
            <ac:spMk id="71" creationId="{5EB80CFF-280D-45F8-A036-7D8B76EC08B0}"/>
          </ac:spMkLst>
        </pc:spChg>
        <pc:spChg chg="add del mod">
          <ac:chgData name="박 성훈" userId="ceb7f861bde8184c" providerId="LiveId" clId="{2FF4D961-35C2-4468-87DC-0168A54CF785}" dt="2018-11-29T17:38:18.443" v="1799" actId="478"/>
          <ac:spMkLst>
            <pc:docMk/>
            <pc:sldMk cId="2618606824" sldId="257"/>
            <ac:spMk id="72" creationId="{3A7D1426-0B3E-4F9C-91F9-7827C82F92D5}"/>
          </ac:spMkLst>
        </pc:spChg>
        <pc:grpChg chg="add mod">
          <ac:chgData name="박 성훈" userId="ceb7f861bde8184c" providerId="LiveId" clId="{2FF4D961-35C2-4468-87DC-0168A54CF785}" dt="2018-11-29T17:08:29.740" v="1046" actId="164"/>
          <ac:grpSpMkLst>
            <pc:docMk/>
            <pc:sldMk cId="2618606824" sldId="257"/>
            <ac:grpSpMk id="11" creationId="{292F723D-15AF-431B-A6D7-8E43DF1F6D60}"/>
          </ac:grpSpMkLst>
        </pc:grpChg>
        <pc:grpChg chg="add del mod">
          <ac:chgData name="박 성훈" userId="ceb7f861bde8184c" providerId="LiveId" clId="{2FF4D961-35C2-4468-87DC-0168A54CF785}" dt="2018-11-29T14:59:42.501" v="876" actId="165"/>
          <ac:grpSpMkLst>
            <pc:docMk/>
            <pc:sldMk cId="2618606824" sldId="257"/>
            <ac:grpSpMk id="11" creationId="{B4DCDE09-1522-48F7-8612-9F5A00867442}"/>
          </ac:grpSpMkLst>
        </pc:grpChg>
        <pc:grpChg chg="add mod">
          <ac:chgData name="박 성훈" userId="ceb7f861bde8184c" providerId="LiveId" clId="{2FF4D961-35C2-4468-87DC-0168A54CF785}" dt="2018-11-29T16:59:02.688" v="898" actId="1076"/>
          <ac:grpSpMkLst>
            <pc:docMk/>
            <pc:sldMk cId="2618606824" sldId="257"/>
            <ac:grpSpMk id="12" creationId="{C4BA792A-1C4A-4B74-8CF2-1A7B813B964F}"/>
          </ac:grpSpMkLst>
        </pc:grpChg>
        <pc:grpChg chg="add mod">
          <ac:chgData name="박 성훈" userId="ceb7f861bde8184c" providerId="LiveId" clId="{2FF4D961-35C2-4468-87DC-0168A54CF785}" dt="2018-11-29T17:08:31.875" v="1047" actId="1076"/>
          <ac:grpSpMkLst>
            <pc:docMk/>
            <pc:sldMk cId="2618606824" sldId="257"/>
            <ac:grpSpMk id="16" creationId="{DE6A5FAF-597D-44F8-8CB1-5B8C78FD1E8C}"/>
          </ac:grpSpMkLst>
        </pc:grpChg>
        <pc:grpChg chg="add del mod">
          <ac:chgData name="박 성훈" userId="ceb7f861bde8184c" providerId="LiveId" clId="{2FF4D961-35C2-4468-87DC-0168A54CF785}" dt="2018-11-29T17:41:27.454" v="1845" actId="165"/>
          <ac:grpSpMkLst>
            <pc:docMk/>
            <pc:sldMk cId="2618606824" sldId="257"/>
            <ac:grpSpMk id="37" creationId="{F7A2B8F0-B330-4D62-BF0C-9F6308E7B023}"/>
          </ac:grpSpMkLst>
        </pc:grpChg>
        <pc:grpChg chg="add del mod">
          <ac:chgData name="박 성훈" userId="ceb7f861bde8184c" providerId="LiveId" clId="{2FF4D961-35C2-4468-87DC-0168A54CF785}" dt="2018-11-29T17:29:51.988" v="1686" actId="165"/>
          <ac:grpSpMkLst>
            <pc:docMk/>
            <pc:sldMk cId="2618606824" sldId="257"/>
            <ac:grpSpMk id="53" creationId="{95422439-CA7E-4B61-9929-FB9FE9AA0F79}"/>
          </ac:grpSpMkLst>
        </pc:grpChg>
        <pc:grpChg chg="add mod">
          <ac:chgData name="박 성훈" userId="ceb7f861bde8184c" providerId="LiveId" clId="{2FF4D961-35C2-4468-87DC-0168A54CF785}" dt="2018-11-29T17:31:06.993" v="1714" actId="164"/>
          <ac:grpSpMkLst>
            <pc:docMk/>
            <pc:sldMk cId="2618606824" sldId="257"/>
            <ac:grpSpMk id="62" creationId="{5AC7A8E2-63B0-448B-9D80-3159D902F0B2}"/>
          </ac:grpSpMkLst>
        </pc:grpChg>
        <pc:grpChg chg="add mod ord topLvl">
          <ac:chgData name="박 성훈" userId="ceb7f861bde8184c" providerId="LiveId" clId="{2FF4D961-35C2-4468-87DC-0168A54CF785}" dt="2018-11-29T17:40:48.195" v="1835" actId="164"/>
          <ac:grpSpMkLst>
            <pc:docMk/>
            <pc:sldMk cId="2618606824" sldId="257"/>
            <ac:grpSpMk id="63" creationId="{875B4837-79CE-4032-9007-0AE737E9F676}"/>
          </ac:grpSpMkLst>
        </pc:grpChg>
        <pc:grpChg chg="add del mod">
          <ac:chgData name="박 성훈" userId="ceb7f861bde8184c" providerId="LiveId" clId="{2FF4D961-35C2-4468-87DC-0168A54CF785}" dt="2018-11-29T17:40:12.822" v="1820" actId="165"/>
          <ac:grpSpMkLst>
            <pc:docMk/>
            <pc:sldMk cId="2618606824" sldId="257"/>
            <ac:grpSpMk id="80" creationId="{F8264B71-9BB1-456C-B853-CD4CEB8D1767}"/>
          </ac:grpSpMkLst>
        </pc:grpChg>
        <pc:grpChg chg="add mod">
          <ac:chgData name="박 성훈" userId="ceb7f861bde8184c" providerId="LiveId" clId="{2FF4D961-35C2-4468-87DC-0168A54CF785}" dt="2018-11-29T17:41:32.323" v="1847" actId="164"/>
          <ac:grpSpMkLst>
            <pc:docMk/>
            <pc:sldMk cId="2618606824" sldId="257"/>
            <ac:grpSpMk id="84" creationId="{1A2433A1-BE72-444C-9CD8-449F30C4292B}"/>
          </ac:grpSpMkLst>
        </pc:grpChg>
        <pc:grpChg chg="add mod">
          <ac:chgData name="박 성훈" userId="ceb7f861bde8184c" providerId="LiveId" clId="{2FF4D961-35C2-4468-87DC-0168A54CF785}" dt="2018-11-29T17:44:51.607" v="1971" actId="164"/>
          <ac:grpSpMkLst>
            <pc:docMk/>
            <pc:sldMk cId="2618606824" sldId="257"/>
            <ac:grpSpMk id="85" creationId="{CE5CE65F-6460-4C34-A252-F9493264AD03}"/>
          </ac:grpSpMkLst>
        </pc:grpChg>
        <pc:grpChg chg="add mod">
          <ac:chgData name="박 성훈" userId="ceb7f861bde8184c" providerId="LiveId" clId="{2FF4D961-35C2-4468-87DC-0168A54CF785}" dt="2018-11-29T17:44:54.618" v="1972" actId="1076"/>
          <ac:grpSpMkLst>
            <pc:docMk/>
            <pc:sldMk cId="2618606824" sldId="257"/>
            <ac:grpSpMk id="86" creationId="{3466C381-30F8-4FBE-B7C6-9E5999F1B952}"/>
          </ac:grpSpMkLst>
        </pc:grpChg>
        <pc:cxnChg chg="add del mod">
          <ac:chgData name="박 성훈" userId="ceb7f861bde8184c" providerId="LiveId" clId="{2FF4D961-35C2-4468-87DC-0168A54CF785}" dt="2018-11-29T17:15:43.419" v="1269" actId="478"/>
          <ac:cxnSpMkLst>
            <pc:docMk/>
            <pc:sldMk cId="2618606824" sldId="257"/>
            <ac:cxnSpMk id="25" creationId="{CDE0158B-7279-44F0-A7D2-8899073EA526}"/>
          </ac:cxnSpMkLst>
        </pc:cxnChg>
        <pc:cxnChg chg="add mod topLvl">
          <ac:chgData name="박 성훈" userId="ceb7f861bde8184c" providerId="LiveId" clId="{2FF4D961-35C2-4468-87DC-0168A54CF785}" dt="2018-11-29T17:31:06.993" v="1714" actId="164"/>
          <ac:cxnSpMkLst>
            <pc:docMk/>
            <pc:sldMk cId="2618606824" sldId="257"/>
            <ac:cxnSpMk id="42" creationId="{FFCAF9DB-AE7A-4D4B-94EC-109E5DB13660}"/>
          </ac:cxnSpMkLst>
        </pc:cxnChg>
        <pc:cxnChg chg="add mod">
          <ac:chgData name="박 성훈" userId="ceb7f861bde8184c" providerId="LiveId" clId="{2FF4D961-35C2-4468-87DC-0168A54CF785}" dt="2018-11-29T17:30:54.028" v="1709" actId="164"/>
          <ac:cxnSpMkLst>
            <pc:docMk/>
            <pc:sldMk cId="2618606824" sldId="257"/>
            <ac:cxnSpMk id="55" creationId="{3466E302-61C9-4A76-A6F8-C3F11B46070E}"/>
          </ac:cxnSpMkLst>
        </pc:cxnChg>
        <pc:cxnChg chg="add mod">
          <ac:chgData name="박 성훈" userId="ceb7f861bde8184c" providerId="LiveId" clId="{2FF4D961-35C2-4468-87DC-0168A54CF785}" dt="2018-11-29T17:30:54.028" v="1709" actId="164"/>
          <ac:cxnSpMkLst>
            <pc:docMk/>
            <pc:sldMk cId="2618606824" sldId="257"/>
            <ac:cxnSpMk id="56" creationId="{633DF1EB-444F-405D-B47B-60AB8981C014}"/>
          </ac:cxnSpMkLst>
        </pc:cxnChg>
        <pc:cxnChg chg="add mod">
          <ac:chgData name="박 성훈" userId="ceb7f861bde8184c" providerId="LiveId" clId="{2FF4D961-35C2-4468-87DC-0168A54CF785}" dt="2018-11-29T17:30:54.028" v="1709" actId="164"/>
          <ac:cxnSpMkLst>
            <pc:docMk/>
            <pc:sldMk cId="2618606824" sldId="257"/>
            <ac:cxnSpMk id="60" creationId="{F861C017-82C4-4A20-891D-72E0A3055F9A}"/>
          </ac:cxnSpMkLst>
        </pc:cxnChg>
        <pc:cxnChg chg="add mod topLvl">
          <ac:chgData name="박 성훈" userId="ceb7f861bde8184c" providerId="LiveId" clId="{2FF4D961-35C2-4468-87DC-0168A54CF785}" dt="2018-11-29T17:40:48.195" v="1835" actId="164"/>
          <ac:cxnSpMkLst>
            <pc:docMk/>
            <pc:sldMk cId="2618606824" sldId="257"/>
            <ac:cxnSpMk id="74" creationId="{E0E277B6-A555-4D51-AB8E-1D67AC80C0EE}"/>
          </ac:cxnSpMkLst>
        </pc:cxnChg>
      </pc:sldChg>
      <pc:sldChg chg="add del">
        <pc:chgData name="박 성훈" userId="ceb7f861bde8184c" providerId="LiveId" clId="{2FF4D961-35C2-4468-87DC-0168A54CF785}" dt="2018-11-29T17:08:37.428" v="1048" actId="2696"/>
        <pc:sldMkLst>
          <pc:docMk/>
          <pc:sldMk cId="128435340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98FD-05B0-4495-BB30-E287AB60611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27A5-DA03-498B-95F6-56D97BC5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3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27A5-DA03-498B-95F6-56D97BC50E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9621-743E-47F3-A3C3-E0740A6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ABBAC-1389-439F-9BF2-B0A0ED97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0BC6-6659-408E-9152-45BA2A6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9C80-C270-4F50-8BEE-E5EC7E6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9A39-5B45-46E4-8B4C-BB8700D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9FBF-FCD2-44C4-8202-C7927D8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572FA-A89F-40DD-826D-2E31B79A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EEB6-6E7D-449D-A354-243162E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CFB2-E346-4CED-A1C8-0AB36E7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2F9A-B6D6-4D5B-B610-84BFA17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D19D9-3360-4AD0-A532-098CC645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3E7E-1FFE-4D1A-AD9E-AB178F4F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704-2123-4A87-9DB1-96B6244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2C13-37DF-47EC-9E2D-0344FBE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56A76-9ED8-46DA-8E16-243935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94B2-4C03-48A5-8D76-CEBC76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1CDA-BCD7-4AC6-8464-FD2483D7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339A-F7B5-4496-9FDE-534099B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3ABD-4E5E-4453-99F5-6AE0E1F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CE0F-8A23-4533-BEF0-EEED79A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64F1-91E5-46EA-9365-2176487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76C-B56F-43EA-9321-7C4E37C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B02A-6865-406A-8DFB-9D8673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0A094-8800-4B18-B903-0AC67BA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6C9A3-6722-4A1D-9274-6E4EF7E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8F14-D06B-4A6A-A910-96F311A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8FF8-1B24-4553-984F-FB82CA74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CF07-1D0F-4915-BF03-1FBB2F96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CD8D-CC96-407D-969A-19EC14C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013C5-5B2D-4987-A326-3283577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A9520-ABCE-42DC-864C-C558DD4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BDC3-3DB7-4E10-BA01-98B4D0AD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B87E5-170D-438C-89C5-D42FB272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79241-5635-447E-A271-087A9028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55E0B-FEF7-40DE-8678-E97FAC4B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9E545-0A5A-4A09-A67F-B8A2C1A1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3108E-40E8-4091-BA1A-EC671F7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F6967-F715-46C9-B0CD-342187C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096C-E5B3-4579-9692-6C0666D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8B6F-67BE-4F75-8241-440D9969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3FFD1-09F8-47DA-ACD3-BF919EF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AAF5-C28B-42F4-BDE7-83FDD69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4461E-9BCA-489B-86C0-F22002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F8FF8-F41F-46A6-9E7D-8C0D622A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A530D-0F84-42E6-896D-7C3F8AB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1782-F638-407C-A364-DD328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DBBE-DC6E-4633-A211-DBC81B7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83EE0-2E57-4F7E-882C-5BD0957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2B973-B731-4EDB-A204-E37A28D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9704C-1849-4BA1-8872-C9B61E4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2FEE-25D5-4D94-84DB-8D7E74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3ABB-1E81-43AD-9CD7-DA607D1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F17-27A8-4E9B-AC2E-BDA00FA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1E7AA-412C-414C-8375-F3553B87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256C-75B0-4888-A07E-651AD1F4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16151-FAC1-49EF-941F-9230A2C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83E13-2F2C-4DC1-BF10-D4891A1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6905-12DB-47C4-858C-01B5EE8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D5B21-4B23-4623-82A9-5E5924F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A2E04-FEF0-4341-8203-BCC66BBF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BEC5-1E2E-423B-BFA5-80A796C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EF1-EE85-43E4-8649-F2C8326D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B96C-5ECF-4627-A578-BB856210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E969-6DB9-4FAF-8347-614F8F323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CECCEC0-2B7D-41DE-ACF8-51C8D7031980}"/>
              </a:ext>
            </a:extLst>
          </p:cNvPr>
          <p:cNvGrpSpPr/>
          <p:nvPr/>
        </p:nvGrpSpPr>
        <p:grpSpPr>
          <a:xfrm>
            <a:off x="2596392" y="882854"/>
            <a:ext cx="6999215" cy="5398701"/>
            <a:chOff x="2596392" y="882854"/>
            <a:chExt cx="6999215" cy="53987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83F0268-885F-4693-AD62-5C5B0EBCA37B}"/>
                </a:ext>
              </a:extLst>
            </p:cNvPr>
            <p:cNvSpPr/>
            <p:nvPr/>
          </p:nvSpPr>
          <p:spPr>
            <a:xfrm>
              <a:off x="2596392" y="4047987"/>
              <a:ext cx="6999215" cy="2233568"/>
            </a:xfrm>
            <a:prstGeom prst="ellipse">
              <a:avLst/>
            </a:prstGeom>
            <a:solidFill>
              <a:srgbClr val="7FE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77C8A792-07E9-4771-9CEE-9F459402DED2}"/>
                </a:ext>
              </a:extLst>
            </p:cNvPr>
            <p:cNvGrpSpPr/>
            <p:nvPr/>
          </p:nvGrpSpPr>
          <p:grpSpPr>
            <a:xfrm>
              <a:off x="3432529" y="882854"/>
              <a:ext cx="5323472" cy="4628930"/>
              <a:chOff x="3432529" y="882854"/>
              <a:chExt cx="5323472" cy="462893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59A1254-177B-4D48-BE55-A9396B95C214}"/>
                  </a:ext>
                </a:extLst>
              </p:cNvPr>
              <p:cNvSpPr/>
              <p:nvPr/>
            </p:nvSpPr>
            <p:spPr>
              <a:xfrm>
                <a:off x="3505201" y="4724400"/>
                <a:ext cx="5187950" cy="787384"/>
              </a:xfrm>
              <a:prstGeom prst="roundRect">
                <a:avLst>
                  <a:gd name="adj" fmla="val 6617"/>
                </a:avLst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1132028-3974-4304-B14A-573652359CD8}"/>
                  </a:ext>
                </a:extLst>
              </p:cNvPr>
              <p:cNvSpPr/>
              <p:nvPr/>
            </p:nvSpPr>
            <p:spPr>
              <a:xfrm>
                <a:off x="3435995" y="882856"/>
                <a:ext cx="5320006" cy="4572000"/>
              </a:xfrm>
              <a:prstGeom prst="roundRect">
                <a:avLst>
                  <a:gd name="adj" fmla="val 25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A7AC77-FFBA-41BE-8117-A7CE6975EF72}"/>
                  </a:ext>
                </a:extLst>
              </p:cNvPr>
              <p:cNvSpPr/>
              <p:nvPr/>
            </p:nvSpPr>
            <p:spPr>
              <a:xfrm>
                <a:off x="3432529" y="1274506"/>
                <a:ext cx="5320006" cy="3890866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AC0683-F271-41E6-A92C-BD0ED65CA90F}"/>
                  </a:ext>
                </a:extLst>
              </p:cNvPr>
              <p:cNvSpPr/>
              <p:nvPr/>
            </p:nvSpPr>
            <p:spPr>
              <a:xfrm>
                <a:off x="4059922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A3595-6F91-4494-B1BE-BA8752B9C125}"/>
                  </a:ext>
                </a:extLst>
              </p:cNvPr>
              <p:cNvGrpSpPr/>
              <p:nvPr/>
            </p:nvGrpSpPr>
            <p:grpSpPr>
              <a:xfrm>
                <a:off x="3435991" y="882854"/>
                <a:ext cx="408265" cy="391051"/>
                <a:chOff x="3435991" y="882854"/>
                <a:chExt cx="408265" cy="39105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A4DE1F6-2505-4850-9B1A-04D43C065D8E}"/>
                    </a:ext>
                  </a:extLst>
                </p:cNvPr>
                <p:cNvSpPr/>
                <p:nvPr/>
              </p:nvSpPr>
              <p:spPr>
                <a:xfrm>
                  <a:off x="3435993" y="882856"/>
                  <a:ext cx="408263" cy="391049"/>
                </a:xfrm>
                <a:prstGeom prst="roundRect">
                  <a:avLst>
                    <a:gd name="adj" fmla="val 30596"/>
                  </a:avLst>
                </a:prstGeom>
                <a:solidFill>
                  <a:srgbClr val="365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9B2676-25CA-41B9-AF7A-B2BA96EABEAC}"/>
                    </a:ext>
                  </a:extLst>
                </p:cNvPr>
                <p:cNvGrpSpPr/>
                <p:nvPr/>
              </p:nvGrpSpPr>
              <p:grpSpPr>
                <a:xfrm>
                  <a:off x="3435991" y="882854"/>
                  <a:ext cx="408263" cy="391049"/>
                  <a:chOff x="3435991" y="878420"/>
                  <a:chExt cx="408263" cy="395484"/>
                </a:xfrm>
                <a:solidFill>
                  <a:srgbClr val="36537E"/>
                </a:solidFill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577FD2B3-93E7-4A18-ACB4-DD3683330A3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34E3BFF-FCF4-4200-B1B4-9B36229CFB13}"/>
                      </a:ext>
                    </a:extLst>
                  </p:cNvPr>
                  <p:cNvSpPr/>
                  <p:nvPr/>
                </p:nvSpPr>
                <p:spPr>
                  <a:xfrm>
                    <a:off x="3609975" y="878420"/>
                    <a:ext cx="234278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739BF95-1760-4C25-96B9-7FEE5C61CD5D}"/>
                  </a:ext>
                </a:extLst>
              </p:cNvPr>
              <p:cNvSpPr/>
              <p:nvPr/>
            </p:nvSpPr>
            <p:spPr>
              <a:xfrm>
                <a:off x="4683851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CDEEE02-7739-4188-98B8-25E37035054A}"/>
                  </a:ext>
                </a:extLst>
              </p:cNvPr>
              <p:cNvSpPr/>
              <p:nvPr/>
            </p:nvSpPr>
            <p:spPr>
              <a:xfrm>
                <a:off x="5287859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4EB877-9904-4E0D-8E93-E8F5F21C94C1}"/>
                  </a:ext>
                </a:extLst>
              </p:cNvPr>
              <p:cNvSpPr/>
              <p:nvPr/>
            </p:nvSpPr>
            <p:spPr>
              <a:xfrm>
                <a:off x="5891863" y="1042252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F3D2FF-DA94-457F-AA5F-4C305B6B36FB}"/>
                  </a:ext>
                </a:extLst>
              </p:cNvPr>
              <p:cNvGrpSpPr/>
              <p:nvPr/>
            </p:nvGrpSpPr>
            <p:grpSpPr>
              <a:xfrm>
                <a:off x="8359558" y="952681"/>
                <a:ext cx="264296" cy="264296"/>
                <a:chOff x="8096271" y="956777"/>
                <a:chExt cx="264296" cy="26429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18D9F1E-9BA9-48D2-9CC3-55D1B5172249}"/>
                    </a:ext>
                  </a:extLst>
                </p:cNvPr>
                <p:cNvSpPr/>
                <p:nvPr/>
              </p:nvSpPr>
              <p:spPr>
                <a:xfrm rot="2700000">
                  <a:off x="8096274" y="1065536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3FEF683-92B6-4A3C-A52F-8E5EDC4498D9}"/>
                    </a:ext>
                  </a:extLst>
                </p:cNvPr>
                <p:cNvSpPr/>
                <p:nvPr/>
              </p:nvSpPr>
              <p:spPr>
                <a:xfrm rot="8100000">
                  <a:off x="8096271" y="1065537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E466D69-BA82-42D8-8ADB-EA4E36BDFC12}"/>
                  </a:ext>
                </a:extLst>
              </p:cNvPr>
              <p:cNvGrpSpPr/>
              <p:nvPr/>
            </p:nvGrpSpPr>
            <p:grpSpPr>
              <a:xfrm>
                <a:off x="7996742" y="972692"/>
                <a:ext cx="230669" cy="224271"/>
                <a:chOff x="7961393" y="986203"/>
                <a:chExt cx="230669" cy="22427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39E9EF53-1FD9-433B-B409-BC58BDC1E720}"/>
                    </a:ext>
                  </a:extLst>
                </p:cNvPr>
                <p:cNvSpPr/>
                <p:nvPr/>
              </p:nvSpPr>
              <p:spPr>
                <a:xfrm>
                  <a:off x="7969168" y="986203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8B32EF29-0209-470F-879F-2FCBB1EFB016}"/>
                    </a:ext>
                  </a:extLst>
                </p:cNvPr>
                <p:cNvSpPr/>
                <p:nvPr/>
              </p:nvSpPr>
              <p:spPr>
                <a:xfrm rot="5400000">
                  <a:off x="8059222" y="1075480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8F4CFBB6-7E40-4DDE-A92A-2CC2F2F09740}"/>
                    </a:ext>
                  </a:extLst>
                </p:cNvPr>
                <p:cNvSpPr/>
                <p:nvPr/>
              </p:nvSpPr>
              <p:spPr>
                <a:xfrm>
                  <a:off x="7965370" y="1164755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D21771C-66A8-4373-A28B-2C11693C6989}"/>
                    </a:ext>
                  </a:extLst>
                </p:cNvPr>
                <p:cNvSpPr/>
                <p:nvPr/>
              </p:nvSpPr>
              <p:spPr>
                <a:xfrm rot="5400000">
                  <a:off x="7874272" y="1075481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01AA4D1-7CF5-4990-9C1D-74448642F385}"/>
                  </a:ext>
                </a:extLst>
              </p:cNvPr>
              <p:cNvSpPr/>
              <p:nvPr/>
            </p:nvSpPr>
            <p:spPr>
              <a:xfrm>
                <a:off x="7487665" y="1065070"/>
                <a:ext cx="349347" cy="5405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836EDB5-96F8-4378-813B-15928C9456AF}"/>
                  </a:ext>
                </a:extLst>
              </p:cNvPr>
              <p:cNvSpPr/>
              <p:nvPr/>
            </p:nvSpPr>
            <p:spPr>
              <a:xfrm>
                <a:off x="3547125" y="1368418"/>
                <a:ext cx="1348725" cy="3957944"/>
              </a:xfrm>
              <a:prstGeom prst="roundRect">
                <a:avLst>
                  <a:gd name="adj" fmla="val 7198"/>
                </a:avLst>
              </a:prstGeom>
              <a:solidFill>
                <a:srgbClr val="EDF2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CC03D0DB-ACEE-4C39-8C7D-D9430BF6F016}"/>
                  </a:ext>
                </a:extLst>
              </p:cNvPr>
              <p:cNvSpPr/>
              <p:nvPr/>
            </p:nvSpPr>
            <p:spPr>
              <a:xfrm>
                <a:off x="5006981" y="1367807"/>
                <a:ext cx="2830032" cy="3951739"/>
              </a:xfrm>
              <a:prstGeom prst="roundRect">
                <a:avLst>
                  <a:gd name="adj" fmla="val 3159"/>
                </a:avLst>
              </a:prstGeom>
              <a:solidFill>
                <a:srgbClr val="485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B9E0F8-809A-4612-B173-9F26D7E7B870}"/>
                  </a:ext>
                </a:extLst>
              </p:cNvPr>
              <p:cNvSpPr/>
              <p:nvPr/>
            </p:nvSpPr>
            <p:spPr>
              <a:xfrm>
                <a:off x="3547125" y="1693228"/>
                <a:ext cx="1348725" cy="3566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B10F82-CEBD-4DE9-A29C-BFA43312C35B}"/>
                  </a:ext>
                </a:extLst>
              </p:cNvPr>
              <p:cNvSpPr/>
              <p:nvPr/>
            </p:nvSpPr>
            <p:spPr>
              <a:xfrm>
                <a:off x="3675739" y="4872181"/>
                <a:ext cx="1090685" cy="449709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E34618B-73FC-4DC2-9F9E-1230BA712270}"/>
                  </a:ext>
                </a:extLst>
              </p:cNvPr>
              <p:cNvGrpSpPr/>
              <p:nvPr/>
            </p:nvGrpSpPr>
            <p:grpSpPr>
              <a:xfrm>
                <a:off x="3721155" y="4936898"/>
                <a:ext cx="959302" cy="345507"/>
                <a:chOff x="3724547" y="2363100"/>
                <a:chExt cx="959302" cy="345507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F8C040A6-35D3-40FC-84A3-FDC8DBA42FF0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19C708D-9C5F-4A81-BE18-7CD4389663FD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4AB5C2FE-ABFE-4DCE-B252-5A53806A1C8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22FC6699-8C1C-435B-B938-231DFC9D275E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2DA287DD-123F-4B02-B6F5-E169D9AF6F1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8DA29BD-7F36-4C13-98EA-2A4D10BDF996}"/>
                  </a:ext>
                </a:extLst>
              </p:cNvPr>
              <p:cNvSpPr/>
              <p:nvPr/>
            </p:nvSpPr>
            <p:spPr>
              <a:xfrm>
                <a:off x="3484139" y="5165982"/>
                <a:ext cx="5209012" cy="1978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C09523B-369A-4D37-811B-DF7245E99A73}"/>
                  </a:ext>
                </a:extLst>
              </p:cNvPr>
              <p:cNvSpPr/>
              <p:nvPr/>
            </p:nvSpPr>
            <p:spPr>
              <a:xfrm>
                <a:off x="3679730" y="1481596"/>
                <a:ext cx="349345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DE26621-4BD4-42B6-B40E-4CFED97DFB33}"/>
                  </a:ext>
                </a:extLst>
              </p:cNvPr>
              <p:cNvSpPr/>
              <p:nvPr/>
            </p:nvSpPr>
            <p:spPr>
              <a:xfrm>
                <a:off x="3679729" y="1812736"/>
                <a:ext cx="62319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0104A4C-0AF5-4203-9BB4-39B7DCFB206F}"/>
                  </a:ext>
                </a:extLst>
              </p:cNvPr>
              <p:cNvSpPr/>
              <p:nvPr/>
            </p:nvSpPr>
            <p:spPr>
              <a:xfrm>
                <a:off x="3679729" y="1944374"/>
                <a:ext cx="349346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6FE83E-65F9-4125-BAC9-45D693326E20}"/>
                  </a:ext>
                </a:extLst>
              </p:cNvPr>
              <p:cNvSpPr/>
              <p:nvPr/>
            </p:nvSpPr>
            <p:spPr>
              <a:xfrm>
                <a:off x="4099531" y="1944374"/>
                <a:ext cx="584319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60BF2B4-781C-4DAE-9A75-19DAE0FD3DFB}"/>
                  </a:ext>
                </a:extLst>
              </p:cNvPr>
              <p:cNvSpPr/>
              <p:nvPr/>
            </p:nvSpPr>
            <p:spPr>
              <a:xfrm>
                <a:off x="3678165" y="2079221"/>
                <a:ext cx="6557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800F986-0786-4CD0-BC32-091973B99B99}"/>
                  </a:ext>
                </a:extLst>
              </p:cNvPr>
              <p:cNvSpPr/>
              <p:nvPr/>
            </p:nvSpPr>
            <p:spPr>
              <a:xfrm>
                <a:off x="4391690" y="2079221"/>
                <a:ext cx="1985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0B235B6-FC65-45E8-8DC3-0418AD464A20}"/>
                  </a:ext>
                </a:extLst>
              </p:cNvPr>
              <p:cNvSpPr/>
              <p:nvPr/>
            </p:nvSpPr>
            <p:spPr>
              <a:xfrm>
                <a:off x="3678165" y="2302406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07B2819-3A74-4F79-9621-353E16B4BEFC}"/>
                  </a:ext>
                </a:extLst>
              </p:cNvPr>
              <p:cNvSpPr/>
              <p:nvPr/>
            </p:nvSpPr>
            <p:spPr>
              <a:xfrm>
                <a:off x="3676146" y="3157863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E834B7A-9E51-48CD-9FF2-536A172F3148}"/>
                  </a:ext>
                </a:extLst>
              </p:cNvPr>
              <p:cNvSpPr/>
              <p:nvPr/>
            </p:nvSpPr>
            <p:spPr>
              <a:xfrm>
                <a:off x="3676146" y="4015022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5714C4A-F4C1-414D-A997-8F1027C3DF24}"/>
                  </a:ext>
                </a:extLst>
              </p:cNvPr>
              <p:cNvGrpSpPr/>
              <p:nvPr/>
            </p:nvGrpSpPr>
            <p:grpSpPr>
              <a:xfrm>
                <a:off x="3724546" y="2363100"/>
                <a:ext cx="999853" cy="665626"/>
                <a:chOff x="3724546" y="2363100"/>
                <a:chExt cx="999853" cy="66562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9C5CD739-61AC-49A9-87A6-C8D425A5029E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1361D17-E77D-4B3D-BACC-BB65D62DD494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F226522-F284-4BBD-9D55-7DF6F614E99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00BBD21-64BB-465A-9982-C7043C58A632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A11CDE35-81D1-4D04-A3EC-578F4A2E49A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4BBCC4A-0576-487C-8ECC-DD0D2F725F25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819D759-86C0-465F-A1B0-D3A43A203468}"/>
                  </a:ext>
                </a:extLst>
              </p:cNvPr>
              <p:cNvGrpSpPr/>
              <p:nvPr/>
            </p:nvGrpSpPr>
            <p:grpSpPr>
              <a:xfrm>
                <a:off x="3724546" y="3219956"/>
                <a:ext cx="999853" cy="665626"/>
                <a:chOff x="3724546" y="2363100"/>
                <a:chExt cx="999853" cy="665626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5DE98178-8C20-43EA-8B4D-1A52472F4C24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4657A01-21C1-4468-B0B4-BE8DEB2C23A8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E863720F-5D9F-4E92-9C94-339E6AE1F555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74E6DE5-1924-4EC2-8847-EDED4B275D15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F8B4758A-98D6-4E6E-89A4-92DCF65A5D0D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B6441B14-2752-4603-A990-1DA90D9FFC1D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EFBF5-4389-4D7A-82A0-CA5FBB68190B}"/>
                  </a:ext>
                </a:extLst>
              </p:cNvPr>
              <p:cNvGrpSpPr/>
              <p:nvPr/>
            </p:nvGrpSpPr>
            <p:grpSpPr>
              <a:xfrm>
                <a:off x="3725141" y="4063188"/>
                <a:ext cx="999853" cy="665626"/>
                <a:chOff x="3724546" y="2363100"/>
                <a:chExt cx="999853" cy="665626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3585AEC3-C7DD-49C4-B785-864B0666E079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CDDE3DDB-CD1C-4F0C-A5BB-098676BFDC7C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D10DD4C-4AFC-4A36-9276-0000923F88E6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695D54F2-332F-4AD1-9780-4CACC3EE4B9D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7934E95-B8FD-4366-BAE4-BE04B293E68F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EA155630-AFC8-4A23-9F24-69D88148EAEA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37948D0-FB67-42C9-BA56-51E14155A3E0}"/>
                  </a:ext>
                </a:extLst>
              </p:cNvPr>
              <p:cNvSpPr/>
              <p:nvPr/>
            </p:nvSpPr>
            <p:spPr>
              <a:xfrm>
                <a:off x="5003340" y="1691317"/>
                <a:ext cx="2830032" cy="3473887"/>
              </a:xfrm>
              <a:prstGeom prst="rect">
                <a:avLst/>
              </a:prstGeom>
              <a:solidFill>
                <a:srgbClr val="1E2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B784EF-F909-4209-A132-C43662BFBFCA}"/>
                  </a:ext>
                </a:extLst>
              </p:cNvPr>
              <p:cNvGrpSpPr/>
              <p:nvPr/>
            </p:nvGrpSpPr>
            <p:grpSpPr>
              <a:xfrm>
                <a:off x="5006975" y="1364694"/>
                <a:ext cx="728478" cy="326191"/>
                <a:chOff x="3435991" y="882853"/>
                <a:chExt cx="408265" cy="391052"/>
              </a:xfrm>
              <a:solidFill>
                <a:srgbClr val="1E2023"/>
              </a:solidFill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1E554C8-1B31-4721-99E8-9024D7F761E0}"/>
                    </a:ext>
                  </a:extLst>
                </p:cNvPr>
                <p:cNvSpPr/>
                <p:nvPr/>
              </p:nvSpPr>
              <p:spPr>
                <a:xfrm>
                  <a:off x="3435993" y="882853"/>
                  <a:ext cx="408263" cy="391052"/>
                </a:xfrm>
                <a:prstGeom prst="roundRect">
                  <a:avLst>
                    <a:gd name="adj" fmla="val 305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6DB2B27-ED78-41A1-8D7E-309F4828807E}"/>
                    </a:ext>
                  </a:extLst>
                </p:cNvPr>
                <p:cNvGrpSpPr/>
                <p:nvPr/>
              </p:nvGrpSpPr>
              <p:grpSpPr>
                <a:xfrm>
                  <a:off x="3435991" y="886585"/>
                  <a:ext cx="408264" cy="387320"/>
                  <a:chOff x="3435991" y="882192"/>
                  <a:chExt cx="408264" cy="391712"/>
                </a:xfrm>
                <a:grpFill/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3C2EC3E-B1B1-47F4-BD42-C1538DA4ADD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1D594D9-8B0B-47BB-A650-EF5722172200}"/>
                      </a:ext>
                    </a:extLst>
                  </p:cNvPr>
                  <p:cNvSpPr/>
                  <p:nvPr/>
                </p:nvSpPr>
                <p:spPr>
                  <a:xfrm>
                    <a:off x="3609977" y="882192"/>
                    <a:ext cx="234278" cy="197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9A5C68D-3361-4D69-B2C6-CE3993BC3EBF}"/>
                  </a:ext>
                </a:extLst>
              </p:cNvPr>
              <p:cNvSpPr/>
              <p:nvPr/>
            </p:nvSpPr>
            <p:spPr>
              <a:xfrm>
                <a:off x="5006975" y="1658419"/>
                <a:ext cx="728474" cy="36000"/>
              </a:xfrm>
              <a:prstGeom prst="rect">
                <a:avLst/>
              </a:prstGeom>
              <a:solidFill>
                <a:srgbClr val="685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4079A8B3-B136-41D6-891F-4F813501072A}"/>
                  </a:ext>
                </a:extLst>
              </p:cNvPr>
              <p:cNvSpPr/>
              <p:nvPr/>
            </p:nvSpPr>
            <p:spPr>
              <a:xfrm>
                <a:off x="5119787" y="1478483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0E0FAA8-88E8-409A-A5A8-5CC5BBC1469E}"/>
                  </a:ext>
                </a:extLst>
              </p:cNvPr>
              <p:cNvSpPr/>
              <p:nvPr/>
            </p:nvSpPr>
            <p:spPr>
              <a:xfrm>
                <a:off x="5119787" y="1827746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7BD2D6-661F-426F-A4D7-BFA810175943}"/>
                  </a:ext>
                </a:extLst>
              </p:cNvPr>
              <p:cNvSpPr/>
              <p:nvPr/>
            </p:nvSpPr>
            <p:spPr>
              <a:xfrm>
                <a:off x="5119787" y="1967379"/>
                <a:ext cx="1226244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27A9A20-A91D-447D-820E-B7E33843ABB0}"/>
                  </a:ext>
                </a:extLst>
              </p:cNvPr>
              <p:cNvSpPr/>
              <p:nvPr/>
            </p:nvSpPr>
            <p:spPr>
              <a:xfrm>
                <a:off x="6407280" y="1968103"/>
                <a:ext cx="45072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02AEBA3-7847-45DE-981E-B0715706952B}"/>
                  </a:ext>
                </a:extLst>
              </p:cNvPr>
              <p:cNvSpPr/>
              <p:nvPr/>
            </p:nvSpPr>
            <p:spPr>
              <a:xfrm>
                <a:off x="6938153" y="1967379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B55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120883B-10EF-4E9A-84F7-1B26B3A9D97C}"/>
                  </a:ext>
                </a:extLst>
              </p:cNvPr>
              <p:cNvSpPr/>
              <p:nvPr/>
            </p:nvSpPr>
            <p:spPr>
              <a:xfrm>
                <a:off x="5119787" y="2105304"/>
                <a:ext cx="333276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E5940FD-5535-4920-896A-6ECDA150810E}"/>
                  </a:ext>
                </a:extLst>
              </p:cNvPr>
              <p:cNvSpPr/>
              <p:nvPr/>
            </p:nvSpPr>
            <p:spPr>
              <a:xfrm>
                <a:off x="5498784" y="2105304"/>
                <a:ext cx="5630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C81FDCF-A18B-4A9E-8E71-1A4CEA997EBA}"/>
                  </a:ext>
                </a:extLst>
              </p:cNvPr>
              <p:cNvSpPr/>
              <p:nvPr/>
            </p:nvSpPr>
            <p:spPr>
              <a:xfrm>
                <a:off x="6133975" y="2105304"/>
                <a:ext cx="7675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61905F6-DA06-4218-9CE0-660A7A98EE7A}"/>
                  </a:ext>
                </a:extLst>
              </p:cNvPr>
              <p:cNvSpPr/>
              <p:nvPr/>
            </p:nvSpPr>
            <p:spPr>
              <a:xfrm>
                <a:off x="6962058" y="2103960"/>
                <a:ext cx="80558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C9D7BF-19F8-4E13-9B4F-37C92DFA76F9}"/>
                  </a:ext>
                </a:extLst>
              </p:cNvPr>
              <p:cNvSpPr/>
              <p:nvPr/>
            </p:nvSpPr>
            <p:spPr>
              <a:xfrm>
                <a:off x="5119787" y="2241887"/>
                <a:ext cx="64049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20E974D-24D5-4E81-95E5-2DF0224FDC1A}"/>
                  </a:ext>
                </a:extLst>
              </p:cNvPr>
              <p:cNvSpPr/>
              <p:nvPr/>
            </p:nvSpPr>
            <p:spPr>
              <a:xfrm>
                <a:off x="5834198" y="2239767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9B82323-7F50-43DA-BCA9-306BC552D72B}"/>
                  </a:ext>
                </a:extLst>
              </p:cNvPr>
              <p:cNvSpPr/>
              <p:nvPr/>
            </p:nvSpPr>
            <p:spPr>
              <a:xfrm>
                <a:off x="6673250" y="2241887"/>
                <a:ext cx="665763" cy="72258"/>
              </a:xfrm>
              <a:prstGeom prst="roundRect">
                <a:avLst>
                  <a:gd name="adj" fmla="val 50000"/>
                </a:avLst>
              </a:prstGeom>
              <a:solidFill>
                <a:srgbClr val="728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3B7E8398-430C-49A2-82F8-09370CC29A91}"/>
                  </a:ext>
                </a:extLst>
              </p:cNvPr>
              <p:cNvSpPr/>
              <p:nvPr/>
            </p:nvSpPr>
            <p:spPr>
              <a:xfrm>
                <a:off x="5115938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1B1B4E23-94A3-41B0-8A03-A191C441F8F4}"/>
                  </a:ext>
                </a:extLst>
              </p:cNvPr>
              <p:cNvSpPr/>
              <p:nvPr/>
            </p:nvSpPr>
            <p:spPr>
              <a:xfrm>
                <a:off x="5952631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76E8D51-1B13-4213-AF8E-50EA1CBBBC45}"/>
                  </a:ext>
                </a:extLst>
              </p:cNvPr>
              <p:cNvSpPr/>
              <p:nvPr/>
            </p:nvSpPr>
            <p:spPr>
              <a:xfrm>
                <a:off x="6846962" y="2382330"/>
                <a:ext cx="1823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BA42DA4-CC8F-487B-87AE-8C46A47BE28C}"/>
                  </a:ext>
                </a:extLst>
              </p:cNvPr>
              <p:cNvSpPr/>
              <p:nvPr/>
            </p:nvSpPr>
            <p:spPr>
              <a:xfrm>
                <a:off x="7140462" y="2376810"/>
                <a:ext cx="42281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C2DE0DF-4EF9-411E-A574-136CAFB6FD70}"/>
                  </a:ext>
                </a:extLst>
              </p:cNvPr>
              <p:cNvSpPr/>
              <p:nvPr/>
            </p:nvSpPr>
            <p:spPr>
              <a:xfrm>
                <a:off x="5115938" y="2678746"/>
                <a:ext cx="39882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C28F3752-1FBF-48BB-B061-C697E6A00F51}"/>
                  </a:ext>
                </a:extLst>
              </p:cNvPr>
              <p:cNvSpPr/>
              <p:nvPr/>
            </p:nvSpPr>
            <p:spPr>
              <a:xfrm>
                <a:off x="5621401" y="2678746"/>
                <a:ext cx="74293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F387816-6B9B-4C6F-BED7-4517E5294048}"/>
                  </a:ext>
                </a:extLst>
              </p:cNvPr>
              <p:cNvSpPr/>
              <p:nvPr/>
            </p:nvSpPr>
            <p:spPr>
              <a:xfrm>
                <a:off x="6477539" y="2678746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CD9E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368ECEA-EF36-4635-89E4-DD3EA103DB71}"/>
                  </a:ext>
                </a:extLst>
              </p:cNvPr>
              <p:cNvSpPr/>
              <p:nvPr/>
            </p:nvSpPr>
            <p:spPr>
              <a:xfrm>
                <a:off x="7168465" y="2676155"/>
                <a:ext cx="382865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F8606B-5706-47C2-98C7-6A9287773A20}"/>
                  </a:ext>
                </a:extLst>
              </p:cNvPr>
              <p:cNvSpPr/>
              <p:nvPr/>
            </p:nvSpPr>
            <p:spPr>
              <a:xfrm>
                <a:off x="5115938" y="2798706"/>
                <a:ext cx="8605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964E532-0C12-423F-B86E-38CB95381A03}"/>
                  </a:ext>
                </a:extLst>
              </p:cNvPr>
              <p:cNvSpPr/>
              <p:nvPr/>
            </p:nvSpPr>
            <p:spPr>
              <a:xfrm>
                <a:off x="6056565" y="2800451"/>
                <a:ext cx="54332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48621AD8-B523-4795-AF7F-582A60E49477}"/>
                  </a:ext>
                </a:extLst>
              </p:cNvPr>
              <p:cNvSpPr/>
              <p:nvPr/>
            </p:nvSpPr>
            <p:spPr>
              <a:xfrm>
                <a:off x="6698359" y="2797176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857A593-04B4-4881-93EC-2DA36A31751C}"/>
                  </a:ext>
                </a:extLst>
              </p:cNvPr>
              <p:cNvSpPr/>
              <p:nvPr/>
            </p:nvSpPr>
            <p:spPr>
              <a:xfrm>
                <a:off x="7044586" y="2797176"/>
                <a:ext cx="356808" cy="72258"/>
              </a:xfrm>
              <a:prstGeom prst="roundRect">
                <a:avLst>
                  <a:gd name="adj" fmla="val 50000"/>
                </a:avLst>
              </a:prstGeom>
              <a:solidFill>
                <a:srgbClr val="88D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4E61354-7141-4624-8DF9-A31DC04B758E}"/>
                  </a:ext>
                </a:extLst>
              </p:cNvPr>
              <p:cNvSpPr/>
              <p:nvPr/>
            </p:nvSpPr>
            <p:spPr>
              <a:xfrm>
                <a:off x="5115937" y="2936865"/>
                <a:ext cx="1248398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19CF6054-5D5F-41AE-AC50-FA060BD3EADD}"/>
                  </a:ext>
                </a:extLst>
              </p:cNvPr>
              <p:cNvSpPr/>
              <p:nvPr/>
            </p:nvSpPr>
            <p:spPr>
              <a:xfrm>
                <a:off x="6473291" y="2934914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F142DE4-1BB2-49A6-BB2F-E87A25EB8482}"/>
                  </a:ext>
                </a:extLst>
              </p:cNvPr>
              <p:cNvSpPr/>
              <p:nvPr/>
            </p:nvSpPr>
            <p:spPr>
              <a:xfrm>
                <a:off x="6830004" y="2934914"/>
                <a:ext cx="8400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8B2DBF6E-B530-44CD-9762-BB28D4E4C608}"/>
                  </a:ext>
                </a:extLst>
              </p:cNvPr>
              <p:cNvSpPr/>
              <p:nvPr/>
            </p:nvSpPr>
            <p:spPr>
              <a:xfrm>
                <a:off x="5116109" y="3067331"/>
                <a:ext cx="61934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624FA36-35EB-4D37-8FAD-B0E66E1CD05A}"/>
                  </a:ext>
                </a:extLst>
              </p:cNvPr>
              <p:cNvSpPr/>
              <p:nvPr/>
            </p:nvSpPr>
            <p:spPr>
              <a:xfrm>
                <a:off x="5834198" y="3067331"/>
                <a:ext cx="8094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BBC729E-C2D3-4ED0-A886-25FD8A0873A4}"/>
                  </a:ext>
                </a:extLst>
              </p:cNvPr>
              <p:cNvSpPr/>
              <p:nvPr/>
            </p:nvSpPr>
            <p:spPr>
              <a:xfrm>
                <a:off x="6738731" y="3067331"/>
                <a:ext cx="77649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087F54C-556C-438D-BFBB-C12518615473}"/>
                  </a:ext>
                </a:extLst>
              </p:cNvPr>
              <p:cNvGrpSpPr/>
              <p:nvPr/>
            </p:nvGrpSpPr>
            <p:grpSpPr>
              <a:xfrm>
                <a:off x="5117235" y="3288922"/>
                <a:ext cx="2651700" cy="487209"/>
                <a:chOff x="5268338" y="2119779"/>
                <a:chExt cx="2651700" cy="487209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E02BBDB6-225F-4D8D-9F37-C7327454F27B}"/>
                    </a:ext>
                  </a:extLst>
                </p:cNvPr>
                <p:cNvSpPr/>
                <p:nvPr/>
              </p:nvSpPr>
              <p:spPr>
                <a:xfrm>
                  <a:off x="5272187" y="2119779"/>
                  <a:ext cx="122624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D640FE2D-ACDA-42C0-BB9A-53C54384F703}"/>
                    </a:ext>
                  </a:extLst>
                </p:cNvPr>
                <p:cNvSpPr/>
                <p:nvPr/>
              </p:nvSpPr>
              <p:spPr>
                <a:xfrm>
                  <a:off x="6559680" y="2120503"/>
                  <a:ext cx="45072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F526D6AA-6C03-437F-9F3A-C3F92DAE830A}"/>
                    </a:ext>
                  </a:extLst>
                </p:cNvPr>
                <p:cNvSpPr/>
                <p:nvPr/>
              </p:nvSpPr>
              <p:spPr>
                <a:xfrm>
                  <a:off x="7090553" y="2119779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71B4EF5-52F4-4649-A47D-A61216E34126}"/>
                    </a:ext>
                  </a:extLst>
                </p:cNvPr>
                <p:cNvSpPr/>
                <p:nvPr/>
              </p:nvSpPr>
              <p:spPr>
                <a:xfrm>
                  <a:off x="5272187" y="2257704"/>
                  <a:ext cx="333276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4966519B-E419-4EBA-88E1-6386C7414815}"/>
                    </a:ext>
                  </a:extLst>
                </p:cNvPr>
                <p:cNvSpPr/>
                <p:nvPr/>
              </p:nvSpPr>
              <p:spPr>
                <a:xfrm>
                  <a:off x="5651184" y="2257704"/>
                  <a:ext cx="5630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694A7868-07C9-43D8-B43A-892117ACEB81}"/>
                    </a:ext>
                  </a:extLst>
                </p:cNvPr>
                <p:cNvSpPr/>
                <p:nvPr/>
              </p:nvSpPr>
              <p:spPr>
                <a:xfrm>
                  <a:off x="6286375" y="2257704"/>
                  <a:ext cx="7675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CB9EE30-DB7A-48ED-94F2-FEF0F9706249}"/>
                    </a:ext>
                  </a:extLst>
                </p:cNvPr>
                <p:cNvSpPr/>
                <p:nvPr/>
              </p:nvSpPr>
              <p:spPr>
                <a:xfrm>
                  <a:off x="7114458" y="2256360"/>
                  <a:ext cx="80558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A2BB0A7-FD54-4F7A-B8DA-807C829FC314}"/>
                    </a:ext>
                  </a:extLst>
                </p:cNvPr>
                <p:cNvSpPr/>
                <p:nvPr/>
              </p:nvSpPr>
              <p:spPr>
                <a:xfrm>
                  <a:off x="5272187" y="2394287"/>
                  <a:ext cx="64049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F0567F47-89CD-4A2B-B1C8-167A27CDF88A}"/>
                    </a:ext>
                  </a:extLst>
                </p:cNvPr>
                <p:cNvSpPr/>
                <p:nvPr/>
              </p:nvSpPr>
              <p:spPr>
                <a:xfrm>
                  <a:off x="5986598" y="2392167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84900721-88BA-40EC-B6CE-F76E938EC619}"/>
                    </a:ext>
                  </a:extLst>
                </p:cNvPr>
                <p:cNvSpPr/>
                <p:nvPr/>
              </p:nvSpPr>
              <p:spPr>
                <a:xfrm>
                  <a:off x="6825650" y="2394287"/>
                  <a:ext cx="665763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ADC6096C-3EF3-40DE-A6E9-8636B7DD1570}"/>
                    </a:ext>
                  </a:extLst>
                </p:cNvPr>
                <p:cNvSpPr/>
                <p:nvPr/>
              </p:nvSpPr>
              <p:spPr>
                <a:xfrm>
                  <a:off x="5268338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A75D525B-A497-45A2-8BAA-FE674090CDF1}"/>
                    </a:ext>
                  </a:extLst>
                </p:cNvPr>
                <p:cNvSpPr/>
                <p:nvPr/>
              </p:nvSpPr>
              <p:spPr>
                <a:xfrm>
                  <a:off x="6105031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74F8A526-37A9-4E4C-A20A-1F24A025783E}"/>
                    </a:ext>
                  </a:extLst>
                </p:cNvPr>
                <p:cNvSpPr/>
                <p:nvPr/>
              </p:nvSpPr>
              <p:spPr>
                <a:xfrm>
                  <a:off x="6999362" y="2534730"/>
                  <a:ext cx="1823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BBC590DA-00C3-47C6-B209-83BD79071331}"/>
                    </a:ext>
                  </a:extLst>
                </p:cNvPr>
                <p:cNvSpPr/>
                <p:nvPr/>
              </p:nvSpPr>
              <p:spPr>
                <a:xfrm>
                  <a:off x="7292862" y="2529210"/>
                  <a:ext cx="42281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F5550A0C-8B9F-4EF0-8F51-6074097C0B46}"/>
                  </a:ext>
                </a:extLst>
              </p:cNvPr>
              <p:cNvGrpSpPr/>
              <p:nvPr/>
            </p:nvGrpSpPr>
            <p:grpSpPr>
              <a:xfrm>
                <a:off x="5120139" y="3936479"/>
                <a:ext cx="2554069" cy="463434"/>
                <a:chOff x="5268337" y="2828555"/>
                <a:chExt cx="2554069" cy="463434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DE71B617-7A44-4979-9747-C0AFD2AA9E5A}"/>
                    </a:ext>
                  </a:extLst>
                </p:cNvPr>
                <p:cNvSpPr/>
                <p:nvPr/>
              </p:nvSpPr>
              <p:spPr>
                <a:xfrm>
                  <a:off x="5268338" y="2831146"/>
                  <a:ext cx="39882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A00D68DB-9051-4DCF-AD89-F7E2D387FF61}"/>
                    </a:ext>
                  </a:extLst>
                </p:cNvPr>
                <p:cNvSpPr/>
                <p:nvPr/>
              </p:nvSpPr>
              <p:spPr>
                <a:xfrm>
                  <a:off x="5773801" y="2831146"/>
                  <a:ext cx="74293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D1FF41FD-2F62-4A91-BF9D-B5CFFF7EE789}"/>
                    </a:ext>
                  </a:extLst>
                </p:cNvPr>
                <p:cNvSpPr/>
                <p:nvPr/>
              </p:nvSpPr>
              <p:spPr>
                <a:xfrm>
                  <a:off x="6629939" y="2831146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D9E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A8E15D24-E5A4-48CB-87B6-E97493AC4FE6}"/>
                    </a:ext>
                  </a:extLst>
                </p:cNvPr>
                <p:cNvSpPr/>
                <p:nvPr/>
              </p:nvSpPr>
              <p:spPr>
                <a:xfrm>
                  <a:off x="7320865" y="2828555"/>
                  <a:ext cx="382865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EB37813F-17D2-401D-A721-AC3477990334}"/>
                    </a:ext>
                  </a:extLst>
                </p:cNvPr>
                <p:cNvSpPr/>
                <p:nvPr/>
              </p:nvSpPr>
              <p:spPr>
                <a:xfrm>
                  <a:off x="5268338" y="2951106"/>
                  <a:ext cx="8605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6117C66A-0A96-482E-9BBC-6B58E2AED51E}"/>
                    </a:ext>
                  </a:extLst>
                </p:cNvPr>
                <p:cNvSpPr/>
                <p:nvPr/>
              </p:nvSpPr>
              <p:spPr>
                <a:xfrm>
                  <a:off x="6208965" y="2952851"/>
                  <a:ext cx="54332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D65FBA94-0A5F-4D2C-901A-89A382244B5F}"/>
                    </a:ext>
                  </a:extLst>
                </p:cNvPr>
                <p:cNvSpPr/>
                <p:nvPr/>
              </p:nvSpPr>
              <p:spPr>
                <a:xfrm>
                  <a:off x="6850759" y="2949576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9976DC23-A565-4CC4-A497-BDA3588A9C39}"/>
                    </a:ext>
                  </a:extLst>
                </p:cNvPr>
                <p:cNvSpPr/>
                <p:nvPr/>
              </p:nvSpPr>
              <p:spPr>
                <a:xfrm>
                  <a:off x="7196986" y="2949576"/>
                  <a:ext cx="35680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D3E396C5-0271-4159-BBE4-F91CDB4D9B51}"/>
                    </a:ext>
                  </a:extLst>
                </p:cNvPr>
                <p:cNvSpPr/>
                <p:nvPr/>
              </p:nvSpPr>
              <p:spPr>
                <a:xfrm>
                  <a:off x="5268337" y="3089265"/>
                  <a:ext cx="124839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7A1CAD19-5A46-4D72-BB2A-97A30AA28A49}"/>
                    </a:ext>
                  </a:extLst>
                </p:cNvPr>
                <p:cNvSpPr/>
                <p:nvPr/>
              </p:nvSpPr>
              <p:spPr>
                <a:xfrm>
                  <a:off x="6625691" y="3087314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1C1A8B69-ACB0-4EE3-9130-81ECF6802146}"/>
                    </a:ext>
                  </a:extLst>
                </p:cNvPr>
                <p:cNvSpPr/>
                <p:nvPr/>
              </p:nvSpPr>
              <p:spPr>
                <a:xfrm>
                  <a:off x="6982404" y="3087314"/>
                  <a:ext cx="8400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B1A9C2A-1617-41C4-9D39-716A3DB83E82}"/>
                    </a:ext>
                  </a:extLst>
                </p:cNvPr>
                <p:cNvSpPr/>
                <p:nvPr/>
              </p:nvSpPr>
              <p:spPr>
                <a:xfrm>
                  <a:off x="5268509" y="3219731"/>
                  <a:ext cx="61934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8A42E89C-9D13-4EFD-9190-E66ECC3069D6}"/>
                    </a:ext>
                  </a:extLst>
                </p:cNvPr>
                <p:cNvSpPr/>
                <p:nvPr/>
              </p:nvSpPr>
              <p:spPr>
                <a:xfrm>
                  <a:off x="5986598" y="3219731"/>
                  <a:ext cx="8094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1B1F53B3-9CCF-4833-A8D0-4E801A8348CF}"/>
                    </a:ext>
                  </a:extLst>
                </p:cNvPr>
                <p:cNvSpPr/>
                <p:nvPr/>
              </p:nvSpPr>
              <p:spPr>
                <a:xfrm>
                  <a:off x="6891131" y="3219731"/>
                  <a:ext cx="77649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18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CB993-D86B-4380-87BE-9B3ED003AF12}"/>
              </a:ext>
            </a:extLst>
          </p:cNvPr>
          <p:cNvSpPr/>
          <p:nvPr/>
        </p:nvSpPr>
        <p:spPr>
          <a:xfrm>
            <a:off x="8410921" y="740423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BA792A-1C4A-4B74-8CF2-1A7B813B964F}"/>
              </a:ext>
            </a:extLst>
          </p:cNvPr>
          <p:cNvGrpSpPr/>
          <p:nvPr/>
        </p:nvGrpSpPr>
        <p:grpSpPr>
          <a:xfrm>
            <a:off x="294667" y="349207"/>
            <a:ext cx="2525090" cy="1449708"/>
            <a:chOff x="4820947" y="2040847"/>
            <a:chExt cx="2525090" cy="14497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29C43A-49AC-4E46-B82A-850C347DF1E4}"/>
                </a:ext>
              </a:extLst>
            </p:cNvPr>
            <p:cNvSpPr txBox="1"/>
            <p:nvPr/>
          </p:nvSpPr>
          <p:spPr>
            <a:xfrm>
              <a:off x="5560186" y="2228671"/>
              <a:ext cx="1185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rgbClr val="B55F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endParaRPr lang="ko-KR" altLang="en-US" sz="7200" dirty="0">
                <a:solidFill>
                  <a:srgbClr val="B55F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9208DD-D567-4D00-8497-AA50EF30BB7C}"/>
                </a:ext>
              </a:extLst>
            </p:cNvPr>
            <p:cNvSpPr txBox="1"/>
            <p:nvPr/>
          </p:nvSpPr>
          <p:spPr>
            <a:xfrm>
              <a:off x="6096000" y="2828835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++</a:t>
              </a:r>
              <a:endParaRPr lang="ko-KR" altLang="en-US" sz="7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B235AB-8FCC-4191-B1B6-D7E2A8BB9A8C}"/>
                </a:ext>
              </a:extLst>
            </p:cNvPr>
            <p:cNvSpPr txBox="1"/>
            <p:nvPr/>
          </p:nvSpPr>
          <p:spPr>
            <a:xfrm>
              <a:off x="6160189" y="2528932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7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DF157D-B379-4437-90B9-A192ED2D58E2}"/>
                </a:ext>
              </a:extLst>
            </p:cNvPr>
            <p:cNvSpPr txBox="1"/>
            <p:nvPr/>
          </p:nvSpPr>
          <p:spPr>
            <a:xfrm>
              <a:off x="5560186" y="3090445"/>
              <a:ext cx="98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ko-KR" altLang="en-US" sz="20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D73B9-264D-414E-8520-96D4A9422B22}"/>
                </a:ext>
              </a:extLst>
            </p:cNvPr>
            <p:cNvSpPr txBox="1"/>
            <p:nvPr/>
          </p:nvSpPr>
          <p:spPr>
            <a:xfrm>
              <a:off x="6160189" y="2297920"/>
              <a:ext cx="1185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744EA5-4286-4016-BC4B-1E2991ACAE00}"/>
                </a:ext>
              </a:extLst>
            </p:cNvPr>
            <p:cNvSpPr txBox="1"/>
            <p:nvPr/>
          </p:nvSpPr>
          <p:spPr>
            <a:xfrm>
              <a:off x="5362192" y="204084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Cotlin</a:t>
              </a:r>
              <a:endParaRPr lang="ko-KR" altLang="en-US" sz="2000" dirty="0">
                <a:solidFill>
                  <a:srgbClr val="88D4D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01995-5CAC-4FB4-B4F1-9A16AEE51AB3}"/>
                </a:ext>
              </a:extLst>
            </p:cNvPr>
            <p:cNvSpPr txBox="1"/>
            <p:nvPr/>
          </p:nvSpPr>
          <p:spPr>
            <a:xfrm>
              <a:off x="5113871" y="2497975"/>
              <a:ext cx="661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618B2-5C32-4425-82E9-737DE6ECAEAB}"/>
                </a:ext>
              </a:extLst>
            </p:cNvPr>
            <p:cNvSpPr txBox="1"/>
            <p:nvPr/>
          </p:nvSpPr>
          <p:spPr>
            <a:xfrm>
              <a:off x="4820947" y="277163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Swift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6A5FAF-597D-44F8-8CB1-5B8C78FD1E8C}"/>
              </a:ext>
            </a:extLst>
          </p:cNvPr>
          <p:cNvGrpSpPr/>
          <p:nvPr/>
        </p:nvGrpSpPr>
        <p:grpSpPr>
          <a:xfrm>
            <a:off x="3140108" y="407425"/>
            <a:ext cx="1560066" cy="1598040"/>
            <a:chOff x="4331944" y="3031289"/>
            <a:chExt cx="1560066" cy="15980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8D531-8CDB-4A7E-B79A-237E107B197D}"/>
                </a:ext>
              </a:extLst>
            </p:cNvPr>
            <p:cNvSpPr txBox="1"/>
            <p:nvPr/>
          </p:nvSpPr>
          <p:spPr>
            <a:xfrm>
              <a:off x="4635811" y="3429000"/>
              <a:ext cx="12195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Quiz</a:t>
              </a:r>
            </a:p>
            <a:p>
              <a:endParaRPr lang="en-US" altLang="ko-KR" sz="36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92F723D-15AF-431B-A6D7-8E43DF1F6D60}"/>
                </a:ext>
              </a:extLst>
            </p:cNvPr>
            <p:cNvGrpSpPr/>
            <p:nvPr/>
          </p:nvGrpSpPr>
          <p:grpSpPr>
            <a:xfrm>
              <a:off x="4331944" y="3031289"/>
              <a:ext cx="1560066" cy="1285401"/>
              <a:chOff x="4331944" y="3031289"/>
              <a:chExt cx="1560066" cy="12854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F8939-B5B8-499F-8133-5BBBF0C4CC67}"/>
                  </a:ext>
                </a:extLst>
              </p:cNvPr>
              <p:cNvSpPr txBox="1"/>
              <p:nvPr/>
            </p:nvSpPr>
            <p:spPr>
              <a:xfrm rot="825949">
                <a:off x="5056661" y="3239472"/>
                <a:ext cx="83534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rgbClr val="FF7C8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</a:p>
              <a:p>
                <a:endParaRPr lang="en-US" altLang="ko-KR" sz="32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9C4A6-7ADD-4031-A345-AD513FB99157}"/>
                  </a:ext>
                </a:extLst>
              </p:cNvPr>
              <p:cNvSpPr txBox="1"/>
              <p:nvPr/>
            </p:nvSpPr>
            <p:spPr>
              <a:xfrm>
                <a:off x="4331944" y="3129714"/>
                <a:ext cx="102110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Leve</a:t>
                </a:r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6014C6-8B36-4A10-A5C4-8D77FE88CAD6}"/>
                  </a:ext>
                </a:extLst>
              </p:cNvPr>
              <p:cNvSpPr txBox="1"/>
              <p:nvPr/>
            </p:nvSpPr>
            <p:spPr>
              <a:xfrm>
                <a:off x="5039539" y="3031289"/>
                <a:ext cx="31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AFB99F-7BD1-45E7-AD73-C734F96186F1}"/>
              </a:ext>
            </a:extLst>
          </p:cNvPr>
          <p:cNvSpPr txBox="1"/>
          <p:nvPr/>
        </p:nvSpPr>
        <p:spPr>
          <a:xfrm>
            <a:off x="1103997" y="2518881"/>
            <a:ext cx="11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&gt;_</a:t>
            </a:r>
            <a:endParaRPr lang="ko-KR" altLang="en-US" sz="1050" dirty="0">
              <a:solidFill>
                <a:srgbClr val="1F646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152CEA2-655F-4E4B-8D52-4F44335DE3DE}"/>
              </a:ext>
            </a:extLst>
          </p:cNvPr>
          <p:cNvSpPr/>
          <p:nvPr/>
        </p:nvSpPr>
        <p:spPr>
          <a:xfrm>
            <a:off x="1249369" y="2977802"/>
            <a:ext cx="77781" cy="71558"/>
          </a:xfrm>
          <a:prstGeom prst="ellipse">
            <a:avLst/>
          </a:prstGeom>
          <a:solidFill>
            <a:schemeClr val="bg1"/>
          </a:solidFill>
          <a:ln>
            <a:solidFill>
              <a:srgbClr val="88D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6611DFD-C6E4-4165-AD39-E1150D076194}"/>
              </a:ext>
            </a:extLst>
          </p:cNvPr>
          <p:cNvSpPr/>
          <p:nvPr/>
        </p:nvSpPr>
        <p:spPr>
          <a:xfrm>
            <a:off x="1396470" y="2977405"/>
            <a:ext cx="77781" cy="71558"/>
          </a:xfrm>
          <a:prstGeom prst="ellipse">
            <a:avLst/>
          </a:prstGeom>
          <a:solidFill>
            <a:schemeClr val="bg1"/>
          </a:solidFill>
          <a:ln>
            <a:solidFill>
              <a:srgbClr val="88D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0878E1A-5654-4644-A945-90DC05F587E7}"/>
              </a:ext>
            </a:extLst>
          </p:cNvPr>
          <p:cNvSpPr/>
          <p:nvPr/>
        </p:nvSpPr>
        <p:spPr>
          <a:xfrm>
            <a:off x="1543571" y="2983778"/>
            <a:ext cx="77781" cy="71558"/>
          </a:xfrm>
          <a:prstGeom prst="ellipse">
            <a:avLst/>
          </a:prstGeom>
          <a:solidFill>
            <a:schemeClr val="bg1"/>
          </a:solidFill>
          <a:ln>
            <a:solidFill>
              <a:srgbClr val="88D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466C381-30F8-4FBE-B7C6-9E5999F1B952}"/>
              </a:ext>
            </a:extLst>
          </p:cNvPr>
          <p:cNvGrpSpPr/>
          <p:nvPr/>
        </p:nvGrpSpPr>
        <p:grpSpPr>
          <a:xfrm>
            <a:off x="3847703" y="2096195"/>
            <a:ext cx="3312590" cy="3704870"/>
            <a:chOff x="4324629" y="2096089"/>
            <a:chExt cx="3312590" cy="370487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BFACEC-1C09-47FE-B852-BD82A11254B9}"/>
                </a:ext>
              </a:extLst>
            </p:cNvPr>
            <p:cNvSpPr/>
            <p:nvPr/>
          </p:nvSpPr>
          <p:spPr>
            <a:xfrm>
              <a:off x="4324629" y="2096089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1F6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658E7FE-16DE-4603-BB9A-979E80010326}"/>
                </a:ext>
              </a:extLst>
            </p:cNvPr>
            <p:cNvSpPr/>
            <p:nvPr/>
          </p:nvSpPr>
          <p:spPr>
            <a:xfrm>
              <a:off x="6563003" y="3121178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8D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6DC2DF-16A8-4139-A573-808C256581B1}"/>
                </a:ext>
              </a:extLst>
            </p:cNvPr>
            <p:cNvSpPr/>
            <p:nvPr/>
          </p:nvSpPr>
          <p:spPr>
            <a:xfrm>
              <a:off x="6393868" y="3137148"/>
              <a:ext cx="53813" cy="49509"/>
            </a:xfrm>
            <a:prstGeom prst="ellipse">
              <a:avLst/>
            </a:prstGeom>
            <a:solidFill>
              <a:srgbClr val="88D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더하기 기호 27">
              <a:extLst>
                <a:ext uri="{FF2B5EF4-FFF2-40B4-BE49-F238E27FC236}">
                  <a16:creationId xmlns:a16="http://schemas.microsoft.com/office/drawing/2014/main" id="{48AD55EE-A2A0-4449-A591-FAFC17BFDC39}"/>
                </a:ext>
              </a:extLst>
            </p:cNvPr>
            <p:cNvSpPr/>
            <p:nvPr/>
          </p:nvSpPr>
          <p:spPr>
            <a:xfrm>
              <a:off x="6746553" y="3322568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AFE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D071B17-DD39-45FB-AE63-ECEB7B4EFB77}"/>
                </a:ext>
              </a:extLst>
            </p:cNvPr>
            <p:cNvSpPr/>
            <p:nvPr/>
          </p:nvSpPr>
          <p:spPr>
            <a:xfrm>
              <a:off x="4936201" y="3457975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8D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85427B4-99A1-4E7F-AF95-0BE7C7DFAF83}"/>
                </a:ext>
              </a:extLst>
            </p:cNvPr>
            <p:cNvSpPr/>
            <p:nvPr/>
          </p:nvSpPr>
          <p:spPr>
            <a:xfrm>
              <a:off x="5119750" y="3390011"/>
              <a:ext cx="53813" cy="49509"/>
            </a:xfrm>
            <a:prstGeom prst="ellipse">
              <a:avLst/>
            </a:prstGeom>
            <a:solidFill>
              <a:srgbClr val="88D4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더하기 기호 30">
              <a:extLst>
                <a:ext uri="{FF2B5EF4-FFF2-40B4-BE49-F238E27FC236}">
                  <a16:creationId xmlns:a16="http://schemas.microsoft.com/office/drawing/2014/main" id="{94DB454B-F3B7-4549-ABDA-71A39B0158FF}"/>
                </a:ext>
              </a:extLst>
            </p:cNvPr>
            <p:cNvSpPr/>
            <p:nvPr/>
          </p:nvSpPr>
          <p:spPr>
            <a:xfrm>
              <a:off x="4989449" y="358307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3A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더하기 기호 31">
              <a:extLst>
                <a:ext uri="{FF2B5EF4-FFF2-40B4-BE49-F238E27FC236}">
                  <a16:creationId xmlns:a16="http://schemas.microsoft.com/office/drawing/2014/main" id="{4A2EA841-106E-45E1-BCD9-4F28D7E5BA72}"/>
                </a:ext>
              </a:extLst>
            </p:cNvPr>
            <p:cNvSpPr/>
            <p:nvPr/>
          </p:nvSpPr>
          <p:spPr>
            <a:xfrm>
              <a:off x="6746553" y="4272218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3AB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12개 34">
              <a:extLst>
                <a:ext uri="{FF2B5EF4-FFF2-40B4-BE49-F238E27FC236}">
                  <a16:creationId xmlns:a16="http://schemas.microsoft.com/office/drawing/2014/main" id="{F551170F-C634-4E67-9844-DBC201934972}"/>
                </a:ext>
              </a:extLst>
            </p:cNvPr>
            <p:cNvSpPr/>
            <p:nvPr/>
          </p:nvSpPr>
          <p:spPr>
            <a:xfrm>
              <a:off x="5700859" y="3055335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88D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12개 35">
              <a:extLst>
                <a:ext uri="{FF2B5EF4-FFF2-40B4-BE49-F238E27FC236}">
                  <a16:creationId xmlns:a16="http://schemas.microsoft.com/office/drawing/2014/main" id="{C886320E-4E06-4A01-BD47-DF2EFDDD0C05}"/>
                </a:ext>
              </a:extLst>
            </p:cNvPr>
            <p:cNvSpPr/>
            <p:nvPr/>
          </p:nvSpPr>
          <p:spPr>
            <a:xfrm>
              <a:off x="6872811" y="4169422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88D4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F0CD46-9E40-4747-BCF8-DEAEE72F20ED}"/>
                </a:ext>
              </a:extLst>
            </p:cNvPr>
            <p:cNvSpPr/>
            <p:nvPr/>
          </p:nvSpPr>
          <p:spPr>
            <a:xfrm>
              <a:off x="4883621" y="4972883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88D4DC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16C98B-A5E3-43C2-9234-34DEB8882793}"/>
                </a:ext>
              </a:extLst>
            </p:cNvPr>
            <p:cNvSpPr txBox="1"/>
            <p:nvPr/>
          </p:nvSpPr>
          <p:spPr>
            <a:xfrm>
              <a:off x="5493077" y="2293453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1F646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test</a:t>
              </a:r>
              <a:endParaRPr lang="ko-KR" altLang="en-US" sz="2400" dirty="0">
                <a:solidFill>
                  <a:srgbClr val="1F6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E5CE65F-6460-4C34-A252-F9493264AD03}"/>
                </a:ext>
              </a:extLst>
            </p:cNvPr>
            <p:cNvGrpSpPr/>
            <p:nvPr/>
          </p:nvGrpSpPr>
          <p:grpSpPr>
            <a:xfrm>
              <a:off x="5278491" y="3281285"/>
              <a:ext cx="1412994" cy="1404000"/>
              <a:chOff x="2254844" y="3414766"/>
              <a:chExt cx="1412994" cy="14040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8144BB3-9BE0-41C1-A75D-26A17D8BD5D7}"/>
                  </a:ext>
                </a:extLst>
              </p:cNvPr>
              <p:cNvSpPr/>
              <p:nvPr/>
            </p:nvSpPr>
            <p:spPr>
              <a:xfrm>
                <a:off x="2254844" y="3414766"/>
                <a:ext cx="1412994" cy="1404000"/>
              </a:xfrm>
              <a:prstGeom prst="ellipse">
                <a:avLst/>
              </a:prstGeom>
              <a:noFill/>
              <a:ln w="41275">
                <a:solidFill>
                  <a:srgbClr val="4B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1A2433A1-BE72-444C-9CD8-449F30C4292B}"/>
                  </a:ext>
                </a:extLst>
              </p:cNvPr>
              <p:cNvGrpSpPr/>
              <p:nvPr/>
            </p:nvGrpSpPr>
            <p:grpSpPr>
              <a:xfrm>
                <a:off x="2498277" y="3675273"/>
                <a:ext cx="918000" cy="934876"/>
                <a:chOff x="2970158" y="4220083"/>
                <a:chExt cx="918000" cy="934876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875B4837-79CE-4032-9007-0AE737E9F676}"/>
                    </a:ext>
                  </a:extLst>
                </p:cNvPr>
                <p:cNvGrpSpPr/>
                <p:nvPr/>
              </p:nvGrpSpPr>
              <p:grpSpPr>
                <a:xfrm>
                  <a:off x="2978052" y="4220083"/>
                  <a:ext cx="902212" cy="934876"/>
                  <a:chOff x="2130548" y="3387157"/>
                  <a:chExt cx="1811542" cy="1877127"/>
                </a:xfrm>
              </p:grpSpPr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5708832-6DC9-4279-B73A-17D68EC60D9F}"/>
                      </a:ext>
                    </a:extLst>
                  </p:cNvPr>
                  <p:cNvSpPr/>
                  <p:nvPr/>
                </p:nvSpPr>
                <p:spPr>
                  <a:xfrm>
                    <a:off x="2130548" y="3387157"/>
                    <a:ext cx="1811542" cy="1877127"/>
                  </a:xfrm>
                  <a:prstGeom prst="roundRect">
                    <a:avLst>
                      <a:gd name="adj" fmla="val 7396"/>
                    </a:avLst>
                  </a:prstGeom>
                  <a:solidFill>
                    <a:srgbClr val="37AEBB"/>
                  </a:solidFill>
                  <a:ln>
                    <a:solidFill>
                      <a:srgbClr val="1F646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FFCAF9DB-AE7A-4D4B-94EC-109E5DB136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548" y="3739861"/>
                    <a:ext cx="1811542" cy="0"/>
                  </a:xfrm>
                  <a:prstGeom prst="line">
                    <a:avLst/>
                  </a:prstGeom>
                  <a:ln>
                    <a:solidFill>
                      <a:srgbClr val="1F646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872D812C-4643-4416-BD49-12AE8A38B2BA}"/>
                      </a:ext>
                    </a:extLst>
                  </p:cNvPr>
                  <p:cNvSpPr/>
                  <p:nvPr/>
                </p:nvSpPr>
                <p:spPr>
                  <a:xfrm>
                    <a:off x="2130548" y="3739861"/>
                    <a:ext cx="1811542" cy="15236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1F646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5AC7A8E2-63B0-448B-9D80-3159D902F0B2}"/>
                      </a:ext>
                    </a:extLst>
                  </p:cNvPr>
                  <p:cNvGrpSpPr/>
                  <p:nvPr/>
                </p:nvGrpSpPr>
                <p:grpSpPr>
                  <a:xfrm>
                    <a:off x="2250189" y="3495675"/>
                    <a:ext cx="232421" cy="162462"/>
                    <a:chOff x="2263754" y="2695575"/>
                    <a:chExt cx="412498" cy="288335"/>
                  </a:xfrm>
                </p:grpSpPr>
                <p:cxnSp>
                  <p:nvCxnSpPr>
                    <p:cNvPr id="55" name="직선 연결선 54">
                      <a:extLst>
                        <a:ext uri="{FF2B5EF4-FFF2-40B4-BE49-F238E27FC236}">
                          <a16:creationId xmlns:a16="http://schemas.microsoft.com/office/drawing/2014/main" id="{3466E302-61C9-4A76-A6F8-C3F11B4607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6028" y="2695575"/>
                      <a:ext cx="145524" cy="145524"/>
                    </a:xfrm>
                    <a:prstGeom prst="line">
                      <a:avLst/>
                    </a:prstGeom>
                    <a:ln w="22225" cap="rnd">
                      <a:solidFill>
                        <a:srgbClr val="1F646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직선 연결선 55">
                      <a:extLst>
                        <a:ext uri="{FF2B5EF4-FFF2-40B4-BE49-F238E27FC236}">
                          <a16:creationId xmlns:a16="http://schemas.microsoft.com/office/drawing/2014/main" id="{633DF1EB-444F-405D-B47B-60AB8981C0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63754" y="2850298"/>
                      <a:ext cx="147798" cy="121182"/>
                    </a:xfrm>
                    <a:prstGeom prst="line">
                      <a:avLst/>
                    </a:prstGeom>
                    <a:ln w="22225" cap="rnd">
                      <a:solidFill>
                        <a:srgbClr val="1F646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직선 연결선 59">
                      <a:extLst>
                        <a:ext uri="{FF2B5EF4-FFF2-40B4-BE49-F238E27FC236}">
                          <a16:creationId xmlns:a16="http://schemas.microsoft.com/office/drawing/2014/main" id="{F861C017-82C4-4A20-891D-72E0A3055F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552" y="2983910"/>
                      <a:ext cx="264700" cy="0"/>
                    </a:xfrm>
                    <a:prstGeom prst="line">
                      <a:avLst/>
                    </a:prstGeom>
                    <a:ln w="22225" cap="rnd">
                      <a:solidFill>
                        <a:srgbClr val="1F646B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E0E277B6-A555-4D51-AB8E-1D67AC80C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0158" y="5154570"/>
                  <a:ext cx="918000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61860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</Words>
  <Application>Microsoft Office PowerPoint</Application>
  <PresentationFormat>와이드스크린</PresentationFormat>
  <Paragraphs>16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</cp:revision>
  <dcterms:created xsi:type="dcterms:W3CDTF">2018-11-29T12:38:05Z</dcterms:created>
  <dcterms:modified xsi:type="dcterms:W3CDTF">2018-11-29T17:46:56Z</dcterms:modified>
</cp:coreProperties>
</file>