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4BB"/>
    <a:srgbClr val="667AF4"/>
    <a:srgbClr val="33CCFF"/>
    <a:srgbClr val="FF572F"/>
    <a:srgbClr val="E48800"/>
    <a:srgbClr val="B6C8E8"/>
    <a:srgbClr val="9900CC"/>
    <a:srgbClr val="FFFFFF"/>
    <a:srgbClr val="AD5BFF"/>
    <a:srgbClr val="BC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A2DC0-5071-4406-8D8A-D9BDC923D97A}" v="412" dt="2018-12-03T14:03:4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ceb7f861bde8184c" providerId="LiveId" clId="{9AAA2DC0-5071-4406-8D8A-D9BDC923D97A}"/>
    <pc:docChg chg="custSel addSld modSld">
      <pc:chgData name="박 성훈" userId="ceb7f861bde8184c" providerId="LiveId" clId="{9AAA2DC0-5071-4406-8D8A-D9BDC923D97A}" dt="2018-12-03T14:03:47.878" v="410" actId="20577"/>
      <pc:docMkLst>
        <pc:docMk/>
      </pc:docMkLst>
      <pc:sldChg chg="addSp delSp modSp add">
        <pc:chgData name="박 성훈" userId="ceb7f861bde8184c" providerId="LiveId" clId="{9AAA2DC0-5071-4406-8D8A-D9BDC923D97A}" dt="2018-12-03T14:03:47.878" v="410" actId="20577"/>
        <pc:sldMkLst>
          <pc:docMk/>
          <pc:sldMk cId="3111427934" sldId="257"/>
        </pc:sldMkLst>
        <pc:spChg chg="add del mod">
          <ac:chgData name="박 성훈" userId="ceb7f861bde8184c" providerId="LiveId" clId="{9AAA2DC0-5071-4406-8D8A-D9BDC923D97A}" dt="2018-11-29T12:28:24.153" v="2" actId="478"/>
          <ac:spMkLst>
            <pc:docMk/>
            <pc:sldMk cId="3111427934" sldId="257"/>
            <ac:spMk id="2" creationId="{B81F6CC4-0319-4147-AEDC-7D8D4773980D}"/>
          </ac:spMkLst>
        </pc:spChg>
        <pc:spChg chg="add mod">
          <ac:chgData name="박 성훈" userId="ceb7f861bde8184c" providerId="LiveId" clId="{9AAA2DC0-5071-4406-8D8A-D9BDC923D97A}" dt="2018-12-03T14:03:47.878" v="410" actId="20577"/>
          <ac:spMkLst>
            <pc:docMk/>
            <pc:sldMk cId="3111427934" sldId="257"/>
            <ac:spMk id="3" creationId="{3BAB124E-C0A3-4859-810C-278AEDACC929}"/>
          </ac:spMkLst>
        </pc:spChg>
        <pc:spChg chg="add del mod">
          <ac:chgData name="박 성훈" userId="ceb7f861bde8184c" providerId="LiveId" clId="{9AAA2DC0-5071-4406-8D8A-D9BDC923D97A}" dt="2018-11-29T12:28:29.072" v="4" actId="478"/>
          <ac:spMkLst>
            <pc:docMk/>
            <pc:sldMk cId="3111427934" sldId="257"/>
            <ac:spMk id="3" creationId="{F3F0AFAD-FAB0-4F85-B5AC-57EEB9909A70}"/>
          </ac:spMkLst>
        </pc:spChg>
        <pc:spChg chg="add mod">
          <ac:chgData name="박 성훈" userId="ceb7f861bde8184c" providerId="LiveId" clId="{9AAA2DC0-5071-4406-8D8A-D9BDC923D97A}" dt="2018-11-29T12:34:17.782" v="246" actId="14100"/>
          <ac:spMkLst>
            <pc:docMk/>
            <pc:sldMk cId="3111427934" sldId="257"/>
            <ac:spMk id="4" creationId="{21FE5E99-3211-484F-8FAE-407CC07247F4}"/>
          </ac:spMkLst>
        </pc:spChg>
        <pc:spChg chg="add del mod">
          <ac:chgData name="박 성훈" userId="ceb7f861bde8184c" providerId="LiveId" clId="{9AAA2DC0-5071-4406-8D8A-D9BDC923D97A}" dt="2018-11-29T12:33:37.083" v="185" actId="478"/>
          <ac:spMkLst>
            <pc:docMk/>
            <pc:sldMk cId="3111427934" sldId="257"/>
            <ac:spMk id="5" creationId="{6F4F95FE-7D84-4CCD-A382-07817CDC03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3D30-E9AB-4A67-83B2-ED11B1002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E2051-4A86-415A-8CB7-0C8F84321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35400-0A7D-417E-AA10-D5E2FE6D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8E3E1-EEA9-4234-AED9-1117C95B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BAA1B-9253-4693-BE92-41DE7739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06-B368-4112-903E-4FC4DF8F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CA45B-A4B4-4EC6-92A4-DBCFE7F79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389B-F549-4D2D-8DBD-2F4DC0DE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B868D-BD3B-49F2-A468-8335425C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C5012-1774-4FF1-B40C-53CCAB91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4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BC5E2-FA90-4503-B07B-B57F63C26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80AC8D-1568-4824-9866-68AACA93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34180-0598-48FC-8A42-2E854020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30228-DDC9-4352-94AD-74D7A3FC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42951-DCCE-4843-9716-F0E7AE9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0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80295-54F0-4A49-9FD1-79D743AA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E1CA4-F0DF-414F-B60D-D70C1DC9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0126B-5627-4B75-9E41-DA349B49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E5DB3-5F49-49FD-B41F-EA0FE4D4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BE0DD-2854-4122-9CA3-2C67677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CA4D-A6B1-4734-BFDA-D4A67A3F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8A1F9-6BF4-4832-B2BF-969BA65C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A8F32-E5FB-4E2B-9BAE-C62E595C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0A8BD-A1B4-4F2D-86DF-26DE1388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5607F-3D02-4C36-B4C5-18B71D6A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5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84CD0-1F82-42B0-B1E5-F39EBFB0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22B35-499B-48A3-8435-4FC816FFC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06032-4D4C-466D-B6CF-C85A2356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6F5FE-0714-4817-B3E5-2F02FB4E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86997-DED2-434B-B867-85913866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38E34-6D52-4896-B421-5BBD1EC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D6341-74BD-49D2-BFA1-BE3E7F65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7F574-FEB7-4EF0-BB18-9F050CE2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95883-1B64-4942-85BB-B2F1254C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2635D-ED87-431A-A0B9-98073E26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3498D0-4F59-41DF-A7C6-47DE3E62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86182-E308-4E8B-9AB6-0F53754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542EF-05AB-49A0-A5FE-F6FE6C8C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B8642-7282-453B-BBEF-A71E8D4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34C45-85D0-41D4-B5EE-273D9C0E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AC1875-B0C6-4D5B-A24B-B721FF34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ADE8C3-34AB-440D-8BE6-9A2F163F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E0864-E975-4076-968A-1598AB06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D859CD-E855-4148-9D7A-D603CED6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B31A60-DD97-4632-ABA6-0E1B8D88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C6DF0-7B50-4F38-98EC-8088F885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8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5B960-B574-4F9F-AFD0-ECF6B343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B109B-E984-40EC-A566-5B51F3761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C034A-37F3-4F40-A68B-15345602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AB271-15AF-415D-9D19-AF74EE78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96A34-DF54-442C-896C-B3B965F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63030-0913-4192-A43F-2EABD77C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04E0E-E5F0-401F-B5B5-59C75BED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6141BB-1EAC-4839-922F-BB0703EB5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CE544-B304-4DCD-B205-ADB79335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AE596-F87B-4A60-9E4E-87C60419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D8130-5653-4020-8206-F3D56346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2AB-9647-49B7-9C96-3190C291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B2104F-799D-4E11-ABDD-8C41CEE9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57FAC-DE01-48E6-A344-5C01E2CF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4446-16ED-4ACE-A8F4-B8E7D571E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421B-D5FF-40E8-BBB2-A82702EFA2C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FC0D-5A65-4F6D-AA51-4813A53F6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3CCBA-7DB4-49F1-8394-DEB26265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9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C0F31-67DB-4AB3-86C4-E0AE4B3295F9}"/>
              </a:ext>
            </a:extLst>
          </p:cNvPr>
          <p:cNvSpPr/>
          <p:nvPr/>
        </p:nvSpPr>
        <p:spPr>
          <a:xfrm>
            <a:off x="2231472" y="872455"/>
            <a:ext cx="3154260" cy="897622"/>
          </a:xfrm>
          <a:prstGeom prst="roundRect">
            <a:avLst/>
          </a:prstGeom>
          <a:noFill/>
          <a:ln w="76200">
            <a:solidFill>
              <a:srgbClr val="155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4800" b="1" dirty="0">
                <a:solidFill>
                  <a:srgbClr val="1554B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Study</a:t>
            </a:r>
            <a:endParaRPr lang="ko-KR" altLang="en-US" sz="4800" b="1" dirty="0">
              <a:solidFill>
                <a:srgbClr val="1554B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6712866-60DD-40AE-9FC8-59F36C5285D4}"/>
              </a:ext>
            </a:extLst>
          </p:cNvPr>
          <p:cNvSpPr/>
          <p:nvPr/>
        </p:nvSpPr>
        <p:spPr>
          <a:xfrm>
            <a:off x="2357306" y="2432807"/>
            <a:ext cx="2600588" cy="838899"/>
          </a:xfrm>
          <a:prstGeom prst="flowChartAlternateProcess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Start Lesson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D87345AA-82BB-4D3D-B00F-ECC899CDF28D}"/>
              </a:ext>
            </a:extLst>
          </p:cNvPr>
          <p:cNvSpPr/>
          <p:nvPr/>
        </p:nvSpPr>
        <p:spPr>
          <a:xfrm>
            <a:off x="5429076" y="2432807"/>
            <a:ext cx="2600588" cy="838899"/>
          </a:xfrm>
          <a:prstGeom prst="flowChartAlternateProcess">
            <a:avLst/>
          </a:prstGeom>
          <a:solidFill>
            <a:srgbClr val="A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Start Lesson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FC3D5E7-18D7-44F2-BCAB-673EB4D97F93}"/>
              </a:ext>
            </a:extLst>
          </p:cNvPr>
          <p:cNvSpPr/>
          <p:nvPr/>
        </p:nvSpPr>
        <p:spPr>
          <a:xfrm>
            <a:off x="9297799" y="872455"/>
            <a:ext cx="536895" cy="3615655"/>
          </a:xfrm>
          <a:prstGeom prst="roundRect">
            <a:avLst>
              <a:gd name="adj" fmla="val 50000"/>
            </a:avLst>
          </a:prstGeom>
          <a:solidFill>
            <a:srgbClr val="B6C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BDEE28-78C0-4C0D-A9AC-5B36C9DCE5E7}"/>
              </a:ext>
            </a:extLst>
          </p:cNvPr>
          <p:cNvCxnSpPr/>
          <p:nvPr/>
        </p:nvCxnSpPr>
        <p:spPr>
          <a:xfrm>
            <a:off x="2231472" y="4278385"/>
            <a:ext cx="4379053" cy="0"/>
          </a:xfrm>
          <a:prstGeom prst="line">
            <a:avLst/>
          </a:prstGeom>
          <a:ln w="92075">
            <a:solidFill>
              <a:srgbClr val="B6C8E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613BE1E-494C-419E-81E2-7B5F6F6C51A1}"/>
              </a:ext>
            </a:extLst>
          </p:cNvPr>
          <p:cNvSpPr/>
          <p:nvPr/>
        </p:nvSpPr>
        <p:spPr>
          <a:xfrm>
            <a:off x="5569590" y="872455"/>
            <a:ext cx="3154260" cy="897622"/>
          </a:xfrm>
          <a:prstGeom prst="roundRect">
            <a:avLst/>
          </a:prstGeom>
          <a:noFill/>
          <a:ln w="76200">
            <a:solidFill>
              <a:srgbClr val="FF57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FF57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Quiz</a:t>
            </a:r>
            <a:endParaRPr lang="ko-KR" altLang="en-US" sz="5400" b="1" dirty="0">
              <a:solidFill>
                <a:srgbClr val="FF57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FF714E60-19DA-4BC0-8096-4961A5829D47}"/>
              </a:ext>
            </a:extLst>
          </p:cNvPr>
          <p:cNvSpPr/>
          <p:nvPr/>
        </p:nvSpPr>
        <p:spPr>
          <a:xfrm>
            <a:off x="2357306" y="4865615"/>
            <a:ext cx="2600588" cy="838899"/>
          </a:xfrm>
          <a:prstGeom prst="flowChartAlternateProcess">
            <a:avLst/>
          </a:prstGeom>
          <a:solidFill>
            <a:srgbClr val="667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Start Lesson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FE5E99-3211-484F-8FAE-407CC07247F4}"/>
              </a:ext>
            </a:extLst>
          </p:cNvPr>
          <p:cNvSpPr/>
          <p:nvPr/>
        </p:nvSpPr>
        <p:spPr>
          <a:xfrm>
            <a:off x="573875" y="509374"/>
            <a:ext cx="3904819" cy="1348654"/>
          </a:xfrm>
          <a:prstGeom prst="roundRect">
            <a:avLst>
              <a:gd name="adj" fmla="val 50000"/>
            </a:avLst>
          </a:prstGeom>
          <a:solidFill>
            <a:srgbClr val="FFC000">
              <a:alpha val="86000"/>
            </a:srgbClr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Sign up for free!</a:t>
            </a:r>
            <a:endParaRPr lang="ko-KR" altLang="en-US" sz="2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BAB124E-C0A3-4859-810C-278AEDACC929}"/>
              </a:ext>
            </a:extLst>
          </p:cNvPr>
          <p:cNvSpPr/>
          <p:nvPr/>
        </p:nvSpPr>
        <p:spPr>
          <a:xfrm>
            <a:off x="573875" y="2165259"/>
            <a:ext cx="3904819" cy="1348654"/>
          </a:xfrm>
          <a:prstGeom prst="roundRect">
            <a:avLst>
              <a:gd name="adj" fmla="val 50000"/>
            </a:avLst>
          </a:prstGeom>
          <a:solidFill>
            <a:srgbClr val="33CCFF">
              <a:alpha val="85882"/>
            </a:srgbClr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함초롬돋움" panose="020B0604000101010101" pitchFamily="50" charset="-127"/>
              </a:rPr>
              <a:t>언어 페이지</a:t>
            </a:r>
          </a:p>
        </p:txBody>
      </p:sp>
    </p:spTree>
    <p:extLst>
      <p:ext uri="{BB962C8B-B14F-4D97-AF65-F5344CB8AC3E}">
        <p14:creationId xmlns:p14="http://schemas.microsoft.com/office/powerpoint/2010/main" val="311142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주아</vt:lpstr>
      <vt:lpstr>함초롬돋움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김종학</dc:creator>
  <cp:lastModifiedBy>김종학</cp:lastModifiedBy>
  <cp:revision>12</cp:revision>
  <dcterms:created xsi:type="dcterms:W3CDTF">2018-11-29T07:33:00Z</dcterms:created>
  <dcterms:modified xsi:type="dcterms:W3CDTF">2018-12-04T07:37:32Z</dcterms:modified>
</cp:coreProperties>
</file>