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CEFA"/>
    <a:srgbClr val="1FA0F8"/>
    <a:srgbClr val="A2D7FC"/>
    <a:srgbClr val="0695F7"/>
    <a:srgbClr val="AECCFA"/>
    <a:srgbClr val="3B83DA"/>
    <a:srgbClr val="38ABF9"/>
    <a:srgbClr val="129BF8"/>
    <a:srgbClr val="5291DF"/>
    <a:srgbClr val="83B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F4D961-35C2-4468-87DC-0168A54CF785}" v="2427" dt="2018-11-29T19:34:44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88" autoAdjust="0"/>
  </p:normalViewPr>
  <p:slideViewPr>
    <p:cSldViewPr snapToGrid="0">
      <p:cViewPr>
        <p:scale>
          <a:sx n="75" d="100"/>
          <a:sy n="75" d="100"/>
        </p:scale>
        <p:origin x="117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성훈" userId="ceb7f861bde8184c" providerId="LiveId" clId="{2FF4D961-35C2-4468-87DC-0168A54CF785}"/>
    <pc:docChg chg="undo custSel addSld delSld modSld">
      <pc:chgData name="박 성훈" userId="ceb7f861bde8184c" providerId="LiveId" clId="{2FF4D961-35C2-4468-87DC-0168A54CF785}" dt="2018-11-29T19:34:44.336" v="2383" actId="1076"/>
      <pc:docMkLst>
        <pc:docMk/>
      </pc:docMkLst>
      <pc:sldChg chg="addSp delSp modSp">
        <pc:chgData name="박 성훈" userId="ceb7f861bde8184c" providerId="LiveId" clId="{2FF4D961-35C2-4468-87DC-0168A54CF785}" dt="2018-11-29T14:05:41.035" v="700" actId="164"/>
        <pc:sldMkLst>
          <pc:docMk/>
          <pc:sldMk cId="1771843268" sldId="256"/>
        </pc:sldMkLst>
        <pc:spChg chg="del">
          <ac:chgData name="박 성훈" userId="ceb7f861bde8184c" providerId="LiveId" clId="{2FF4D961-35C2-4468-87DC-0168A54CF785}" dt="2018-11-29T12:38:26.890" v="0" actId="478"/>
          <ac:spMkLst>
            <pc:docMk/>
            <pc:sldMk cId="1771843268" sldId="256"/>
            <ac:spMk id="2" creationId="{E08BA6CF-3B97-4243-ACFA-9E96D2A61FDA}"/>
          </ac:spMkLst>
        </pc:spChg>
        <pc:spChg chg="del">
          <ac:chgData name="박 성훈" userId="ceb7f861bde8184c" providerId="LiveId" clId="{2FF4D961-35C2-4468-87DC-0168A54CF785}" dt="2018-11-29T12:38:26.890" v="0" actId="478"/>
          <ac:spMkLst>
            <pc:docMk/>
            <pc:sldMk cId="1771843268" sldId="256"/>
            <ac:spMk id="3" creationId="{C1460C22-B6DD-462B-B2E3-018D25795372}"/>
          </ac:spMkLst>
        </pc:spChg>
        <pc:spChg chg="add mod">
          <ac:chgData name="박 성훈" userId="ceb7f861bde8184c" providerId="LiveId" clId="{2FF4D961-35C2-4468-87DC-0168A54CF785}" dt="2018-11-29T14:05:41.035" v="700" actId="164"/>
          <ac:spMkLst>
            <pc:docMk/>
            <pc:sldMk cId="1771843268" sldId="256"/>
            <ac:spMk id="4" creationId="{683F0268-885F-4693-AD62-5C5B0EBCA37B}"/>
          </ac:spMkLst>
        </pc:spChg>
        <pc:spChg chg="add mod ord">
          <ac:chgData name="박 성훈" userId="ceb7f861bde8184c" providerId="LiveId" clId="{2FF4D961-35C2-4468-87DC-0168A54CF785}" dt="2018-11-29T12:47:36.741" v="16" actId="207"/>
          <ac:spMkLst>
            <pc:docMk/>
            <pc:sldMk cId="1771843268" sldId="256"/>
            <ac:spMk id="5" creationId="{4ED7E969-6DB9-4FAF-8347-614F8F3231DB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6" creationId="{D1132028-3974-4304-B14A-573652359CD8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9" creationId="{6EA7AC77-FFBA-41BE-8117-A7CE6975EF72}"/>
          </ac:spMkLst>
        </pc:spChg>
        <pc:spChg chg="add del mod">
          <ac:chgData name="박 성훈" userId="ceb7f861bde8184c" providerId="LiveId" clId="{2FF4D961-35C2-4468-87DC-0168A54CF785}" dt="2018-11-29T13:05:48.455" v="172" actId="478"/>
          <ac:spMkLst>
            <pc:docMk/>
            <pc:sldMk cId="1771843268" sldId="256"/>
            <ac:spMk id="10" creationId="{F6A0DE85-A517-4163-AE32-9E8B9146B00A}"/>
          </ac:spMkLst>
        </pc:spChg>
        <pc:spChg chg="add del mod">
          <ac:chgData name="박 성훈" userId="ceb7f861bde8184c" providerId="LiveId" clId="{2FF4D961-35C2-4468-87DC-0168A54CF785}" dt="2018-11-29T13:05:48.455" v="172" actId="478"/>
          <ac:spMkLst>
            <pc:docMk/>
            <pc:sldMk cId="1771843268" sldId="256"/>
            <ac:spMk id="11" creationId="{24DD68D2-E7C5-469C-8955-C6B28C7782A8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" creationId="{64AC0683-F271-41E6-A92C-BD0ED65CA90F}"/>
          </ac:spMkLst>
        </pc:spChg>
        <pc:spChg chg="add del mod">
          <ac:chgData name="박 성훈" userId="ceb7f861bde8184c" providerId="LiveId" clId="{2FF4D961-35C2-4468-87DC-0168A54CF785}" dt="2018-11-29T13:04:46.580" v="162" actId="478"/>
          <ac:spMkLst>
            <pc:docMk/>
            <pc:sldMk cId="1771843268" sldId="256"/>
            <ac:spMk id="13" creationId="{2105752E-840F-458D-9654-5CB9D8B32E89}"/>
          </ac:spMkLst>
        </pc:spChg>
        <pc:spChg chg="add mod or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4" creationId="{159A1254-177B-4D48-BE55-A9396B95C214}"/>
          </ac:spMkLst>
        </pc:spChg>
        <pc:spChg chg="add del mod">
          <ac:chgData name="박 성훈" userId="ceb7f861bde8184c" providerId="LiveId" clId="{2FF4D961-35C2-4468-87DC-0168A54CF785}" dt="2018-11-29T13:01:29.011" v="102" actId="478"/>
          <ac:spMkLst>
            <pc:docMk/>
            <pc:sldMk cId="1771843268" sldId="256"/>
            <ac:spMk id="15" creationId="{21A3E4A6-1733-4E94-BA81-F0FF1BDF7834}"/>
          </ac:spMkLst>
        </pc:spChg>
        <pc:spChg chg="add del mod">
          <ac:chgData name="박 성훈" userId="ceb7f861bde8184c" providerId="LiveId" clId="{2FF4D961-35C2-4468-87DC-0168A54CF785}" dt="2018-11-29T13:02:24.954" v="107" actId="478"/>
          <ac:spMkLst>
            <pc:docMk/>
            <pc:sldMk cId="1771843268" sldId="256"/>
            <ac:spMk id="16" creationId="{856A9C83-E8AB-4365-924E-4D99DE4A3BF0}"/>
          </ac:spMkLst>
        </pc:spChg>
        <pc:spChg chg="add mod">
          <ac:chgData name="박 성훈" userId="ceb7f861bde8184c" providerId="LiveId" clId="{2FF4D961-35C2-4468-87DC-0168A54CF785}" dt="2018-11-29T13:39:58.504" v="423" actId="164"/>
          <ac:spMkLst>
            <pc:docMk/>
            <pc:sldMk cId="1771843268" sldId="256"/>
            <ac:spMk id="17" creationId="{4A4DE1F6-2505-4850-9B1A-04D43C065D8E}"/>
          </ac:spMkLst>
        </pc:spChg>
        <pc:spChg chg="add mod">
          <ac:chgData name="박 성훈" userId="ceb7f861bde8184c" providerId="LiveId" clId="{2FF4D961-35C2-4468-87DC-0168A54CF785}" dt="2018-11-29T13:03:53.972" v="144" actId="164"/>
          <ac:spMkLst>
            <pc:docMk/>
            <pc:sldMk cId="1771843268" sldId="256"/>
            <ac:spMk id="18" creationId="{577FD2B3-93E7-4A18-ACB4-DD3683330A3A}"/>
          </ac:spMkLst>
        </pc:spChg>
        <pc:spChg chg="add mod">
          <ac:chgData name="박 성훈" userId="ceb7f861bde8184c" providerId="LiveId" clId="{2FF4D961-35C2-4468-87DC-0168A54CF785}" dt="2018-11-29T13:03:53.972" v="144" actId="164"/>
          <ac:spMkLst>
            <pc:docMk/>
            <pc:sldMk cId="1771843268" sldId="256"/>
            <ac:spMk id="19" creationId="{134E3BFF-FCF4-4200-B1B4-9B36229CFB13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21" creationId="{5739BF95-1760-4C25-96B9-7FEE5C61CD5D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22" creationId="{DCDEEE02-7739-4188-98B8-25E37035054A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23" creationId="{CD4EB877-9904-4E0D-8E93-E8F5F21C94C1}"/>
          </ac:spMkLst>
        </pc:spChg>
        <pc:spChg chg="add mod">
          <ac:chgData name="박 성훈" userId="ceb7f861bde8184c" providerId="LiveId" clId="{2FF4D961-35C2-4468-87DC-0168A54CF785}" dt="2018-11-29T13:09:09.565" v="203" actId="164"/>
          <ac:spMkLst>
            <pc:docMk/>
            <pc:sldMk cId="1771843268" sldId="256"/>
            <ac:spMk id="24" creationId="{B18D9F1E-9BA9-48D2-9CC3-55D1B5172249}"/>
          </ac:spMkLst>
        </pc:spChg>
        <pc:spChg chg="add mod">
          <ac:chgData name="박 성훈" userId="ceb7f861bde8184c" providerId="LiveId" clId="{2FF4D961-35C2-4468-87DC-0168A54CF785}" dt="2018-11-29T13:09:09.565" v="203" actId="164"/>
          <ac:spMkLst>
            <pc:docMk/>
            <pc:sldMk cId="1771843268" sldId="256"/>
            <ac:spMk id="25" creationId="{83FEF683-92B6-4A3C-A52F-8E5EDC4498D9}"/>
          </ac:spMkLst>
        </pc:spChg>
        <pc:spChg chg="add mod">
          <ac:chgData name="박 성훈" userId="ceb7f861bde8184c" providerId="LiveId" clId="{2FF4D961-35C2-4468-87DC-0168A54CF785}" dt="2018-11-29T13:10:39.727" v="225" actId="164"/>
          <ac:spMkLst>
            <pc:docMk/>
            <pc:sldMk cId="1771843268" sldId="256"/>
            <ac:spMk id="27" creationId="{39E9EF53-1FD9-433B-B409-BC58BDC1E720}"/>
          </ac:spMkLst>
        </pc:spChg>
        <pc:spChg chg="add mod">
          <ac:chgData name="박 성훈" userId="ceb7f861bde8184c" providerId="LiveId" clId="{2FF4D961-35C2-4468-87DC-0168A54CF785}" dt="2018-11-29T13:10:39.727" v="225" actId="164"/>
          <ac:spMkLst>
            <pc:docMk/>
            <pc:sldMk cId="1771843268" sldId="256"/>
            <ac:spMk id="28" creationId="{8B32EF29-0209-470F-879F-2FCBB1EFB016}"/>
          </ac:spMkLst>
        </pc:spChg>
        <pc:spChg chg="add del">
          <ac:chgData name="박 성훈" userId="ceb7f861bde8184c" providerId="LiveId" clId="{2FF4D961-35C2-4468-87DC-0168A54CF785}" dt="2018-11-29T13:09:59.009" v="216"/>
          <ac:spMkLst>
            <pc:docMk/>
            <pc:sldMk cId="1771843268" sldId="256"/>
            <ac:spMk id="29" creationId="{638D1613-5D9A-4640-8935-AD83EAF0747A}"/>
          </ac:spMkLst>
        </pc:spChg>
        <pc:spChg chg="add mod">
          <ac:chgData name="박 성훈" userId="ceb7f861bde8184c" providerId="LiveId" clId="{2FF4D961-35C2-4468-87DC-0168A54CF785}" dt="2018-11-29T13:10:39.727" v="225" actId="164"/>
          <ac:spMkLst>
            <pc:docMk/>
            <pc:sldMk cId="1771843268" sldId="256"/>
            <ac:spMk id="30" creationId="{8F4CFBB6-7E40-4DDE-A92A-2CC2F2F09740}"/>
          </ac:spMkLst>
        </pc:spChg>
        <pc:spChg chg="add mod">
          <ac:chgData name="박 성훈" userId="ceb7f861bde8184c" providerId="LiveId" clId="{2FF4D961-35C2-4468-87DC-0168A54CF785}" dt="2018-11-29T13:10:39.727" v="225" actId="164"/>
          <ac:spMkLst>
            <pc:docMk/>
            <pc:sldMk cId="1771843268" sldId="256"/>
            <ac:spMk id="31" creationId="{AD21771C-66A8-4373-A28B-2C11693C6989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33" creationId="{501AA4D1-7CF5-4990-9C1D-74448642F385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34" creationId="{4836EDB5-96F8-4378-813B-15928C9456AF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35" creationId="{CC03D0DB-ACEE-4C39-8C7D-D9430BF6F016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36" creationId="{38DA29BD-7F36-4C13-98EA-2A4D10BDF996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37" creationId="{CC09523B-369A-4D37-811B-DF7245E99A73}"/>
          </ac:spMkLst>
        </pc:spChg>
        <pc:spChg chg="add mod or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38" creationId="{E3B9E0F8-809A-4612-B173-9F26D7E7B870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39" creationId="{CDE26621-4BD4-42B6-B40E-4CFED97DFB33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40" creationId="{D0104A4C-0AF5-4203-9BB4-39B7DCFB206F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41" creationId="{086FE83E-65F9-4125-BAC9-45D693326E20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42" creationId="{360BF2B4-781C-4DAE-9A75-19DAE0FD3DFB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43" creationId="{8800F986-0786-4CD0-BC32-091973B99B99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44" creationId="{10B235B6-FC65-45E8-8DC3-0418AD464A20}"/>
          </ac:spMkLst>
        </pc:spChg>
        <pc:spChg chg="add del mod">
          <ac:chgData name="박 성훈" userId="ceb7f861bde8184c" providerId="LiveId" clId="{2FF4D961-35C2-4468-87DC-0168A54CF785}" dt="2018-11-29T13:21:00.101" v="313" actId="478"/>
          <ac:spMkLst>
            <pc:docMk/>
            <pc:sldMk cId="1771843268" sldId="256"/>
            <ac:spMk id="45" creationId="{0CBC651A-9C5B-4E59-8095-0B305A1F69E5}"/>
          </ac:spMkLst>
        </pc:spChg>
        <pc:spChg chg="add del mod">
          <ac:chgData name="박 성훈" userId="ceb7f861bde8184c" providerId="LiveId" clId="{2FF4D961-35C2-4468-87DC-0168A54CF785}" dt="2018-11-29T13:21:00.822" v="314" actId="478"/>
          <ac:spMkLst>
            <pc:docMk/>
            <pc:sldMk cId="1771843268" sldId="256"/>
            <ac:spMk id="46" creationId="{AAAD9D62-CE74-4E2E-9E7F-9BF81E5172C8}"/>
          </ac:spMkLst>
        </pc:spChg>
        <pc:spChg chg="add del mod">
          <ac:chgData name="박 성훈" userId="ceb7f861bde8184c" providerId="LiveId" clId="{2FF4D961-35C2-4468-87DC-0168A54CF785}" dt="2018-11-29T13:21:27.097" v="323" actId="478"/>
          <ac:spMkLst>
            <pc:docMk/>
            <pc:sldMk cId="1771843268" sldId="256"/>
            <ac:spMk id="47" creationId="{E5F7B257-B27A-41DF-9428-C30DAE10C278}"/>
          </ac:spMkLst>
        </pc:spChg>
        <pc:spChg chg="add del mod">
          <ac:chgData name="박 성훈" userId="ceb7f861bde8184c" providerId="LiveId" clId="{2FF4D961-35C2-4468-87DC-0168A54CF785}" dt="2018-11-29T13:21:27.097" v="323" actId="478"/>
          <ac:spMkLst>
            <pc:docMk/>
            <pc:sldMk cId="1771843268" sldId="256"/>
            <ac:spMk id="48" creationId="{24DC5BED-9272-4820-A60E-869BD4ECA7C4}"/>
          </ac:spMkLst>
        </pc:spChg>
        <pc:spChg chg="add del mod">
          <ac:chgData name="박 성훈" userId="ceb7f861bde8184c" providerId="LiveId" clId="{2FF4D961-35C2-4468-87DC-0168A54CF785}" dt="2018-11-29T13:21:27.097" v="323" actId="478"/>
          <ac:spMkLst>
            <pc:docMk/>
            <pc:sldMk cId="1771843268" sldId="256"/>
            <ac:spMk id="49" creationId="{544EDCC4-1F6E-4BD8-B520-7FC71AE06D93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50" creationId="{B07B2819-3A74-4F79-9621-353E16B4BEFC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51" creationId="{5E834B7A-9E51-48CD-9FF2-536A172F3148}"/>
          </ac:spMkLst>
        </pc:spChg>
        <pc:spChg chg="add mod or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52" creationId="{B0B10F82-CEBD-4DE9-A29C-BFA43312C35B}"/>
          </ac:spMkLst>
        </pc:spChg>
        <pc:spChg chg="add mod">
          <ac:chgData name="박 성훈" userId="ceb7f861bde8184c" providerId="LiveId" clId="{2FF4D961-35C2-4468-87DC-0168A54CF785}" dt="2018-11-29T13:23:48.944" v="366" actId="164"/>
          <ac:spMkLst>
            <pc:docMk/>
            <pc:sldMk cId="1771843268" sldId="256"/>
            <ac:spMk id="53" creationId="{9C5CD739-61AC-49A9-87A6-C8D425A5029E}"/>
          </ac:spMkLst>
        </pc:spChg>
        <pc:spChg chg="add mod">
          <ac:chgData name="박 성훈" userId="ceb7f861bde8184c" providerId="LiveId" clId="{2FF4D961-35C2-4468-87DC-0168A54CF785}" dt="2018-11-29T13:23:48.944" v="366" actId="164"/>
          <ac:spMkLst>
            <pc:docMk/>
            <pc:sldMk cId="1771843268" sldId="256"/>
            <ac:spMk id="54" creationId="{01361D17-E77D-4B3D-BACC-BB65D62DD494}"/>
          </ac:spMkLst>
        </pc:spChg>
        <pc:spChg chg="add mod">
          <ac:chgData name="박 성훈" userId="ceb7f861bde8184c" providerId="LiveId" clId="{2FF4D961-35C2-4468-87DC-0168A54CF785}" dt="2018-11-29T13:23:48.944" v="366" actId="164"/>
          <ac:spMkLst>
            <pc:docMk/>
            <pc:sldMk cId="1771843268" sldId="256"/>
            <ac:spMk id="55" creationId="{8F226522-F284-4BBD-9D55-7DF6F614E99C}"/>
          </ac:spMkLst>
        </pc:spChg>
        <pc:spChg chg="add mod">
          <ac:chgData name="박 성훈" userId="ceb7f861bde8184c" providerId="LiveId" clId="{2FF4D961-35C2-4468-87DC-0168A54CF785}" dt="2018-11-29T13:23:48.944" v="366" actId="164"/>
          <ac:spMkLst>
            <pc:docMk/>
            <pc:sldMk cId="1771843268" sldId="256"/>
            <ac:spMk id="56" creationId="{900BBD21-64BB-465A-9982-C7043C58A632}"/>
          </ac:spMkLst>
        </pc:spChg>
        <pc:spChg chg="add mod">
          <ac:chgData name="박 성훈" userId="ceb7f861bde8184c" providerId="LiveId" clId="{2FF4D961-35C2-4468-87DC-0168A54CF785}" dt="2018-11-29T13:23:48.944" v="366" actId="164"/>
          <ac:spMkLst>
            <pc:docMk/>
            <pc:sldMk cId="1771843268" sldId="256"/>
            <ac:spMk id="57" creationId="{A11CDE35-81D1-4D04-A3EC-578F4A2E49A8}"/>
          </ac:spMkLst>
        </pc:spChg>
        <pc:spChg chg="add mod">
          <ac:chgData name="박 성훈" userId="ceb7f861bde8184c" providerId="LiveId" clId="{2FF4D961-35C2-4468-87DC-0168A54CF785}" dt="2018-11-29T13:23:48.944" v="366" actId="164"/>
          <ac:spMkLst>
            <pc:docMk/>
            <pc:sldMk cId="1771843268" sldId="256"/>
            <ac:spMk id="58" creationId="{54BBCC4A-0576-487C-8ECC-DD0D2F725F25}"/>
          </ac:spMkLst>
        </pc:spChg>
        <pc:spChg chg="mod">
          <ac:chgData name="박 성훈" userId="ceb7f861bde8184c" providerId="LiveId" clId="{2FF4D961-35C2-4468-87DC-0168A54CF785}" dt="2018-11-29T13:24:50.743" v="391" actId="113"/>
          <ac:spMkLst>
            <pc:docMk/>
            <pc:sldMk cId="1771843268" sldId="256"/>
            <ac:spMk id="92" creationId="{F8C040A6-35D3-40FC-84A3-FDC8DBA42FF0}"/>
          </ac:spMkLst>
        </pc:spChg>
        <pc:spChg chg="mod">
          <ac:chgData name="박 성훈" userId="ceb7f861bde8184c" providerId="LiveId" clId="{2FF4D961-35C2-4468-87DC-0168A54CF785}" dt="2018-11-29T13:24:50.743" v="391" actId="113"/>
          <ac:spMkLst>
            <pc:docMk/>
            <pc:sldMk cId="1771843268" sldId="256"/>
            <ac:spMk id="93" creationId="{619C708D-9C5F-4A81-BE18-7CD4389663FD}"/>
          </ac:spMkLst>
        </pc:spChg>
        <pc:spChg chg="mod">
          <ac:chgData name="박 성훈" userId="ceb7f861bde8184c" providerId="LiveId" clId="{2FF4D961-35C2-4468-87DC-0168A54CF785}" dt="2018-11-29T13:24:50.743" v="391" actId="113"/>
          <ac:spMkLst>
            <pc:docMk/>
            <pc:sldMk cId="1771843268" sldId="256"/>
            <ac:spMk id="94" creationId="{4AB5C2FE-ABFE-4DCE-B252-5A53806A1C8C}"/>
          </ac:spMkLst>
        </pc:spChg>
        <pc:spChg chg="mod">
          <ac:chgData name="박 성훈" userId="ceb7f861bde8184c" providerId="LiveId" clId="{2FF4D961-35C2-4468-87DC-0168A54CF785}" dt="2018-11-29T13:24:50.743" v="391" actId="113"/>
          <ac:spMkLst>
            <pc:docMk/>
            <pc:sldMk cId="1771843268" sldId="256"/>
            <ac:spMk id="95" creationId="{22FC6699-8C1C-435B-B938-231DFC9D275E}"/>
          </ac:spMkLst>
        </pc:spChg>
        <pc:spChg chg="mod">
          <ac:chgData name="박 성훈" userId="ceb7f861bde8184c" providerId="LiveId" clId="{2FF4D961-35C2-4468-87DC-0168A54CF785}" dt="2018-11-29T13:24:50.743" v="391" actId="113"/>
          <ac:spMkLst>
            <pc:docMk/>
            <pc:sldMk cId="1771843268" sldId="256"/>
            <ac:spMk id="96" creationId="{2DA287DD-123F-4B02-B6F5-E169D9AF6F18}"/>
          </ac:spMkLst>
        </pc:spChg>
        <pc:spChg chg="del mod">
          <ac:chgData name="박 성훈" userId="ceb7f861bde8184c" providerId="LiveId" clId="{2FF4D961-35C2-4468-87DC-0168A54CF785}" dt="2018-11-29T13:28:48.691" v="406" actId="478"/>
          <ac:spMkLst>
            <pc:docMk/>
            <pc:sldMk cId="1771843268" sldId="256"/>
            <ac:spMk id="97" creationId="{BCD47193-36CD-4918-9712-32A9FC200341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00" creationId="{437948D0-FB67-42C9-BA56-51E14155A3E0}"/>
          </ac:spMkLst>
        </pc:spChg>
        <pc:spChg chg="mod">
          <ac:chgData name="박 성훈" userId="ceb7f861bde8184c" providerId="LiveId" clId="{2FF4D961-35C2-4468-87DC-0168A54CF785}" dt="2018-11-29T13:55:43.592" v="580" actId="14100"/>
          <ac:spMkLst>
            <pc:docMk/>
            <pc:sldMk cId="1771843268" sldId="256"/>
            <ac:spMk id="106" creationId="{11E554C8-1B31-4721-99E8-9024D7F761E0}"/>
          </ac:spMkLst>
        </pc:spChg>
        <pc:spChg chg="mod">
          <ac:chgData name="박 성훈" userId="ceb7f861bde8184c" providerId="LiveId" clId="{2FF4D961-35C2-4468-87DC-0168A54CF785}" dt="2018-11-29T13:55:40.762" v="579" actId="14100"/>
          <ac:spMkLst>
            <pc:docMk/>
            <pc:sldMk cId="1771843268" sldId="256"/>
            <ac:spMk id="109" creationId="{E1D594D9-8B0B-47BB-A650-EF5722172200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0" creationId="{A9A5C68D-3361-4D69-B2C6-CE3993BC3EBF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1" creationId="{4079A8B3-B136-41D6-891F-4F813501072A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2" creationId="{70E0FAA8-88E8-409A-A5A8-5CC5BBC1469E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3" creationId="{437BD2D6-661F-426F-A4D7-BFA810175943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4" creationId="{327A9A20-A91D-447D-820E-B7E33843ABB0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5" creationId="{902AEBA3-7847-45DE-981E-B0715706952B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6" creationId="{A120883B-10EF-4E9A-84F7-1B26B3A9D97C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7" creationId="{9E5940FD-5535-4920-896A-6ECDA150810E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8" creationId="{2C81FDCF-A18B-4A9E-8E71-1A4CEA997EBA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9" creationId="{F61905F6-DA06-4218-9CE0-660A7A98EE7A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0" creationId="{64C9D7BF-19F8-4E13-9B4F-37C92DFA76F9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1" creationId="{820E974D-24D5-4E81-95E5-2DF0224FDC1A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2" creationId="{39B82323-7F50-43DA-BCA9-306BC552D72B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3" creationId="{3B7E8398-430C-49A2-82F8-09370CC29A91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4" creationId="{1B1B4E23-94A3-41B0-8A03-A191C441F8F4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5" creationId="{E76E8D51-1B13-4213-AF8E-50EA1CBBBC45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6" creationId="{ABA42DA4-CC8F-487B-87AE-8C46A47BE28C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7" creationId="{8C2DE0DF-4EF9-411E-A574-136CAFB6FD70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8" creationId="{C28F3752-1FBF-48BB-B061-C697E6A00F51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9" creationId="{1F387816-6B9B-4C6F-BED7-4517E5294048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0" creationId="{7368ECEA-EF36-4635-89E4-DD3EA103DB71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1" creationId="{C1F8606B-5706-47C2-98C7-6A9287773A20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2" creationId="{B964E532-0C12-423F-B86E-38CB95381A03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3" creationId="{48621AD8-B523-4795-AF7F-582A60E49477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4" creationId="{3857A593-04B4-4881-93EC-2DA36A31751C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5" creationId="{44E61354-7141-4624-8DF9-A31DC04B758E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6" creationId="{19CF6054-5D5F-41AE-AC50-FA060BD3EADD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7" creationId="{9F142DE4-1BB2-49A6-BB2F-E87A25EB8482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8" creationId="{8B2DBF6E-B530-44CD-9762-BB28D4E4C608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9" creationId="{8624FA36-35EB-4D37-8FAD-B0E66E1CD05A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40" creationId="{DBBC729E-C2D3-4ED0-A886-25FD8A0873A4}"/>
          </ac:spMkLst>
        </pc:spChg>
        <pc:spChg chg="add mod">
          <ac:chgData name="박 성훈" userId="ceb7f861bde8184c" providerId="LiveId" clId="{2FF4D961-35C2-4468-87DC-0168A54CF785}" dt="2018-11-29T13:57:53.625" v="604" actId="571"/>
          <ac:spMkLst>
            <pc:docMk/>
            <pc:sldMk cId="1771843268" sldId="256"/>
            <ac:spMk id="141" creationId="{6E1E42D6-3156-499D-A2FF-501B1FB349F5}"/>
          </ac:spMkLst>
        </pc:spChg>
        <pc:spChg chg="add mod">
          <ac:chgData name="박 성훈" userId="ceb7f861bde8184c" providerId="LiveId" clId="{2FF4D961-35C2-4468-87DC-0168A54CF785}" dt="2018-11-29T13:57:53.625" v="604" actId="571"/>
          <ac:spMkLst>
            <pc:docMk/>
            <pc:sldMk cId="1771843268" sldId="256"/>
            <ac:spMk id="142" creationId="{F14C661E-B5C6-4455-8074-BC393BF5DF08}"/>
          </ac:spMkLst>
        </pc:spChg>
        <pc:spChg chg="add mod">
          <ac:chgData name="박 성훈" userId="ceb7f861bde8184c" providerId="LiveId" clId="{2FF4D961-35C2-4468-87DC-0168A54CF785}" dt="2018-11-29T13:57:53.625" v="604" actId="571"/>
          <ac:spMkLst>
            <pc:docMk/>
            <pc:sldMk cId="1771843268" sldId="256"/>
            <ac:spMk id="143" creationId="{FFA62FF0-33FD-42B0-B02E-D16B098EE88F}"/>
          </ac:spMkLst>
        </pc:spChg>
        <pc:spChg chg="add mod">
          <ac:chgData name="박 성훈" userId="ceb7f861bde8184c" providerId="LiveId" clId="{2FF4D961-35C2-4468-87DC-0168A54CF785}" dt="2018-11-29T13:57:53.625" v="604" actId="571"/>
          <ac:spMkLst>
            <pc:docMk/>
            <pc:sldMk cId="1771843268" sldId="256"/>
            <ac:spMk id="144" creationId="{6E4CF1C2-CC65-4E25-B0D6-18F490A78F89}"/>
          </ac:spMkLst>
        </pc:spChg>
        <pc:spChg chg="add mod">
          <ac:chgData name="박 성훈" userId="ceb7f861bde8184c" providerId="LiveId" clId="{2FF4D961-35C2-4468-87DC-0168A54CF785}" dt="2018-11-29T13:57:53.625" v="604" actId="571"/>
          <ac:spMkLst>
            <pc:docMk/>
            <pc:sldMk cId="1771843268" sldId="256"/>
            <ac:spMk id="145" creationId="{FFAC30DE-2F48-4EBA-A558-89BFE11DE686}"/>
          </ac:spMkLst>
        </pc:spChg>
        <pc:spChg chg="add mod">
          <ac:chgData name="박 성훈" userId="ceb7f861bde8184c" providerId="LiveId" clId="{2FF4D961-35C2-4468-87DC-0168A54CF785}" dt="2018-11-29T13:58:27.129" v="611" actId="207"/>
          <ac:spMkLst>
            <pc:docMk/>
            <pc:sldMk cId="1771843268" sldId="256"/>
            <ac:spMk id="146" creationId="{E02BBDB6-225F-4D8D-9F37-C7327454F27B}"/>
          </ac:spMkLst>
        </pc:spChg>
        <pc:spChg chg="add mod">
          <ac:chgData name="박 성훈" userId="ceb7f861bde8184c" providerId="LiveId" clId="{2FF4D961-35C2-4468-87DC-0168A54CF785}" dt="2018-11-29T13:58:34.320" v="612" actId="207"/>
          <ac:spMkLst>
            <pc:docMk/>
            <pc:sldMk cId="1771843268" sldId="256"/>
            <ac:spMk id="147" creationId="{D640FE2D-ACDA-42C0-BB9A-53C54384F703}"/>
          </ac:spMkLst>
        </pc:spChg>
        <pc:spChg chg="add mod">
          <ac:chgData name="박 성훈" userId="ceb7f861bde8184c" providerId="LiveId" clId="{2FF4D961-35C2-4468-87DC-0168A54CF785}" dt="2018-11-29T13:58:09.093" v="606" actId="164"/>
          <ac:spMkLst>
            <pc:docMk/>
            <pc:sldMk cId="1771843268" sldId="256"/>
            <ac:spMk id="148" creationId="{F526D6AA-6C03-437F-9F3A-C3F92DAE830A}"/>
          </ac:spMkLst>
        </pc:spChg>
        <pc:spChg chg="add mod">
          <ac:chgData name="박 성훈" userId="ceb7f861bde8184c" providerId="LiveId" clId="{2FF4D961-35C2-4468-87DC-0168A54CF785}" dt="2018-11-29T13:58:48.356" v="615" actId="207"/>
          <ac:spMkLst>
            <pc:docMk/>
            <pc:sldMk cId="1771843268" sldId="256"/>
            <ac:spMk id="149" creationId="{E71B4EF5-52F4-4649-A47D-A61216E34126}"/>
          </ac:spMkLst>
        </pc:spChg>
        <pc:spChg chg="add mod">
          <ac:chgData name="박 성훈" userId="ceb7f861bde8184c" providerId="LiveId" clId="{2FF4D961-35C2-4468-87DC-0168A54CF785}" dt="2018-11-29T13:59:05.155" v="619" actId="207"/>
          <ac:spMkLst>
            <pc:docMk/>
            <pc:sldMk cId="1771843268" sldId="256"/>
            <ac:spMk id="150" creationId="{4966519B-E419-4EBA-88E1-6386C7414815}"/>
          </ac:spMkLst>
        </pc:spChg>
        <pc:spChg chg="add mod">
          <ac:chgData name="박 성훈" userId="ceb7f861bde8184c" providerId="LiveId" clId="{2FF4D961-35C2-4468-87DC-0168A54CF785}" dt="2018-11-29T13:58:39.891" v="613" actId="207"/>
          <ac:spMkLst>
            <pc:docMk/>
            <pc:sldMk cId="1771843268" sldId="256"/>
            <ac:spMk id="151" creationId="{694A7868-07C9-43D8-B43A-892117ACEB81}"/>
          </ac:spMkLst>
        </pc:spChg>
        <pc:spChg chg="add mod">
          <ac:chgData name="박 성훈" userId="ceb7f861bde8184c" providerId="LiveId" clId="{2FF4D961-35C2-4468-87DC-0168A54CF785}" dt="2018-11-29T13:58:44.881" v="614" actId="207"/>
          <ac:spMkLst>
            <pc:docMk/>
            <pc:sldMk cId="1771843268" sldId="256"/>
            <ac:spMk id="152" creationId="{ECB9EE30-DB7A-48ED-94F2-FEF0F9706249}"/>
          </ac:spMkLst>
        </pc:spChg>
        <pc:spChg chg="add mod">
          <ac:chgData name="박 성훈" userId="ceb7f861bde8184c" providerId="LiveId" clId="{2FF4D961-35C2-4468-87DC-0168A54CF785}" dt="2018-11-29T13:58:53.268" v="616" actId="207"/>
          <ac:spMkLst>
            <pc:docMk/>
            <pc:sldMk cId="1771843268" sldId="256"/>
            <ac:spMk id="153" creationId="{BA2BB0A7-FD54-4F7A-B8DA-807C829FC314}"/>
          </ac:spMkLst>
        </pc:spChg>
        <pc:spChg chg="add mod">
          <ac:chgData name="박 성훈" userId="ceb7f861bde8184c" providerId="LiveId" clId="{2FF4D961-35C2-4468-87DC-0168A54CF785}" dt="2018-11-29T13:58:57.795" v="617" actId="207"/>
          <ac:spMkLst>
            <pc:docMk/>
            <pc:sldMk cId="1771843268" sldId="256"/>
            <ac:spMk id="154" creationId="{F0567F47-89CD-4A2B-B1C8-167A27CDF88A}"/>
          </ac:spMkLst>
        </pc:spChg>
        <pc:spChg chg="add mod">
          <ac:chgData name="박 성훈" userId="ceb7f861bde8184c" providerId="LiveId" clId="{2FF4D961-35C2-4468-87DC-0168A54CF785}" dt="2018-11-29T13:59:00.854" v="618" actId="207"/>
          <ac:spMkLst>
            <pc:docMk/>
            <pc:sldMk cId="1771843268" sldId="256"/>
            <ac:spMk id="155" creationId="{84900721-88BA-40EC-B6CE-F76E938EC619}"/>
          </ac:spMkLst>
        </pc:spChg>
        <pc:spChg chg="add mod">
          <ac:chgData name="박 성훈" userId="ceb7f861bde8184c" providerId="LiveId" clId="{2FF4D961-35C2-4468-87DC-0168A54CF785}" dt="2018-11-29T13:58:09.093" v="606" actId="164"/>
          <ac:spMkLst>
            <pc:docMk/>
            <pc:sldMk cId="1771843268" sldId="256"/>
            <ac:spMk id="156" creationId="{ADC6096C-3EF3-40DE-A6E9-8636B7DD1570}"/>
          </ac:spMkLst>
        </pc:spChg>
        <pc:spChg chg="add mod">
          <ac:chgData name="박 성훈" userId="ceb7f861bde8184c" providerId="LiveId" clId="{2FF4D961-35C2-4468-87DC-0168A54CF785}" dt="2018-11-29T13:58:09.093" v="606" actId="164"/>
          <ac:spMkLst>
            <pc:docMk/>
            <pc:sldMk cId="1771843268" sldId="256"/>
            <ac:spMk id="157" creationId="{A75D525B-A497-45A2-8BAA-FE674090CDF1}"/>
          </ac:spMkLst>
        </pc:spChg>
        <pc:spChg chg="add mod">
          <ac:chgData name="박 성훈" userId="ceb7f861bde8184c" providerId="LiveId" clId="{2FF4D961-35C2-4468-87DC-0168A54CF785}" dt="2018-11-29T13:58:09.093" v="606" actId="164"/>
          <ac:spMkLst>
            <pc:docMk/>
            <pc:sldMk cId="1771843268" sldId="256"/>
            <ac:spMk id="158" creationId="{74F8A526-37A9-4E4C-A20A-1F24A025783E}"/>
          </ac:spMkLst>
        </pc:spChg>
        <pc:spChg chg="add mod">
          <ac:chgData name="박 성훈" userId="ceb7f861bde8184c" providerId="LiveId" clId="{2FF4D961-35C2-4468-87DC-0168A54CF785}" dt="2018-11-29T13:59:17.872" v="621" actId="207"/>
          <ac:spMkLst>
            <pc:docMk/>
            <pc:sldMk cId="1771843268" sldId="256"/>
            <ac:spMk id="159" creationId="{BBC590DA-00C3-47C6-B209-83BD79071331}"/>
          </ac:spMkLst>
        </pc:spChg>
        <pc:spChg chg="add mod">
          <ac:chgData name="박 성훈" userId="ceb7f861bde8184c" providerId="LiveId" clId="{2FF4D961-35C2-4468-87DC-0168A54CF785}" dt="2018-11-29T14:01:39.101" v="626" actId="207"/>
          <ac:spMkLst>
            <pc:docMk/>
            <pc:sldMk cId="1771843268" sldId="256"/>
            <ac:spMk id="161" creationId="{DE71B617-7A44-4979-9747-C0AFD2AA9E5A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62" creationId="{A00D68DB-9051-4DCF-AD89-F7E2D387FF61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63" creationId="{D1FF41FD-2F62-4A91-BF9D-B5CFFF7EE789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64" creationId="{A8E15D24-E5A4-48CB-87B6-E97493AC4FE6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65" creationId="{EB37813F-17D2-401D-A721-AC3477990334}"/>
          </ac:spMkLst>
        </pc:spChg>
        <pc:spChg chg="add mod">
          <ac:chgData name="박 성훈" userId="ceb7f861bde8184c" providerId="LiveId" clId="{2FF4D961-35C2-4468-87DC-0168A54CF785}" dt="2018-11-29T14:01:47.567" v="628" actId="207"/>
          <ac:spMkLst>
            <pc:docMk/>
            <pc:sldMk cId="1771843268" sldId="256"/>
            <ac:spMk id="166" creationId="{6117C66A-0A96-482E-9BBC-6B58E2AED51E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67" creationId="{D65FBA94-0A5F-4D2C-901A-89A382244B5F}"/>
          </ac:spMkLst>
        </pc:spChg>
        <pc:spChg chg="add mod">
          <ac:chgData name="박 성훈" userId="ceb7f861bde8184c" providerId="LiveId" clId="{2FF4D961-35C2-4468-87DC-0168A54CF785}" dt="2018-11-29T14:01:53.334" v="629" actId="207"/>
          <ac:spMkLst>
            <pc:docMk/>
            <pc:sldMk cId="1771843268" sldId="256"/>
            <ac:spMk id="168" creationId="{9976DC23-A565-4CC4-A497-BDA3588A9C39}"/>
          </ac:spMkLst>
        </pc:spChg>
        <pc:spChg chg="add mod">
          <ac:chgData name="박 성훈" userId="ceb7f861bde8184c" providerId="LiveId" clId="{2FF4D961-35C2-4468-87DC-0168A54CF785}" dt="2018-11-29T14:01:42.499" v="627" actId="207"/>
          <ac:spMkLst>
            <pc:docMk/>
            <pc:sldMk cId="1771843268" sldId="256"/>
            <ac:spMk id="169" creationId="{D3E396C5-0271-4159-BBE4-F91CDB4D9B51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70" creationId="{7A1CAD19-5A46-4D72-BB2A-97A30AA28A49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71" creationId="{1C1A8B69-ACB0-4EE3-9130-81ECF6802146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72" creationId="{BB1A9C2A-1617-41C4-9D39-716A3DB83E82}"/>
          </ac:spMkLst>
        </pc:spChg>
        <pc:spChg chg="add mod">
          <ac:chgData name="박 성훈" userId="ceb7f861bde8184c" providerId="LiveId" clId="{2FF4D961-35C2-4468-87DC-0168A54CF785}" dt="2018-11-29T14:02:01.685" v="631" actId="207"/>
          <ac:spMkLst>
            <pc:docMk/>
            <pc:sldMk cId="1771843268" sldId="256"/>
            <ac:spMk id="173" creationId="{8A42E89C-9D13-4EFD-9190-E66ECC3069D6}"/>
          </ac:spMkLst>
        </pc:spChg>
        <pc:spChg chg="add mod">
          <ac:chgData name="박 성훈" userId="ceb7f861bde8184c" providerId="LiveId" clId="{2FF4D961-35C2-4468-87DC-0168A54CF785}" dt="2018-11-29T14:01:58.845" v="630" actId="207"/>
          <ac:spMkLst>
            <pc:docMk/>
            <pc:sldMk cId="1771843268" sldId="256"/>
            <ac:spMk id="174" creationId="{1B1F53B3-9CCF-4833-A8D0-4E801A8348CF}"/>
          </ac:spMkLst>
        </pc:spChg>
        <pc:spChg chg="add del mod">
          <ac:chgData name="박 성훈" userId="ceb7f861bde8184c" providerId="LiveId" clId="{2FF4D961-35C2-4468-87DC-0168A54CF785}" dt="2018-11-29T14:05:25.615" v="696" actId="478"/>
          <ac:spMkLst>
            <pc:docMk/>
            <pc:sldMk cId="1771843268" sldId="256"/>
            <ac:spMk id="178" creationId="{4EAEBF80-33FB-42D8-A4C6-14736B7FC1DA}"/>
          </ac:spMkLst>
        </pc:spChg>
        <pc:spChg chg="add del mod ord">
          <ac:chgData name="박 성훈" userId="ceb7f861bde8184c" providerId="LiveId" clId="{2FF4D961-35C2-4468-87DC-0168A54CF785}" dt="2018-11-29T14:05:16.664" v="693" actId="478"/>
          <ac:spMkLst>
            <pc:docMk/>
            <pc:sldMk cId="1771843268" sldId="256"/>
            <ac:spMk id="179" creationId="{B2642B8C-7583-4841-BFD0-629B986E38E1}"/>
          </ac:spMkLst>
        </pc:spChg>
        <pc:grpChg chg="add mod">
          <ac:chgData name="박 성훈" userId="ceb7f861bde8184c" providerId="LiveId" clId="{2FF4D961-35C2-4468-87DC-0168A54CF785}" dt="2018-11-29T13:39:58.504" v="423" actId="164"/>
          <ac:grpSpMkLst>
            <pc:docMk/>
            <pc:sldMk cId="1771843268" sldId="256"/>
            <ac:grpSpMk id="20" creationId="{E19B2676-25CA-41B9-AF7A-B2BA96EABEAC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26" creationId="{50F3D2FF-DA94-457F-AA5F-4C305B6B36FB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32" creationId="{6E466D69-BA82-42D8-8ADB-EA4E36BDFC12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59" creationId="{D5714C4A-F4C1-414D-A997-8F1027C3DF24}"/>
          </ac:grpSpMkLst>
        </pc:grpChg>
        <pc:grpChg chg="add del mod">
          <ac:chgData name="박 성훈" userId="ceb7f861bde8184c" providerId="LiveId" clId="{2FF4D961-35C2-4468-87DC-0168A54CF785}" dt="2018-11-29T13:23:52.946" v="370" actId="478"/>
          <ac:grpSpMkLst>
            <pc:docMk/>
            <pc:sldMk cId="1771843268" sldId="256"/>
            <ac:grpSpMk id="60" creationId="{F664FBAF-0E72-48DF-A5C8-664194197C97}"/>
          </ac:grpSpMkLst>
        </pc:grpChg>
        <pc:grpChg chg="add mod">
          <ac:chgData name="박 성훈" userId="ceb7f861bde8184c" providerId="LiveId" clId="{2FF4D961-35C2-4468-87DC-0168A54CF785}" dt="2018-11-29T13:24:14.736" v="380" actId="164"/>
          <ac:grpSpMkLst>
            <pc:docMk/>
            <pc:sldMk cId="1771843268" sldId="256"/>
            <ac:grpSpMk id="67" creationId="{4778FAA6-48F0-4C56-A0B4-74887DEECD48}"/>
          </ac:grpSpMkLst>
        </pc:grpChg>
        <pc:grpChg chg="add del mod">
          <ac:chgData name="박 성훈" userId="ceb7f861bde8184c" providerId="LiveId" clId="{2FF4D961-35C2-4468-87DC-0168A54CF785}" dt="2018-11-29T13:24:14.094" v="379"/>
          <ac:grpSpMkLst>
            <pc:docMk/>
            <pc:sldMk cId="1771843268" sldId="256"/>
            <ac:grpSpMk id="68" creationId="{130B9057-2A4D-4815-A23F-5CF8ADDD78E0}"/>
          </ac:grpSpMkLst>
        </pc:grpChg>
        <pc:grpChg chg="mod">
          <ac:chgData name="박 성훈" userId="ceb7f861bde8184c" providerId="LiveId" clId="{2FF4D961-35C2-4468-87DC-0168A54CF785}" dt="2018-11-29T13:24:06.208" v="376"/>
          <ac:grpSpMkLst>
            <pc:docMk/>
            <pc:sldMk cId="1771843268" sldId="256"/>
            <ac:grpSpMk id="70" creationId="{9A9809B2-64C2-49E0-A594-374C02B39655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77" creationId="{5819D759-86C0-465F-A1B0-D3A43A203468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84" creationId="{B5EEFBF5-4389-4D7A-82A0-CA5FBB68190B}"/>
          </ac:grpSpMkLst>
        </pc:grpChg>
        <pc:grpChg chg="add mod or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91" creationId="{1E34618B-73FC-4DC2-9F9E-1230BA712270}"/>
          </ac:grpSpMkLst>
        </pc:grpChg>
        <pc:grpChg chg="add del mod">
          <ac:chgData name="박 성훈" userId="ceb7f861bde8184c" providerId="LiveId" clId="{2FF4D961-35C2-4468-87DC-0168A54CF785}" dt="2018-11-29T13:39:55.515" v="422"/>
          <ac:grpSpMkLst>
            <pc:docMk/>
            <pc:sldMk cId="1771843268" sldId="256"/>
            <ac:grpSpMk id="101" creationId="{17D970F6-B331-45FA-A430-33932B9AE0F7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104" creationId="{32BA3595-6F91-4494-B1BE-BA8752B9C125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105" creationId="{8FB784EF-F909-4209-A132-C43662BFBFCA}"/>
          </ac:grpSpMkLst>
        </pc:grpChg>
        <pc:grpChg chg="mod">
          <ac:chgData name="박 성훈" userId="ceb7f861bde8184c" providerId="LiveId" clId="{2FF4D961-35C2-4468-87DC-0168A54CF785}" dt="2018-11-29T13:39:59.541" v="424"/>
          <ac:grpSpMkLst>
            <pc:docMk/>
            <pc:sldMk cId="1771843268" sldId="256"/>
            <ac:grpSpMk id="107" creationId="{26DB2B27-ED78-41A1-8D7E-309F4828807E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160" creationId="{1087F54C-556C-438D-BFBB-C12518615473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175" creationId="{F5550A0C-8B9F-4EF0-8F51-6074097C0B46}"/>
          </ac:grpSpMkLst>
        </pc:grpChg>
        <pc:grpChg chg="add mod">
          <ac:chgData name="박 성훈" userId="ceb7f861bde8184c" providerId="LiveId" clId="{2FF4D961-35C2-4468-87DC-0168A54CF785}" dt="2018-11-29T14:05:41.035" v="700" actId="164"/>
          <ac:grpSpMkLst>
            <pc:docMk/>
            <pc:sldMk cId="1771843268" sldId="256"/>
            <ac:grpSpMk id="180" creationId="{77C8A792-07E9-4771-9CEE-9F459402DED2}"/>
          </ac:grpSpMkLst>
        </pc:grpChg>
        <pc:grpChg chg="add mod">
          <ac:chgData name="박 성훈" userId="ceb7f861bde8184c" providerId="LiveId" clId="{2FF4D961-35C2-4468-87DC-0168A54CF785}" dt="2018-11-29T14:05:41.035" v="700" actId="164"/>
          <ac:grpSpMkLst>
            <pc:docMk/>
            <pc:sldMk cId="1771843268" sldId="256"/>
            <ac:grpSpMk id="181" creationId="{DCECCEC0-2B7D-41DE-ACF8-51C8D7031980}"/>
          </ac:grpSpMkLst>
        </pc:grpChg>
        <pc:picChg chg="add del mod ord">
          <ac:chgData name="박 성훈" userId="ceb7f861bde8184c" providerId="LiveId" clId="{2FF4D961-35C2-4468-87DC-0168A54CF785}" dt="2018-11-29T14:05:27.960" v="698" actId="478"/>
          <ac:picMkLst>
            <pc:docMk/>
            <pc:sldMk cId="1771843268" sldId="256"/>
            <ac:picMk id="8" creationId="{C1898381-A1BC-4977-8FA0-27DB66E134D5}"/>
          </ac:picMkLst>
        </pc:picChg>
        <pc:picChg chg="add del mod">
          <ac:chgData name="박 성훈" userId="ceb7f861bde8184c" providerId="LiveId" clId="{2FF4D961-35C2-4468-87DC-0168A54CF785}" dt="2018-11-29T14:05:27.065" v="697" actId="478"/>
          <ac:picMkLst>
            <pc:docMk/>
            <pc:sldMk cId="1771843268" sldId="256"/>
            <ac:picMk id="99" creationId="{A1723105-E502-403E-B759-C484027896BE}"/>
          </ac:picMkLst>
        </pc:picChg>
        <pc:picChg chg="add del mod">
          <ac:chgData name="박 성훈" userId="ceb7f861bde8184c" providerId="LiveId" clId="{2FF4D961-35C2-4468-87DC-0168A54CF785}" dt="2018-11-29T14:03:47.015" v="641" actId="478"/>
          <ac:picMkLst>
            <pc:docMk/>
            <pc:sldMk cId="1771843268" sldId="256"/>
            <ac:picMk id="177" creationId="{6593A50C-1EAD-448C-9A5F-00A94D786694}"/>
          </ac:picMkLst>
        </pc:picChg>
      </pc:sldChg>
      <pc:sldChg chg="addSp delSp modSp add">
        <pc:chgData name="박 성훈" userId="ceb7f861bde8184c" providerId="LiveId" clId="{2FF4D961-35C2-4468-87DC-0168A54CF785}" dt="2018-11-29T19:17:42.668" v="2125"/>
        <pc:sldMkLst>
          <pc:docMk/>
          <pc:sldMk cId="2618606824" sldId="257"/>
        </pc:sldMkLst>
        <pc:spChg chg="add mod topLvl">
          <ac:chgData name="박 성훈" userId="ceb7f861bde8184c" providerId="LiveId" clId="{2FF4D961-35C2-4468-87DC-0168A54CF785}" dt="2018-11-29T15:01:28.387" v="890" actId="164"/>
          <ac:spMkLst>
            <pc:docMk/>
            <pc:sldMk cId="2618606824" sldId="257"/>
            <ac:spMk id="2" creationId="{9E29C43A-49AC-4E46-B82A-850C347DF1E4}"/>
          </ac:spMkLst>
        </pc:spChg>
        <pc:spChg chg="add mod topLvl">
          <ac:chgData name="박 성훈" userId="ceb7f861bde8184c" providerId="LiveId" clId="{2FF4D961-35C2-4468-87DC-0168A54CF785}" dt="2018-11-29T15:01:28.387" v="890" actId="164"/>
          <ac:spMkLst>
            <pc:docMk/>
            <pc:sldMk cId="2618606824" sldId="257"/>
            <ac:spMk id="3" creationId="{799208DD-D567-4D00-8497-AA50EF30BB7C}"/>
          </ac:spMkLst>
        </pc:spChg>
        <pc:spChg chg="add mod topLvl">
          <ac:chgData name="박 성훈" userId="ceb7f861bde8184c" providerId="LiveId" clId="{2FF4D961-35C2-4468-87DC-0168A54CF785}" dt="2018-11-29T15:01:51.265" v="893" actId="1076"/>
          <ac:spMkLst>
            <pc:docMk/>
            <pc:sldMk cId="2618606824" sldId="257"/>
            <ac:spMk id="4" creationId="{F3B235AB-8FCC-4191-B1B6-D7E2A8BB9A8C}"/>
          </ac:spMkLst>
        </pc:spChg>
        <pc:spChg chg="add mod topLvl">
          <ac:chgData name="박 성훈" userId="ceb7f861bde8184c" providerId="LiveId" clId="{2FF4D961-35C2-4468-87DC-0168A54CF785}" dt="2018-11-29T15:01:28.387" v="890" actId="164"/>
          <ac:spMkLst>
            <pc:docMk/>
            <pc:sldMk cId="2618606824" sldId="257"/>
            <ac:spMk id="5" creationId="{8CDF157D-B379-4437-90B9-A192ED2D58E2}"/>
          </ac:spMkLst>
        </pc:spChg>
        <pc:spChg chg="add mod topLvl">
          <ac:chgData name="박 성훈" userId="ceb7f861bde8184c" providerId="LiveId" clId="{2FF4D961-35C2-4468-87DC-0168A54CF785}" dt="2018-11-29T15:02:37.785" v="897" actId="207"/>
          <ac:spMkLst>
            <pc:docMk/>
            <pc:sldMk cId="2618606824" sldId="257"/>
            <ac:spMk id="6" creationId="{6E2D73B9-264D-414E-8520-96D4A9422B22}"/>
          </ac:spMkLst>
        </pc:spChg>
        <pc:spChg chg="add mod topLvl">
          <ac:chgData name="박 성훈" userId="ceb7f861bde8184c" providerId="LiveId" clId="{2FF4D961-35C2-4468-87DC-0168A54CF785}" dt="2018-11-29T15:01:28.387" v="890" actId="164"/>
          <ac:spMkLst>
            <pc:docMk/>
            <pc:sldMk cId="2618606824" sldId="257"/>
            <ac:spMk id="7" creationId="{1A744EA5-4286-4016-BC4B-1E2991ACAE00}"/>
          </ac:spMkLst>
        </pc:spChg>
        <pc:spChg chg="add mod topLvl">
          <ac:chgData name="박 성훈" userId="ceb7f861bde8184c" providerId="LiveId" clId="{2FF4D961-35C2-4468-87DC-0168A54CF785}" dt="2018-11-29T15:01:28.387" v="890" actId="164"/>
          <ac:spMkLst>
            <pc:docMk/>
            <pc:sldMk cId="2618606824" sldId="257"/>
            <ac:spMk id="8" creationId="{75C01995-5CAC-4FB4-B4F1-9A16AEE51AB3}"/>
          </ac:spMkLst>
        </pc:spChg>
        <pc:spChg chg="add mod topLvl">
          <ac:chgData name="박 성훈" userId="ceb7f861bde8184c" providerId="LiveId" clId="{2FF4D961-35C2-4468-87DC-0168A54CF785}" dt="2018-11-29T15:01:28.387" v="890" actId="164"/>
          <ac:spMkLst>
            <pc:docMk/>
            <pc:sldMk cId="2618606824" sldId="257"/>
            <ac:spMk id="9" creationId="{8FA618B2-5C32-4425-82E9-737DE6ECAEAB}"/>
          </ac:spMkLst>
        </pc:spChg>
        <pc:spChg chg="add del mod topLvl">
          <ac:chgData name="박 성훈" userId="ceb7f861bde8184c" providerId="LiveId" clId="{2FF4D961-35C2-4468-87DC-0168A54CF785}" dt="2018-11-29T15:00:55.474" v="883" actId="478"/>
          <ac:spMkLst>
            <pc:docMk/>
            <pc:sldMk cId="2618606824" sldId="257"/>
            <ac:spMk id="10" creationId="{9284CD68-F250-4336-AE78-D49C50CA8A68}"/>
          </ac:spMkLst>
        </pc:spChg>
        <pc:spChg chg="add mod">
          <ac:chgData name="박 성훈" userId="ceb7f861bde8184c" providerId="LiveId" clId="{2FF4D961-35C2-4468-87DC-0168A54CF785}" dt="2018-11-29T17:08:29.740" v="1046" actId="164"/>
          <ac:spMkLst>
            <pc:docMk/>
            <pc:sldMk cId="2618606824" sldId="257"/>
            <ac:spMk id="10" creationId="{C5C8D531-8CDB-4A7E-B79A-237E107B197D}"/>
          </ac:spMkLst>
        </pc:spChg>
        <pc:spChg chg="add mod">
          <ac:chgData name="박 성훈" userId="ceb7f861bde8184c" providerId="LiveId" clId="{2FF4D961-35C2-4468-87DC-0168A54CF785}" dt="2018-11-29T17:03:26.169" v="1038" actId="164"/>
          <ac:spMkLst>
            <pc:docMk/>
            <pc:sldMk cId="2618606824" sldId="257"/>
            <ac:spMk id="13" creationId="{4CFF8939-B5B8-499F-8133-5BBBF0C4CC67}"/>
          </ac:spMkLst>
        </pc:spChg>
        <pc:spChg chg="add mod">
          <ac:chgData name="박 성훈" userId="ceb7f861bde8184c" providerId="LiveId" clId="{2FF4D961-35C2-4468-87DC-0168A54CF785}" dt="2018-11-29T17:03:26.169" v="1038" actId="164"/>
          <ac:spMkLst>
            <pc:docMk/>
            <pc:sldMk cId="2618606824" sldId="257"/>
            <ac:spMk id="14" creationId="{6EB9C4A6-7ADD-4031-A345-AD513FB99157}"/>
          </ac:spMkLst>
        </pc:spChg>
        <pc:spChg chg="add mod">
          <ac:chgData name="박 성훈" userId="ceb7f861bde8184c" providerId="LiveId" clId="{2FF4D961-35C2-4468-87DC-0168A54CF785}" dt="2018-11-29T17:03:26.169" v="1038" actId="164"/>
          <ac:spMkLst>
            <pc:docMk/>
            <pc:sldMk cId="2618606824" sldId="257"/>
            <ac:spMk id="15" creationId="{896014C6-8B36-4A10-A5C4-8D77FE88CAD6}"/>
          </ac:spMkLst>
        </pc:spChg>
        <pc:spChg chg="add mod topLvl">
          <ac:chgData name="박 성훈" userId="ceb7f861bde8184c" providerId="LiveId" clId="{2FF4D961-35C2-4468-87DC-0168A54CF785}" dt="2018-11-29T19:14:54.220" v="2120" actId="164"/>
          <ac:spMkLst>
            <pc:docMk/>
            <pc:sldMk cId="2618606824" sldId="257"/>
            <ac:spMk id="17" creationId="{51BFACEC-1C09-47FE-B852-BD82A11254B9}"/>
          </ac:spMkLst>
        </pc:spChg>
        <pc:spChg chg="add mod ord">
          <ac:chgData name="박 성훈" userId="ceb7f861bde8184c" providerId="LiveId" clId="{2FF4D961-35C2-4468-87DC-0168A54CF785}" dt="2018-11-29T19:17:38.461" v="2123" actId="1076"/>
          <ac:spMkLst>
            <pc:docMk/>
            <pc:sldMk cId="2618606824" sldId="257"/>
            <ac:spMk id="18" creationId="{457CB993-D86B-4380-87BE-9B3ED003AF12}"/>
          </ac:spMkLst>
        </pc:spChg>
        <pc:spChg chg="add del mod ord">
          <ac:chgData name="박 성훈" userId="ceb7f861bde8184c" providerId="LiveId" clId="{2FF4D961-35C2-4468-87DC-0168A54CF785}" dt="2018-11-29T17:43:12.633" v="1954" actId="478"/>
          <ac:spMkLst>
            <pc:docMk/>
            <pc:sldMk cId="2618606824" sldId="257"/>
            <ac:spMk id="19" creationId="{4B311EED-5391-487E-86C1-367FC412B815}"/>
          </ac:spMkLst>
        </pc:spChg>
        <pc:spChg chg="add del mod topLvl">
          <ac:chgData name="박 성훈" userId="ceb7f861bde8184c" providerId="LiveId" clId="{2FF4D961-35C2-4468-87DC-0168A54CF785}" dt="2018-11-29T17:41:30.248" v="1846" actId="478"/>
          <ac:spMkLst>
            <pc:docMk/>
            <pc:sldMk cId="2618606824" sldId="257"/>
            <ac:spMk id="20" creationId="{276CC433-665B-4C99-B788-116633D47D4F}"/>
          </ac:spMkLst>
        </pc:spChg>
        <pc:spChg chg="add del mod">
          <ac:chgData name="박 성훈" userId="ceb7f861bde8184c" providerId="LiveId" clId="{2FF4D961-35C2-4468-87DC-0168A54CF785}" dt="2018-11-29T17:14:30.317" v="1256" actId="478"/>
          <ac:spMkLst>
            <pc:docMk/>
            <pc:sldMk cId="2618606824" sldId="257"/>
            <ac:spMk id="21" creationId="{1E09EB8A-09D2-4381-9F33-90EBFC6CA6A9}"/>
          </ac:spMkLst>
        </pc:spChg>
        <pc:spChg chg="add del mod">
          <ac:chgData name="박 성훈" userId="ceb7f861bde8184c" providerId="LiveId" clId="{2FF4D961-35C2-4468-87DC-0168A54CF785}" dt="2018-11-29T17:14:44.877" v="1258" actId="478"/>
          <ac:spMkLst>
            <pc:docMk/>
            <pc:sldMk cId="2618606824" sldId="257"/>
            <ac:spMk id="22" creationId="{9A7C0BBC-CF1D-47B1-A45A-19BA7F27CD5C}"/>
          </ac:spMkLst>
        </pc:spChg>
        <pc:spChg chg="add del mod">
          <ac:chgData name="박 성훈" userId="ceb7f861bde8184c" providerId="LiveId" clId="{2FF4D961-35C2-4468-87DC-0168A54CF785}" dt="2018-11-29T17:15:37.198" v="1267" actId="478"/>
          <ac:spMkLst>
            <pc:docMk/>
            <pc:sldMk cId="2618606824" sldId="257"/>
            <ac:spMk id="23" creationId="{DFFA5177-B29D-47A9-9DED-EC7886D8A877}"/>
          </ac:spMkLst>
        </pc:spChg>
        <pc:spChg chg="add mod topLvl">
          <ac:chgData name="박 성훈" userId="ceb7f861bde8184c" providerId="LiveId" clId="{2FF4D961-35C2-4468-87DC-0168A54CF785}" dt="2018-11-29T19:14:54.220" v="2120" actId="164"/>
          <ac:spMkLst>
            <pc:docMk/>
            <pc:sldMk cId="2618606824" sldId="257"/>
            <ac:spMk id="26" creationId="{4658E7FE-16DE-4603-BB9A-979E80010326}"/>
          </ac:spMkLst>
        </pc:spChg>
        <pc:spChg chg="add mod topLvl">
          <ac:chgData name="박 성훈" userId="ceb7f861bde8184c" providerId="LiveId" clId="{2FF4D961-35C2-4468-87DC-0168A54CF785}" dt="2018-11-29T19:14:54.220" v="2120" actId="164"/>
          <ac:spMkLst>
            <pc:docMk/>
            <pc:sldMk cId="2618606824" sldId="257"/>
            <ac:spMk id="27" creationId="{2D6DC2DF-16A8-4139-A573-808C256581B1}"/>
          </ac:spMkLst>
        </pc:spChg>
        <pc:spChg chg="add mod topLvl">
          <ac:chgData name="박 성훈" userId="ceb7f861bde8184c" providerId="LiveId" clId="{2FF4D961-35C2-4468-87DC-0168A54CF785}" dt="2018-11-29T19:14:54.220" v="2120" actId="164"/>
          <ac:spMkLst>
            <pc:docMk/>
            <pc:sldMk cId="2618606824" sldId="257"/>
            <ac:spMk id="28" creationId="{48AD55EE-A2A0-4449-A591-FAFC17BFDC39}"/>
          </ac:spMkLst>
        </pc:spChg>
        <pc:spChg chg="add mod topLvl">
          <ac:chgData name="박 성훈" userId="ceb7f861bde8184c" providerId="LiveId" clId="{2FF4D961-35C2-4468-87DC-0168A54CF785}" dt="2018-11-29T19:14:54.220" v="2120" actId="164"/>
          <ac:spMkLst>
            <pc:docMk/>
            <pc:sldMk cId="2618606824" sldId="257"/>
            <ac:spMk id="29" creationId="{FD071B17-DD39-45FB-AE63-ECEB7B4EFB77}"/>
          </ac:spMkLst>
        </pc:spChg>
        <pc:spChg chg="add mod topLvl">
          <ac:chgData name="박 성훈" userId="ceb7f861bde8184c" providerId="LiveId" clId="{2FF4D961-35C2-4468-87DC-0168A54CF785}" dt="2018-11-29T19:14:54.220" v="2120" actId="164"/>
          <ac:spMkLst>
            <pc:docMk/>
            <pc:sldMk cId="2618606824" sldId="257"/>
            <ac:spMk id="30" creationId="{C85427B4-99A1-4E7F-AF95-0BE7C7DFAF83}"/>
          </ac:spMkLst>
        </pc:spChg>
        <pc:spChg chg="add mod topLvl">
          <ac:chgData name="박 성훈" userId="ceb7f861bde8184c" providerId="LiveId" clId="{2FF4D961-35C2-4468-87DC-0168A54CF785}" dt="2018-11-29T19:14:54.220" v="2120" actId="164"/>
          <ac:spMkLst>
            <pc:docMk/>
            <pc:sldMk cId="2618606824" sldId="257"/>
            <ac:spMk id="31" creationId="{94DB454B-F3B7-4549-ABDA-71A39B0158FF}"/>
          </ac:spMkLst>
        </pc:spChg>
        <pc:spChg chg="add mod topLvl">
          <ac:chgData name="박 성훈" userId="ceb7f861bde8184c" providerId="LiveId" clId="{2FF4D961-35C2-4468-87DC-0168A54CF785}" dt="2018-11-29T19:14:54.220" v="2120" actId="164"/>
          <ac:spMkLst>
            <pc:docMk/>
            <pc:sldMk cId="2618606824" sldId="257"/>
            <ac:spMk id="32" creationId="{4A2EA841-106E-45E1-BCD9-4F28D7E5BA72}"/>
          </ac:spMkLst>
        </pc:spChg>
        <pc:spChg chg="add del mod">
          <ac:chgData name="박 성훈" userId="ceb7f861bde8184c" providerId="LiveId" clId="{2FF4D961-35C2-4468-87DC-0168A54CF785}" dt="2018-11-29T17:18:57.010" v="1313" actId="478"/>
          <ac:spMkLst>
            <pc:docMk/>
            <pc:sldMk cId="2618606824" sldId="257"/>
            <ac:spMk id="33" creationId="{857886FB-6387-4393-8866-F1F759355B69}"/>
          </ac:spMkLst>
        </pc:spChg>
        <pc:spChg chg="add del mod">
          <ac:chgData name="박 성훈" userId="ceb7f861bde8184c" providerId="LiveId" clId="{2FF4D961-35C2-4468-87DC-0168A54CF785}" dt="2018-11-29T17:19:00.404" v="1315" actId="478"/>
          <ac:spMkLst>
            <pc:docMk/>
            <pc:sldMk cId="2618606824" sldId="257"/>
            <ac:spMk id="34" creationId="{F79D0D64-0FCC-41B5-92DA-70177E13E285}"/>
          </ac:spMkLst>
        </pc:spChg>
        <pc:spChg chg="add mod topLvl">
          <ac:chgData name="박 성훈" userId="ceb7f861bde8184c" providerId="LiveId" clId="{2FF4D961-35C2-4468-87DC-0168A54CF785}" dt="2018-11-29T19:14:54.220" v="2120" actId="164"/>
          <ac:spMkLst>
            <pc:docMk/>
            <pc:sldMk cId="2618606824" sldId="257"/>
            <ac:spMk id="35" creationId="{F551170F-C634-4E67-9844-DBC201934972}"/>
          </ac:spMkLst>
        </pc:spChg>
        <pc:spChg chg="add mod topLvl">
          <ac:chgData name="박 성훈" userId="ceb7f861bde8184c" providerId="LiveId" clId="{2FF4D961-35C2-4468-87DC-0168A54CF785}" dt="2018-11-29T19:14:54.220" v="2120" actId="164"/>
          <ac:spMkLst>
            <pc:docMk/>
            <pc:sldMk cId="2618606824" sldId="257"/>
            <ac:spMk id="36" creationId="{C886320E-4E06-4A01-BD47-DF2EFDDD0C05}"/>
          </ac:spMkLst>
        </pc:spChg>
        <pc:spChg chg="add mod topLvl">
          <ac:chgData name="박 성훈" userId="ceb7f861bde8184c" providerId="LiveId" clId="{2FF4D961-35C2-4468-87DC-0168A54CF785}" dt="2018-11-29T19:14:54.220" v="2120" actId="164"/>
          <ac:spMkLst>
            <pc:docMk/>
            <pc:sldMk cId="2618606824" sldId="257"/>
            <ac:spMk id="38" creationId="{1AF0CD46-9E40-4747-BCF8-DEAEE72F20ED}"/>
          </ac:spMkLst>
        </pc:spChg>
        <pc:spChg chg="add mod topLvl">
          <ac:chgData name="박 성훈" userId="ceb7f861bde8184c" providerId="LiveId" clId="{2FF4D961-35C2-4468-87DC-0168A54CF785}" dt="2018-11-29T19:14:54.220" v="2120" actId="164"/>
          <ac:spMkLst>
            <pc:docMk/>
            <pc:sldMk cId="2618606824" sldId="257"/>
            <ac:spMk id="39" creationId="{9316C98B-A5E3-43C2-9234-34DEB8882793}"/>
          </ac:spMkLst>
        </pc:spChg>
        <pc:spChg chg="add mod topLvl">
          <ac:chgData name="박 성훈" userId="ceb7f861bde8184c" providerId="LiveId" clId="{2FF4D961-35C2-4468-87DC-0168A54CF785}" dt="2018-11-29T19:11:04.591" v="2090" actId="207"/>
          <ac:spMkLst>
            <pc:docMk/>
            <pc:sldMk cId="2618606824" sldId="257"/>
            <ac:spMk id="40" creationId="{A5708832-6DC9-4279-B73A-17D68EC60D9F}"/>
          </ac:spMkLst>
        </pc:spChg>
        <pc:spChg chg="add del">
          <ac:chgData name="박 성훈" userId="ceb7f861bde8184c" providerId="LiveId" clId="{2FF4D961-35C2-4468-87DC-0168A54CF785}" dt="2018-11-29T17:25:29.874" v="1515" actId="478"/>
          <ac:spMkLst>
            <pc:docMk/>
            <pc:sldMk cId="2618606824" sldId="257"/>
            <ac:spMk id="45" creationId="{635C77BB-3B87-4321-88F5-D2F5F6394A92}"/>
          </ac:spMkLst>
        </pc:spChg>
        <pc:spChg chg="add mod topLvl">
          <ac:chgData name="박 성훈" userId="ceb7f861bde8184c" providerId="LiveId" clId="{2FF4D961-35C2-4468-87DC-0168A54CF785}" dt="2018-11-29T19:07:35.185" v="2024" actId="692"/>
          <ac:spMkLst>
            <pc:docMk/>
            <pc:sldMk cId="2618606824" sldId="257"/>
            <ac:spMk id="46" creationId="{872D812C-4643-4416-BD49-12AE8A38B2BA}"/>
          </ac:spMkLst>
        </pc:spChg>
        <pc:spChg chg="add del mod ord topLvl">
          <ac:chgData name="박 성훈" userId="ceb7f861bde8184c" providerId="LiveId" clId="{2FF4D961-35C2-4468-87DC-0168A54CF785}" dt="2018-11-29T17:46:51.684" v="2012" actId="478"/>
          <ac:spMkLst>
            <pc:docMk/>
            <pc:sldMk cId="2618606824" sldId="257"/>
            <ac:spMk id="47" creationId="{FCBA8362-F630-4AF7-96C2-414AA6F013E7}"/>
          </ac:spMkLst>
        </pc:spChg>
        <pc:spChg chg="add mod topLvl">
          <ac:chgData name="박 성훈" userId="ceb7f861bde8184c" providerId="LiveId" clId="{2FF4D961-35C2-4468-87DC-0168A54CF785}" dt="2018-11-29T19:14:36.126" v="2115" actId="1076"/>
          <ac:spMkLst>
            <pc:docMk/>
            <pc:sldMk cId="2618606824" sldId="257"/>
            <ac:spMk id="48" creationId="{7DAFB99F-7BD1-45E7-AD73-C734F96186F1}"/>
          </ac:spMkLst>
        </pc:spChg>
        <pc:spChg chg="add del mod">
          <ac:chgData name="박 성훈" userId="ceb7f861bde8184c" providerId="LiveId" clId="{2FF4D961-35C2-4468-87DC-0168A54CF785}" dt="2018-11-29T17:28:26.933" v="1660" actId="478"/>
          <ac:spMkLst>
            <pc:docMk/>
            <pc:sldMk cId="2618606824" sldId="257"/>
            <ac:spMk id="49" creationId="{2682196C-CE9F-4B0B-B6C3-B7D2CFEAC815}"/>
          </ac:spMkLst>
        </pc:spChg>
        <pc:spChg chg="add mod topLvl">
          <ac:chgData name="박 성훈" userId="ceb7f861bde8184c" providerId="LiveId" clId="{2FF4D961-35C2-4468-87DC-0168A54CF785}" dt="2018-11-29T19:14:37.167" v="2116" actId="164"/>
          <ac:spMkLst>
            <pc:docMk/>
            <pc:sldMk cId="2618606824" sldId="257"/>
            <ac:spMk id="50" creationId="{8152CEA2-655F-4E4B-8D52-4F44335DE3DE}"/>
          </ac:spMkLst>
        </pc:spChg>
        <pc:spChg chg="add mod topLvl">
          <ac:chgData name="박 성훈" userId="ceb7f861bde8184c" providerId="LiveId" clId="{2FF4D961-35C2-4468-87DC-0168A54CF785}" dt="2018-11-29T19:14:37.167" v="2116" actId="164"/>
          <ac:spMkLst>
            <pc:docMk/>
            <pc:sldMk cId="2618606824" sldId="257"/>
            <ac:spMk id="51" creationId="{D6611DFD-C6E4-4165-AD39-E1150D076194}"/>
          </ac:spMkLst>
        </pc:spChg>
        <pc:spChg chg="add mod topLvl">
          <ac:chgData name="박 성훈" userId="ceb7f861bde8184c" providerId="LiveId" clId="{2FF4D961-35C2-4468-87DC-0168A54CF785}" dt="2018-11-29T19:14:37.167" v="2116" actId="164"/>
          <ac:spMkLst>
            <pc:docMk/>
            <pc:sldMk cId="2618606824" sldId="257"/>
            <ac:spMk id="52" creationId="{10878E1A-5654-4644-A945-90DC05F587E7}"/>
          </ac:spMkLst>
        </pc:spChg>
        <pc:spChg chg="add del mod">
          <ac:chgData name="박 성훈" userId="ceb7f861bde8184c" providerId="LiveId" clId="{2FF4D961-35C2-4468-87DC-0168A54CF785}" dt="2018-11-29T17:35:19.447" v="1778" actId="478"/>
          <ac:spMkLst>
            <pc:docMk/>
            <pc:sldMk cId="2618606824" sldId="257"/>
            <ac:spMk id="64" creationId="{5C6DD628-4997-4444-8084-88EA3ABAA4D3}"/>
          </ac:spMkLst>
        </pc:spChg>
        <pc:spChg chg="add mod ord topLvl">
          <ac:chgData name="박 성훈" userId="ceb7f861bde8184c" providerId="LiveId" clId="{2FF4D961-35C2-4468-87DC-0168A54CF785}" dt="2018-11-29T19:14:54.220" v="2120" actId="164"/>
          <ac:spMkLst>
            <pc:docMk/>
            <pc:sldMk cId="2618606824" sldId="257"/>
            <ac:spMk id="65" creationId="{A8144BB3-9BE0-41C1-A75D-26A17D8BD5D7}"/>
          </ac:spMkLst>
        </pc:spChg>
        <pc:spChg chg="add del mod">
          <ac:chgData name="박 성훈" userId="ceb7f861bde8184c" providerId="LiveId" clId="{2FF4D961-35C2-4468-87DC-0168A54CF785}" dt="2018-11-29T17:35:55.331" v="1781" actId="478"/>
          <ac:spMkLst>
            <pc:docMk/>
            <pc:sldMk cId="2618606824" sldId="257"/>
            <ac:spMk id="66" creationId="{FF0FDCD7-1EFB-4BAA-A1D8-195D37E3880F}"/>
          </ac:spMkLst>
        </pc:spChg>
        <pc:spChg chg="add del mod">
          <ac:chgData name="박 성훈" userId="ceb7f861bde8184c" providerId="LiveId" clId="{2FF4D961-35C2-4468-87DC-0168A54CF785}" dt="2018-11-29T17:35:55.331" v="1781" actId="478"/>
          <ac:spMkLst>
            <pc:docMk/>
            <pc:sldMk cId="2618606824" sldId="257"/>
            <ac:spMk id="67" creationId="{3643A436-DEC4-47D9-B788-9298595E4796}"/>
          </ac:spMkLst>
        </pc:spChg>
        <pc:spChg chg="add del mod">
          <ac:chgData name="박 성훈" userId="ceb7f861bde8184c" providerId="LiveId" clId="{2FF4D961-35C2-4468-87DC-0168A54CF785}" dt="2018-11-29T17:36:28.420" v="1787" actId="478"/>
          <ac:spMkLst>
            <pc:docMk/>
            <pc:sldMk cId="2618606824" sldId="257"/>
            <ac:spMk id="68" creationId="{14D140C9-C257-4BD0-80F6-660F56AC626A}"/>
          </ac:spMkLst>
        </pc:spChg>
        <pc:spChg chg="add del mod">
          <ac:chgData name="박 성훈" userId="ceb7f861bde8184c" providerId="LiveId" clId="{2FF4D961-35C2-4468-87DC-0168A54CF785}" dt="2018-11-29T17:36:59.076" v="1790" actId="478"/>
          <ac:spMkLst>
            <pc:docMk/>
            <pc:sldMk cId="2618606824" sldId="257"/>
            <ac:spMk id="69" creationId="{FE96E0C0-D7CA-4BC8-915A-2404E81D17DA}"/>
          </ac:spMkLst>
        </pc:spChg>
        <pc:spChg chg="add del mod">
          <ac:chgData name="박 성훈" userId="ceb7f861bde8184c" providerId="LiveId" clId="{2FF4D961-35C2-4468-87DC-0168A54CF785}" dt="2018-11-29T17:37:31.828" v="1792" actId="478"/>
          <ac:spMkLst>
            <pc:docMk/>
            <pc:sldMk cId="2618606824" sldId="257"/>
            <ac:spMk id="70" creationId="{B4CF22AF-6CD2-485D-8130-35AF99D701EC}"/>
          </ac:spMkLst>
        </pc:spChg>
        <pc:spChg chg="add del mod">
          <ac:chgData name="박 성훈" userId="ceb7f861bde8184c" providerId="LiveId" clId="{2FF4D961-35C2-4468-87DC-0168A54CF785}" dt="2018-11-29T17:37:52.955" v="1795" actId="478"/>
          <ac:spMkLst>
            <pc:docMk/>
            <pc:sldMk cId="2618606824" sldId="257"/>
            <ac:spMk id="71" creationId="{5EB80CFF-280D-45F8-A036-7D8B76EC08B0}"/>
          </ac:spMkLst>
        </pc:spChg>
        <pc:spChg chg="add del mod">
          <ac:chgData name="박 성훈" userId="ceb7f861bde8184c" providerId="LiveId" clId="{2FF4D961-35C2-4468-87DC-0168A54CF785}" dt="2018-11-29T17:38:18.443" v="1799" actId="478"/>
          <ac:spMkLst>
            <pc:docMk/>
            <pc:sldMk cId="2618606824" sldId="257"/>
            <ac:spMk id="72" creationId="{3A7D1426-0B3E-4F9C-91F9-7827C82F92D5}"/>
          </ac:spMkLst>
        </pc:spChg>
        <pc:grpChg chg="add mod">
          <ac:chgData name="박 성훈" userId="ceb7f861bde8184c" providerId="LiveId" clId="{2FF4D961-35C2-4468-87DC-0168A54CF785}" dt="2018-11-29T17:08:29.740" v="1046" actId="164"/>
          <ac:grpSpMkLst>
            <pc:docMk/>
            <pc:sldMk cId="2618606824" sldId="257"/>
            <ac:grpSpMk id="11" creationId="{292F723D-15AF-431B-A6D7-8E43DF1F6D60}"/>
          </ac:grpSpMkLst>
        </pc:grpChg>
        <pc:grpChg chg="add del mod">
          <ac:chgData name="박 성훈" userId="ceb7f861bde8184c" providerId="LiveId" clId="{2FF4D961-35C2-4468-87DC-0168A54CF785}" dt="2018-11-29T14:59:42.501" v="876" actId="165"/>
          <ac:grpSpMkLst>
            <pc:docMk/>
            <pc:sldMk cId="2618606824" sldId="257"/>
            <ac:grpSpMk id="11" creationId="{B4DCDE09-1522-48F7-8612-9F5A00867442}"/>
          </ac:grpSpMkLst>
        </pc:grpChg>
        <pc:grpChg chg="add mod">
          <ac:chgData name="박 성훈" userId="ceb7f861bde8184c" providerId="LiveId" clId="{2FF4D961-35C2-4468-87DC-0168A54CF785}" dt="2018-11-29T16:59:02.688" v="898" actId="1076"/>
          <ac:grpSpMkLst>
            <pc:docMk/>
            <pc:sldMk cId="2618606824" sldId="257"/>
            <ac:grpSpMk id="12" creationId="{C4BA792A-1C4A-4B74-8CF2-1A7B813B964F}"/>
          </ac:grpSpMkLst>
        </pc:grpChg>
        <pc:grpChg chg="add mod">
          <ac:chgData name="박 성훈" userId="ceb7f861bde8184c" providerId="LiveId" clId="{2FF4D961-35C2-4468-87DC-0168A54CF785}" dt="2018-11-29T17:08:31.875" v="1047" actId="1076"/>
          <ac:grpSpMkLst>
            <pc:docMk/>
            <pc:sldMk cId="2618606824" sldId="257"/>
            <ac:grpSpMk id="16" creationId="{DE6A5FAF-597D-44F8-8CB1-5B8C78FD1E8C}"/>
          </ac:grpSpMkLst>
        </pc:grpChg>
        <pc:grpChg chg="add del mod">
          <ac:chgData name="박 성훈" userId="ceb7f861bde8184c" providerId="LiveId" clId="{2FF4D961-35C2-4468-87DC-0168A54CF785}" dt="2018-11-29T19:10:09.623" v="2076" actId="164"/>
          <ac:grpSpMkLst>
            <pc:docMk/>
            <pc:sldMk cId="2618606824" sldId="257"/>
            <ac:grpSpMk id="22" creationId="{3477454A-0542-492C-8D04-2CA504D73D63}"/>
          </ac:grpSpMkLst>
        </pc:grpChg>
        <pc:grpChg chg="add mod ord">
          <ac:chgData name="박 성훈" userId="ceb7f861bde8184c" providerId="LiveId" clId="{2FF4D961-35C2-4468-87DC-0168A54CF785}" dt="2018-11-29T19:10:08.662" v="2071" actId="164"/>
          <ac:grpSpMkLst>
            <pc:docMk/>
            <pc:sldMk cId="2618606824" sldId="257"/>
            <ac:grpSpMk id="23" creationId="{9904AD70-D29B-4ADB-8DFE-F8B054F8EDB1}"/>
          </ac:grpSpMkLst>
        </pc:grpChg>
        <pc:grpChg chg="add mod ord">
          <ac:chgData name="박 성훈" userId="ceb7f861bde8184c" providerId="LiveId" clId="{2FF4D961-35C2-4468-87DC-0168A54CF785}" dt="2018-11-29T19:14:54.220" v="2120" actId="164"/>
          <ac:grpSpMkLst>
            <pc:docMk/>
            <pc:sldMk cId="2618606824" sldId="257"/>
            <ac:grpSpMk id="33" creationId="{0BE2183F-FD14-471B-82D7-0C7FAB5FAF38}"/>
          </ac:grpSpMkLst>
        </pc:grpChg>
        <pc:grpChg chg="add del mod">
          <ac:chgData name="박 성훈" userId="ceb7f861bde8184c" providerId="LiveId" clId="{2FF4D961-35C2-4468-87DC-0168A54CF785}" dt="2018-11-29T19:17:42.668" v="2125"/>
          <ac:grpSpMkLst>
            <pc:docMk/>
            <pc:sldMk cId="2618606824" sldId="257"/>
            <ac:grpSpMk id="34" creationId="{4B5A5EC5-4D57-4841-8E87-AC25876963A6}"/>
          </ac:grpSpMkLst>
        </pc:grpChg>
        <pc:grpChg chg="add del mod">
          <ac:chgData name="박 성훈" userId="ceb7f861bde8184c" providerId="LiveId" clId="{2FF4D961-35C2-4468-87DC-0168A54CF785}" dt="2018-11-29T17:41:27.454" v="1845" actId="165"/>
          <ac:grpSpMkLst>
            <pc:docMk/>
            <pc:sldMk cId="2618606824" sldId="257"/>
            <ac:grpSpMk id="37" creationId="{F7A2B8F0-B330-4D62-BF0C-9F6308E7B023}"/>
          </ac:grpSpMkLst>
        </pc:grpChg>
        <pc:grpChg chg="add del mod">
          <ac:chgData name="박 성훈" userId="ceb7f861bde8184c" providerId="LiveId" clId="{2FF4D961-35C2-4468-87DC-0168A54CF785}" dt="2018-11-29T17:29:51.988" v="1686" actId="165"/>
          <ac:grpSpMkLst>
            <pc:docMk/>
            <pc:sldMk cId="2618606824" sldId="257"/>
            <ac:grpSpMk id="53" creationId="{95422439-CA7E-4B61-9929-FB9FE9AA0F79}"/>
          </ac:grpSpMkLst>
        </pc:grpChg>
        <pc:grpChg chg="add del mod">
          <ac:chgData name="박 성훈" userId="ceb7f861bde8184c" providerId="LiveId" clId="{2FF4D961-35C2-4468-87DC-0168A54CF785}" dt="2018-11-29T19:08:53.613" v="2032" actId="478"/>
          <ac:grpSpMkLst>
            <pc:docMk/>
            <pc:sldMk cId="2618606824" sldId="257"/>
            <ac:grpSpMk id="62" creationId="{5AC7A8E2-63B0-448B-9D80-3159D902F0B2}"/>
          </ac:grpSpMkLst>
        </pc:grpChg>
        <pc:grpChg chg="add mod ord topLvl">
          <ac:chgData name="박 성훈" userId="ceb7f861bde8184c" providerId="LiveId" clId="{2FF4D961-35C2-4468-87DC-0168A54CF785}" dt="2018-11-29T17:40:48.195" v="1835" actId="164"/>
          <ac:grpSpMkLst>
            <pc:docMk/>
            <pc:sldMk cId="2618606824" sldId="257"/>
            <ac:grpSpMk id="63" creationId="{875B4837-79CE-4032-9007-0AE737E9F676}"/>
          </ac:grpSpMkLst>
        </pc:grpChg>
        <pc:grpChg chg="add del mod">
          <ac:chgData name="박 성훈" userId="ceb7f861bde8184c" providerId="LiveId" clId="{2FF4D961-35C2-4468-87DC-0168A54CF785}" dt="2018-11-29T17:40:12.822" v="1820" actId="165"/>
          <ac:grpSpMkLst>
            <pc:docMk/>
            <pc:sldMk cId="2618606824" sldId="257"/>
            <ac:grpSpMk id="80" creationId="{F8264B71-9BB1-456C-B853-CD4CEB8D1767}"/>
          </ac:grpSpMkLst>
        </pc:grpChg>
        <pc:grpChg chg="add mod topLvl">
          <ac:chgData name="박 성훈" userId="ceb7f861bde8184c" providerId="LiveId" clId="{2FF4D961-35C2-4468-87DC-0168A54CF785}" dt="2018-11-29T19:14:54.220" v="2120" actId="164"/>
          <ac:grpSpMkLst>
            <pc:docMk/>
            <pc:sldMk cId="2618606824" sldId="257"/>
            <ac:grpSpMk id="84" creationId="{1A2433A1-BE72-444C-9CD8-449F30C4292B}"/>
          </ac:grpSpMkLst>
        </pc:grpChg>
        <pc:grpChg chg="add del mod topLvl">
          <ac:chgData name="박 성훈" userId="ceb7f861bde8184c" providerId="LiveId" clId="{2FF4D961-35C2-4468-87DC-0168A54CF785}" dt="2018-11-29T19:10:29.245" v="2079" actId="165"/>
          <ac:grpSpMkLst>
            <pc:docMk/>
            <pc:sldMk cId="2618606824" sldId="257"/>
            <ac:grpSpMk id="85" creationId="{CE5CE65F-6460-4C34-A252-F9493264AD03}"/>
          </ac:grpSpMkLst>
        </pc:grpChg>
        <pc:grpChg chg="add del mod">
          <ac:chgData name="박 성훈" userId="ceb7f861bde8184c" providerId="LiveId" clId="{2FF4D961-35C2-4468-87DC-0168A54CF785}" dt="2018-11-29T19:06:49.407" v="2022" actId="165"/>
          <ac:grpSpMkLst>
            <pc:docMk/>
            <pc:sldMk cId="2618606824" sldId="257"/>
            <ac:grpSpMk id="86" creationId="{3466C381-30F8-4FBE-B7C6-9E5999F1B952}"/>
          </ac:grpSpMkLst>
        </pc:grpChg>
        <pc:picChg chg="add mod">
          <ac:chgData name="박 성훈" userId="ceb7f861bde8184c" providerId="LiveId" clId="{2FF4D961-35C2-4468-87DC-0168A54CF785}" dt="2018-11-29T19:14:54.220" v="2120" actId="164"/>
          <ac:picMkLst>
            <pc:docMk/>
            <pc:sldMk cId="2618606824" sldId="257"/>
            <ac:picMk id="25" creationId="{4203C8DB-FF5D-447B-ABB6-3A75C1DE632F}"/>
          </ac:picMkLst>
        </pc:picChg>
        <pc:cxnChg chg="add del mod">
          <ac:chgData name="박 성훈" userId="ceb7f861bde8184c" providerId="LiveId" clId="{2FF4D961-35C2-4468-87DC-0168A54CF785}" dt="2018-11-29T19:08:39.313" v="2030" actId="478"/>
          <ac:cxnSpMkLst>
            <pc:docMk/>
            <pc:sldMk cId="2618606824" sldId="257"/>
            <ac:cxnSpMk id="21" creationId="{E6A0508C-4D53-4684-B14A-863CFC331E86}"/>
          </ac:cxnSpMkLst>
        </pc:cxnChg>
        <pc:cxnChg chg="add del mod">
          <ac:chgData name="박 성훈" userId="ceb7f861bde8184c" providerId="LiveId" clId="{2FF4D961-35C2-4468-87DC-0168A54CF785}" dt="2018-11-29T17:15:43.419" v="1269" actId="478"/>
          <ac:cxnSpMkLst>
            <pc:docMk/>
            <pc:sldMk cId="2618606824" sldId="257"/>
            <ac:cxnSpMk id="25" creationId="{CDE0158B-7279-44F0-A7D2-8899073EA526}"/>
          </ac:cxnSpMkLst>
        </pc:cxnChg>
        <pc:cxnChg chg="add mod topLvl">
          <ac:chgData name="박 성훈" userId="ceb7f861bde8184c" providerId="LiveId" clId="{2FF4D961-35C2-4468-87DC-0168A54CF785}" dt="2018-11-29T19:07:35.185" v="2024" actId="692"/>
          <ac:cxnSpMkLst>
            <pc:docMk/>
            <pc:sldMk cId="2618606824" sldId="257"/>
            <ac:cxnSpMk id="42" creationId="{FFCAF9DB-AE7A-4D4B-94EC-109E5DB13660}"/>
          </ac:cxnSpMkLst>
        </pc:cxnChg>
        <pc:cxnChg chg="add del mod">
          <ac:chgData name="박 성훈" userId="ceb7f861bde8184c" providerId="LiveId" clId="{2FF4D961-35C2-4468-87DC-0168A54CF785}" dt="2018-11-29T19:08:53.613" v="2032" actId="478"/>
          <ac:cxnSpMkLst>
            <pc:docMk/>
            <pc:sldMk cId="2618606824" sldId="257"/>
            <ac:cxnSpMk id="55" creationId="{3466E302-61C9-4A76-A6F8-C3F11B46070E}"/>
          </ac:cxnSpMkLst>
        </pc:cxnChg>
        <pc:cxnChg chg="add del mod">
          <ac:chgData name="박 성훈" userId="ceb7f861bde8184c" providerId="LiveId" clId="{2FF4D961-35C2-4468-87DC-0168A54CF785}" dt="2018-11-29T19:08:53.613" v="2032" actId="478"/>
          <ac:cxnSpMkLst>
            <pc:docMk/>
            <pc:sldMk cId="2618606824" sldId="257"/>
            <ac:cxnSpMk id="56" creationId="{633DF1EB-444F-405D-B47B-60AB8981C014}"/>
          </ac:cxnSpMkLst>
        </pc:cxnChg>
        <pc:cxnChg chg="add del mod">
          <ac:chgData name="박 성훈" userId="ceb7f861bde8184c" providerId="LiveId" clId="{2FF4D961-35C2-4468-87DC-0168A54CF785}" dt="2018-11-29T19:08:53.613" v="2032" actId="478"/>
          <ac:cxnSpMkLst>
            <pc:docMk/>
            <pc:sldMk cId="2618606824" sldId="257"/>
            <ac:cxnSpMk id="60" creationId="{F861C017-82C4-4A20-891D-72E0A3055F9A}"/>
          </ac:cxnSpMkLst>
        </pc:cxnChg>
        <pc:cxnChg chg="add mod topLvl">
          <ac:chgData name="박 성훈" userId="ceb7f861bde8184c" providerId="LiveId" clId="{2FF4D961-35C2-4468-87DC-0168A54CF785}" dt="2018-11-29T19:17:02.481" v="2121" actId="692"/>
          <ac:cxnSpMkLst>
            <pc:docMk/>
            <pc:sldMk cId="2618606824" sldId="257"/>
            <ac:cxnSpMk id="74" creationId="{E0E277B6-A555-4D51-AB8E-1D67AC80C0EE}"/>
          </ac:cxnSpMkLst>
        </pc:cxnChg>
      </pc:sldChg>
      <pc:sldChg chg="add del">
        <pc:chgData name="박 성훈" userId="ceb7f861bde8184c" providerId="LiveId" clId="{2FF4D961-35C2-4468-87DC-0168A54CF785}" dt="2018-11-29T17:08:37.428" v="1048" actId="2696"/>
        <pc:sldMkLst>
          <pc:docMk/>
          <pc:sldMk cId="1284353405" sldId="258"/>
        </pc:sldMkLst>
      </pc:sldChg>
      <pc:sldChg chg="addSp delSp modSp add">
        <pc:chgData name="박 성훈" userId="ceb7f861bde8184c" providerId="LiveId" clId="{2FF4D961-35C2-4468-87DC-0168A54CF785}" dt="2018-11-29T19:34:44.336" v="2383" actId="1076"/>
        <pc:sldMkLst>
          <pc:docMk/>
          <pc:sldMk cId="1383628516" sldId="258"/>
        </pc:sldMkLst>
        <pc:spChg chg="mod">
          <ac:chgData name="박 성훈" userId="ceb7f861bde8184c" providerId="LiveId" clId="{2FF4D961-35C2-4468-87DC-0168A54CF785}" dt="2018-11-29T19:18:50.236" v="2136" actId="692"/>
          <ac:spMkLst>
            <pc:docMk/>
            <pc:sldMk cId="1383628516" sldId="258"/>
            <ac:spMk id="3" creationId="{1B234162-7BBA-46A9-8697-F37546ADABD8}"/>
          </ac:spMkLst>
        </pc:spChg>
        <pc:spChg chg="mod">
          <ac:chgData name="박 성훈" userId="ceb7f861bde8184c" providerId="LiveId" clId="{2FF4D961-35C2-4468-87DC-0168A54CF785}" dt="2018-11-29T19:18:26.259" v="2132" actId="1076"/>
          <ac:spMkLst>
            <pc:docMk/>
            <pc:sldMk cId="1383628516" sldId="258"/>
            <ac:spMk id="13" creationId="{4581CA6E-5285-4F92-8EF1-8345AA5D5BBE}"/>
          </ac:spMkLst>
        </pc:spChg>
        <pc:spChg chg="mod">
          <ac:chgData name="박 성훈" userId="ceb7f861bde8184c" providerId="LiveId" clId="{2FF4D961-35C2-4468-87DC-0168A54CF785}" dt="2018-11-29T19:18:33.143" v="2133" actId="1076"/>
          <ac:spMkLst>
            <pc:docMk/>
            <pc:sldMk cId="1383628516" sldId="258"/>
            <ac:spMk id="14" creationId="{6B39924B-DE62-4ECE-9618-5D6BFA19CF4A}"/>
          </ac:spMkLst>
        </pc:spChg>
        <pc:spChg chg="mod">
          <ac:chgData name="박 성훈" userId="ceb7f861bde8184c" providerId="LiveId" clId="{2FF4D961-35C2-4468-87DC-0168A54CF785}" dt="2018-11-29T19:18:35.936" v="2135" actId="1076"/>
          <ac:spMkLst>
            <pc:docMk/>
            <pc:sldMk cId="1383628516" sldId="258"/>
            <ac:spMk id="15" creationId="{B054604E-2366-4642-AA09-143B654A2B88}"/>
          </ac:spMkLst>
        </pc:spChg>
        <pc:spChg chg="mod topLvl">
          <ac:chgData name="박 성훈" userId="ceb7f861bde8184c" providerId="LiveId" clId="{2FF4D961-35C2-4468-87DC-0168A54CF785}" dt="2018-11-29T19:34:40.472" v="2382" actId="164"/>
          <ac:spMkLst>
            <pc:docMk/>
            <pc:sldMk cId="1383628516" sldId="258"/>
            <ac:spMk id="30" creationId="{16B946E3-D8CA-473D-85E0-B8E586D69590}"/>
          </ac:spMkLst>
        </pc:spChg>
        <pc:spChg chg="mod topLvl">
          <ac:chgData name="박 성훈" userId="ceb7f861bde8184c" providerId="LiveId" clId="{2FF4D961-35C2-4468-87DC-0168A54CF785}" dt="2018-11-29T19:34:40.472" v="2382" actId="164"/>
          <ac:spMkLst>
            <pc:docMk/>
            <pc:sldMk cId="1383628516" sldId="258"/>
            <ac:spMk id="31" creationId="{65D1EC44-6F8E-4F97-A7E7-D1268F7EF002}"/>
          </ac:spMkLst>
        </pc:spChg>
        <pc:spChg chg="mod topLvl">
          <ac:chgData name="박 성훈" userId="ceb7f861bde8184c" providerId="LiveId" clId="{2FF4D961-35C2-4468-87DC-0168A54CF785}" dt="2018-11-29T19:34:40.472" v="2382" actId="164"/>
          <ac:spMkLst>
            <pc:docMk/>
            <pc:sldMk cId="1383628516" sldId="258"/>
            <ac:spMk id="32" creationId="{5DE49F8D-825E-4C49-9ED5-842A3CC9A8ED}"/>
          </ac:spMkLst>
        </pc:spChg>
        <pc:spChg chg="mod topLvl">
          <ac:chgData name="박 성훈" userId="ceb7f861bde8184c" providerId="LiveId" clId="{2FF4D961-35C2-4468-87DC-0168A54CF785}" dt="2018-11-29T19:34:40.472" v="2382" actId="164"/>
          <ac:spMkLst>
            <pc:docMk/>
            <pc:sldMk cId="1383628516" sldId="258"/>
            <ac:spMk id="33" creationId="{33845208-EF98-4A8E-A584-D53F0E222EE6}"/>
          </ac:spMkLst>
        </pc:spChg>
        <pc:spChg chg="mod topLvl">
          <ac:chgData name="박 성훈" userId="ceb7f861bde8184c" providerId="LiveId" clId="{2FF4D961-35C2-4468-87DC-0168A54CF785}" dt="2018-11-29T19:34:40.472" v="2382" actId="164"/>
          <ac:spMkLst>
            <pc:docMk/>
            <pc:sldMk cId="1383628516" sldId="258"/>
            <ac:spMk id="34" creationId="{5CA5EBCD-E0D7-4650-95A4-DF6D35B16757}"/>
          </ac:spMkLst>
        </pc:spChg>
        <pc:spChg chg="mod topLvl">
          <ac:chgData name="박 성훈" userId="ceb7f861bde8184c" providerId="LiveId" clId="{2FF4D961-35C2-4468-87DC-0168A54CF785}" dt="2018-11-29T19:34:40.472" v="2382" actId="164"/>
          <ac:spMkLst>
            <pc:docMk/>
            <pc:sldMk cId="1383628516" sldId="258"/>
            <ac:spMk id="35" creationId="{CB3C1146-90B3-4F87-8A7F-9D4E02F8AF2E}"/>
          </ac:spMkLst>
        </pc:spChg>
        <pc:spChg chg="mod topLvl">
          <ac:chgData name="박 성훈" userId="ceb7f861bde8184c" providerId="LiveId" clId="{2FF4D961-35C2-4468-87DC-0168A54CF785}" dt="2018-11-29T19:34:40.472" v="2382" actId="164"/>
          <ac:spMkLst>
            <pc:docMk/>
            <pc:sldMk cId="1383628516" sldId="258"/>
            <ac:spMk id="36" creationId="{C30156A9-F1D7-4A3B-A8A7-6EFF7D027BF9}"/>
          </ac:spMkLst>
        </pc:spChg>
        <pc:spChg chg="mod topLvl">
          <ac:chgData name="박 성훈" userId="ceb7f861bde8184c" providerId="LiveId" clId="{2FF4D961-35C2-4468-87DC-0168A54CF785}" dt="2018-11-29T19:34:40.472" v="2382" actId="164"/>
          <ac:spMkLst>
            <pc:docMk/>
            <pc:sldMk cId="1383628516" sldId="258"/>
            <ac:spMk id="37" creationId="{09C7E219-AB71-437F-B083-60E197DD4691}"/>
          </ac:spMkLst>
        </pc:spChg>
        <pc:spChg chg="mod topLvl">
          <ac:chgData name="박 성훈" userId="ceb7f861bde8184c" providerId="LiveId" clId="{2FF4D961-35C2-4468-87DC-0168A54CF785}" dt="2018-11-29T19:34:40.472" v="2382" actId="164"/>
          <ac:spMkLst>
            <pc:docMk/>
            <pc:sldMk cId="1383628516" sldId="258"/>
            <ac:spMk id="38" creationId="{7704A794-04C2-4154-8B4D-0BEA95ECC263}"/>
          </ac:spMkLst>
        </pc:spChg>
        <pc:spChg chg="mod topLvl">
          <ac:chgData name="박 성훈" userId="ceb7f861bde8184c" providerId="LiveId" clId="{2FF4D961-35C2-4468-87DC-0168A54CF785}" dt="2018-11-29T19:34:40.472" v="2382" actId="164"/>
          <ac:spMkLst>
            <pc:docMk/>
            <pc:sldMk cId="1383628516" sldId="258"/>
            <ac:spMk id="39" creationId="{5A2E0ABF-71EC-4FAB-8224-B457B31663AB}"/>
          </ac:spMkLst>
        </pc:spChg>
        <pc:spChg chg="mod topLvl">
          <ac:chgData name="박 성훈" userId="ceb7f861bde8184c" providerId="LiveId" clId="{2FF4D961-35C2-4468-87DC-0168A54CF785}" dt="2018-11-29T19:34:40.472" v="2382" actId="164"/>
          <ac:spMkLst>
            <pc:docMk/>
            <pc:sldMk cId="1383628516" sldId="258"/>
            <ac:spMk id="40" creationId="{D55C9E45-2FAD-4D4D-AADB-E3EBFF6014EB}"/>
          </ac:spMkLst>
        </pc:spChg>
        <pc:spChg chg="mod topLvl">
          <ac:chgData name="박 성훈" userId="ceb7f861bde8184c" providerId="LiveId" clId="{2FF4D961-35C2-4468-87DC-0168A54CF785}" dt="2018-11-29T19:34:40.472" v="2382" actId="164"/>
          <ac:spMkLst>
            <pc:docMk/>
            <pc:sldMk cId="1383628516" sldId="258"/>
            <ac:spMk id="41" creationId="{D0391613-B06D-4215-8796-67B9E800CB94}"/>
          </ac:spMkLst>
        </pc:spChg>
        <pc:spChg chg="mod topLvl">
          <ac:chgData name="박 성훈" userId="ceb7f861bde8184c" providerId="LiveId" clId="{2FF4D961-35C2-4468-87DC-0168A54CF785}" dt="2018-11-29T19:34:40.472" v="2382" actId="164"/>
          <ac:spMkLst>
            <pc:docMk/>
            <pc:sldMk cId="1383628516" sldId="258"/>
            <ac:spMk id="42" creationId="{B9E240E7-0925-4787-ACF1-B5BE587B273A}"/>
          </ac:spMkLst>
        </pc:spChg>
        <pc:spChg chg="del">
          <ac:chgData name="박 성훈" userId="ceb7f861bde8184c" providerId="LiveId" clId="{2FF4D961-35C2-4468-87DC-0168A54CF785}" dt="2018-11-29T19:21:22.018" v="2156" actId="478"/>
          <ac:spMkLst>
            <pc:docMk/>
            <pc:sldMk cId="1383628516" sldId="258"/>
            <ac:spMk id="46" creationId="{BED5C84F-C4CA-4A9C-88E8-EF19B2660F3E}"/>
          </ac:spMkLst>
        </pc:spChg>
        <pc:spChg chg="del">
          <ac:chgData name="박 성훈" userId="ceb7f861bde8184c" providerId="LiveId" clId="{2FF4D961-35C2-4468-87DC-0168A54CF785}" dt="2018-11-29T19:21:22.018" v="2156" actId="478"/>
          <ac:spMkLst>
            <pc:docMk/>
            <pc:sldMk cId="1383628516" sldId="258"/>
            <ac:spMk id="47" creationId="{2FB7637F-7216-4CCE-A1FE-B827A96CC1DE}"/>
          </ac:spMkLst>
        </pc:spChg>
        <pc:spChg chg="del">
          <ac:chgData name="박 성훈" userId="ceb7f861bde8184c" providerId="LiveId" clId="{2FF4D961-35C2-4468-87DC-0168A54CF785}" dt="2018-11-29T19:21:22.018" v="2156" actId="478"/>
          <ac:spMkLst>
            <pc:docMk/>
            <pc:sldMk cId="1383628516" sldId="258"/>
            <ac:spMk id="48" creationId="{294C74B4-C62A-47B8-990E-6B57FA75DFAC}"/>
          </ac:spMkLst>
        </pc:spChg>
        <pc:spChg chg="mod">
          <ac:chgData name="박 성훈" userId="ceb7f861bde8184c" providerId="LiveId" clId="{2FF4D961-35C2-4468-87DC-0168A54CF785}" dt="2018-11-29T19:32:21.789" v="2361" actId="207"/>
          <ac:spMkLst>
            <pc:docMk/>
            <pc:sldMk cId="1383628516" sldId="258"/>
            <ac:spMk id="51" creationId="{69D9B656-36A7-4BA9-BF13-B6981A3952D8}"/>
          </ac:spMkLst>
        </pc:spChg>
        <pc:spChg chg="add del mod">
          <ac:chgData name="박 성훈" userId="ceb7f861bde8184c" providerId="LiveId" clId="{2FF4D961-35C2-4468-87DC-0168A54CF785}" dt="2018-11-29T19:21:31.171" v="2159" actId="478"/>
          <ac:spMkLst>
            <pc:docMk/>
            <pc:sldMk cId="1383628516" sldId="258"/>
            <ac:spMk id="54" creationId="{0546EC59-1D79-4514-8655-218A67FDE1C1}"/>
          </ac:spMkLst>
        </pc:spChg>
        <pc:spChg chg="add mod">
          <ac:chgData name="박 성훈" userId="ceb7f861bde8184c" providerId="LiveId" clId="{2FF4D961-35C2-4468-87DC-0168A54CF785}" dt="2018-11-29T19:31:16.458" v="2353" actId="164"/>
          <ac:spMkLst>
            <pc:docMk/>
            <pc:sldMk cId="1383628516" sldId="258"/>
            <ac:spMk id="81" creationId="{978C462F-9427-450A-945A-6CFF03A57BC0}"/>
          </ac:spMkLst>
        </pc:spChg>
        <pc:spChg chg="add mod">
          <ac:chgData name="박 성훈" userId="ceb7f861bde8184c" providerId="LiveId" clId="{2FF4D961-35C2-4468-87DC-0168A54CF785}" dt="2018-11-29T19:31:16.458" v="2353" actId="164"/>
          <ac:spMkLst>
            <pc:docMk/>
            <pc:sldMk cId="1383628516" sldId="258"/>
            <ac:spMk id="85" creationId="{B53B48AD-96F1-4473-B991-897BEDC1604B}"/>
          </ac:spMkLst>
        </pc:spChg>
        <pc:spChg chg="add del mod">
          <ac:chgData name="박 성훈" userId="ceb7f861bde8184c" providerId="LiveId" clId="{2FF4D961-35C2-4468-87DC-0168A54CF785}" dt="2018-11-29T19:26:06.110" v="2258" actId="478"/>
          <ac:spMkLst>
            <pc:docMk/>
            <pc:sldMk cId="1383628516" sldId="258"/>
            <ac:spMk id="86" creationId="{F3F42E47-4140-4F2F-9873-3F6B5EF865CA}"/>
          </ac:spMkLst>
        </pc:spChg>
        <pc:spChg chg="add mod">
          <ac:chgData name="박 성훈" userId="ceb7f861bde8184c" providerId="LiveId" clId="{2FF4D961-35C2-4468-87DC-0168A54CF785}" dt="2018-11-29T19:31:16.458" v="2353" actId="164"/>
          <ac:spMkLst>
            <pc:docMk/>
            <pc:sldMk cId="1383628516" sldId="258"/>
            <ac:spMk id="89" creationId="{F05EEA1D-27B3-4CE2-8F4F-128B2C9323F2}"/>
          </ac:spMkLst>
        </pc:spChg>
        <pc:spChg chg="add del">
          <ac:chgData name="박 성훈" userId="ceb7f861bde8184c" providerId="LiveId" clId="{2FF4D961-35C2-4468-87DC-0168A54CF785}" dt="2018-11-29T19:26:07.943" v="2260"/>
          <ac:spMkLst>
            <pc:docMk/>
            <pc:sldMk cId="1383628516" sldId="258"/>
            <ac:spMk id="90" creationId="{1505D25D-A371-444E-8C08-9DF463483993}"/>
          </ac:spMkLst>
        </pc:spChg>
        <pc:spChg chg="add mod">
          <ac:chgData name="박 성훈" userId="ceb7f861bde8184c" providerId="LiveId" clId="{2FF4D961-35C2-4468-87DC-0168A54CF785}" dt="2018-11-29T19:31:16.458" v="2353" actId="164"/>
          <ac:spMkLst>
            <pc:docMk/>
            <pc:sldMk cId="1383628516" sldId="258"/>
            <ac:spMk id="93" creationId="{DCACBAD6-5385-407A-B4A1-28FB9D409F23}"/>
          </ac:spMkLst>
        </pc:spChg>
        <pc:spChg chg="add del mod">
          <ac:chgData name="박 성훈" userId="ceb7f861bde8184c" providerId="LiveId" clId="{2FF4D961-35C2-4468-87DC-0168A54CF785}" dt="2018-11-29T19:27:27.794" v="2265" actId="478"/>
          <ac:spMkLst>
            <pc:docMk/>
            <pc:sldMk cId="1383628516" sldId="258"/>
            <ac:spMk id="94" creationId="{7239482F-EAD0-4AC7-9F6A-B65AE05452E7}"/>
          </ac:spMkLst>
        </pc:spChg>
        <pc:spChg chg="add mod ord">
          <ac:chgData name="박 성훈" userId="ceb7f861bde8184c" providerId="LiveId" clId="{2FF4D961-35C2-4468-87DC-0168A54CF785}" dt="2018-11-29T19:31:16.458" v="2353" actId="164"/>
          <ac:spMkLst>
            <pc:docMk/>
            <pc:sldMk cId="1383628516" sldId="258"/>
            <ac:spMk id="95" creationId="{C70D2D60-5719-418B-A8B3-3C63CB7019FD}"/>
          </ac:spMkLst>
        </pc:spChg>
        <pc:spChg chg="add mod">
          <ac:chgData name="박 성훈" userId="ceb7f861bde8184c" providerId="LiveId" clId="{2FF4D961-35C2-4468-87DC-0168A54CF785}" dt="2018-11-29T19:31:16.458" v="2353" actId="164"/>
          <ac:spMkLst>
            <pc:docMk/>
            <pc:sldMk cId="1383628516" sldId="258"/>
            <ac:spMk id="98" creationId="{7AC120CD-15F3-4C6B-BA3C-9A4D949B4DE1}"/>
          </ac:spMkLst>
        </pc:spChg>
        <pc:spChg chg="add mod">
          <ac:chgData name="박 성훈" userId="ceb7f861bde8184c" providerId="LiveId" clId="{2FF4D961-35C2-4468-87DC-0168A54CF785}" dt="2018-11-29T19:31:01.171" v="2347" actId="164"/>
          <ac:spMkLst>
            <pc:docMk/>
            <pc:sldMk cId="1383628516" sldId="258"/>
            <ac:spMk id="108" creationId="{5890148C-F3E5-4C73-9252-388EF5BC37BF}"/>
          </ac:spMkLst>
        </pc:spChg>
        <pc:spChg chg="add mod">
          <ac:chgData name="박 성훈" userId="ceb7f861bde8184c" providerId="LiveId" clId="{2FF4D961-35C2-4468-87DC-0168A54CF785}" dt="2018-11-29T19:31:01.171" v="2347" actId="164"/>
          <ac:spMkLst>
            <pc:docMk/>
            <pc:sldMk cId="1383628516" sldId="258"/>
            <ac:spMk id="109" creationId="{8B3D3382-F0D8-472B-8075-F21799E46937}"/>
          </ac:spMkLst>
        </pc:spChg>
        <pc:grpChg chg="add mod">
          <ac:chgData name="박 성훈" userId="ceb7f861bde8184c" providerId="LiveId" clId="{2FF4D961-35C2-4468-87DC-0168A54CF785}" dt="2018-11-29T19:17:46.039" v="2127" actId="1076"/>
          <ac:grpSpMkLst>
            <pc:docMk/>
            <pc:sldMk cId="1383628516" sldId="258"/>
            <ac:grpSpMk id="2" creationId="{450A61E9-E727-4F30-B847-BC00A4F7B602}"/>
          </ac:grpSpMkLst>
        </pc:grpChg>
        <pc:grpChg chg="add del mod">
          <ac:chgData name="박 성훈" userId="ceb7f861bde8184c" providerId="LiveId" clId="{2FF4D961-35C2-4468-87DC-0168A54CF785}" dt="2018-11-29T19:31:32.707" v="2356" actId="165"/>
          <ac:grpSpMkLst>
            <pc:docMk/>
            <pc:sldMk cId="1383628516" sldId="258"/>
            <ac:grpSpMk id="29" creationId="{5880CE76-A7D2-4BF2-9E4D-498E00E41DEC}"/>
          </ac:grpSpMkLst>
        </pc:grpChg>
        <pc:grpChg chg="mod topLvl">
          <ac:chgData name="박 성훈" userId="ceb7f861bde8184c" providerId="LiveId" clId="{2FF4D961-35C2-4468-87DC-0168A54CF785}" dt="2018-11-29T19:34:40.472" v="2382" actId="164"/>
          <ac:grpSpMkLst>
            <pc:docMk/>
            <pc:sldMk cId="1383628516" sldId="258"/>
            <ac:grpSpMk id="43" creationId="{2137F70F-1FD6-4390-AC6D-10EA74791378}"/>
          </ac:grpSpMkLst>
        </pc:grpChg>
        <pc:grpChg chg="del mod">
          <ac:chgData name="박 성훈" userId="ceb7f861bde8184c" providerId="LiveId" clId="{2FF4D961-35C2-4468-87DC-0168A54CF785}" dt="2018-11-29T19:21:22.018" v="2156" actId="478"/>
          <ac:grpSpMkLst>
            <pc:docMk/>
            <pc:sldMk cId="1383628516" sldId="258"/>
            <ac:grpSpMk id="45" creationId="{BF03FE7A-436A-45A9-B23D-DF7E7A6CB1A3}"/>
          </ac:grpSpMkLst>
        </pc:grpChg>
        <pc:grpChg chg="mod">
          <ac:chgData name="박 성훈" userId="ceb7f861bde8184c" providerId="LiveId" clId="{2FF4D961-35C2-4468-87DC-0168A54CF785}" dt="2018-11-29T19:20:08.033" v="2137"/>
          <ac:grpSpMkLst>
            <pc:docMk/>
            <pc:sldMk cId="1383628516" sldId="258"/>
            <ac:grpSpMk id="49" creationId="{0E3ECA79-F79D-422B-B530-2F17959E2DE7}"/>
          </ac:grpSpMkLst>
        </pc:grpChg>
        <pc:grpChg chg="add del mod">
          <ac:chgData name="박 성훈" userId="ceb7f861bde8184c" providerId="LiveId" clId="{2FF4D961-35C2-4468-87DC-0168A54CF785}" dt="2018-11-29T19:23:38.787" v="2216" actId="165"/>
          <ac:grpSpMkLst>
            <pc:docMk/>
            <pc:sldMk cId="1383628516" sldId="258"/>
            <ac:grpSpMk id="65" creationId="{CE4B4FCA-4F5B-47DE-9EED-A6057CDC9CCE}"/>
          </ac:grpSpMkLst>
        </pc:grpChg>
        <pc:grpChg chg="add del mod">
          <ac:chgData name="박 성훈" userId="ceb7f861bde8184c" providerId="LiveId" clId="{2FF4D961-35C2-4468-87DC-0168A54CF785}" dt="2018-11-29T19:24:35.101" v="2240"/>
          <ac:grpSpMkLst>
            <pc:docMk/>
            <pc:sldMk cId="1383628516" sldId="258"/>
            <ac:grpSpMk id="76" creationId="{2DE54DBB-08F3-4B9F-ABB6-5584BE5869B8}"/>
          </ac:grpSpMkLst>
        </pc:grpChg>
        <pc:grpChg chg="add mod">
          <ac:chgData name="박 성훈" userId="ceb7f861bde8184c" providerId="LiveId" clId="{2FF4D961-35C2-4468-87DC-0168A54CF785}" dt="2018-11-29T19:34:40.472" v="2382" actId="164"/>
          <ac:grpSpMkLst>
            <pc:docMk/>
            <pc:sldMk cId="1383628516" sldId="258"/>
            <ac:grpSpMk id="77" creationId="{AA48D9F6-6390-4F39-A7E1-8AD1BFCB8DC7}"/>
          </ac:grpSpMkLst>
        </pc:grpChg>
        <pc:grpChg chg="add mod">
          <ac:chgData name="박 성훈" userId="ceb7f861bde8184c" providerId="LiveId" clId="{2FF4D961-35C2-4468-87DC-0168A54CF785}" dt="2018-11-29T19:31:16.458" v="2353" actId="164"/>
          <ac:grpSpMkLst>
            <pc:docMk/>
            <pc:sldMk cId="1383628516" sldId="258"/>
            <ac:grpSpMk id="110" creationId="{E8EBD54C-7129-4E69-BCEF-AC1788765B63}"/>
          </ac:grpSpMkLst>
        </pc:grpChg>
        <pc:grpChg chg="add mod">
          <ac:chgData name="박 성훈" userId="ceb7f861bde8184c" providerId="LiveId" clId="{2FF4D961-35C2-4468-87DC-0168A54CF785}" dt="2018-11-29T19:31:16.458" v="2353" actId="164"/>
          <ac:grpSpMkLst>
            <pc:docMk/>
            <pc:sldMk cId="1383628516" sldId="258"/>
            <ac:grpSpMk id="111" creationId="{C4A14C03-4C0F-45C0-8F84-E85D105822F7}"/>
          </ac:grpSpMkLst>
        </pc:grpChg>
        <pc:grpChg chg="add mod">
          <ac:chgData name="박 성훈" userId="ceb7f861bde8184c" providerId="LiveId" clId="{2FF4D961-35C2-4468-87DC-0168A54CF785}" dt="2018-11-29T19:31:16.458" v="2353" actId="164"/>
          <ac:grpSpMkLst>
            <pc:docMk/>
            <pc:sldMk cId="1383628516" sldId="258"/>
            <ac:grpSpMk id="114" creationId="{5A2CD1BD-68E4-4B4D-8E4F-88F2B1F4D540}"/>
          </ac:grpSpMkLst>
        </pc:grpChg>
        <pc:grpChg chg="add mod">
          <ac:chgData name="박 성훈" userId="ceb7f861bde8184c" providerId="LiveId" clId="{2FF4D961-35C2-4468-87DC-0168A54CF785}" dt="2018-11-29T19:34:40.472" v="2382" actId="164"/>
          <ac:grpSpMkLst>
            <pc:docMk/>
            <pc:sldMk cId="1383628516" sldId="258"/>
            <ac:grpSpMk id="117" creationId="{51C7A4AA-7631-45B8-B2E5-E683279F2F01}"/>
          </ac:grpSpMkLst>
        </pc:grpChg>
        <pc:grpChg chg="add mod">
          <ac:chgData name="박 성훈" userId="ceb7f861bde8184c" providerId="LiveId" clId="{2FF4D961-35C2-4468-87DC-0168A54CF785}" dt="2018-11-29T19:34:36.326" v="2380" actId="164"/>
          <ac:grpSpMkLst>
            <pc:docMk/>
            <pc:sldMk cId="1383628516" sldId="258"/>
            <ac:grpSpMk id="120" creationId="{148F2A73-A324-4370-9744-85DB58EA0486}"/>
          </ac:grpSpMkLst>
        </pc:grpChg>
        <pc:grpChg chg="add mod">
          <ac:chgData name="박 성훈" userId="ceb7f861bde8184c" providerId="LiveId" clId="{2FF4D961-35C2-4468-87DC-0168A54CF785}" dt="2018-11-29T19:34:44.336" v="2383" actId="1076"/>
          <ac:grpSpMkLst>
            <pc:docMk/>
            <pc:sldMk cId="1383628516" sldId="258"/>
            <ac:grpSpMk id="121" creationId="{08C1DDAD-E6B2-42FA-B859-377B41C819CE}"/>
          </ac:grpSpMkLst>
        </pc:grpChg>
        <pc:picChg chg="add mod">
          <ac:chgData name="박 성훈" userId="ceb7f861bde8184c" providerId="LiveId" clId="{2FF4D961-35C2-4468-87DC-0168A54CF785}" dt="2018-11-29T19:34:38.957" v="2381" actId="1076"/>
          <ac:picMkLst>
            <pc:docMk/>
            <pc:sldMk cId="1383628516" sldId="258"/>
            <ac:picMk id="28" creationId="{A433E069-71B6-4946-B525-E03632F7D177}"/>
          </ac:picMkLst>
        </pc:picChg>
        <pc:picChg chg="del">
          <ac:chgData name="박 성훈" userId="ceb7f861bde8184c" providerId="LiveId" clId="{2FF4D961-35C2-4468-87DC-0168A54CF785}" dt="2018-11-29T19:24:57.839" v="2246" actId="478"/>
          <ac:picMkLst>
            <pc:docMk/>
            <pc:sldMk cId="1383628516" sldId="258"/>
            <ac:picMk id="44" creationId="{A0650417-BBB2-4421-BE69-B02B7284CA05}"/>
          </ac:picMkLst>
        </pc:picChg>
        <pc:picChg chg="add del mod">
          <ac:chgData name="박 성훈" userId="ceb7f861bde8184c" providerId="LiveId" clId="{2FF4D961-35C2-4468-87DC-0168A54CF785}" dt="2018-11-29T19:34:30.377" v="2376" actId="478"/>
          <ac:picMkLst>
            <pc:docMk/>
            <pc:sldMk cId="1383628516" sldId="258"/>
            <ac:picMk id="97" creationId="{16AA2E65-E148-4DA8-A278-436C24149254}"/>
          </ac:picMkLst>
        </pc:picChg>
        <pc:picChg chg="add del mod">
          <ac:chgData name="박 성훈" userId="ceb7f861bde8184c" providerId="LiveId" clId="{2FF4D961-35C2-4468-87DC-0168A54CF785}" dt="2018-11-29T19:34:29.645" v="2375" actId="478"/>
          <ac:picMkLst>
            <pc:docMk/>
            <pc:sldMk cId="1383628516" sldId="258"/>
            <ac:picMk id="119" creationId="{013232BC-88AF-4FA2-9A5B-FC768E154E4D}"/>
          </ac:picMkLst>
        </pc:picChg>
        <pc:cxnChg chg="add mod topLvl">
          <ac:chgData name="박 성훈" userId="ceb7f861bde8184c" providerId="LiveId" clId="{2FF4D961-35C2-4468-87DC-0168A54CF785}" dt="2018-11-29T19:24:33.005" v="2239" actId="164"/>
          <ac:cxnSpMkLst>
            <pc:docMk/>
            <pc:sldMk cId="1383628516" sldId="258"/>
            <ac:cxnSpMk id="56" creationId="{AC933E95-4D0A-4977-830A-F1CF360EA2B3}"/>
          </ac:cxnSpMkLst>
        </pc:cxnChg>
        <pc:cxnChg chg="add del mod topLvl">
          <ac:chgData name="박 성훈" userId="ceb7f861bde8184c" providerId="LiveId" clId="{2FF4D961-35C2-4468-87DC-0168A54CF785}" dt="2018-11-29T19:24:30.582" v="2238" actId="478"/>
          <ac:cxnSpMkLst>
            <pc:docMk/>
            <pc:sldMk cId="1383628516" sldId="258"/>
            <ac:cxnSpMk id="57" creationId="{50D1A08A-65DE-41E1-B391-A4219F693E56}"/>
          </ac:cxnSpMkLst>
        </pc:cxnChg>
        <pc:cxnChg chg="add del mod topLvl">
          <ac:chgData name="박 성훈" userId="ceb7f861bde8184c" providerId="LiveId" clId="{2FF4D961-35C2-4468-87DC-0168A54CF785}" dt="2018-11-29T19:24:30.582" v="2238" actId="478"/>
          <ac:cxnSpMkLst>
            <pc:docMk/>
            <pc:sldMk cId="1383628516" sldId="258"/>
            <ac:cxnSpMk id="63" creationId="{0CD5FB02-4252-434A-B9B4-DDA307C3D000}"/>
          </ac:cxnSpMkLst>
        </pc:cxnChg>
        <pc:cxnChg chg="add mod">
          <ac:chgData name="박 성훈" userId="ceb7f861bde8184c" providerId="LiveId" clId="{2FF4D961-35C2-4468-87DC-0168A54CF785}" dt="2018-11-29T19:24:33.005" v="2239" actId="164"/>
          <ac:cxnSpMkLst>
            <pc:docMk/>
            <pc:sldMk cId="1383628516" sldId="258"/>
            <ac:cxnSpMk id="67" creationId="{52E570FC-544F-428C-B31A-DB85B8A2F584}"/>
          </ac:cxnSpMkLst>
        </pc:cxnChg>
        <pc:cxnChg chg="add mod">
          <ac:chgData name="박 성훈" userId="ceb7f861bde8184c" providerId="LiveId" clId="{2FF4D961-35C2-4468-87DC-0168A54CF785}" dt="2018-11-29T19:24:33.005" v="2239" actId="164"/>
          <ac:cxnSpMkLst>
            <pc:docMk/>
            <pc:sldMk cId="1383628516" sldId="258"/>
            <ac:cxnSpMk id="71" creationId="{00BE5A57-7426-4810-9F6C-E3DC5052EC48}"/>
          </ac:cxnSpMkLst>
        </pc:cxnChg>
        <pc:cxnChg chg="mod">
          <ac:chgData name="박 성훈" userId="ceb7f861bde8184c" providerId="LiveId" clId="{2FF4D961-35C2-4468-87DC-0168A54CF785}" dt="2018-11-29T19:24:51.784" v="2245" actId="692"/>
          <ac:cxnSpMkLst>
            <pc:docMk/>
            <pc:sldMk cId="1383628516" sldId="258"/>
            <ac:cxnSpMk id="78" creationId="{5D6E3755-6F0B-45E3-B335-935A0574503E}"/>
          </ac:cxnSpMkLst>
        </pc:cxnChg>
        <pc:cxnChg chg="mod">
          <ac:chgData name="박 성훈" userId="ceb7f861bde8184c" providerId="LiveId" clId="{2FF4D961-35C2-4468-87DC-0168A54CF785}" dt="2018-11-29T19:24:51.784" v="2245" actId="692"/>
          <ac:cxnSpMkLst>
            <pc:docMk/>
            <pc:sldMk cId="1383628516" sldId="258"/>
            <ac:cxnSpMk id="79" creationId="{CF398EB9-7DD2-45FA-81F3-CCA0F5103009}"/>
          </ac:cxnSpMkLst>
        </pc:cxnChg>
        <pc:cxnChg chg="mod">
          <ac:chgData name="박 성훈" userId="ceb7f861bde8184c" providerId="LiveId" clId="{2FF4D961-35C2-4468-87DC-0168A54CF785}" dt="2018-11-29T19:24:51.784" v="2245" actId="692"/>
          <ac:cxnSpMkLst>
            <pc:docMk/>
            <pc:sldMk cId="1383628516" sldId="258"/>
            <ac:cxnSpMk id="80" creationId="{FF25B155-432B-44FA-8C78-3239B51B4187}"/>
          </ac:cxnSpMkLst>
        </pc:cxnChg>
        <pc:cxnChg chg="add mod">
          <ac:chgData name="박 성훈" userId="ceb7f861bde8184c" providerId="LiveId" clId="{2FF4D961-35C2-4468-87DC-0168A54CF785}" dt="2018-11-29T19:31:16.458" v="2353" actId="164"/>
          <ac:cxnSpMkLst>
            <pc:docMk/>
            <pc:sldMk cId="1383628516" sldId="258"/>
            <ac:cxnSpMk id="83" creationId="{9BBC6A9F-4143-4F3C-8613-8C9E901559C5}"/>
          </ac:cxnSpMkLst>
        </pc:cxnChg>
        <pc:cxnChg chg="add mod">
          <ac:chgData name="박 성훈" userId="ceb7f861bde8184c" providerId="LiveId" clId="{2FF4D961-35C2-4468-87DC-0168A54CF785}" dt="2018-11-29T19:31:16.458" v="2353" actId="164"/>
          <ac:cxnSpMkLst>
            <pc:docMk/>
            <pc:sldMk cId="1383628516" sldId="258"/>
            <ac:cxnSpMk id="84" creationId="{4AAF5394-292C-4B1F-92E8-F8DB51E8C67C}"/>
          </ac:cxnSpMkLst>
        </pc:cxnChg>
        <pc:cxnChg chg="add mod">
          <ac:chgData name="박 성훈" userId="ceb7f861bde8184c" providerId="LiveId" clId="{2FF4D961-35C2-4468-87DC-0168A54CF785}" dt="2018-11-29T19:31:16.458" v="2353" actId="164"/>
          <ac:cxnSpMkLst>
            <pc:docMk/>
            <pc:sldMk cId="1383628516" sldId="258"/>
            <ac:cxnSpMk id="87" creationId="{30514645-A395-4BD5-8B76-39C91E22A3FA}"/>
          </ac:cxnSpMkLst>
        </pc:cxnChg>
        <pc:cxnChg chg="add mod">
          <ac:chgData name="박 성훈" userId="ceb7f861bde8184c" providerId="LiveId" clId="{2FF4D961-35C2-4468-87DC-0168A54CF785}" dt="2018-11-29T19:31:16.458" v="2353" actId="164"/>
          <ac:cxnSpMkLst>
            <pc:docMk/>
            <pc:sldMk cId="1383628516" sldId="258"/>
            <ac:cxnSpMk id="88" creationId="{04FE7F65-5B9A-469F-8B6F-F81AB2493475}"/>
          </ac:cxnSpMkLst>
        </pc:cxnChg>
        <pc:cxnChg chg="add mod">
          <ac:chgData name="박 성훈" userId="ceb7f861bde8184c" providerId="LiveId" clId="{2FF4D961-35C2-4468-87DC-0168A54CF785}" dt="2018-11-29T19:31:16.458" v="2353" actId="164"/>
          <ac:cxnSpMkLst>
            <pc:docMk/>
            <pc:sldMk cId="1383628516" sldId="258"/>
            <ac:cxnSpMk id="91" creationId="{4ACC8DBE-C5A6-470F-80E8-33E5C5DE03EA}"/>
          </ac:cxnSpMkLst>
        </pc:cxnChg>
        <pc:cxnChg chg="add mod">
          <ac:chgData name="박 성훈" userId="ceb7f861bde8184c" providerId="LiveId" clId="{2FF4D961-35C2-4468-87DC-0168A54CF785}" dt="2018-11-29T19:31:16.458" v="2353" actId="164"/>
          <ac:cxnSpMkLst>
            <pc:docMk/>
            <pc:sldMk cId="1383628516" sldId="258"/>
            <ac:cxnSpMk id="92" creationId="{FD191FD8-56B1-4F30-9AF8-9BB6B32F539D}"/>
          </ac:cxnSpMkLst>
        </pc:cxnChg>
        <pc:cxnChg chg="add del mod">
          <ac:chgData name="박 성훈" userId="ceb7f861bde8184c" providerId="LiveId" clId="{2FF4D961-35C2-4468-87DC-0168A54CF785}" dt="2018-11-29T19:30:34.541" v="2336" actId="478"/>
          <ac:cxnSpMkLst>
            <pc:docMk/>
            <pc:sldMk cId="1383628516" sldId="258"/>
            <ac:cxnSpMk id="100" creationId="{6664DB80-12FB-46B6-BCF1-9D5DC1538810}"/>
          </ac:cxnSpMkLst>
        </pc:cxnChg>
        <pc:cxnChg chg="add del mod">
          <ac:chgData name="박 성훈" userId="ceb7f861bde8184c" providerId="LiveId" clId="{2FF4D961-35C2-4468-87DC-0168A54CF785}" dt="2018-11-29T19:30:05.912" v="2316"/>
          <ac:cxnSpMkLst>
            <pc:docMk/>
            <pc:sldMk cId="1383628516" sldId="258"/>
            <ac:cxnSpMk id="101" creationId="{71156147-02B7-4244-A368-35C08AB302CC}"/>
          </ac:cxnSpMkLst>
        </pc:cxnChg>
        <pc:cxnChg chg="add mod">
          <ac:chgData name="박 성훈" userId="ceb7f861bde8184c" providerId="LiveId" clId="{2FF4D961-35C2-4468-87DC-0168A54CF785}" dt="2018-11-29T19:31:16.458" v="2353" actId="164"/>
          <ac:cxnSpMkLst>
            <pc:docMk/>
            <pc:sldMk cId="1383628516" sldId="258"/>
            <ac:cxnSpMk id="102" creationId="{6A418CCE-743B-47A0-BCE1-ABE9143117D7}"/>
          </ac:cxnSpMkLst>
        </pc:cxnChg>
        <pc:cxnChg chg="add del mod">
          <ac:chgData name="박 성훈" userId="ceb7f861bde8184c" providerId="LiveId" clId="{2FF4D961-35C2-4468-87DC-0168A54CF785}" dt="2018-11-29T19:30:26.057" v="2327"/>
          <ac:cxnSpMkLst>
            <pc:docMk/>
            <pc:sldMk cId="1383628516" sldId="258"/>
            <ac:cxnSpMk id="103" creationId="{CEF8201C-B555-41EC-9CDF-022311068009}"/>
          </ac:cxnSpMkLst>
        </pc:cxnChg>
        <pc:cxnChg chg="add mod">
          <ac:chgData name="박 성훈" userId="ceb7f861bde8184c" providerId="LiveId" clId="{2FF4D961-35C2-4468-87DC-0168A54CF785}" dt="2018-11-29T19:31:16.458" v="2353" actId="164"/>
          <ac:cxnSpMkLst>
            <pc:docMk/>
            <pc:sldMk cId="1383628516" sldId="258"/>
            <ac:cxnSpMk id="106" creationId="{94A7CCB9-CB30-4D81-86F8-89A53E2B2D27}"/>
          </ac:cxnSpMkLst>
        </pc:cxnChg>
        <pc:cxnChg chg="add mod">
          <ac:chgData name="박 성훈" userId="ceb7f861bde8184c" providerId="LiveId" clId="{2FF4D961-35C2-4468-87DC-0168A54CF785}" dt="2018-11-29T19:31:16.458" v="2353" actId="164"/>
          <ac:cxnSpMkLst>
            <pc:docMk/>
            <pc:sldMk cId="1383628516" sldId="258"/>
            <ac:cxnSpMk id="107" creationId="{0863F527-C0AD-44FE-BF07-7B9E0EFD878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898FD-05B0-4495-BB30-E287AB60611F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127A5-DA03-498B-95F6-56D97BC50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831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127A5-DA03-498B-95F6-56D97BC50E7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91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E9621-743E-47F3-A3C3-E0740A69D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CABBAC-1389-439F-9BF2-B0A0ED97F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560BC6-6659-408E-9152-45BA2A6B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F9C80-C270-4F50-8BEE-E5EC7E69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E49A39-5B45-46E4-8B4C-BB8700D1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8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29FBF-FCD2-44C4-8202-C7927D83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6572FA-A89F-40DD-826D-2E31B79A7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3EEB6-6E7D-449D-A354-243162EA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6CFB2-E346-4CED-A1C8-0AB36E7F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82F9A-B6D6-4D5B-B610-84BFA171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08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7D19D9-3360-4AD0-A532-098CC6459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883E7E-1FFE-4D1A-AD9E-AB178F4FF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72704-2123-4A87-9DB1-96B62448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F2C13-37DF-47EC-9E2D-0344FBEB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56A76-9ED8-46DA-8E16-24393541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75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C94B2-4C03-48A5-8D76-CEBC7691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F1CDA-BCD7-4AC6-8464-FD2483D72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2E339A-F7B5-4496-9FDE-534099BA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B23ABD-4E5E-4453-99F5-6AE0E1F1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BCE0F-8A23-4533-BEF0-EEED79A3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6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764F1-91E5-46EA-9365-2176487D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1676C-B56F-43EA-9321-7C4E37C71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0B02A-6865-406A-8DFB-9D867363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A0A094-8800-4B18-B903-0AC67BAF0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6C9A3-6722-4A1D-9274-6E4EF7E6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05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98F14-D06B-4A6A-A910-96F311AF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B8FF8-1B24-4553-984F-FB82CA749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D7CF07-1D0F-4915-BF03-1FBB2F96A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27CD8D-CC96-407D-969A-19EC14C3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3013C5-5B2D-4987-A326-32835778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7A9520-ABCE-42DC-864C-C558DD48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70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EBDC3-3DB7-4E10-BA01-98B4D0AD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FB87E5-170D-438C-89C5-D42FB272C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279241-5635-447E-A271-087A90281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B55E0B-FEF7-40DE-8678-E97FAC4B0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89E545-0A5A-4A09-A67F-B8A2C1A13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C3108E-40E8-4091-BA1A-EC671F76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CF6967-F715-46C9-B0CD-342187CB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9A096C-E5B3-4579-9692-6C0666D9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12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08B6F-67BE-4F75-8241-440D9969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53FFD1-09F8-47DA-ACD3-BF919EFA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FBAAF5-C28B-42F4-BDE7-83FDD69E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74461E-9BCA-489B-86C0-F22002D1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18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BF8FF8-F41F-46A6-9E7D-8C0D622A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BA530D-0F84-42E6-896D-7C3F8AB6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21782-F638-407C-A364-DD3283D5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10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4DBBE-DC6E-4633-A211-DBC81B7B8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83EE0-2E57-4F7E-882C-5BD0957C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12B973-B731-4EDB-A204-E37A28D02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59704C-1849-4BA1-8872-C9B61E48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E72FEE-25D5-4D94-84DB-8D7E74B62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7E3ABB-1E81-43AD-9CD7-DA607D19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7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DEF17-27A8-4E9B-AC2E-BDA00FA0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E1E7AA-412C-414C-8375-F3553B87C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A2256C-75B0-4888-A07E-651AD1F4D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916151-FAC1-49EF-941F-9230A2C10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183E13-2F2C-4DC1-BF10-D4891A14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AB6905-12DB-47C4-858C-01B5EE89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91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6D5B21-4B23-4623-82A9-5E5924F6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9A2E04-FEF0-4341-8203-BCC66BBF9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A1BEC5-1E2E-423B-BFA5-80A796CCF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AFA91-15FD-462E-8804-C706F65BDA9A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A29EF1-EE85-43E4-8649-F2C8326DE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3B96C-5ECF-4627-A578-BB856210D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86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ED7E969-6DB9-4FAF-8347-614F8F3231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CECCEC0-2B7D-41DE-ACF8-51C8D7031980}"/>
              </a:ext>
            </a:extLst>
          </p:cNvPr>
          <p:cNvGrpSpPr/>
          <p:nvPr/>
        </p:nvGrpSpPr>
        <p:grpSpPr>
          <a:xfrm>
            <a:off x="2596392" y="882854"/>
            <a:ext cx="6999215" cy="5398701"/>
            <a:chOff x="2596392" y="882854"/>
            <a:chExt cx="6999215" cy="5398701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83F0268-885F-4693-AD62-5C5B0EBCA37B}"/>
                </a:ext>
              </a:extLst>
            </p:cNvPr>
            <p:cNvSpPr/>
            <p:nvPr/>
          </p:nvSpPr>
          <p:spPr>
            <a:xfrm>
              <a:off x="2596392" y="4047987"/>
              <a:ext cx="6999215" cy="2233568"/>
            </a:xfrm>
            <a:prstGeom prst="ellipse">
              <a:avLst/>
            </a:prstGeom>
            <a:solidFill>
              <a:srgbClr val="7FE0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77C8A792-07E9-4771-9CEE-9F459402DED2}"/>
                </a:ext>
              </a:extLst>
            </p:cNvPr>
            <p:cNvGrpSpPr/>
            <p:nvPr/>
          </p:nvGrpSpPr>
          <p:grpSpPr>
            <a:xfrm>
              <a:off x="3432529" y="882854"/>
              <a:ext cx="5323472" cy="4628930"/>
              <a:chOff x="3432529" y="882854"/>
              <a:chExt cx="5323472" cy="4628930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159A1254-177B-4D48-BE55-A9396B95C214}"/>
                  </a:ext>
                </a:extLst>
              </p:cNvPr>
              <p:cNvSpPr/>
              <p:nvPr/>
            </p:nvSpPr>
            <p:spPr>
              <a:xfrm>
                <a:off x="3505201" y="4724400"/>
                <a:ext cx="5187950" cy="787384"/>
              </a:xfrm>
              <a:prstGeom prst="roundRect">
                <a:avLst>
                  <a:gd name="adj" fmla="val 6617"/>
                </a:avLst>
              </a:prstGeom>
              <a:solidFill>
                <a:srgbClr val="C2C2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D1132028-3974-4304-B14A-573652359CD8}"/>
                  </a:ext>
                </a:extLst>
              </p:cNvPr>
              <p:cNvSpPr/>
              <p:nvPr/>
            </p:nvSpPr>
            <p:spPr>
              <a:xfrm>
                <a:off x="3435995" y="882856"/>
                <a:ext cx="5320006" cy="4572000"/>
              </a:xfrm>
              <a:prstGeom prst="roundRect">
                <a:avLst>
                  <a:gd name="adj" fmla="val 25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EA7AC77-FFBA-41BE-8117-A7CE6975EF72}"/>
                  </a:ext>
                </a:extLst>
              </p:cNvPr>
              <p:cNvSpPr/>
              <p:nvPr/>
            </p:nvSpPr>
            <p:spPr>
              <a:xfrm>
                <a:off x="3432529" y="1274506"/>
                <a:ext cx="5320006" cy="3890866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64AC0683-F271-41E6-A92C-BD0ED65CA90F}"/>
                  </a:ext>
                </a:extLst>
              </p:cNvPr>
              <p:cNvSpPr/>
              <p:nvPr/>
            </p:nvSpPr>
            <p:spPr>
              <a:xfrm>
                <a:off x="4059922" y="1040056"/>
                <a:ext cx="408263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32BA3595-6F91-4494-B1BE-BA8752B9C125}"/>
                  </a:ext>
                </a:extLst>
              </p:cNvPr>
              <p:cNvGrpSpPr/>
              <p:nvPr/>
            </p:nvGrpSpPr>
            <p:grpSpPr>
              <a:xfrm>
                <a:off x="3435991" y="882854"/>
                <a:ext cx="408265" cy="391051"/>
                <a:chOff x="3435991" y="882854"/>
                <a:chExt cx="408265" cy="391051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4A4DE1F6-2505-4850-9B1A-04D43C065D8E}"/>
                    </a:ext>
                  </a:extLst>
                </p:cNvPr>
                <p:cNvSpPr/>
                <p:nvPr/>
              </p:nvSpPr>
              <p:spPr>
                <a:xfrm>
                  <a:off x="3435993" y="882856"/>
                  <a:ext cx="408263" cy="391049"/>
                </a:xfrm>
                <a:prstGeom prst="roundRect">
                  <a:avLst>
                    <a:gd name="adj" fmla="val 30596"/>
                  </a:avLst>
                </a:prstGeom>
                <a:solidFill>
                  <a:srgbClr val="3653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E19B2676-25CA-41B9-AF7A-B2BA96EABEAC}"/>
                    </a:ext>
                  </a:extLst>
                </p:cNvPr>
                <p:cNvGrpSpPr/>
                <p:nvPr/>
              </p:nvGrpSpPr>
              <p:grpSpPr>
                <a:xfrm>
                  <a:off x="3435991" y="882854"/>
                  <a:ext cx="408263" cy="391049"/>
                  <a:chOff x="3435991" y="878420"/>
                  <a:chExt cx="408263" cy="395484"/>
                </a:xfrm>
                <a:solidFill>
                  <a:srgbClr val="36537E"/>
                </a:solidFill>
              </p:grpSpPr>
              <p:sp>
                <p:nvSpPr>
                  <p:cNvPr id="18" name="직사각형 17">
                    <a:extLst>
                      <a:ext uri="{FF2B5EF4-FFF2-40B4-BE49-F238E27FC236}">
                        <a16:creationId xmlns:a16="http://schemas.microsoft.com/office/drawing/2014/main" id="{577FD2B3-93E7-4A18-ACB4-DD3683330A3A}"/>
                      </a:ext>
                    </a:extLst>
                  </p:cNvPr>
                  <p:cNvSpPr/>
                  <p:nvPr/>
                </p:nvSpPr>
                <p:spPr>
                  <a:xfrm>
                    <a:off x="3435991" y="1073944"/>
                    <a:ext cx="408263" cy="19996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직사각형 18">
                    <a:extLst>
                      <a:ext uri="{FF2B5EF4-FFF2-40B4-BE49-F238E27FC236}">
                        <a16:creationId xmlns:a16="http://schemas.microsoft.com/office/drawing/2014/main" id="{134E3BFF-FCF4-4200-B1B4-9B36229CFB13}"/>
                      </a:ext>
                    </a:extLst>
                  </p:cNvPr>
                  <p:cNvSpPr/>
                  <p:nvPr/>
                </p:nvSpPr>
                <p:spPr>
                  <a:xfrm>
                    <a:off x="3609975" y="878420"/>
                    <a:ext cx="234278" cy="19996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5739BF95-1760-4C25-96B9-7FEE5C61CD5D}"/>
                  </a:ext>
                </a:extLst>
              </p:cNvPr>
              <p:cNvSpPr/>
              <p:nvPr/>
            </p:nvSpPr>
            <p:spPr>
              <a:xfrm>
                <a:off x="4683851" y="1040056"/>
                <a:ext cx="408263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DCDEEE02-7739-4188-98B8-25E37035054A}"/>
                  </a:ext>
                </a:extLst>
              </p:cNvPr>
              <p:cNvSpPr/>
              <p:nvPr/>
            </p:nvSpPr>
            <p:spPr>
              <a:xfrm>
                <a:off x="5287859" y="1040056"/>
                <a:ext cx="408263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CD4EB877-9904-4E0D-8E93-E8F5F21C94C1}"/>
                  </a:ext>
                </a:extLst>
              </p:cNvPr>
              <p:cNvSpPr/>
              <p:nvPr/>
            </p:nvSpPr>
            <p:spPr>
              <a:xfrm>
                <a:off x="5891863" y="1042252"/>
                <a:ext cx="408263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50F3D2FF-DA94-457F-AA5F-4C305B6B36FB}"/>
                  </a:ext>
                </a:extLst>
              </p:cNvPr>
              <p:cNvGrpSpPr/>
              <p:nvPr/>
            </p:nvGrpSpPr>
            <p:grpSpPr>
              <a:xfrm>
                <a:off x="8359558" y="952681"/>
                <a:ext cx="264296" cy="264296"/>
                <a:chOff x="8096271" y="956777"/>
                <a:chExt cx="264296" cy="264296"/>
              </a:xfrm>
            </p:grpSpPr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B18D9F1E-9BA9-48D2-9CC3-55D1B5172249}"/>
                    </a:ext>
                  </a:extLst>
                </p:cNvPr>
                <p:cNvSpPr/>
                <p:nvPr/>
              </p:nvSpPr>
              <p:spPr>
                <a:xfrm rot="2700000">
                  <a:off x="8096274" y="1065536"/>
                  <a:ext cx="264296" cy="4677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83FEF683-92B6-4A3C-A52F-8E5EDC4498D9}"/>
                    </a:ext>
                  </a:extLst>
                </p:cNvPr>
                <p:cNvSpPr/>
                <p:nvPr/>
              </p:nvSpPr>
              <p:spPr>
                <a:xfrm rot="8100000">
                  <a:off x="8096271" y="1065537"/>
                  <a:ext cx="264296" cy="4677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6E466D69-BA82-42D8-8ADB-EA4E36BDFC12}"/>
                  </a:ext>
                </a:extLst>
              </p:cNvPr>
              <p:cNvGrpSpPr/>
              <p:nvPr/>
            </p:nvGrpSpPr>
            <p:grpSpPr>
              <a:xfrm>
                <a:off x="7996742" y="972692"/>
                <a:ext cx="230669" cy="224271"/>
                <a:chOff x="7961393" y="986203"/>
                <a:chExt cx="230669" cy="224271"/>
              </a:xfrm>
            </p:grpSpPr>
            <p:sp>
              <p:nvSpPr>
                <p:cNvPr id="27" name="사각형: 둥근 모서리 26">
                  <a:extLst>
                    <a:ext uri="{FF2B5EF4-FFF2-40B4-BE49-F238E27FC236}">
                      <a16:creationId xmlns:a16="http://schemas.microsoft.com/office/drawing/2014/main" id="{39E9EF53-1FD9-433B-B409-BC58BDC1E720}"/>
                    </a:ext>
                  </a:extLst>
                </p:cNvPr>
                <p:cNvSpPr/>
                <p:nvPr/>
              </p:nvSpPr>
              <p:spPr>
                <a:xfrm>
                  <a:off x="7969168" y="986203"/>
                  <a:ext cx="219962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8B32EF29-0209-470F-879F-2FCBB1EFB016}"/>
                    </a:ext>
                  </a:extLst>
                </p:cNvPr>
                <p:cNvSpPr/>
                <p:nvPr/>
              </p:nvSpPr>
              <p:spPr>
                <a:xfrm rot="5400000">
                  <a:off x="8059222" y="1075480"/>
                  <a:ext cx="219962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8F4CFBB6-7E40-4DDE-A92A-2CC2F2F09740}"/>
                    </a:ext>
                  </a:extLst>
                </p:cNvPr>
                <p:cNvSpPr/>
                <p:nvPr/>
              </p:nvSpPr>
              <p:spPr>
                <a:xfrm>
                  <a:off x="7965370" y="1164755"/>
                  <a:ext cx="219962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AD21771C-66A8-4373-A28B-2C11693C6989}"/>
                    </a:ext>
                  </a:extLst>
                </p:cNvPr>
                <p:cNvSpPr/>
                <p:nvPr/>
              </p:nvSpPr>
              <p:spPr>
                <a:xfrm rot="5400000">
                  <a:off x="7874272" y="1075481"/>
                  <a:ext cx="219962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501AA4D1-7CF5-4990-9C1D-74448642F385}"/>
                  </a:ext>
                </a:extLst>
              </p:cNvPr>
              <p:cNvSpPr/>
              <p:nvPr/>
            </p:nvSpPr>
            <p:spPr>
              <a:xfrm>
                <a:off x="7487665" y="1065070"/>
                <a:ext cx="349347" cy="54059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4836EDB5-96F8-4378-813B-15928C9456AF}"/>
                  </a:ext>
                </a:extLst>
              </p:cNvPr>
              <p:cNvSpPr/>
              <p:nvPr/>
            </p:nvSpPr>
            <p:spPr>
              <a:xfrm>
                <a:off x="3547125" y="1368418"/>
                <a:ext cx="1348725" cy="3957944"/>
              </a:xfrm>
              <a:prstGeom prst="roundRect">
                <a:avLst>
                  <a:gd name="adj" fmla="val 7198"/>
                </a:avLst>
              </a:prstGeom>
              <a:solidFill>
                <a:srgbClr val="EDF2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CC03D0DB-ACEE-4C39-8C7D-D9430BF6F016}"/>
                  </a:ext>
                </a:extLst>
              </p:cNvPr>
              <p:cNvSpPr/>
              <p:nvPr/>
            </p:nvSpPr>
            <p:spPr>
              <a:xfrm>
                <a:off x="5006981" y="1367807"/>
                <a:ext cx="2830032" cy="3951739"/>
              </a:xfrm>
              <a:prstGeom prst="roundRect">
                <a:avLst>
                  <a:gd name="adj" fmla="val 3159"/>
                </a:avLst>
              </a:prstGeom>
              <a:solidFill>
                <a:srgbClr val="485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3B9E0F8-809A-4612-B173-9F26D7E7B870}"/>
                  </a:ext>
                </a:extLst>
              </p:cNvPr>
              <p:cNvSpPr/>
              <p:nvPr/>
            </p:nvSpPr>
            <p:spPr>
              <a:xfrm>
                <a:off x="3547125" y="1693228"/>
                <a:ext cx="1348725" cy="35660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B0B10F82-CEBD-4DE9-A29C-BFA43312C35B}"/>
                  </a:ext>
                </a:extLst>
              </p:cNvPr>
              <p:cNvSpPr/>
              <p:nvPr/>
            </p:nvSpPr>
            <p:spPr>
              <a:xfrm>
                <a:off x="3675739" y="4872181"/>
                <a:ext cx="1090685" cy="449709"/>
              </a:xfrm>
              <a:prstGeom prst="roundRect">
                <a:avLst>
                  <a:gd name="adj" fmla="val 5319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1E34618B-73FC-4DC2-9F9E-1230BA712270}"/>
                  </a:ext>
                </a:extLst>
              </p:cNvPr>
              <p:cNvGrpSpPr/>
              <p:nvPr/>
            </p:nvGrpSpPr>
            <p:grpSpPr>
              <a:xfrm>
                <a:off x="3721155" y="4936898"/>
                <a:ext cx="959302" cy="345507"/>
                <a:chOff x="3724547" y="2363100"/>
                <a:chExt cx="959302" cy="345507"/>
              </a:xfrm>
            </p:grpSpPr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F8C040A6-35D3-40FC-84A3-FDC8DBA42FF0}"/>
                    </a:ext>
                  </a:extLst>
                </p:cNvPr>
                <p:cNvSpPr/>
                <p:nvPr/>
              </p:nvSpPr>
              <p:spPr>
                <a:xfrm>
                  <a:off x="3728620" y="2363100"/>
                  <a:ext cx="43875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사각형: 둥근 모서리 92">
                  <a:extLst>
                    <a:ext uri="{FF2B5EF4-FFF2-40B4-BE49-F238E27FC236}">
                      <a16:creationId xmlns:a16="http://schemas.microsoft.com/office/drawing/2014/main" id="{619C708D-9C5F-4A81-BE18-7CD4389663FD}"/>
                    </a:ext>
                  </a:extLst>
                </p:cNvPr>
                <p:cNvSpPr/>
                <p:nvPr/>
              </p:nvSpPr>
              <p:spPr>
                <a:xfrm>
                  <a:off x="3727114" y="2499607"/>
                  <a:ext cx="606761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사각형: 둥근 모서리 93">
                  <a:extLst>
                    <a:ext uri="{FF2B5EF4-FFF2-40B4-BE49-F238E27FC236}">
                      <a16:creationId xmlns:a16="http://schemas.microsoft.com/office/drawing/2014/main" id="{4AB5C2FE-ABFE-4DCE-B252-5A53806A1C8C}"/>
                    </a:ext>
                  </a:extLst>
                </p:cNvPr>
                <p:cNvSpPr/>
                <p:nvPr/>
              </p:nvSpPr>
              <p:spPr>
                <a:xfrm>
                  <a:off x="4415502" y="2499607"/>
                  <a:ext cx="268347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사각형: 둥근 모서리 94">
                  <a:extLst>
                    <a:ext uri="{FF2B5EF4-FFF2-40B4-BE49-F238E27FC236}">
                      <a16:creationId xmlns:a16="http://schemas.microsoft.com/office/drawing/2014/main" id="{22FC6699-8C1C-435B-B938-231DFC9D275E}"/>
                    </a:ext>
                  </a:extLst>
                </p:cNvPr>
                <p:cNvSpPr/>
                <p:nvPr/>
              </p:nvSpPr>
              <p:spPr>
                <a:xfrm>
                  <a:off x="3724547" y="2634454"/>
                  <a:ext cx="42629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사각형: 둥근 모서리 95">
                  <a:extLst>
                    <a:ext uri="{FF2B5EF4-FFF2-40B4-BE49-F238E27FC236}">
                      <a16:creationId xmlns:a16="http://schemas.microsoft.com/office/drawing/2014/main" id="{2DA287DD-123F-4B02-B6F5-E169D9AF6F18}"/>
                    </a:ext>
                  </a:extLst>
                </p:cNvPr>
                <p:cNvSpPr/>
                <p:nvPr/>
              </p:nvSpPr>
              <p:spPr>
                <a:xfrm>
                  <a:off x="4221081" y="2629763"/>
                  <a:ext cx="339013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8DA29BD-7F36-4C13-98EA-2A4D10BDF996}"/>
                  </a:ext>
                </a:extLst>
              </p:cNvPr>
              <p:cNvSpPr/>
              <p:nvPr/>
            </p:nvSpPr>
            <p:spPr>
              <a:xfrm>
                <a:off x="3484139" y="5165982"/>
                <a:ext cx="5209012" cy="19780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CC09523B-369A-4D37-811B-DF7245E99A73}"/>
                  </a:ext>
                </a:extLst>
              </p:cNvPr>
              <p:cNvSpPr/>
              <p:nvPr/>
            </p:nvSpPr>
            <p:spPr>
              <a:xfrm>
                <a:off x="3679730" y="1481596"/>
                <a:ext cx="349345" cy="74153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CDE26621-4BD4-42B6-B40E-4CFED97DFB33}"/>
                  </a:ext>
                </a:extLst>
              </p:cNvPr>
              <p:cNvSpPr/>
              <p:nvPr/>
            </p:nvSpPr>
            <p:spPr>
              <a:xfrm>
                <a:off x="3679729" y="1812736"/>
                <a:ext cx="623190" cy="74153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D0104A4C-0AF5-4203-9BB4-39B7DCFB206F}"/>
                  </a:ext>
                </a:extLst>
              </p:cNvPr>
              <p:cNvSpPr/>
              <p:nvPr/>
            </p:nvSpPr>
            <p:spPr>
              <a:xfrm>
                <a:off x="3679729" y="1944374"/>
                <a:ext cx="349346" cy="74153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086FE83E-65F9-4125-BAC9-45D693326E20}"/>
                  </a:ext>
                </a:extLst>
              </p:cNvPr>
              <p:cNvSpPr/>
              <p:nvPr/>
            </p:nvSpPr>
            <p:spPr>
              <a:xfrm>
                <a:off x="4099531" y="1944374"/>
                <a:ext cx="584319" cy="74153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360BF2B4-781C-4DAE-9A75-19DAE0FD3DFB}"/>
                  </a:ext>
                </a:extLst>
              </p:cNvPr>
              <p:cNvSpPr/>
              <p:nvPr/>
            </p:nvSpPr>
            <p:spPr>
              <a:xfrm>
                <a:off x="3678165" y="2079221"/>
                <a:ext cx="655710" cy="74153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8800F986-0786-4CD0-BC32-091973B99B99}"/>
                  </a:ext>
                </a:extLst>
              </p:cNvPr>
              <p:cNvSpPr/>
              <p:nvPr/>
            </p:nvSpPr>
            <p:spPr>
              <a:xfrm>
                <a:off x="4391690" y="2079221"/>
                <a:ext cx="198510" cy="74153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10B235B6-FC65-45E8-8DC3-0418AD464A20}"/>
                  </a:ext>
                </a:extLst>
              </p:cNvPr>
              <p:cNvSpPr/>
              <p:nvPr/>
            </p:nvSpPr>
            <p:spPr>
              <a:xfrm>
                <a:off x="3678165" y="2302406"/>
                <a:ext cx="1090685" cy="762377"/>
              </a:xfrm>
              <a:prstGeom prst="roundRect">
                <a:avLst>
                  <a:gd name="adj" fmla="val 5319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B07B2819-3A74-4F79-9621-353E16B4BEFC}"/>
                  </a:ext>
                </a:extLst>
              </p:cNvPr>
              <p:cNvSpPr/>
              <p:nvPr/>
            </p:nvSpPr>
            <p:spPr>
              <a:xfrm>
                <a:off x="3676146" y="3157863"/>
                <a:ext cx="1090685" cy="762377"/>
              </a:xfrm>
              <a:prstGeom prst="roundRect">
                <a:avLst>
                  <a:gd name="adj" fmla="val 5319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5E834B7A-9E51-48CD-9FF2-536A172F3148}"/>
                  </a:ext>
                </a:extLst>
              </p:cNvPr>
              <p:cNvSpPr/>
              <p:nvPr/>
            </p:nvSpPr>
            <p:spPr>
              <a:xfrm>
                <a:off x="3676146" y="4015022"/>
                <a:ext cx="1090685" cy="762377"/>
              </a:xfrm>
              <a:prstGeom prst="roundRect">
                <a:avLst>
                  <a:gd name="adj" fmla="val 5319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D5714C4A-F4C1-414D-A997-8F1027C3DF24}"/>
                  </a:ext>
                </a:extLst>
              </p:cNvPr>
              <p:cNvGrpSpPr/>
              <p:nvPr/>
            </p:nvGrpSpPr>
            <p:grpSpPr>
              <a:xfrm>
                <a:off x="3724546" y="2363100"/>
                <a:ext cx="999853" cy="665626"/>
                <a:chOff x="3724546" y="2363100"/>
                <a:chExt cx="999853" cy="665626"/>
              </a:xfrm>
            </p:grpSpPr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9C5CD739-61AC-49A9-87A6-C8D425A5029E}"/>
                    </a:ext>
                  </a:extLst>
                </p:cNvPr>
                <p:cNvSpPr/>
                <p:nvPr/>
              </p:nvSpPr>
              <p:spPr>
                <a:xfrm>
                  <a:off x="3728620" y="2363100"/>
                  <a:ext cx="43875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사각형: 둥근 모서리 53">
                  <a:extLst>
                    <a:ext uri="{FF2B5EF4-FFF2-40B4-BE49-F238E27FC236}">
                      <a16:creationId xmlns:a16="http://schemas.microsoft.com/office/drawing/2014/main" id="{01361D17-E77D-4B3D-BACC-BB65D62DD494}"/>
                    </a:ext>
                  </a:extLst>
                </p:cNvPr>
                <p:cNvSpPr/>
                <p:nvPr/>
              </p:nvSpPr>
              <p:spPr>
                <a:xfrm>
                  <a:off x="3727114" y="2499607"/>
                  <a:ext cx="606761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8F226522-F284-4BBD-9D55-7DF6F614E99C}"/>
                    </a:ext>
                  </a:extLst>
                </p:cNvPr>
                <p:cNvSpPr/>
                <p:nvPr/>
              </p:nvSpPr>
              <p:spPr>
                <a:xfrm>
                  <a:off x="4415502" y="2499607"/>
                  <a:ext cx="268347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900BBD21-64BB-465A-9982-C7043C58A632}"/>
                    </a:ext>
                  </a:extLst>
                </p:cNvPr>
                <p:cNvSpPr/>
                <p:nvPr/>
              </p:nvSpPr>
              <p:spPr>
                <a:xfrm>
                  <a:off x="3724547" y="2634454"/>
                  <a:ext cx="42629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A11CDE35-81D1-4D04-A3EC-578F4A2E49A8}"/>
                    </a:ext>
                  </a:extLst>
                </p:cNvPr>
                <p:cNvSpPr/>
                <p:nvPr/>
              </p:nvSpPr>
              <p:spPr>
                <a:xfrm>
                  <a:off x="4221081" y="2629763"/>
                  <a:ext cx="339013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사각형: 둥근 모서리 57">
                  <a:extLst>
                    <a:ext uri="{FF2B5EF4-FFF2-40B4-BE49-F238E27FC236}">
                      <a16:creationId xmlns:a16="http://schemas.microsoft.com/office/drawing/2014/main" id="{54BBCC4A-0576-487C-8ECC-DD0D2F725F25}"/>
                    </a:ext>
                  </a:extLst>
                </p:cNvPr>
                <p:cNvSpPr/>
                <p:nvPr/>
              </p:nvSpPr>
              <p:spPr>
                <a:xfrm>
                  <a:off x="3724546" y="2771933"/>
                  <a:ext cx="999853" cy="256793"/>
                </a:xfrm>
                <a:prstGeom prst="roundRect">
                  <a:avLst>
                    <a:gd name="adj" fmla="val 9199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819D759-86C0-465F-A1B0-D3A43A203468}"/>
                  </a:ext>
                </a:extLst>
              </p:cNvPr>
              <p:cNvGrpSpPr/>
              <p:nvPr/>
            </p:nvGrpSpPr>
            <p:grpSpPr>
              <a:xfrm>
                <a:off x="3724546" y="3219956"/>
                <a:ext cx="999853" cy="665626"/>
                <a:chOff x="3724546" y="2363100"/>
                <a:chExt cx="999853" cy="665626"/>
              </a:xfrm>
            </p:grpSpPr>
            <p:sp>
              <p:nvSpPr>
                <p:cNvPr id="78" name="사각형: 둥근 모서리 77">
                  <a:extLst>
                    <a:ext uri="{FF2B5EF4-FFF2-40B4-BE49-F238E27FC236}">
                      <a16:creationId xmlns:a16="http://schemas.microsoft.com/office/drawing/2014/main" id="{5DE98178-8C20-43EA-8B4D-1A52472F4C24}"/>
                    </a:ext>
                  </a:extLst>
                </p:cNvPr>
                <p:cNvSpPr/>
                <p:nvPr/>
              </p:nvSpPr>
              <p:spPr>
                <a:xfrm>
                  <a:off x="3728620" y="2363100"/>
                  <a:ext cx="43875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84657A01-21C1-4468-B0B4-BE8DEB2C23A8}"/>
                    </a:ext>
                  </a:extLst>
                </p:cNvPr>
                <p:cNvSpPr/>
                <p:nvPr/>
              </p:nvSpPr>
              <p:spPr>
                <a:xfrm>
                  <a:off x="3727114" y="2499607"/>
                  <a:ext cx="606761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사각형: 둥근 모서리 79">
                  <a:extLst>
                    <a:ext uri="{FF2B5EF4-FFF2-40B4-BE49-F238E27FC236}">
                      <a16:creationId xmlns:a16="http://schemas.microsoft.com/office/drawing/2014/main" id="{E863720F-5D9F-4E92-9C94-339E6AE1F555}"/>
                    </a:ext>
                  </a:extLst>
                </p:cNvPr>
                <p:cNvSpPr/>
                <p:nvPr/>
              </p:nvSpPr>
              <p:spPr>
                <a:xfrm>
                  <a:off x="4415502" y="2499607"/>
                  <a:ext cx="268347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사각형: 둥근 모서리 80">
                  <a:extLst>
                    <a:ext uri="{FF2B5EF4-FFF2-40B4-BE49-F238E27FC236}">
                      <a16:creationId xmlns:a16="http://schemas.microsoft.com/office/drawing/2014/main" id="{B74E6DE5-1924-4EC2-8847-EDED4B275D15}"/>
                    </a:ext>
                  </a:extLst>
                </p:cNvPr>
                <p:cNvSpPr/>
                <p:nvPr/>
              </p:nvSpPr>
              <p:spPr>
                <a:xfrm>
                  <a:off x="3724547" y="2634454"/>
                  <a:ext cx="42629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사각형: 둥근 모서리 81">
                  <a:extLst>
                    <a:ext uri="{FF2B5EF4-FFF2-40B4-BE49-F238E27FC236}">
                      <a16:creationId xmlns:a16="http://schemas.microsoft.com/office/drawing/2014/main" id="{F8B4758A-98D6-4E6E-89A4-92DCF65A5D0D}"/>
                    </a:ext>
                  </a:extLst>
                </p:cNvPr>
                <p:cNvSpPr/>
                <p:nvPr/>
              </p:nvSpPr>
              <p:spPr>
                <a:xfrm>
                  <a:off x="4221081" y="2629763"/>
                  <a:ext cx="339013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사각형: 둥근 모서리 82">
                  <a:extLst>
                    <a:ext uri="{FF2B5EF4-FFF2-40B4-BE49-F238E27FC236}">
                      <a16:creationId xmlns:a16="http://schemas.microsoft.com/office/drawing/2014/main" id="{B6441B14-2752-4603-A990-1DA90D9FFC1D}"/>
                    </a:ext>
                  </a:extLst>
                </p:cNvPr>
                <p:cNvSpPr/>
                <p:nvPr/>
              </p:nvSpPr>
              <p:spPr>
                <a:xfrm>
                  <a:off x="3724546" y="2771933"/>
                  <a:ext cx="999853" cy="256793"/>
                </a:xfrm>
                <a:prstGeom prst="roundRect">
                  <a:avLst>
                    <a:gd name="adj" fmla="val 9199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B5EEFBF5-4389-4D7A-82A0-CA5FBB68190B}"/>
                  </a:ext>
                </a:extLst>
              </p:cNvPr>
              <p:cNvGrpSpPr/>
              <p:nvPr/>
            </p:nvGrpSpPr>
            <p:grpSpPr>
              <a:xfrm>
                <a:off x="3725141" y="4063188"/>
                <a:ext cx="999853" cy="665626"/>
                <a:chOff x="3724546" y="2363100"/>
                <a:chExt cx="999853" cy="665626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3585AEC3-C7DD-49C4-B785-864B0666E079}"/>
                    </a:ext>
                  </a:extLst>
                </p:cNvPr>
                <p:cNvSpPr/>
                <p:nvPr/>
              </p:nvSpPr>
              <p:spPr>
                <a:xfrm>
                  <a:off x="3728620" y="2363100"/>
                  <a:ext cx="43875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사각형: 둥근 모서리 85">
                  <a:extLst>
                    <a:ext uri="{FF2B5EF4-FFF2-40B4-BE49-F238E27FC236}">
                      <a16:creationId xmlns:a16="http://schemas.microsoft.com/office/drawing/2014/main" id="{CDDE3DDB-CD1C-4F0C-A5BB-098676BFDC7C}"/>
                    </a:ext>
                  </a:extLst>
                </p:cNvPr>
                <p:cNvSpPr/>
                <p:nvPr/>
              </p:nvSpPr>
              <p:spPr>
                <a:xfrm>
                  <a:off x="3727114" y="2499607"/>
                  <a:ext cx="606761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사각형: 둥근 모서리 86">
                  <a:extLst>
                    <a:ext uri="{FF2B5EF4-FFF2-40B4-BE49-F238E27FC236}">
                      <a16:creationId xmlns:a16="http://schemas.microsoft.com/office/drawing/2014/main" id="{AD10DD4C-4AFC-4A36-9276-0000923F88E6}"/>
                    </a:ext>
                  </a:extLst>
                </p:cNvPr>
                <p:cNvSpPr/>
                <p:nvPr/>
              </p:nvSpPr>
              <p:spPr>
                <a:xfrm>
                  <a:off x="4415502" y="2499607"/>
                  <a:ext cx="268347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사각형: 둥근 모서리 87">
                  <a:extLst>
                    <a:ext uri="{FF2B5EF4-FFF2-40B4-BE49-F238E27FC236}">
                      <a16:creationId xmlns:a16="http://schemas.microsoft.com/office/drawing/2014/main" id="{695D54F2-332F-4AD1-9780-4CACC3EE4B9D}"/>
                    </a:ext>
                  </a:extLst>
                </p:cNvPr>
                <p:cNvSpPr/>
                <p:nvPr/>
              </p:nvSpPr>
              <p:spPr>
                <a:xfrm>
                  <a:off x="3724547" y="2634454"/>
                  <a:ext cx="42629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사각형: 둥근 모서리 88">
                  <a:extLst>
                    <a:ext uri="{FF2B5EF4-FFF2-40B4-BE49-F238E27FC236}">
                      <a16:creationId xmlns:a16="http://schemas.microsoft.com/office/drawing/2014/main" id="{07934E95-B8FD-4366-BAE4-BE04B293E68F}"/>
                    </a:ext>
                  </a:extLst>
                </p:cNvPr>
                <p:cNvSpPr/>
                <p:nvPr/>
              </p:nvSpPr>
              <p:spPr>
                <a:xfrm>
                  <a:off x="4221081" y="2629763"/>
                  <a:ext cx="339013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사각형: 둥근 모서리 89">
                  <a:extLst>
                    <a:ext uri="{FF2B5EF4-FFF2-40B4-BE49-F238E27FC236}">
                      <a16:creationId xmlns:a16="http://schemas.microsoft.com/office/drawing/2014/main" id="{EA155630-AFC8-4A23-9F24-69D88148EAEA}"/>
                    </a:ext>
                  </a:extLst>
                </p:cNvPr>
                <p:cNvSpPr/>
                <p:nvPr/>
              </p:nvSpPr>
              <p:spPr>
                <a:xfrm>
                  <a:off x="3724546" y="2771933"/>
                  <a:ext cx="999853" cy="256793"/>
                </a:xfrm>
                <a:prstGeom prst="roundRect">
                  <a:avLst>
                    <a:gd name="adj" fmla="val 9199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437948D0-FB67-42C9-BA56-51E14155A3E0}"/>
                  </a:ext>
                </a:extLst>
              </p:cNvPr>
              <p:cNvSpPr/>
              <p:nvPr/>
            </p:nvSpPr>
            <p:spPr>
              <a:xfrm>
                <a:off x="5003340" y="1691317"/>
                <a:ext cx="2830032" cy="3473887"/>
              </a:xfrm>
              <a:prstGeom prst="rect">
                <a:avLst/>
              </a:prstGeom>
              <a:solidFill>
                <a:srgbClr val="1E2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8FB784EF-F909-4209-A132-C43662BFBFCA}"/>
                  </a:ext>
                </a:extLst>
              </p:cNvPr>
              <p:cNvGrpSpPr/>
              <p:nvPr/>
            </p:nvGrpSpPr>
            <p:grpSpPr>
              <a:xfrm>
                <a:off x="5006975" y="1364694"/>
                <a:ext cx="728478" cy="326191"/>
                <a:chOff x="3435991" y="882853"/>
                <a:chExt cx="408265" cy="391052"/>
              </a:xfrm>
              <a:solidFill>
                <a:srgbClr val="1E2023"/>
              </a:solidFill>
            </p:grpSpPr>
            <p:sp>
              <p:nvSpPr>
                <p:cNvPr id="106" name="사각형: 둥근 모서리 105">
                  <a:extLst>
                    <a:ext uri="{FF2B5EF4-FFF2-40B4-BE49-F238E27FC236}">
                      <a16:creationId xmlns:a16="http://schemas.microsoft.com/office/drawing/2014/main" id="{11E554C8-1B31-4721-99E8-9024D7F761E0}"/>
                    </a:ext>
                  </a:extLst>
                </p:cNvPr>
                <p:cNvSpPr/>
                <p:nvPr/>
              </p:nvSpPr>
              <p:spPr>
                <a:xfrm>
                  <a:off x="3435993" y="882853"/>
                  <a:ext cx="408263" cy="391052"/>
                </a:xfrm>
                <a:prstGeom prst="roundRect">
                  <a:avLst>
                    <a:gd name="adj" fmla="val 3059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7" name="그룹 106">
                  <a:extLst>
                    <a:ext uri="{FF2B5EF4-FFF2-40B4-BE49-F238E27FC236}">
                      <a16:creationId xmlns:a16="http://schemas.microsoft.com/office/drawing/2014/main" id="{26DB2B27-ED78-41A1-8D7E-309F4828807E}"/>
                    </a:ext>
                  </a:extLst>
                </p:cNvPr>
                <p:cNvGrpSpPr/>
                <p:nvPr/>
              </p:nvGrpSpPr>
              <p:grpSpPr>
                <a:xfrm>
                  <a:off x="3435991" y="886585"/>
                  <a:ext cx="408264" cy="387320"/>
                  <a:chOff x="3435991" y="882192"/>
                  <a:chExt cx="408264" cy="391712"/>
                </a:xfrm>
                <a:grpFill/>
              </p:grpSpPr>
              <p:sp>
                <p:nvSpPr>
                  <p:cNvPr id="108" name="직사각형 107">
                    <a:extLst>
                      <a:ext uri="{FF2B5EF4-FFF2-40B4-BE49-F238E27FC236}">
                        <a16:creationId xmlns:a16="http://schemas.microsoft.com/office/drawing/2014/main" id="{43C2EC3E-B1B1-47F4-BD42-C1538DA4ADDA}"/>
                      </a:ext>
                    </a:extLst>
                  </p:cNvPr>
                  <p:cNvSpPr/>
                  <p:nvPr/>
                </p:nvSpPr>
                <p:spPr>
                  <a:xfrm>
                    <a:off x="3435991" y="1073944"/>
                    <a:ext cx="408263" cy="19996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9" name="직사각형 108">
                    <a:extLst>
                      <a:ext uri="{FF2B5EF4-FFF2-40B4-BE49-F238E27FC236}">
                        <a16:creationId xmlns:a16="http://schemas.microsoft.com/office/drawing/2014/main" id="{E1D594D9-8B0B-47BB-A650-EF5722172200}"/>
                      </a:ext>
                    </a:extLst>
                  </p:cNvPr>
                  <p:cNvSpPr/>
                  <p:nvPr/>
                </p:nvSpPr>
                <p:spPr>
                  <a:xfrm>
                    <a:off x="3609977" y="882192"/>
                    <a:ext cx="234278" cy="19767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A9A5C68D-3361-4D69-B2C6-CE3993BC3EBF}"/>
                  </a:ext>
                </a:extLst>
              </p:cNvPr>
              <p:cNvSpPr/>
              <p:nvPr/>
            </p:nvSpPr>
            <p:spPr>
              <a:xfrm>
                <a:off x="5006975" y="1658419"/>
                <a:ext cx="728474" cy="36000"/>
              </a:xfrm>
              <a:prstGeom prst="rect">
                <a:avLst/>
              </a:prstGeom>
              <a:solidFill>
                <a:srgbClr val="685B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4079A8B3-B136-41D6-891F-4F813501072A}"/>
                  </a:ext>
                </a:extLst>
              </p:cNvPr>
              <p:cNvSpPr/>
              <p:nvPr/>
            </p:nvSpPr>
            <p:spPr>
              <a:xfrm>
                <a:off x="5119787" y="1478483"/>
                <a:ext cx="480272" cy="72258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70E0FAA8-88E8-409A-A5A8-5CC5BBC1469E}"/>
                  </a:ext>
                </a:extLst>
              </p:cNvPr>
              <p:cNvSpPr/>
              <p:nvPr/>
            </p:nvSpPr>
            <p:spPr>
              <a:xfrm>
                <a:off x="5119787" y="1827746"/>
                <a:ext cx="480272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437BD2D6-661F-426F-A4D7-BFA810175943}"/>
                  </a:ext>
                </a:extLst>
              </p:cNvPr>
              <p:cNvSpPr/>
              <p:nvPr/>
            </p:nvSpPr>
            <p:spPr>
              <a:xfrm>
                <a:off x="5119787" y="1967379"/>
                <a:ext cx="1226244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327A9A20-A91D-447D-820E-B7E33843ABB0}"/>
                  </a:ext>
                </a:extLst>
              </p:cNvPr>
              <p:cNvSpPr/>
              <p:nvPr/>
            </p:nvSpPr>
            <p:spPr>
              <a:xfrm>
                <a:off x="6407280" y="1968103"/>
                <a:ext cx="450720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902AEBA3-7847-45DE-981E-B0715706952B}"/>
                  </a:ext>
                </a:extLst>
              </p:cNvPr>
              <p:cNvSpPr/>
              <p:nvPr/>
            </p:nvSpPr>
            <p:spPr>
              <a:xfrm>
                <a:off x="6938153" y="1967379"/>
                <a:ext cx="629460" cy="72258"/>
              </a:xfrm>
              <a:prstGeom prst="roundRect">
                <a:avLst>
                  <a:gd name="adj" fmla="val 50000"/>
                </a:avLst>
              </a:prstGeom>
              <a:solidFill>
                <a:srgbClr val="B55F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사각형: 둥근 모서리 115">
                <a:extLst>
                  <a:ext uri="{FF2B5EF4-FFF2-40B4-BE49-F238E27FC236}">
                    <a16:creationId xmlns:a16="http://schemas.microsoft.com/office/drawing/2014/main" id="{A120883B-10EF-4E9A-84F7-1B26B3A9D97C}"/>
                  </a:ext>
                </a:extLst>
              </p:cNvPr>
              <p:cNvSpPr/>
              <p:nvPr/>
            </p:nvSpPr>
            <p:spPr>
              <a:xfrm>
                <a:off x="5119787" y="2105304"/>
                <a:ext cx="333276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9E5940FD-5535-4920-896A-6ECDA150810E}"/>
                  </a:ext>
                </a:extLst>
              </p:cNvPr>
              <p:cNvSpPr/>
              <p:nvPr/>
            </p:nvSpPr>
            <p:spPr>
              <a:xfrm>
                <a:off x="5498784" y="2105304"/>
                <a:ext cx="563090" cy="72258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2C81FDCF-A18B-4A9E-8E71-1A4CEA997EBA}"/>
                  </a:ext>
                </a:extLst>
              </p:cNvPr>
              <p:cNvSpPr/>
              <p:nvPr/>
            </p:nvSpPr>
            <p:spPr>
              <a:xfrm>
                <a:off x="6133975" y="2105304"/>
                <a:ext cx="767502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F61905F6-DA06-4218-9CE0-660A7A98EE7A}"/>
                  </a:ext>
                </a:extLst>
              </p:cNvPr>
              <p:cNvSpPr/>
              <p:nvPr/>
            </p:nvSpPr>
            <p:spPr>
              <a:xfrm>
                <a:off x="6962058" y="2103960"/>
                <a:ext cx="805580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64C9D7BF-19F8-4E13-9B4F-37C92DFA76F9}"/>
                  </a:ext>
                </a:extLst>
              </p:cNvPr>
              <p:cNvSpPr/>
              <p:nvPr/>
            </p:nvSpPr>
            <p:spPr>
              <a:xfrm>
                <a:off x="5119787" y="2241887"/>
                <a:ext cx="640499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820E974D-24D5-4E81-95E5-2DF0224FDC1A}"/>
                  </a:ext>
                </a:extLst>
              </p:cNvPr>
              <p:cNvSpPr/>
              <p:nvPr/>
            </p:nvSpPr>
            <p:spPr>
              <a:xfrm>
                <a:off x="5834198" y="2239767"/>
                <a:ext cx="765691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39B82323-7F50-43DA-BCA9-306BC552D72B}"/>
                  </a:ext>
                </a:extLst>
              </p:cNvPr>
              <p:cNvSpPr/>
              <p:nvPr/>
            </p:nvSpPr>
            <p:spPr>
              <a:xfrm>
                <a:off x="6673250" y="2241887"/>
                <a:ext cx="665763" cy="72258"/>
              </a:xfrm>
              <a:prstGeom prst="roundRect">
                <a:avLst>
                  <a:gd name="adj" fmla="val 50000"/>
                </a:avLst>
              </a:prstGeom>
              <a:solidFill>
                <a:srgbClr val="7280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3B7E8398-430C-49A2-82F8-09370CC29A91}"/>
                  </a:ext>
                </a:extLst>
              </p:cNvPr>
              <p:cNvSpPr/>
              <p:nvPr/>
            </p:nvSpPr>
            <p:spPr>
              <a:xfrm>
                <a:off x="5115938" y="2377692"/>
                <a:ext cx="765691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사각형: 둥근 모서리 123">
                <a:extLst>
                  <a:ext uri="{FF2B5EF4-FFF2-40B4-BE49-F238E27FC236}">
                    <a16:creationId xmlns:a16="http://schemas.microsoft.com/office/drawing/2014/main" id="{1B1B4E23-94A3-41B0-8A03-A191C441F8F4}"/>
                  </a:ext>
                </a:extLst>
              </p:cNvPr>
              <p:cNvSpPr/>
              <p:nvPr/>
            </p:nvSpPr>
            <p:spPr>
              <a:xfrm>
                <a:off x="5952631" y="2377692"/>
                <a:ext cx="765691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E76E8D51-1B13-4213-AF8E-50EA1CBBBC45}"/>
                  </a:ext>
                </a:extLst>
              </p:cNvPr>
              <p:cNvSpPr/>
              <p:nvPr/>
            </p:nvSpPr>
            <p:spPr>
              <a:xfrm>
                <a:off x="6846962" y="2382330"/>
                <a:ext cx="182369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사각형: 둥근 모서리 125">
                <a:extLst>
                  <a:ext uri="{FF2B5EF4-FFF2-40B4-BE49-F238E27FC236}">
                    <a16:creationId xmlns:a16="http://schemas.microsoft.com/office/drawing/2014/main" id="{ABA42DA4-CC8F-487B-87AE-8C46A47BE28C}"/>
                  </a:ext>
                </a:extLst>
              </p:cNvPr>
              <p:cNvSpPr/>
              <p:nvPr/>
            </p:nvSpPr>
            <p:spPr>
              <a:xfrm>
                <a:off x="7140462" y="2376810"/>
                <a:ext cx="422819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사각형: 둥근 모서리 126">
                <a:extLst>
                  <a:ext uri="{FF2B5EF4-FFF2-40B4-BE49-F238E27FC236}">
                    <a16:creationId xmlns:a16="http://schemas.microsoft.com/office/drawing/2014/main" id="{8C2DE0DF-4EF9-411E-A574-136CAFB6FD70}"/>
                  </a:ext>
                </a:extLst>
              </p:cNvPr>
              <p:cNvSpPr/>
              <p:nvPr/>
            </p:nvSpPr>
            <p:spPr>
              <a:xfrm>
                <a:off x="5115938" y="2678746"/>
                <a:ext cx="398829" cy="72258"/>
              </a:xfrm>
              <a:prstGeom prst="roundRect">
                <a:avLst>
                  <a:gd name="adj" fmla="val 50000"/>
                </a:avLst>
              </a:prstGeom>
              <a:solidFill>
                <a:srgbClr val="DC66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8" name="사각형: 둥근 모서리 127">
                <a:extLst>
                  <a:ext uri="{FF2B5EF4-FFF2-40B4-BE49-F238E27FC236}">
                    <a16:creationId xmlns:a16="http://schemas.microsoft.com/office/drawing/2014/main" id="{C28F3752-1FBF-48BB-B061-C697E6A00F51}"/>
                  </a:ext>
                </a:extLst>
              </p:cNvPr>
              <p:cNvSpPr/>
              <p:nvPr/>
            </p:nvSpPr>
            <p:spPr>
              <a:xfrm>
                <a:off x="5621401" y="2678746"/>
                <a:ext cx="742934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사각형: 둥근 모서리 128">
                <a:extLst>
                  <a:ext uri="{FF2B5EF4-FFF2-40B4-BE49-F238E27FC236}">
                    <a16:creationId xmlns:a16="http://schemas.microsoft.com/office/drawing/2014/main" id="{1F387816-6B9B-4C6F-BED7-4517E5294048}"/>
                  </a:ext>
                </a:extLst>
              </p:cNvPr>
              <p:cNvSpPr/>
              <p:nvPr/>
            </p:nvSpPr>
            <p:spPr>
              <a:xfrm>
                <a:off x="6477539" y="2678746"/>
                <a:ext cx="629460" cy="72258"/>
              </a:xfrm>
              <a:prstGeom prst="roundRect">
                <a:avLst>
                  <a:gd name="adj" fmla="val 50000"/>
                </a:avLst>
              </a:prstGeom>
              <a:solidFill>
                <a:srgbClr val="CD9E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사각형: 둥근 모서리 129">
                <a:extLst>
                  <a:ext uri="{FF2B5EF4-FFF2-40B4-BE49-F238E27FC236}">
                    <a16:creationId xmlns:a16="http://schemas.microsoft.com/office/drawing/2014/main" id="{7368ECEA-EF36-4635-89E4-DD3EA103DB71}"/>
                  </a:ext>
                </a:extLst>
              </p:cNvPr>
              <p:cNvSpPr/>
              <p:nvPr/>
            </p:nvSpPr>
            <p:spPr>
              <a:xfrm>
                <a:off x="7168465" y="2676155"/>
                <a:ext cx="382865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사각형: 둥근 모서리 130">
                <a:extLst>
                  <a:ext uri="{FF2B5EF4-FFF2-40B4-BE49-F238E27FC236}">
                    <a16:creationId xmlns:a16="http://schemas.microsoft.com/office/drawing/2014/main" id="{C1F8606B-5706-47C2-98C7-6A9287773A20}"/>
                  </a:ext>
                </a:extLst>
              </p:cNvPr>
              <p:cNvSpPr/>
              <p:nvPr/>
            </p:nvSpPr>
            <p:spPr>
              <a:xfrm>
                <a:off x="5115938" y="2798706"/>
                <a:ext cx="860569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사각형: 둥근 모서리 131">
                <a:extLst>
                  <a:ext uri="{FF2B5EF4-FFF2-40B4-BE49-F238E27FC236}">
                    <a16:creationId xmlns:a16="http://schemas.microsoft.com/office/drawing/2014/main" id="{B964E532-0C12-423F-B86E-38CB95381A03}"/>
                  </a:ext>
                </a:extLst>
              </p:cNvPr>
              <p:cNvSpPr/>
              <p:nvPr/>
            </p:nvSpPr>
            <p:spPr>
              <a:xfrm>
                <a:off x="6056565" y="2800451"/>
                <a:ext cx="543324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사각형: 둥근 모서리 132">
                <a:extLst>
                  <a:ext uri="{FF2B5EF4-FFF2-40B4-BE49-F238E27FC236}">
                    <a16:creationId xmlns:a16="http://schemas.microsoft.com/office/drawing/2014/main" id="{48621AD8-B523-4795-AF7F-582A60E49477}"/>
                  </a:ext>
                </a:extLst>
              </p:cNvPr>
              <p:cNvSpPr/>
              <p:nvPr/>
            </p:nvSpPr>
            <p:spPr>
              <a:xfrm>
                <a:off x="6698359" y="2797176"/>
                <a:ext cx="247757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사각형: 둥근 모서리 133">
                <a:extLst>
                  <a:ext uri="{FF2B5EF4-FFF2-40B4-BE49-F238E27FC236}">
                    <a16:creationId xmlns:a16="http://schemas.microsoft.com/office/drawing/2014/main" id="{3857A593-04B4-4881-93EC-2DA36A31751C}"/>
                  </a:ext>
                </a:extLst>
              </p:cNvPr>
              <p:cNvSpPr/>
              <p:nvPr/>
            </p:nvSpPr>
            <p:spPr>
              <a:xfrm>
                <a:off x="7044586" y="2797176"/>
                <a:ext cx="356808" cy="72258"/>
              </a:xfrm>
              <a:prstGeom prst="roundRect">
                <a:avLst>
                  <a:gd name="adj" fmla="val 50000"/>
                </a:avLst>
              </a:prstGeom>
              <a:solidFill>
                <a:srgbClr val="88D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사각형: 둥근 모서리 134">
                <a:extLst>
                  <a:ext uri="{FF2B5EF4-FFF2-40B4-BE49-F238E27FC236}">
                    <a16:creationId xmlns:a16="http://schemas.microsoft.com/office/drawing/2014/main" id="{44E61354-7141-4624-8DF9-A31DC04B758E}"/>
                  </a:ext>
                </a:extLst>
              </p:cNvPr>
              <p:cNvSpPr/>
              <p:nvPr/>
            </p:nvSpPr>
            <p:spPr>
              <a:xfrm>
                <a:off x="5115937" y="2936865"/>
                <a:ext cx="1248398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19CF6054-5D5F-41AE-AC50-FA060BD3EADD}"/>
                  </a:ext>
                </a:extLst>
              </p:cNvPr>
              <p:cNvSpPr/>
              <p:nvPr/>
            </p:nvSpPr>
            <p:spPr>
              <a:xfrm>
                <a:off x="6473291" y="2934914"/>
                <a:ext cx="247757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9F142DE4-1BB2-49A6-BB2F-E87A25EB8482}"/>
                  </a:ext>
                </a:extLst>
              </p:cNvPr>
              <p:cNvSpPr/>
              <p:nvPr/>
            </p:nvSpPr>
            <p:spPr>
              <a:xfrm>
                <a:off x="6830004" y="2934914"/>
                <a:ext cx="840002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사각형: 둥근 모서리 137">
                <a:extLst>
                  <a:ext uri="{FF2B5EF4-FFF2-40B4-BE49-F238E27FC236}">
                    <a16:creationId xmlns:a16="http://schemas.microsoft.com/office/drawing/2014/main" id="{8B2DBF6E-B530-44CD-9762-BB28D4E4C608}"/>
                  </a:ext>
                </a:extLst>
              </p:cNvPr>
              <p:cNvSpPr/>
              <p:nvPr/>
            </p:nvSpPr>
            <p:spPr>
              <a:xfrm>
                <a:off x="5116109" y="3067331"/>
                <a:ext cx="619340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사각형: 둥근 모서리 138">
                <a:extLst>
                  <a:ext uri="{FF2B5EF4-FFF2-40B4-BE49-F238E27FC236}">
                    <a16:creationId xmlns:a16="http://schemas.microsoft.com/office/drawing/2014/main" id="{8624FA36-35EB-4D37-8FAD-B0E66E1CD05A}"/>
                  </a:ext>
                </a:extLst>
              </p:cNvPr>
              <p:cNvSpPr/>
              <p:nvPr/>
            </p:nvSpPr>
            <p:spPr>
              <a:xfrm>
                <a:off x="5834198" y="3067331"/>
                <a:ext cx="809490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사각형: 둥근 모서리 139">
                <a:extLst>
                  <a:ext uri="{FF2B5EF4-FFF2-40B4-BE49-F238E27FC236}">
                    <a16:creationId xmlns:a16="http://schemas.microsoft.com/office/drawing/2014/main" id="{DBBC729E-C2D3-4ED0-A886-25FD8A0873A4}"/>
                  </a:ext>
                </a:extLst>
              </p:cNvPr>
              <p:cNvSpPr/>
              <p:nvPr/>
            </p:nvSpPr>
            <p:spPr>
              <a:xfrm>
                <a:off x="6738731" y="3067331"/>
                <a:ext cx="776494" cy="72258"/>
              </a:xfrm>
              <a:prstGeom prst="roundRect">
                <a:avLst>
                  <a:gd name="adj" fmla="val 50000"/>
                </a:avLst>
              </a:prstGeom>
              <a:solidFill>
                <a:srgbClr val="DC66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id="{1087F54C-556C-438D-BFBB-C12518615473}"/>
                  </a:ext>
                </a:extLst>
              </p:cNvPr>
              <p:cNvGrpSpPr/>
              <p:nvPr/>
            </p:nvGrpSpPr>
            <p:grpSpPr>
              <a:xfrm>
                <a:off x="5117235" y="3288922"/>
                <a:ext cx="2651700" cy="487209"/>
                <a:chOff x="5268338" y="2119779"/>
                <a:chExt cx="2651700" cy="487209"/>
              </a:xfrm>
            </p:grpSpPr>
            <p:sp>
              <p:nvSpPr>
                <p:cNvPr id="146" name="사각형: 둥근 모서리 145">
                  <a:extLst>
                    <a:ext uri="{FF2B5EF4-FFF2-40B4-BE49-F238E27FC236}">
                      <a16:creationId xmlns:a16="http://schemas.microsoft.com/office/drawing/2014/main" id="{E02BBDB6-225F-4D8D-9F37-C7327454F27B}"/>
                    </a:ext>
                  </a:extLst>
                </p:cNvPr>
                <p:cNvSpPr/>
                <p:nvPr/>
              </p:nvSpPr>
              <p:spPr>
                <a:xfrm>
                  <a:off x="5272187" y="2119779"/>
                  <a:ext cx="1226244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7" name="사각형: 둥근 모서리 146">
                  <a:extLst>
                    <a:ext uri="{FF2B5EF4-FFF2-40B4-BE49-F238E27FC236}">
                      <a16:creationId xmlns:a16="http://schemas.microsoft.com/office/drawing/2014/main" id="{D640FE2D-ACDA-42C0-BB9A-53C54384F703}"/>
                    </a:ext>
                  </a:extLst>
                </p:cNvPr>
                <p:cNvSpPr/>
                <p:nvPr/>
              </p:nvSpPr>
              <p:spPr>
                <a:xfrm>
                  <a:off x="6559680" y="2120503"/>
                  <a:ext cx="450720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FAB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사각형: 둥근 모서리 147">
                  <a:extLst>
                    <a:ext uri="{FF2B5EF4-FFF2-40B4-BE49-F238E27FC236}">
                      <a16:creationId xmlns:a16="http://schemas.microsoft.com/office/drawing/2014/main" id="{F526D6AA-6C03-437F-9F3A-C3F92DAE830A}"/>
                    </a:ext>
                  </a:extLst>
                </p:cNvPr>
                <p:cNvSpPr/>
                <p:nvPr/>
              </p:nvSpPr>
              <p:spPr>
                <a:xfrm>
                  <a:off x="7090553" y="2119779"/>
                  <a:ext cx="629460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55F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사각형: 둥근 모서리 148">
                  <a:extLst>
                    <a:ext uri="{FF2B5EF4-FFF2-40B4-BE49-F238E27FC236}">
                      <a16:creationId xmlns:a16="http://schemas.microsoft.com/office/drawing/2014/main" id="{E71B4EF5-52F4-4649-A47D-A61216E34126}"/>
                    </a:ext>
                  </a:extLst>
                </p:cNvPr>
                <p:cNvSpPr/>
                <p:nvPr/>
              </p:nvSpPr>
              <p:spPr>
                <a:xfrm>
                  <a:off x="5272187" y="2257704"/>
                  <a:ext cx="333276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FAB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사각형: 둥근 모서리 149">
                  <a:extLst>
                    <a:ext uri="{FF2B5EF4-FFF2-40B4-BE49-F238E27FC236}">
                      <a16:creationId xmlns:a16="http://schemas.microsoft.com/office/drawing/2014/main" id="{4966519B-E419-4EBA-88E1-6386C7414815}"/>
                    </a:ext>
                  </a:extLst>
                </p:cNvPr>
                <p:cNvSpPr/>
                <p:nvPr/>
              </p:nvSpPr>
              <p:spPr>
                <a:xfrm>
                  <a:off x="5651184" y="2257704"/>
                  <a:ext cx="563090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사각형: 둥근 모서리 150">
                  <a:extLst>
                    <a:ext uri="{FF2B5EF4-FFF2-40B4-BE49-F238E27FC236}">
                      <a16:creationId xmlns:a16="http://schemas.microsoft.com/office/drawing/2014/main" id="{694A7868-07C9-43D8-B43A-892117ACEB81}"/>
                    </a:ext>
                  </a:extLst>
                </p:cNvPr>
                <p:cNvSpPr/>
                <p:nvPr/>
              </p:nvSpPr>
              <p:spPr>
                <a:xfrm>
                  <a:off x="6286375" y="2257704"/>
                  <a:ext cx="767502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FAB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사각형: 둥근 모서리 151">
                  <a:extLst>
                    <a:ext uri="{FF2B5EF4-FFF2-40B4-BE49-F238E27FC236}">
                      <a16:creationId xmlns:a16="http://schemas.microsoft.com/office/drawing/2014/main" id="{ECB9EE30-DB7A-48ED-94F2-FEF0F9706249}"/>
                    </a:ext>
                  </a:extLst>
                </p:cNvPr>
                <p:cNvSpPr/>
                <p:nvPr/>
              </p:nvSpPr>
              <p:spPr>
                <a:xfrm>
                  <a:off x="7114458" y="2256360"/>
                  <a:ext cx="805580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FAB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사각형: 둥근 모서리 152">
                  <a:extLst>
                    <a:ext uri="{FF2B5EF4-FFF2-40B4-BE49-F238E27FC236}">
                      <a16:creationId xmlns:a16="http://schemas.microsoft.com/office/drawing/2014/main" id="{BA2BB0A7-FD54-4F7A-B8DA-807C829FC314}"/>
                    </a:ext>
                  </a:extLst>
                </p:cNvPr>
                <p:cNvSpPr/>
                <p:nvPr/>
              </p:nvSpPr>
              <p:spPr>
                <a:xfrm>
                  <a:off x="5272187" y="2394287"/>
                  <a:ext cx="640499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사각형: 둥근 모서리 153">
                  <a:extLst>
                    <a:ext uri="{FF2B5EF4-FFF2-40B4-BE49-F238E27FC236}">
                      <a16:creationId xmlns:a16="http://schemas.microsoft.com/office/drawing/2014/main" id="{F0567F47-89CD-4A2B-B1C8-167A27CDF88A}"/>
                    </a:ext>
                  </a:extLst>
                </p:cNvPr>
                <p:cNvSpPr/>
                <p:nvPr/>
              </p:nvSpPr>
              <p:spPr>
                <a:xfrm>
                  <a:off x="5986598" y="2392167"/>
                  <a:ext cx="765691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FAB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사각형: 둥근 모서리 154">
                  <a:extLst>
                    <a:ext uri="{FF2B5EF4-FFF2-40B4-BE49-F238E27FC236}">
                      <a16:creationId xmlns:a16="http://schemas.microsoft.com/office/drawing/2014/main" id="{84900721-88BA-40EC-B6CE-F76E938EC619}"/>
                    </a:ext>
                  </a:extLst>
                </p:cNvPr>
                <p:cNvSpPr/>
                <p:nvPr/>
              </p:nvSpPr>
              <p:spPr>
                <a:xfrm>
                  <a:off x="6825650" y="2394287"/>
                  <a:ext cx="665763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55F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사각형: 둥근 모서리 155">
                  <a:extLst>
                    <a:ext uri="{FF2B5EF4-FFF2-40B4-BE49-F238E27FC236}">
                      <a16:creationId xmlns:a16="http://schemas.microsoft.com/office/drawing/2014/main" id="{ADC6096C-3EF3-40DE-A6E9-8636B7DD1570}"/>
                    </a:ext>
                  </a:extLst>
                </p:cNvPr>
                <p:cNvSpPr/>
                <p:nvPr/>
              </p:nvSpPr>
              <p:spPr>
                <a:xfrm>
                  <a:off x="5268338" y="2530092"/>
                  <a:ext cx="765691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사각형: 둥근 모서리 156">
                  <a:extLst>
                    <a:ext uri="{FF2B5EF4-FFF2-40B4-BE49-F238E27FC236}">
                      <a16:creationId xmlns:a16="http://schemas.microsoft.com/office/drawing/2014/main" id="{A75D525B-A497-45A2-8BAA-FE674090CDF1}"/>
                    </a:ext>
                  </a:extLst>
                </p:cNvPr>
                <p:cNvSpPr/>
                <p:nvPr/>
              </p:nvSpPr>
              <p:spPr>
                <a:xfrm>
                  <a:off x="6105031" y="2530092"/>
                  <a:ext cx="765691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사각형: 둥근 모서리 157">
                  <a:extLst>
                    <a:ext uri="{FF2B5EF4-FFF2-40B4-BE49-F238E27FC236}">
                      <a16:creationId xmlns:a16="http://schemas.microsoft.com/office/drawing/2014/main" id="{74F8A526-37A9-4E4C-A20A-1F24A025783E}"/>
                    </a:ext>
                  </a:extLst>
                </p:cNvPr>
                <p:cNvSpPr/>
                <p:nvPr/>
              </p:nvSpPr>
              <p:spPr>
                <a:xfrm>
                  <a:off x="6999362" y="2534730"/>
                  <a:ext cx="182369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사각형: 둥근 모서리 158">
                  <a:extLst>
                    <a:ext uri="{FF2B5EF4-FFF2-40B4-BE49-F238E27FC236}">
                      <a16:creationId xmlns:a16="http://schemas.microsoft.com/office/drawing/2014/main" id="{BBC590DA-00C3-47C6-B209-83BD79071331}"/>
                    </a:ext>
                  </a:extLst>
                </p:cNvPr>
                <p:cNvSpPr/>
                <p:nvPr/>
              </p:nvSpPr>
              <p:spPr>
                <a:xfrm>
                  <a:off x="7292862" y="2529210"/>
                  <a:ext cx="422819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F5550A0C-8B9F-4EF0-8F51-6074097C0B46}"/>
                  </a:ext>
                </a:extLst>
              </p:cNvPr>
              <p:cNvGrpSpPr/>
              <p:nvPr/>
            </p:nvGrpSpPr>
            <p:grpSpPr>
              <a:xfrm>
                <a:off x="5120139" y="3936479"/>
                <a:ext cx="2554069" cy="463434"/>
                <a:chOff x="5268337" y="2828555"/>
                <a:chExt cx="2554069" cy="463434"/>
              </a:xfrm>
            </p:grpSpPr>
            <p:sp>
              <p:nvSpPr>
                <p:cNvPr id="161" name="사각형: 둥근 모서리 160">
                  <a:extLst>
                    <a:ext uri="{FF2B5EF4-FFF2-40B4-BE49-F238E27FC236}">
                      <a16:creationId xmlns:a16="http://schemas.microsoft.com/office/drawing/2014/main" id="{DE71B617-7A44-4979-9747-C0AFD2AA9E5A}"/>
                    </a:ext>
                  </a:extLst>
                </p:cNvPr>
                <p:cNvSpPr/>
                <p:nvPr/>
              </p:nvSpPr>
              <p:spPr>
                <a:xfrm>
                  <a:off x="5268338" y="2831146"/>
                  <a:ext cx="398829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2" name="사각형: 둥근 모서리 161">
                  <a:extLst>
                    <a:ext uri="{FF2B5EF4-FFF2-40B4-BE49-F238E27FC236}">
                      <a16:creationId xmlns:a16="http://schemas.microsoft.com/office/drawing/2014/main" id="{A00D68DB-9051-4DCF-AD89-F7E2D387FF61}"/>
                    </a:ext>
                  </a:extLst>
                </p:cNvPr>
                <p:cNvSpPr/>
                <p:nvPr/>
              </p:nvSpPr>
              <p:spPr>
                <a:xfrm>
                  <a:off x="5773801" y="2831146"/>
                  <a:ext cx="742934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사각형: 둥근 모서리 162">
                  <a:extLst>
                    <a:ext uri="{FF2B5EF4-FFF2-40B4-BE49-F238E27FC236}">
                      <a16:creationId xmlns:a16="http://schemas.microsoft.com/office/drawing/2014/main" id="{D1FF41FD-2F62-4A91-BF9D-B5CFFF7EE789}"/>
                    </a:ext>
                  </a:extLst>
                </p:cNvPr>
                <p:cNvSpPr/>
                <p:nvPr/>
              </p:nvSpPr>
              <p:spPr>
                <a:xfrm>
                  <a:off x="6629939" y="2831146"/>
                  <a:ext cx="629460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D9E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사각형: 둥근 모서리 163">
                  <a:extLst>
                    <a:ext uri="{FF2B5EF4-FFF2-40B4-BE49-F238E27FC236}">
                      <a16:creationId xmlns:a16="http://schemas.microsoft.com/office/drawing/2014/main" id="{A8E15D24-E5A4-48CB-87B6-E97493AC4FE6}"/>
                    </a:ext>
                  </a:extLst>
                </p:cNvPr>
                <p:cNvSpPr/>
                <p:nvPr/>
              </p:nvSpPr>
              <p:spPr>
                <a:xfrm>
                  <a:off x="7320865" y="2828555"/>
                  <a:ext cx="382865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사각형: 둥근 모서리 164">
                  <a:extLst>
                    <a:ext uri="{FF2B5EF4-FFF2-40B4-BE49-F238E27FC236}">
                      <a16:creationId xmlns:a16="http://schemas.microsoft.com/office/drawing/2014/main" id="{EB37813F-17D2-401D-A721-AC3477990334}"/>
                    </a:ext>
                  </a:extLst>
                </p:cNvPr>
                <p:cNvSpPr/>
                <p:nvPr/>
              </p:nvSpPr>
              <p:spPr>
                <a:xfrm>
                  <a:off x="5268338" y="2951106"/>
                  <a:ext cx="860569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사각형: 둥근 모서리 165">
                  <a:extLst>
                    <a:ext uri="{FF2B5EF4-FFF2-40B4-BE49-F238E27FC236}">
                      <a16:creationId xmlns:a16="http://schemas.microsoft.com/office/drawing/2014/main" id="{6117C66A-0A96-482E-9BBC-6B58E2AED51E}"/>
                    </a:ext>
                  </a:extLst>
                </p:cNvPr>
                <p:cNvSpPr/>
                <p:nvPr/>
              </p:nvSpPr>
              <p:spPr>
                <a:xfrm>
                  <a:off x="6208965" y="2952851"/>
                  <a:ext cx="543324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사각형: 둥근 모서리 166">
                  <a:extLst>
                    <a:ext uri="{FF2B5EF4-FFF2-40B4-BE49-F238E27FC236}">
                      <a16:creationId xmlns:a16="http://schemas.microsoft.com/office/drawing/2014/main" id="{D65FBA94-0A5F-4D2C-901A-89A382244B5F}"/>
                    </a:ext>
                  </a:extLst>
                </p:cNvPr>
                <p:cNvSpPr/>
                <p:nvPr/>
              </p:nvSpPr>
              <p:spPr>
                <a:xfrm>
                  <a:off x="6850759" y="2949576"/>
                  <a:ext cx="247757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사각형: 둥근 모서리 167">
                  <a:extLst>
                    <a:ext uri="{FF2B5EF4-FFF2-40B4-BE49-F238E27FC236}">
                      <a16:creationId xmlns:a16="http://schemas.microsoft.com/office/drawing/2014/main" id="{9976DC23-A565-4CC4-A497-BDA3588A9C39}"/>
                    </a:ext>
                  </a:extLst>
                </p:cNvPr>
                <p:cNvSpPr/>
                <p:nvPr/>
              </p:nvSpPr>
              <p:spPr>
                <a:xfrm>
                  <a:off x="7196986" y="2949576"/>
                  <a:ext cx="356808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사각형: 둥근 모서리 168">
                  <a:extLst>
                    <a:ext uri="{FF2B5EF4-FFF2-40B4-BE49-F238E27FC236}">
                      <a16:creationId xmlns:a16="http://schemas.microsoft.com/office/drawing/2014/main" id="{D3E396C5-0271-4159-BBE4-F91CDB4D9B51}"/>
                    </a:ext>
                  </a:extLst>
                </p:cNvPr>
                <p:cNvSpPr/>
                <p:nvPr/>
              </p:nvSpPr>
              <p:spPr>
                <a:xfrm>
                  <a:off x="5268337" y="3089265"/>
                  <a:ext cx="1248398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사각형: 둥근 모서리 169">
                  <a:extLst>
                    <a:ext uri="{FF2B5EF4-FFF2-40B4-BE49-F238E27FC236}">
                      <a16:creationId xmlns:a16="http://schemas.microsoft.com/office/drawing/2014/main" id="{7A1CAD19-5A46-4D72-BB2A-97A30AA28A49}"/>
                    </a:ext>
                  </a:extLst>
                </p:cNvPr>
                <p:cNvSpPr/>
                <p:nvPr/>
              </p:nvSpPr>
              <p:spPr>
                <a:xfrm>
                  <a:off x="6625691" y="3087314"/>
                  <a:ext cx="247757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사각형: 둥근 모서리 170">
                  <a:extLst>
                    <a:ext uri="{FF2B5EF4-FFF2-40B4-BE49-F238E27FC236}">
                      <a16:creationId xmlns:a16="http://schemas.microsoft.com/office/drawing/2014/main" id="{1C1A8B69-ACB0-4EE3-9130-81ECF6802146}"/>
                    </a:ext>
                  </a:extLst>
                </p:cNvPr>
                <p:cNvSpPr/>
                <p:nvPr/>
              </p:nvSpPr>
              <p:spPr>
                <a:xfrm>
                  <a:off x="6982404" y="3087314"/>
                  <a:ext cx="840002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사각형: 둥근 모서리 171">
                  <a:extLst>
                    <a:ext uri="{FF2B5EF4-FFF2-40B4-BE49-F238E27FC236}">
                      <a16:creationId xmlns:a16="http://schemas.microsoft.com/office/drawing/2014/main" id="{BB1A9C2A-1617-41C4-9D39-716A3DB83E82}"/>
                    </a:ext>
                  </a:extLst>
                </p:cNvPr>
                <p:cNvSpPr/>
                <p:nvPr/>
              </p:nvSpPr>
              <p:spPr>
                <a:xfrm>
                  <a:off x="5268509" y="3219731"/>
                  <a:ext cx="619340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사각형: 둥근 모서리 172">
                  <a:extLst>
                    <a:ext uri="{FF2B5EF4-FFF2-40B4-BE49-F238E27FC236}">
                      <a16:creationId xmlns:a16="http://schemas.microsoft.com/office/drawing/2014/main" id="{8A42E89C-9D13-4EFD-9190-E66ECC3069D6}"/>
                    </a:ext>
                  </a:extLst>
                </p:cNvPr>
                <p:cNvSpPr/>
                <p:nvPr/>
              </p:nvSpPr>
              <p:spPr>
                <a:xfrm>
                  <a:off x="5986598" y="3219731"/>
                  <a:ext cx="809490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사각형: 둥근 모서리 173">
                  <a:extLst>
                    <a:ext uri="{FF2B5EF4-FFF2-40B4-BE49-F238E27FC236}">
                      <a16:creationId xmlns:a16="http://schemas.microsoft.com/office/drawing/2014/main" id="{1B1F53B3-9CCF-4833-A8D0-4E801A8348CF}"/>
                    </a:ext>
                  </a:extLst>
                </p:cNvPr>
                <p:cNvSpPr/>
                <p:nvPr/>
              </p:nvSpPr>
              <p:spPr>
                <a:xfrm>
                  <a:off x="6891131" y="3219731"/>
                  <a:ext cx="776494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7184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7CB993-D86B-4380-87BE-9B3ED003AF12}"/>
              </a:ext>
            </a:extLst>
          </p:cNvPr>
          <p:cNvSpPr/>
          <p:nvPr/>
        </p:nvSpPr>
        <p:spPr>
          <a:xfrm>
            <a:off x="-132315" y="23326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4BA792A-1C4A-4B74-8CF2-1A7B813B964F}"/>
              </a:ext>
            </a:extLst>
          </p:cNvPr>
          <p:cNvGrpSpPr/>
          <p:nvPr/>
        </p:nvGrpSpPr>
        <p:grpSpPr>
          <a:xfrm>
            <a:off x="294667" y="349207"/>
            <a:ext cx="2525090" cy="1449708"/>
            <a:chOff x="4820947" y="2040847"/>
            <a:chExt cx="2525090" cy="144970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E29C43A-49AC-4E46-B82A-850C347DF1E4}"/>
                </a:ext>
              </a:extLst>
            </p:cNvPr>
            <p:cNvSpPr txBox="1"/>
            <p:nvPr/>
          </p:nvSpPr>
          <p:spPr>
            <a:xfrm>
              <a:off x="5560186" y="2228671"/>
              <a:ext cx="11858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>
                  <a:solidFill>
                    <a:srgbClr val="B55FA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</a:t>
              </a:r>
              <a:endParaRPr lang="ko-KR" altLang="en-US" sz="7200" dirty="0">
                <a:solidFill>
                  <a:srgbClr val="B55FA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9208DD-D567-4D00-8497-AA50EF30BB7C}"/>
                </a:ext>
              </a:extLst>
            </p:cNvPr>
            <p:cNvSpPr txBox="1"/>
            <p:nvPr/>
          </p:nvSpPr>
          <p:spPr>
            <a:xfrm>
              <a:off x="6096000" y="2828835"/>
              <a:ext cx="11858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rgbClr val="7030A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++</a:t>
              </a:r>
              <a:endParaRPr lang="ko-KR" altLang="en-US" sz="72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B235AB-8FCC-4191-B1B6-D7E2A8BB9A8C}"/>
                </a:ext>
              </a:extLst>
            </p:cNvPr>
            <p:cNvSpPr txBox="1"/>
            <p:nvPr/>
          </p:nvSpPr>
          <p:spPr>
            <a:xfrm>
              <a:off x="6160189" y="2528932"/>
              <a:ext cx="11858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accent6">
                      <a:lumMod val="7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#</a:t>
              </a:r>
              <a:endParaRPr lang="ko-KR" altLang="en-US" sz="72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DF157D-B379-4437-90B9-A192ED2D58E2}"/>
                </a:ext>
              </a:extLst>
            </p:cNvPr>
            <p:cNvSpPr txBox="1"/>
            <p:nvPr/>
          </p:nvSpPr>
          <p:spPr>
            <a:xfrm>
              <a:off x="5560186" y="3090445"/>
              <a:ext cx="982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FF7C8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Java</a:t>
              </a:r>
              <a:endParaRPr lang="ko-KR" altLang="en-US" sz="2000" dirty="0">
                <a:solidFill>
                  <a:srgbClr val="FF7C8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2D73B9-264D-414E-8520-96D4A9422B22}"/>
                </a:ext>
              </a:extLst>
            </p:cNvPr>
            <p:cNvSpPr txBox="1"/>
            <p:nvPr/>
          </p:nvSpPr>
          <p:spPr>
            <a:xfrm>
              <a:off x="6160189" y="2297920"/>
              <a:ext cx="11858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2">
                      <a:lumMod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</a:t>
              </a:r>
              <a:endParaRPr lang="ko-KR" altLang="en-US" sz="20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744EA5-4286-4016-BC4B-1E2991ACAE00}"/>
                </a:ext>
              </a:extLst>
            </p:cNvPr>
            <p:cNvSpPr txBox="1"/>
            <p:nvPr/>
          </p:nvSpPr>
          <p:spPr>
            <a:xfrm>
              <a:off x="5362192" y="2040847"/>
              <a:ext cx="1185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err="1">
                  <a:solidFill>
                    <a:srgbClr val="88D4DC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Cotlin</a:t>
              </a:r>
              <a:endParaRPr lang="ko-KR" altLang="en-US" sz="2000" dirty="0">
                <a:solidFill>
                  <a:srgbClr val="88D4D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C01995-5CAC-4FB4-B4F1-9A16AEE51AB3}"/>
                </a:ext>
              </a:extLst>
            </p:cNvPr>
            <p:cNvSpPr txBox="1"/>
            <p:nvPr/>
          </p:nvSpPr>
          <p:spPr>
            <a:xfrm>
              <a:off x="5113871" y="2497975"/>
              <a:ext cx="6617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PHP</a:t>
              </a:r>
              <a:endPara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A618B2-5C32-4425-82E9-737DE6ECAEAB}"/>
                </a:ext>
              </a:extLst>
            </p:cNvPr>
            <p:cNvSpPr txBox="1"/>
            <p:nvPr/>
          </p:nvSpPr>
          <p:spPr>
            <a:xfrm>
              <a:off x="4820947" y="2771637"/>
              <a:ext cx="1185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Swift</a:t>
              </a:r>
              <a:endParaRPr lang="ko-KR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E6A5FAF-597D-44F8-8CB1-5B8C78FD1E8C}"/>
              </a:ext>
            </a:extLst>
          </p:cNvPr>
          <p:cNvGrpSpPr/>
          <p:nvPr/>
        </p:nvGrpSpPr>
        <p:grpSpPr>
          <a:xfrm>
            <a:off x="3140108" y="407425"/>
            <a:ext cx="1560066" cy="1598040"/>
            <a:chOff x="4331944" y="3031289"/>
            <a:chExt cx="1560066" cy="159804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C8D531-8CDB-4A7E-B79A-237E107B197D}"/>
                </a:ext>
              </a:extLst>
            </p:cNvPr>
            <p:cNvSpPr txBox="1"/>
            <p:nvPr/>
          </p:nvSpPr>
          <p:spPr>
            <a:xfrm>
              <a:off x="4635811" y="3429000"/>
              <a:ext cx="12195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rgbClr val="FF7C8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Quiz</a:t>
              </a:r>
            </a:p>
            <a:p>
              <a:endParaRPr lang="en-US" altLang="ko-KR" sz="3600" dirty="0">
                <a:solidFill>
                  <a:srgbClr val="FF7C8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92F723D-15AF-431B-A6D7-8E43DF1F6D60}"/>
                </a:ext>
              </a:extLst>
            </p:cNvPr>
            <p:cNvGrpSpPr/>
            <p:nvPr/>
          </p:nvGrpSpPr>
          <p:grpSpPr>
            <a:xfrm>
              <a:off x="4331944" y="3031289"/>
              <a:ext cx="1560066" cy="1285401"/>
              <a:chOff x="4331944" y="3031289"/>
              <a:chExt cx="1560066" cy="1285401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FF8939-B5B8-499F-8133-5BBBF0C4CC67}"/>
                  </a:ext>
                </a:extLst>
              </p:cNvPr>
              <p:cNvSpPr txBox="1"/>
              <p:nvPr/>
            </p:nvSpPr>
            <p:spPr>
              <a:xfrm rot="825949">
                <a:off x="5056661" y="3239472"/>
                <a:ext cx="83534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>
                    <a:solidFill>
                      <a:srgbClr val="FF7C8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?</a:t>
                </a:r>
              </a:p>
              <a:p>
                <a:endParaRPr lang="en-US" altLang="ko-KR" sz="3200" dirty="0">
                  <a:solidFill>
                    <a:srgbClr val="FF7C8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B9C4A6-7ADD-4031-A345-AD513FB99157}"/>
                  </a:ext>
                </a:extLst>
              </p:cNvPr>
              <p:cNvSpPr txBox="1"/>
              <p:nvPr/>
            </p:nvSpPr>
            <p:spPr>
              <a:xfrm>
                <a:off x="4331944" y="3129714"/>
                <a:ext cx="1021107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solidFill>
                      <a:srgbClr val="88D4DC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Leve</a:t>
                </a:r>
                <a:endParaRPr lang="en-US" altLang="ko-KR" sz="3600" dirty="0">
                  <a:solidFill>
                    <a:srgbClr val="88D4DC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endParaRPr lang="en-US" altLang="ko-KR" sz="3600" dirty="0">
                  <a:solidFill>
                    <a:srgbClr val="88D4DC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96014C6-8B36-4A10-A5C4-8D77FE88CAD6}"/>
                  </a:ext>
                </a:extLst>
              </p:cNvPr>
              <p:cNvSpPr txBox="1"/>
              <p:nvPr/>
            </p:nvSpPr>
            <p:spPr>
              <a:xfrm>
                <a:off x="5039539" y="3031289"/>
                <a:ext cx="3135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solidFill>
                      <a:srgbClr val="88D4DC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!</a:t>
                </a:r>
              </a:p>
              <a:p>
                <a:endParaRPr lang="en-US" altLang="ko-KR" sz="3600" dirty="0">
                  <a:solidFill>
                    <a:srgbClr val="88D4DC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DAFB99F-7BD1-45E7-AD73-C734F96186F1}"/>
              </a:ext>
            </a:extLst>
          </p:cNvPr>
          <p:cNvSpPr txBox="1"/>
          <p:nvPr/>
        </p:nvSpPr>
        <p:spPr>
          <a:xfrm>
            <a:off x="921850" y="2447065"/>
            <a:ext cx="1112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F646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&gt;_</a:t>
            </a:r>
            <a:endParaRPr lang="ko-KR" altLang="en-US" sz="1050" dirty="0">
              <a:solidFill>
                <a:srgbClr val="1F646B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860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50A61E9-E727-4F30-B847-BC00A4F7B602}"/>
              </a:ext>
            </a:extLst>
          </p:cNvPr>
          <p:cNvGrpSpPr/>
          <p:nvPr/>
        </p:nvGrpSpPr>
        <p:grpSpPr>
          <a:xfrm>
            <a:off x="451360" y="224687"/>
            <a:ext cx="3312590" cy="3704870"/>
            <a:chOff x="3854773" y="2156901"/>
            <a:chExt cx="3312590" cy="370487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1B234162-7BBA-46A9-8697-F37546ADABD8}"/>
                </a:ext>
              </a:extLst>
            </p:cNvPr>
            <p:cNvSpPr/>
            <p:nvPr/>
          </p:nvSpPr>
          <p:spPr>
            <a:xfrm>
              <a:off x="3854773" y="2156901"/>
              <a:ext cx="3312590" cy="3704870"/>
            </a:xfrm>
            <a:prstGeom prst="roundRect">
              <a:avLst>
                <a:gd name="adj" fmla="val 2193"/>
              </a:avLst>
            </a:prstGeom>
            <a:solidFill>
              <a:schemeClr val="bg1"/>
            </a:solidFill>
            <a:ln>
              <a:solidFill>
                <a:srgbClr val="66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EF8CB06-241F-46CB-AD41-F1125FF26398}"/>
                </a:ext>
              </a:extLst>
            </p:cNvPr>
            <p:cNvSpPr/>
            <p:nvPr/>
          </p:nvSpPr>
          <p:spPr>
            <a:xfrm>
              <a:off x="6086077" y="3121284"/>
              <a:ext cx="106497" cy="9797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B9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0964FB0-6092-4998-9A23-16F0DEF636C5}"/>
                </a:ext>
              </a:extLst>
            </p:cNvPr>
            <p:cNvSpPr/>
            <p:nvPr/>
          </p:nvSpPr>
          <p:spPr>
            <a:xfrm>
              <a:off x="5916942" y="3137254"/>
              <a:ext cx="53813" cy="49509"/>
            </a:xfrm>
            <a:prstGeom prst="ellipse">
              <a:avLst/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더하기 기호 5">
              <a:extLst>
                <a:ext uri="{FF2B5EF4-FFF2-40B4-BE49-F238E27FC236}">
                  <a16:creationId xmlns:a16="http://schemas.microsoft.com/office/drawing/2014/main" id="{1779A002-FC10-41EA-A48D-E6DF158162CD}"/>
                </a:ext>
              </a:extLst>
            </p:cNvPr>
            <p:cNvSpPr/>
            <p:nvPr/>
          </p:nvSpPr>
          <p:spPr>
            <a:xfrm>
              <a:off x="6269627" y="3322674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419FF43-FB8F-479F-ABC3-889FF2B15D1D}"/>
                </a:ext>
              </a:extLst>
            </p:cNvPr>
            <p:cNvSpPr/>
            <p:nvPr/>
          </p:nvSpPr>
          <p:spPr>
            <a:xfrm>
              <a:off x="4459275" y="3458081"/>
              <a:ext cx="106497" cy="9797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B9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8F9E5D6-F378-4D8F-AA67-F399A28E0A03}"/>
                </a:ext>
              </a:extLst>
            </p:cNvPr>
            <p:cNvSpPr/>
            <p:nvPr/>
          </p:nvSpPr>
          <p:spPr>
            <a:xfrm>
              <a:off x="4642824" y="3390117"/>
              <a:ext cx="53813" cy="49509"/>
            </a:xfrm>
            <a:prstGeom prst="ellipse">
              <a:avLst/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더하기 기호 8">
              <a:extLst>
                <a:ext uri="{FF2B5EF4-FFF2-40B4-BE49-F238E27FC236}">
                  <a16:creationId xmlns:a16="http://schemas.microsoft.com/office/drawing/2014/main" id="{DA711091-C5BA-4DBC-8CF8-3581B90EB70B}"/>
                </a:ext>
              </a:extLst>
            </p:cNvPr>
            <p:cNvSpPr/>
            <p:nvPr/>
          </p:nvSpPr>
          <p:spPr>
            <a:xfrm>
              <a:off x="4512523" y="3583180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더하기 기호 9">
              <a:extLst>
                <a:ext uri="{FF2B5EF4-FFF2-40B4-BE49-F238E27FC236}">
                  <a16:creationId xmlns:a16="http://schemas.microsoft.com/office/drawing/2014/main" id="{AFCA614E-FB1F-4946-B0B8-8BDADD4CCE53}"/>
                </a:ext>
              </a:extLst>
            </p:cNvPr>
            <p:cNvSpPr/>
            <p:nvPr/>
          </p:nvSpPr>
          <p:spPr>
            <a:xfrm>
              <a:off x="6269627" y="4272324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12개 10">
              <a:extLst>
                <a:ext uri="{FF2B5EF4-FFF2-40B4-BE49-F238E27FC236}">
                  <a16:creationId xmlns:a16="http://schemas.microsoft.com/office/drawing/2014/main" id="{48B11FF0-D618-4301-9424-A16D867D092A}"/>
                </a:ext>
              </a:extLst>
            </p:cNvPr>
            <p:cNvSpPr/>
            <p:nvPr/>
          </p:nvSpPr>
          <p:spPr>
            <a:xfrm>
              <a:off x="5223933" y="3055441"/>
              <a:ext cx="112283" cy="87548"/>
            </a:xfrm>
            <a:prstGeom prst="star12">
              <a:avLst>
                <a:gd name="adj" fmla="val 25886"/>
              </a:avLst>
            </a:prstGeom>
            <a:solidFill>
              <a:schemeClr val="bg1"/>
            </a:solidFill>
            <a:ln>
              <a:solidFill>
                <a:srgbClr val="CB9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12개 11">
              <a:extLst>
                <a:ext uri="{FF2B5EF4-FFF2-40B4-BE49-F238E27FC236}">
                  <a16:creationId xmlns:a16="http://schemas.microsoft.com/office/drawing/2014/main" id="{34694819-0B92-4278-8225-8CD3F6879561}"/>
                </a:ext>
              </a:extLst>
            </p:cNvPr>
            <p:cNvSpPr/>
            <p:nvPr/>
          </p:nvSpPr>
          <p:spPr>
            <a:xfrm>
              <a:off x="6395885" y="4169528"/>
              <a:ext cx="96079" cy="74914"/>
            </a:xfrm>
            <a:prstGeom prst="star12">
              <a:avLst>
                <a:gd name="adj" fmla="val 25886"/>
              </a:avLst>
            </a:prstGeom>
            <a:solidFill>
              <a:schemeClr val="bg1"/>
            </a:solidFill>
            <a:ln>
              <a:solidFill>
                <a:srgbClr val="CB9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581CA6E-5285-4F92-8EF1-8345AA5D5BBE}"/>
                </a:ext>
              </a:extLst>
            </p:cNvPr>
            <p:cNvSpPr/>
            <p:nvPr/>
          </p:nvSpPr>
          <p:spPr>
            <a:xfrm>
              <a:off x="4406695" y="5031879"/>
              <a:ext cx="2194606" cy="525629"/>
            </a:xfrm>
            <a:prstGeom prst="roundRect">
              <a:avLst>
                <a:gd name="adj" fmla="val 50000"/>
              </a:avLst>
            </a:prstGeom>
            <a:solidFill>
              <a:srgbClr val="CB97FF"/>
            </a:solidFill>
            <a:ln>
              <a:noFill/>
            </a:ln>
            <a:effectLst>
              <a:outerShdw blurRad="76200" dist="127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자세히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39924B-DE62-4ECE-9618-5D6BFA19CF4A}"/>
                </a:ext>
              </a:extLst>
            </p:cNvPr>
            <p:cNvSpPr txBox="1"/>
            <p:nvPr/>
          </p:nvSpPr>
          <p:spPr>
            <a:xfrm>
              <a:off x="4990200" y="2363442"/>
              <a:ext cx="1149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rgbClr val="541179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PHP</a:t>
              </a:r>
              <a:endParaRPr lang="ko-KR" altLang="en-US" sz="2400" dirty="0">
                <a:solidFill>
                  <a:srgbClr val="54117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054604E-2366-4642-AA09-143B654A2B88}"/>
                </a:ext>
              </a:extLst>
            </p:cNvPr>
            <p:cNvSpPr/>
            <p:nvPr/>
          </p:nvSpPr>
          <p:spPr>
            <a:xfrm>
              <a:off x="4801565" y="3281391"/>
              <a:ext cx="1412994" cy="1404000"/>
            </a:xfrm>
            <a:prstGeom prst="ellipse">
              <a:avLst/>
            </a:prstGeom>
            <a:noFill/>
            <a:ln w="41275">
              <a:solidFill>
                <a:srgbClr val="5411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933FF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DED27B1-088D-448D-A4D2-93442964F6A4}"/>
                </a:ext>
              </a:extLst>
            </p:cNvPr>
            <p:cNvGrpSpPr/>
            <p:nvPr/>
          </p:nvGrpSpPr>
          <p:grpSpPr>
            <a:xfrm>
              <a:off x="5044998" y="3541898"/>
              <a:ext cx="918000" cy="934876"/>
              <a:chOff x="2970158" y="4220083"/>
              <a:chExt cx="918000" cy="934876"/>
            </a:xfrm>
            <a:solidFill>
              <a:schemeClr val="bg1"/>
            </a:solidFill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147C87D6-1749-4A3F-9205-4217F0339C1A}"/>
                  </a:ext>
                </a:extLst>
              </p:cNvPr>
              <p:cNvGrpSpPr/>
              <p:nvPr/>
            </p:nvGrpSpPr>
            <p:grpSpPr>
              <a:xfrm>
                <a:off x="2978052" y="4220083"/>
                <a:ext cx="902212" cy="934876"/>
                <a:chOff x="2130548" y="3387155"/>
                <a:chExt cx="1811542" cy="1877126"/>
              </a:xfrm>
              <a:grpFill/>
            </p:grpSpPr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12D8B7DF-F981-433A-AAA3-51A91895B606}"/>
                    </a:ext>
                  </a:extLst>
                </p:cNvPr>
                <p:cNvSpPr/>
                <p:nvPr/>
              </p:nvSpPr>
              <p:spPr>
                <a:xfrm>
                  <a:off x="2130548" y="3387155"/>
                  <a:ext cx="1811542" cy="1877126"/>
                </a:xfrm>
                <a:prstGeom prst="roundRect">
                  <a:avLst>
                    <a:gd name="adj" fmla="val 7396"/>
                  </a:avLst>
                </a:prstGeom>
                <a:solidFill>
                  <a:srgbClr val="CB97FF"/>
                </a:solidFill>
                <a:ln>
                  <a:solidFill>
                    <a:srgbClr val="5411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9933FF"/>
                    </a:solidFill>
                  </a:endParaRPr>
                </a:p>
              </p:txBody>
            </p: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55B5ECD6-D432-49C2-A654-4F47FF718F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548" y="3739861"/>
                  <a:ext cx="1811542" cy="0"/>
                </a:xfrm>
                <a:prstGeom prst="line">
                  <a:avLst/>
                </a:prstGeom>
                <a:grpFill/>
                <a:ln>
                  <a:solidFill>
                    <a:srgbClr val="54117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57069127-36C7-400D-B6F9-2BADBE4CD370}"/>
                    </a:ext>
                  </a:extLst>
                </p:cNvPr>
                <p:cNvSpPr/>
                <p:nvPr/>
              </p:nvSpPr>
              <p:spPr>
                <a:xfrm>
                  <a:off x="2130548" y="3739861"/>
                  <a:ext cx="1811542" cy="1523643"/>
                </a:xfrm>
                <a:prstGeom prst="rect">
                  <a:avLst/>
                </a:prstGeom>
                <a:grpFill/>
                <a:ln>
                  <a:solidFill>
                    <a:srgbClr val="5411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9933FF"/>
                    </a:solidFill>
                  </a:endParaRPr>
                </a:p>
              </p:txBody>
            </p:sp>
          </p:grp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AEF60C01-D09E-47B1-BC1F-E91D01135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0158" y="5154570"/>
                <a:ext cx="918000" cy="0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4199CFB6-293D-432B-B905-DF543D3DB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345" y="3878224"/>
              <a:ext cx="737530" cy="462202"/>
            </a:xfrm>
            <a:prstGeom prst="rect">
              <a:avLst/>
            </a:prstGeom>
          </p:spPr>
        </p:pic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6E5385B-9640-4523-AB13-2ADA3E21224C}"/>
                </a:ext>
              </a:extLst>
            </p:cNvPr>
            <p:cNvGrpSpPr/>
            <p:nvPr/>
          </p:nvGrpSpPr>
          <p:grpSpPr>
            <a:xfrm>
              <a:off x="5132015" y="3590626"/>
              <a:ext cx="371983" cy="71558"/>
              <a:chOff x="1249369" y="2977802"/>
              <a:chExt cx="371983" cy="71558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807B5511-30E0-4F48-B37D-A6083FE529E6}"/>
                  </a:ext>
                </a:extLst>
              </p:cNvPr>
              <p:cNvSpPr/>
              <p:nvPr/>
            </p:nvSpPr>
            <p:spPr>
              <a:xfrm>
                <a:off x="1249369" y="2977802"/>
                <a:ext cx="77781" cy="715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99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52F56883-6D87-4EB4-A1BD-026A97938F78}"/>
                  </a:ext>
                </a:extLst>
              </p:cNvPr>
              <p:cNvSpPr/>
              <p:nvPr/>
            </p:nvSpPr>
            <p:spPr>
              <a:xfrm>
                <a:off x="1396470" y="2977802"/>
                <a:ext cx="77781" cy="715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99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DB39777-8196-4069-9956-63981B1493FA}"/>
                  </a:ext>
                </a:extLst>
              </p:cNvPr>
              <p:cNvSpPr/>
              <p:nvPr/>
            </p:nvSpPr>
            <p:spPr>
              <a:xfrm>
                <a:off x="1543571" y="2977802"/>
                <a:ext cx="77781" cy="715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99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A433E069-71B6-4946-B525-E03632F7D1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822" y="224687"/>
            <a:ext cx="3328704" cy="3718882"/>
          </a:xfrm>
          <a:prstGeom prst="rect">
            <a:avLst/>
          </a:prstGeom>
        </p:spPr>
      </p:pic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08C1DDAD-E6B2-42FA-B859-377B41C819CE}"/>
              </a:ext>
            </a:extLst>
          </p:cNvPr>
          <p:cNvGrpSpPr/>
          <p:nvPr/>
        </p:nvGrpSpPr>
        <p:grpSpPr>
          <a:xfrm>
            <a:off x="8022176" y="224687"/>
            <a:ext cx="3312590" cy="3704870"/>
            <a:chOff x="7733775" y="224687"/>
            <a:chExt cx="3312590" cy="3704870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16B946E3-D8CA-473D-85E0-B8E586D69590}"/>
                </a:ext>
              </a:extLst>
            </p:cNvPr>
            <p:cNvSpPr/>
            <p:nvPr/>
          </p:nvSpPr>
          <p:spPr>
            <a:xfrm>
              <a:off x="7733775" y="224687"/>
              <a:ext cx="3312590" cy="3704870"/>
            </a:xfrm>
            <a:prstGeom prst="roundRect">
              <a:avLst>
                <a:gd name="adj" fmla="val 2193"/>
              </a:avLst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5D1EC44-6F8E-4F97-A7E7-D1268F7EF002}"/>
                </a:ext>
              </a:extLst>
            </p:cNvPr>
            <p:cNvSpPr/>
            <p:nvPr/>
          </p:nvSpPr>
          <p:spPr>
            <a:xfrm>
              <a:off x="9965079" y="1189070"/>
              <a:ext cx="106497" cy="9797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8AB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5DE49F8D-825E-4C49-9ED5-842A3CC9A8ED}"/>
                </a:ext>
              </a:extLst>
            </p:cNvPr>
            <p:cNvSpPr/>
            <p:nvPr/>
          </p:nvSpPr>
          <p:spPr>
            <a:xfrm>
              <a:off x="9795944" y="1205040"/>
              <a:ext cx="53813" cy="49509"/>
            </a:xfrm>
            <a:prstGeom prst="ellipse">
              <a:avLst/>
            </a:prstGeom>
            <a:solidFill>
              <a:srgbClr val="3B83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더하기 기호 32">
              <a:extLst>
                <a:ext uri="{FF2B5EF4-FFF2-40B4-BE49-F238E27FC236}">
                  <a16:creationId xmlns:a16="http://schemas.microsoft.com/office/drawing/2014/main" id="{33845208-EF98-4A8E-A584-D53F0E222EE6}"/>
                </a:ext>
              </a:extLst>
            </p:cNvPr>
            <p:cNvSpPr/>
            <p:nvPr/>
          </p:nvSpPr>
          <p:spPr>
            <a:xfrm>
              <a:off x="10148629" y="1390460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AECC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CA5EBCD-E0D7-4650-95A4-DF6D35B16757}"/>
                </a:ext>
              </a:extLst>
            </p:cNvPr>
            <p:cNvSpPr/>
            <p:nvPr/>
          </p:nvSpPr>
          <p:spPr>
            <a:xfrm>
              <a:off x="8338277" y="1525867"/>
              <a:ext cx="106497" cy="9797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AECC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CB3C1146-90B3-4F87-8A7F-9D4E02F8AF2E}"/>
                </a:ext>
              </a:extLst>
            </p:cNvPr>
            <p:cNvSpPr/>
            <p:nvPr/>
          </p:nvSpPr>
          <p:spPr>
            <a:xfrm>
              <a:off x="8521826" y="1457903"/>
              <a:ext cx="53813" cy="49509"/>
            </a:xfrm>
            <a:prstGeom prst="ellipse">
              <a:avLst/>
            </a:prstGeom>
            <a:solidFill>
              <a:srgbClr val="3B83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더하기 기호 35">
              <a:extLst>
                <a:ext uri="{FF2B5EF4-FFF2-40B4-BE49-F238E27FC236}">
                  <a16:creationId xmlns:a16="http://schemas.microsoft.com/office/drawing/2014/main" id="{C30156A9-F1D7-4A3B-A8A7-6EFF7D027BF9}"/>
                </a:ext>
              </a:extLst>
            </p:cNvPr>
            <p:cNvSpPr/>
            <p:nvPr/>
          </p:nvSpPr>
          <p:spPr>
            <a:xfrm>
              <a:off x="8391525" y="1650966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0695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더하기 기호 36">
              <a:extLst>
                <a:ext uri="{FF2B5EF4-FFF2-40B4-BE49-F238E27FC236}">
                  <a16:creationId xmlns:a16="http://schemas.microsoft.com/office/drawing/2014/main" id="{09C7E219-AB71-437F-B083-60E197DD4691}"/>
                </a:ext>
              </a:extLst>
            </p:cNvPr>
            <p:cNvSpPr/>
            <p:nvPr/>
          </p:nvSpPr>
          <p:spPr>
            <a:xfrm>
              <a:off x="10148629" y="2340110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1FA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별: 꼭짓점 12개 37">
              <a:extLst>
                <a:ext uri="{FF2B5EF4-FFF2-40B4-BE49-F238E27FC236}">
                  <a16:creationId xmlns:a16="http://schemas.microsoft.com/office/drawing/2014/main" id="{7704A794-04C2-4154-8B4D-0BEA95ECC263}"/>
                </a:ext>
              </a:extLst>
            </p:cNvPr>
            <p:cNvSpPr/>
            <p:nvPr/>
          </p:nvSpPr>
          <p:spPr>
            <a:xfrm>
              <a:off x="9102935" y="1123227"/>
              <a:ext cx="112283" cy="87548"/>
            </a:xfrm>
            <a:prstGeom prst="star12">
              <a:avLst>
                <a:gd name="adj" fmla="val 25886"/>
              </a:avLst>
            </a:prstGeom>
            <a:solidFill>
              <a:schemeClr val="bg1"/>
            </a:solidFill>
            <a:ln>
              <a:solidFill>
                <a:srgbClr val="38AB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별: 꼭짓점 12개 38">
              <a:extLst>
                <a:ext uri="{FF2B5EF4-FFF2-40B4-BE49-F238E27FC236}">
                  <a16:creationId xmlns:a16="http://schemas.microsoft.com/office/drawing/2014/main" id="{5A2E0ABF-71EC-4FAB-8224-B457B31663AB}"/>
                </a:ext>
              </a:extLst>
            </p:cNvPr>
            <p:cNvSpPr/>
            <p:nvPr/>
          </p:nvSpPr>
          <p:spPr>
            <a:xfrm>
              <a:off x="10274887" y="2237314"/>
              <a:ext cx="96079" cy="74914"/>
            </a:xfrm>
            <a:prstGeom prst="star12">
              <a:avLst>
                <a:gd name="adj" fmla="val 25886"/>
              </a:avLst>
            </a:prstGeom>
            <a:solidFill>
              <a:schemeClr val="bg1"/>
            </a:solidFill>
            <a:ln>
              <a:solidFill>
                <a:srgbClr val="B0C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55C9E45-2FAD-4D4D-AADB-E3EBFF6014EB}"/>
                </a:ext>
              </a:extLst>
            </p:cNvPr>
            <p:cNvSpPr/>
            <p:nvPr/>
          </p:nvSpPr>
          <p:spPr>
            <a:xfrm>
              <a:off x="8285697" y="3099665"/>
              <a:ext cx="2194606" cy="525629"/>
            </a:xfrm>
            <a:prstGeom prst="roundRect">
              <a:avLst>
                <a:gd name="adj" fmla="val 50000"/>
              </a:avLst>
            </a:prstGeom>
            <a:solidFill>
              <a:srgbClr val="7CB9FC"/>
            </a:solidFill>
            <a:ln>
              <a:noFill/>
            </a:ln>
            <a:effectLst>
              <a:outerShdw blurRad="76200" dist="127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자세히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391613-B06D-4215-8796-67B9E800CB94}"/>
                </a:ext>
              </a:extLst>
            </p:cNvPr>
            <p:cNvSpPr txBox="1"/>
            <p:nvPr/>
          </p:nvSpPr>
          <p:spPr>
            <a:xfrm>
              <a:off x="8878727" y="431228"/>
              <a:ext cx="1149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rgbClr val="00B0F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SQL</a:t>
              </a:r>
              <a:endParaRPr lang="ko-KR" altLang="en-US" sz="2400" dirty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9E240E7-0925-4787-ACF1-B5BE587B273A}"/>
                </a:ext>
              </a:extLst>
            </p:cNvPr>
            <p:cNvSpPr/>
            <p:nvPr/>
          </p:nvSpPr>
          <p:spPr>
            <a:xfrm>
              <a:off x="8680567" y="1349177"/>
              <a:ext cx="1412994" cy="1404000"/>
            </a:xfrm>
            <a:prstGeom prst="ellipse">
              <a:avLst/>
            </a:prstGeom>
            <a:noFill/>
            <a:ln w="41275">
              <a:solidFill>
                <a:srgbClr val="5291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933FF"/>
                </a:solidFill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137F70F-1FD6-4390-AC6D-10EA74791378}"/>
                </a:ext>
              </a:extLst>
            </p:cNvPr>
            <p:cNvGrpSpPr/>
            <p:nvPr/>
          </p:nvGrpSpPr>
          <p:grpSpPr>
            <a:xfrm>
              <a:off x="8924000" y="1609684"/>
              <a:ext cx="918000" cy="934876"/>
              <a:chOff x="2970158" y="4220083"/>
              <a:chExt cx="918000" cy="934876"/>
            </a:xfrm>
            <a:solidFill>
              <a:schemeClr val="bg1"/>
            </a:solidFill>
          </p:grpSpPr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0E3ECA79-F79D-422B-B530-2F17959E2DE7}"/>
                  </a:ext>
                </a:extLst>
              </p:cNvPr>
              <p:cNvGrpSpPr/>
              <p:nvPr/>
            </p:nvGrpSpPr>
            <p:grpSpPr>
              <a:xfrm>
                <a:off x="2978052" y="4220083"/>
                <a:ext cx="902212" cy="934876"/>
                <a:chOff x="2130548" y="3387155"/>
                <a:chExt cx="1811542" cy="1877126"/>
              </a:xfrm>
              <a:grpFill/>
            </p:grpSpPr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69D9B656-36A7-4BA9-BF13-B6981A3952D8}"/>
                    </a:ext>
                  </a:extLst>
                </p:cNvPr>
                <p:cNvSpPr/>
                <p:nvPr/>
              </p:nvSpPr>
              <p:spPr>
                <a:xfrm>
                  <a:off x="2130548" y="3387155"/>
                  <a:ext cx="1811542" cy="1877126"/>
                </a:xfrm>
                <a:prstGeom prst="roundRect">
                  <a:avLst>
                    <a:gd name="adj" fmla="val 7396"/>
                  </a:avLst>
                </a:prstGeom>
                <a:solidFill>
                  <a:srgbClr val="83B6E5"/>
                </a:solidFill>
                <a:ln>
                  <a:solidFill>
                    <a:srgbClr val="5411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9933FF"/>
                    </a:solidFill>
                  </a:endParaRPr>
                </a:p>
              </p:txBody>
            </p: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80EB3B06-C6F8-4D5B-B6E0-319ECD7437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548" y="3739861"/>
                  <a:ext cx="1811542" cy="0"/>
                </a:xfrm>
                <a:prstGeom prst="line">
                  <a:avLst/>
                </a:prstGeom>
                <a:grpFill/>
                <a:ln>
                  <a:solidFill>
                    <a:srgbClr val="54117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95337DA6-2FE9-4C2E-9CF6-83CDBDB2D83F}"/>
                    </a:ext>
                  </a:extLst>
                </p:cNvPr>
                <p:cNvSpPr/>
                <p:nvPr/>
              </p:nvSpPr>
              <p:spPr>
                <a:xfrm>
                  <a:off x="2130548" y="3739861"/>
                  <a:ext cx="1811542" cy="1523643"/>
                </a:xfrm>
                <a:prstGeom prst="rect">
                  <a:avLst/>
                </a:prstGeom>
                <a:grpFill/>
                <a:ln>
                  <a:solidFill>
                    <a:srgbClr val="5411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9933FF"/>
                    </a:solidFill>
                  </a:endParaRPr>
                </a:p>
              </p:txBody>
            </p:sp>
          </p:grp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8A683A5A-AEF9-40C3-A690-4BA2505BB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0158" y="5154570"/>
                <a:ext cx="918000" cy="0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AA48D9F6-6390-4F39-A7E1-8AD1BFCB8DC7}"/>
                </a:ext>
              </a:extLst>
            </p:cNvPr>
            <p:cNvGrpSpPr/>
            <p:nvPr/>
          </p:nvGrpSpPr>
          <p:grpSpPr>
            <a:xfrm>
              <a:off x="8991321" y="1649385"/>
              <a:ext cx="130051" cy="89268"/>
              <a:chOff x="5636239" y="1919288"/>
              <a:chExt cx="114481" cy="78581"/>
            </a:xfrm>
          </p:grpSpPr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5D6E3755-6F0B-45E3-B335-935A05745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6419" y="1919288"/>
                <a:ext cx="48486" cy="43779"/>
              </a:xfrm>
              <a:prstGeom prst="line">
                <a:avLst/>
              </a:prstGeom>
              <a:ln w="22225" cap="rnd">
                <a:solidFill>
                  <a:srgbClr val="0070C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CF398EB9-7DD2-45FA-81F3-CCA0F51030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36239" y="1963067"/>
                <a:ext cx="48666" cy="34802"/>
              </a:xfrm>
              <a:prstGeom prst="line">
                <a:avLst/>
              </a:prstGeom>
              <a:ln w="22225" cap="rnd">
                <a:solidFill>
                  <a:srgbClr val="0070C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FF25B155-432B-44FA-8C78-3239B51B41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84905" y="1997869"/>
                <a:ext cx="65815" cy="0"/>
              </a:xfrm>
              <a:prstGeom prst="line">
                <a:avLst/>
              </a:prstGeom>
              <a:ln w="22225" cap="rnd">
                <a:solidFill>
                  <a:srgbClr val="0070C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51C7A4AA-7631-45B8-B2E5-E683279F2F01}"/>
                </a:ext>
              </a:extLst>
            </p:cNvPr>
            <p:cNvGrpSpPr/>
            <p:nvPr/>
          </p:nvGrpSpPr>
          <p:grpSpPr>
            <a:xfrm>
              <a:off x="9081819" y="1946010"/>
              <a:ext cx="588010" cy="539750"/>
              <a:chOff x="7029411" y="4984750"/>
              <a:chExt cx="812839" cy="746126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C70D2D60-5719-418B-A8B3-3C63CB7019FD}"/>
                  </a:ext>
                </a:extLst>
              </p:cNvPr>
              <p:cNvSpPr/>
              <p:nvPr/>
            </p:nvSpPr>
            <p:spPr>
              <a:xfrm>
                <a:off x="7029514" y="5026024"/>
                <a:ext cx="812697" cy="639605"/>
              </a:xfrm>
              <a:prstGeom prst="rect">
                <a:avLst/>
              </a:prstGeom>
              <a:solidFill>
                <a:srgbClr val="92B6E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978C462F-9427-450A-945A-6CFF03A57BC0}"/>
                  </a:ext>
                </a:extLst>
              </p:cNvPr>
              <p:cNvSpPr/>
              <p:nvPr/>
            </p:nvSpPr>
            <p:spPr>
              <a:xfrm>
                <a:off x="7029450" y="4984750"/>
                <a:ext cx="812800" cy="8255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9BBC6A9F-4143-4F3C-8613-8C9E901559C5}"/>
                  </a:ext>
                </a:extLst>
              </p:cNvPr>
              <p:cNvCxnSpPr>
                <a:stCxn id="81" idx="6"/>
              </p:cNvCxnSpPr>
              <p:nvPr/>
            </p:nvCxnSpPr>
            <p:spPr>
              <a:xfrm>
                <a:off x="7842250" y="5026025"/>
                <a:ext cx="0" cy="2174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4AAF5394-292C-4B1F-92E8-F8DB51E8C67C}"/>
                  </a:ext>
                </a:extLst>
              </p:cNvPr>
              <p:cNvCxnSpPr/>
              <p:nvPr/>
            </p:nvCxnSpPr>
            <p:spPr>
              <a:xfrm>
                <a:off x="7029450" y="5026025"/>
                <a:ext cx="0" cy="2174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원호 84">
                <a:extLst>
                  <a:ext uri="{FF2B5EF4-FFF2-40B4-BE49-F238E27FC236}">
                    <a16:creationId xmlns:a16="http://schemas.microsoft.com/office/drawing/2014/main" id="{B53B48AD-96F1-4473-B991-897BEDC1604B}"/>
                  </a:ext>
                </a:extLst>
              </p:cNvPr>
              <p:cNvSpPr/>
              <p:nvPr/>
            </p:nvSpPr>
            <p:spPr>
              <a:xfrm flipV="1">
                <a:off x="7029450" y="5178266"/>
                <a:ext cx="812761" cy="130494"/>
              </a:xfrm>
              <a:prstGeom prst="arc">
                <a:avLst>
                  <a:gd name="adj1" fmla="val 10787115"/>
                  <a:gd name="adj2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30514645-A395-4BD5-8B76-39C91E22A3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2250" y="5245735"/>
                <a:ext cx="0" cy="2174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04FE7F65-5B9A-469F-8B6F-F81AB2493475}"/>
                  </a:ext>
                </a:extLst>
              </p:cNvPr>
              <p:cNvCxnSpPr/>
              <p:nvPr/>
            </p:nvCxnSpPr>
            <p:spPr>
              <a:xfrm>
                <a:off x="7029450" y="5245735"/>
                <a:ext cx="0" cy="2174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원호 88">
                <a:extLst>
                  <a:ext uri="{FF2B5EF4-FFF2-40B4-BE49-F238E27FC236}">
                    <a16:creationId xmlns:a16="http://schemas.microsoft.com/office/drawing/2014/main" id="{F05EEA1D-27B3-4CE2-8F4F-128B2C9323F2}"/>
                  </a:ext>
                </a:extLst>
              </p:cNvPr>
              <p:cNvSpPr/>
              <p:nvPr/>
            </p:nvSpPr>
            <p:spPr>
              <a:xfrm flipV="1">
                <a:off x="7029450" y="5397976"/>
                <a:ext cx="812761" cy="130494"/>
              </a:xfrm>
              <a:prstGeom prst="arc">
                <a:avLst>
                  <a:gd name="adj1" fmla="val 10787115"/>
                  <a:gd name="adj2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4ACC8DBE-C5A6-470F-80E8-33E5C5DE03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2250" y="5448141"/>
                <a:ext cx="0" cy="2174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FD191FD8-56B1-4F30-9AF8-9BB6B32F539D}"/>
                  </a:ext>
                </a:extLst>
              </p:cNvPr>
              <p:cNvCxnSpPr/>
              <p:nvPr/>
            </p:nvCxnSpPr>
            <p:spPr>
              <a:xfrm>
                <a:off x="7029450" y="5448141"/>
                <a:ext cx="0" cy="2174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원호 92">
                <a:extLst>
                  <a:ext uri="{FF2B5EF4-FFF2-40B4-BE49-F238E27FC236}">
                    <a16:creationId xmlns:a16="http://schemas.microsoft.com/office/drawing/2014/main" id="{DCACBAD6-5385-407A-B4A1-28FB9D409F23}"/>
                  </a:ext>
                </a:extLst>
              </p:cNvPr>
              <p:cNvSpPr/>
              <p:nvPr/>
            </p:nvSpPr>
            <p:spPr>
              <a:xfrm flipV="1">
                <a:off x="7029450" y="5600382"/>
                <a:ext cx="812761" cy="130494"/>
              </a:xfrm>
              <a:prstGeom prst="arc">
                <a:avLst>
                  <a:gd name="adj1" fmla="val 10787115"/>
                  <a:gd name="adj2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7AC120CD-15F3-4C6B-BA3C-9A4D949B4DE1}"/>
                  </a:ext>
                </a:extLst>
              </p:cNvPr>
              <p:cNvSpPr/>
              <p:nvPr/>
            </p:nvSpPr>
            <p:spPr>
              <a:xfrm>
                <a:off x="7029411" y="5594944"/>
                <a:ext cx="812800" cy="126724"/>
              </a:xfrm>
              <a:prstGeom prst="ellipse">
                <a:avLst/>
              </a:prstGeom>
              <a:solidFill>
                <a:srgbClr val="92B6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6A418CCE-743B-47A0-BCE1-ABE9143117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0726" y="5308124"/>
                <a:ext cx="0" cy="137478"/>
              </a:xfrm>
              <a:prstGeom prst="line">
                <a:avLst/>
              </a:prstGeom>
              <a:ln w="3492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94A7CCB9-CB30-4D81-86F8-89A53E2B2D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6283" y="5082699"/>
                <a:ext cx="0" cy="137478"/>
              </a:xfrm>
              <a:prstGeom prst="line">
                <a:avLst/>
              </a:prstGeom>
              <a:ln w="3492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0863F527-C0AD-44FE-BF07-7B9E0EFD8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0726" y="5520828"/>
                <a:ext cx="0" cy="137478"/>
              </a:xfrm>
              <a:prstGeom prst="line">
                <a:avLst/>
              </a:prstGeom>
              <a:ln w="3492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E8EBD54C-7129-4E69-BCEF-AC1788765B63}"/>
                  </a:ext>
                </a:extLst>
              </p:cNvPr>
              <p:cNvGrpSpPr/>
              <p:nvPr/>
            </p:nvGrpSpPr>
            <p:grpSpPr>
              <a:xfrm>
                <a:off x="7123053" y="5079602"/>
                <a:ext cx="69841" cy="159809"/>
                <a:chOff x="7123053" y="5079602"/>
                <a:chExt cx="69841" cy="159809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5890148C-F3E5-4C73-9252-388EF5BC37BF}"/>
                    </a:ext>
                  </a:extLst>
                </p:cNvPr>
                <p:cNvSpPr/>
                <p:nvPr/>
              </p:nvSpPr>
              <p:spPr>
                <a:xfrm>
                  <a:off x="7123053" y="5079602"/>
                  <a:ext cx="69841" cy="579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108">
                  <a:extLst>
                    <a:ext uri="{FF2B5EF4-FFF2-40B4-BE49-F238E27FC236}">
                      <a16:creationId xmlns:a16="http://schemas.microsoft.com/office/drawing/2014/main" id="{8B3D3382-F0D8-472B-8075-F21799E46937}"/>
                    </a:ext>
                  </a:extLst>
                </p:cNvPr>
                <p:cNvSpPr/>
                <p:nvPr/>
              </p:nvSpPr>
              <p:spPr>
                <a:xfrm>
                  <a:off x="7123053" y="5181468"/>
                  <a:ext cx="69841" cy="579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C4A14C03-4C0F-45C0-8F84-E85D105822F7}"/>
                  </a:ext>
                </a:extLst>
              </p:cNvPr>
              <p:cNvGrpSpPr/>
              <p:nvPr/>
            </p:nvGrpSpPr>
            <p:grpSpPr>
              <a:xfrm>
                <a:off x="7123053" y="5318070"/>
                <a:ext cx="69841" cy="159809"/>
                <a:chOff x="7123053" y="5079602"/>
                <a:chExt cx="69841" cy="159809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42375F0A-2AFC-49D7-BAE0-504C192F25BE}"/>
                    </a:ext>
                  </a:extLst>
                </p:cNvPr>
                <p:cNvSpPr/>
                <p:nvPr/>
              </p:nvSpPr>
              <p:spPr>
                <a:xfrm>
                  <a:off x="7123053" y="5079602"/>
                  <a:ext cx="69841" cy="579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C1D2E334-1AE4-4D9B-A3CD-A8021F06D53E}"/>
                    </a:ext>
                  </a:extLst>
                </p:cNvPr>
                <p:cNvSpPr/>
                <p:nvPr/>
              </p:nvSpPr>
              <p:spPr>
                <a:xfrm>
                  <a:off x="7123053" y="5181468"/>
                  <a:ext cx="69841" cy="579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id="{5A2CD1BD-68E4-4B4D-8E4F-88F2B1F4D540}"/>
                  </a:ext>
                </a:extLst>
              </p:cNvPr>
              <p:cNvGrpSpPr/>
              <p:nvPr/>
            </p:nvGrpSpPr>
            <p:grpSpPr>
              <a:xfrm>
                <a:off x="7123053" y="5527780"/>
                <a:ext cx="69841" cy="159809"/>
                <a:chOff x="7123053" y="5079602"/>
                <a:chExt cx="69841" cy="159809"/>
              </a:xfrm>
            </p:grpSpPr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6B4CAF1A-211F-4604-BEB6-AB27A95CC75D}"/>
                    </a:ext>
                  </a:extLst>
                </p:cNvPr>
                <p:cNvSpPr/>
                <p:nvPr/>
              </p:nvSpPr>
              <p:spPr>
                <a:xfrm>
                  <a:off x="7123053" y="5079602"/>
                  <a:ext cx="69841" cy="579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BB455159-30EC-46D0-8CF0-5CA27012A531}"/>
                    </a:ext>
                  </a:extLst>
                </p:cNvPr>
                <p:cNvSpPr/>
                <p:nvPr/>
              </p:nvSpPr>
              <p:spPr>
                <a:xfrm>
                  <a:off x="7123053" y="5181468"/>
                  <a:ext cx="69841" cy="579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8362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18</Words>
  <Application>Microsoft Office PowerPoint</Application>
  <PresentationFormat>와이드스크린</PresentationFormat>
  <Paragraphs>18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성훈</dc:creator>
  <cp:lastModifiedBy>박 성훈</cp:lastModifiedBy>
  <cp:revision>1</cp:revision>
  <dcterms:created xsi:type="dcterms:W3CDTF">2018-11-29T12:38:05Z</dcterms:created>
  <dcterms:modified xsi:type="dcterms:W3CDTF">2018-11-29T19:34:47Z</dcterms:modified>
</cp:coreProperties>
</file>