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A0CA2-FB74-49CF-808B-CA1681DE83F2}" v="343" dt="2020-08-21T02:28:5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7514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5741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14526 6668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9472 7567 16383 0 0,'0'0'-16383'0'0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9472 7567 16383 0 0,'0'0'-16383'0'0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5265 8520 16383 0 0,'0'27'0'0'0,"28"1"0"0"0,-1-28 0 0 0,-27 27 0 0 0,27-27 0 0 0,-27 28 0 0 0,27-28 0 0 0,-27 28 0 0 0,28-28 0 0 0,-28 27 0 0 0,27-27 0 0 0,-27 28 0 0 0,27-28 0 0 0,-27 27 0 0 0,28-27 0 0 0,-28 28 0 0 0,27-28 0 0 0,-27 27 0 0 0,27-27 0 0 0,-27 28 0 0 0,27-28 0 0 0,-27 28 0 0 0,28-28 0 0 0,-28 27 0 0 0,27-27 0 0 0,-27 28 0 0 0,27-28 0 0 0,-27 27 0 0 0,28-27 0 0 0,-1 28 0 0 0,-27 0 0 0 0,27-28 0 0 0,-27 27 0 0 0,28-27 0 0 0,-28 28 0 0 0,27-28 0 0 0,-27 27 0 0 0,27-27 0 0 0,-27 28 0 0 0,27-28 0 0 0,-27 27 0 0 0,28-27 0 0 0,-28 28 0 0 0,27-28 0 0 0,-27 28 0 0 0,27-28 0 0 0,-27 27 0 0 0,28-27 0 0 0,-28 28 0 0 0,27-28 0 0 0,-27 27 0 0 0,27-27 0 0 0,-27 28 0 0 0,28-28 0 0 0,-28 28 0 0 0,0-1 0 0 0,27-27 0 0 0,-27 28 0 0 0,27-28 0 0 0,-27 27 0 0 0,27-27 0 0 0,-27 28 0 0 0,28-28 0 0 0,-28 27 0 0 0,27-27 0 0 0,-27 28 0 0 0,27-28 0 0 0,1 0 0 0 0,-28 28 0 0 0,27-28 0 0 0,-27 27 0 0 0,27-27 0 0 0,0 28 0 0 0,1-28 0 0 0,-28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5212 9044 16383 0 0,'0'-28'0'0'0,"0"1"0"0"0,0-1 0 0 0,0 0 0 0 0,0 1 0 0 0,0-1 0 0 0,0 1 0 0 0,0-1 0 0 0,0 0 0 0 0,0 1 0 0 0,28 27 0 0 0,-28-28 0 0 0,0 1 0 0 0,27 27 0 0 0,-27-28 0 0 0,27 28 0 0 0,-27-27 0 0 0,0-1 0 0 0,0 0 0 0 0,27 28 0 0 0,-27-27 0 0 0,0-1 0 0 0,0 1 0 0 0,28 27 0 0 0,-1 0 0 0 0,0 0 0 0 0,1 0 0 0 0,-1 27 0 0 0,0-27 0 0 0,1 0 0 0 0,-28 28 0 0 0,27-28 0 0 0,0 0 0 0 0,0 0 0 0 0,-27 27 0 0 0,28-27 0 0 0,-1 0 0 0 0,0 0 0 0 0,1 0 0 0 0,-1 28 0 0 0,0-28 0 0 0,1 0 0 0 0,-1 0 0 0 0,-27 28 0 0 0,27-28 0 0 0,0 0 0 0 0,1 0 0 0 0,-28 27 0 0 0,27-27 0 0 0,0 0 0 0 0,1 0 0 0 0,-28 28 0 0 0,27-28 0 0 0,0 0 0 0 0,0 0 0 0 0,-27 27 0 0 0,0-27-16383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1T02:24:43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5265 8520 16383 0 0,'0'27'0'0'0,"28"1"0"0"0,-1-28 0 0 0,-27 27 0 0 0,27-27 0 0 0,-27 28 0 0 0,27-28 0 0 0,-27 28 0 0 0,28-28 0 0 0,-28 27 0 0 0,27-27 0 0 0,-27 28 0 0 0,27-28 0 0 0,-27 27 0 0 0,28-27 0 0 0,-28 28 0 0 0,27-28 0 0 0,-27 27 0 0 0,27-27 0 0 0,-27 28 0 0 0,27-28 0 0 0,-27 28 0 0 0,28-28 0 0 0,-28 27 0 0 0,27-27 0 0 0,-27 28 0 0 0,27-28 0 0 0,-27 27 0 0 0,28-27 0 0 0,-1 28 0 0 0,-27 0 0 0 0,27-28 0 0 0,-27 27 0 0 0,28-27 0 0 0,-28 28 0 0 0,27-28 0 0 0,-27 27 0 0 0,27-27 0 0 0,-27 28 0 0 0,27-28 0 0 0,-27 27 0 0 0,28-27 0 0 0,-28 28 0 0 0,27-28 0 0 0,-27 28 0 0 0,27-28 0 0 0,-27 27 0 0 0,28-27 0 0 0,-28 28 0 0 0,27-28 0 0 0,-27 27 0 0 0,27-27 0 0 0,-27 28 0 0 0,28-28 0 0 0,-28 28 0 0 0,0-1 0 0 0,27-27 0 0 0,-27 28 0 0 0,27-28 0 0 0,-27 27 0 0 0,27-27 0 0 0,-27 28 0 0 0,28-28 0 0 0,-28 27 0 0 0,27-27 0 0 0,-27 28 0 0 0,27-28 0 0 0,1 0 0 0 0,-28 28 0 0 0,27-28 0 0 0,-27 27 0 0 0,27-27 0 0 0,0 28 0 0 0,1-28 0 0 0,-28 0-16383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1T02:24:43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5212 9044 16383 0 0,'0'-28'0'0'0,"0"1"0"0"0,0-1 0 0 0,0 0 0 0 0,0 1 0 0 0,0-1 0 0 0,0 1 0 0 0,0-1 0 0 0,0 0 0 0 0,0 1 0 0 0,28 27 0 0 0,-28-28 0 0 0,0 1 0 0 0,27 27 0 0 0,-27-28 0 0 0,27 28 0 0 0,-27-27 0 0 0,0-1 0 0 0,0 0 0 0 0,27 28 0 0 0,-27-27 0 0 0,0-1 0 0 0,0 1 0 0 0,28 27 0 0 0,-1 0 0 0 0,0 0 0 0 0,1 0 0 0 0,-1 27 0 0 0,0-27 0 0 0,1 0 0 0 0,-28 28 0 0 0,27-28 0 0 0,0 0 0 0 0,0 0 0 0 0,-27 27 0 0 0,28-27 0 0 0,-1 0 0 0 0,0 0 0 0 0,1 0 0 0 0,-1 28 0 0 0,0-28 0 0 0,1 0 0 0 0,-1 0 0 0 0,-27 28 0 0 0,27-28 0 0 0,0 0 0 0 0,1 0 0 0 0,-28 27 0 0 0,27-27 0 0 0,0 0 0 0 0,1 0 0 0 0,-28 28 0 0 0,27-28 0 0 0,0 0 0 0 0,0 0 0 0 0,-27 27 0 0 0,0-27-16383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스크린샷, 모니터, 컴퓨터, 앉아있는이(가) 표시된 사진&#10;&#10;자동 생성된 설명">
            <a:extLst>
              <a:ext uri="{FF2B5EF4-FFF2-40B4-BE49-F238E27FC236}">
                <a16:creationId xmlns:a16="http://schemas.microsoft.com/office/drawing/2014/main" id="{C80F247F-F2EF-4FF4-9D3C-7435C5163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3" r="-96" b="-170"/>
          <a:stretch/>
        </p:blipFill>
        <p:spPr>
          <a:xfrm>
            <a:off x="724370" y="888883"/>
            <a:ext cx="10739501" cy="5766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D5F32-1D56-46CF-809D-ABC0CDE991FB}"/>
              </a:ext>
            </a:extLst>
          </p:cNvPr>
          <p:cNvSpPr txBox="1"/>
          <p:nvPr/>
        </p:nvSpPr>
        <p:spPr>
          <a:xfrm>
            <a:off x="773289" y="35936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dirty="0">
                <a:ea typeface="맑은 고딕"/>
              </a:rPr>
              <a:t>코드실행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13E6D8E-36FF-4FD4-B38C-64E52B0B765C}"/>
                  </a:ext>
                </a:extLst>
              </p14:cNvPr>
              <p14:cNvContentPartPr/>
              <p14:nvPr/>
            </p14:nvContentPartPr>
            <p14:xfrm>
              <a:off x="4045184" y="2587036"/>
              <a:ext cx="9525" cy="9525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13E6D8E-36FF-4FD4-B38C-64E52B0B76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8934" y="211078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2E905B2-6F9D-456D-A0B5-420AEA32556C}"/>
                  </a:ext>
                </a:extLst>
              </p14:cNvPr>
              <p14:cNvContentPartPr/>
              <p14:nvPr/>
            </p14:nvContentPartPr>
            <p14:xfrm>
              <a:off x="4186295" y="1956740"/>
              <a:ext cx="9525" cy="9525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2E905B2-6F9D-456D-A0B5-420AEA3255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0045" y="148049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C3E1464-4778-4F81-9F6D-04829E0D5DDA}"/>
                  </a:ext>
                </a:extLst>
              </p14:cNvPr>
              <p14:cNvContentPartPr/>
              <p14:nvPr/>
            </p14:nvContentPartPr>
            <p14:xfrm>
              <a:off x="4957703" y="2285999"/>
              <a:ext cx="9525" cy="9525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C3E1464-4778-4F81-9F6D-04829E0D5D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0978" y="181927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DC1E742-FD2A-4352-954D-C67A89ABA072}"/>
                  </a:ext>
                </a:extLst>
              </p14:cNvPr>
              <p14:cNvContentPartPr/>
              <p14:nvPr/>
            </p14:nvContentPartPr>
            <p14:xfrm>
              <a:off x="3160888" y="2605851"/>
              <a:ext cx="9525" cy="9525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DC1E742-FD2A-4352-954D-C67A89ABA0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4638" y="212960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2EC6A94-7127-439D-B1A4-A85002FF587F}"/>
                  </a:ext>
                </a:extLst>
              </p14:cNvPr>
              <p14:cNvContentPartPr/>
              <p14:nvPr/>
            </p14:nvContentPartPr>
            <p14:xfrm>
              <a:off x="3160888" y="2605851"/>
              <a:ext cx="9525" cy="9525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2EC6A94-7127-439D-B1A4-A85002FF58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4638" y="2129601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71C05-51E0-4A20-A36D-A8B2FB8F85E2}"/>
              </a:ext>
            </a:extLst>
          </p:cNvPr>
          <p:cNvSpPr txBox="1"/>
          <p:nvPr/>
        </p:nvSpPr>
        <p:spPr>
          <a:xfrm>
            <a:off x="773289" y="35936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dirty="0" err="1">
                <a:ea typeface="맑은 고딕"/>
              </a:rPr>
              <a:t>메인화면</a:t>
            </a:r>
          </a:p>
        </p:txBody>
      </p:sp>
      <p:pic>
        <p:nvPicPr>
          <p:cNvPr id="7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74593BE-CDDF-4827-B3F9-6EBBABD8F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3" r="-96" b="-170"/>
          <a:stretch/>
        </p:blipFill>
        <p:spPr>
          <a:xfrm>
            <a:off x="1008822" y="1077031"/>
            <a:ext cx="10265022" cy="55411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193954A-F4B0-4397-9E98-6713F6912B1C}"/>
              </a:ext>
            </a:extLst>
          </p:cNvPr>
          <p:cNvSpPr/>
          <p:nvPr/>
        </p:nvSpPr>
        <p:spPr>
          <a:xfrm>
            <a:off x="912519" y="2223080"/>
            <a:ext cx="825446" cy="3773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CD748-9B8F-46D3-86EB-DFC1052C2D0E}"/>
              </a:ext>
            </a:extLst>
          </p:cNvPr>
          <p:cNvSpPr txBox="1"/>
          <p:nvPr/>
        </p:nvSpPr>
        <p:spPr>
          <a:xfrm>
            <a:off x="1372411" y="3248850"/>
            <a:ext cx="3956247" cy="552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dirty="0">
                <a:ea typeface="맑은 고딕"/>
              </a:rPr>
              <a:t>회원 등록 링크 클릭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E6F91B7-5EDA-4D82-A226-EF0B98FD7E3F}"/>
                  </a:ext>
                </a:extLst>
              </p14:cNvPr>
              <p14:cNvContentPartPr/>
              <p14:nvPr/>
            </p14:nvContentPartPr>
            <p14:xfrm>
              <a:off x="1508019" y="2740433"/>
              <a:ext cx="388034" cy="382057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E6F91B7-5EDA-4D82-A226-EF0B98FD7E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9819" y="2722587"/>
                <a:ext cx="424071" cy="418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6139160-1531-4A92-BF90-87E3F4E0D859}"/>
                  </a:ext>
                </a:extLst>
              </p14:cNvPr>
              <p14:cNvContentPartPr/>
              <p14:nvPr/>
            </p14:nvContentPartPr>
            <p14:xfrm>
              <a:off x="1488365" y="2740433"/>
              <a:ext cx="308437" cy="191029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6139160-1531-4A92-BF90-87E3F4E0D8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0157" y="2722604"/>
                <a:ext cx="344488" cy="2270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22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4D3A7D8-2C48-4DC5-B1FB-C533B21C6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3" r="-94" b="-167"/>
          <a:stretch/>
        </p:blipFill>
        <p:spPr>
          <a:xfrm>
            <a:off x="564444" y="888882"/>
            <a:ext cx="11059357" cy="5870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3FA3A-17F8-453D-8282-74CE2CB39CEF}"/>
              </a:ext>
            </a:extLst>
          </p:cNvPr>
          <p:cNvSpPr txBox="1"/>
          <p:nvPr/>
        </p:nvSpPr>
        <p:spPr>
          <a:xfrm>
            <a:off x="773289" y="35936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dirty="0">
                <a:ea typeface="맑은 고딕"/>
              </a:rPr>
              <a:t>회원등록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41C4D4-4DD8-4433-8DAB-6B427366872D}"/>
              </a:ext>
            </a:extLst>
          </p:cNvPr>
          <p:cNvSpPr/>
          <p:nvPr/>
        </p:nvSpPr>
        <p:spPr>
          <a:xfrm>
            <a:off x="442149" y="2392413"/>
            <a:ext cx="825446" cy="3773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E48EB-CD76-4C53-8D81-205766D1BDEF}"/>
              </a:ext>
            </a:extLst>
          </p:cNvPr>
          <p:cNvSpPr txBox="1"/>
          <p:nvPr/>
        </p:nvSpPr>
        <p:spPr>
          <a:xfrm>
            <a:off x="826782" y="3432716"/>
            <a:ext cx="39562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dirty="0">
                <a:ea typeface="맑은 고딕"/>
              </a:rPr>
              <a:t>회원 정보 </a:t>
            </a:r>
            <a:r>
              <a:rPr lang="ko-KR" altLang="en-US" sz="2800" dirty="0" err="1">
                <a:ea typeface="맑은 고딕"/>
              </a:rPr>
              <a:t>Submit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67245B0-02AF-4206-B01D-0FB82222EBD2}"/>
                  </a:ext>
                </a:extLst>
              </p14:cNvPr>
              <p14:cNvContentPartPr/>
              <p14:nvPr/>
            </p14:nvContentPartPr>
            <p14:xfrm>
              <a:off x="1065871" y="2909766"/>
              <a:ext cx="388034" cy="382057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67245B0-02AF-4206-B01D-0FB82222EB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671" y="2891555"/>
                <a:ext cx="424071" cy="418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64D23D6-87F4-43FC-981E-ACE254060D30}"/>
                  </a:ext>
                </a:extLst>
              </p14:cNvPr>
              <p14:cNvContentPartPr/>
              <p14:nvPr/>
            </p14:nvContentPartPr>
            <p14:xfrm>
              <a:off x="1046217" y="2909766"/>
              <a:ext cx="308437" cy="191029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64D23D6-87F4-43FC-981E-ACE254060D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8009" y="2891573"/>
                <a:ext cx="344488" cy="2270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18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43F158B-5324-4776-8EA5-18D82E225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4" r="-90" b="-159"/>
          <a:stretch/>
        </p:blipFill>
        <p:spPr>
          <a:xfrm>
            <a:off x="735659" y="794808"/>
            <a:ext cx="11285134" cy="6020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1E169-A276-426E-AFE4-05B1585EB86E}"/>
              </a:ext>
            </a:extLst>
          </p:cNvPr>
          <p:cNvSpPr txBox="1"/>
          <p:nvPr/>
        </p:nvSpPr>
        <p:spPr>
          <a:xfrm>
            <a:off x="773289" y="359363"/>
            <a:ext cx="45588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dirty="0">
                <a:ea typeface="맑은 고딕"/>
              </a:rPr>
              <a:t>회원 정보 </a:t>
            </a:r>
            <a:r>
              <a:rPr lang="ko-KR" altLang="en-US" sz="2800" dirty="0" err="1">
                <a:ea typeface="맑은 고딕"/>
              </a:rPr>
              <a:t>submit</a:t>
            </a:r>
            <a:r>
              <a:rPr lang="ko-KR" altLang="en-US" sz="2800" dirty="0">
                <a:ea typeface="맑은 고딕"/>
              </a:rPr>
              <a:t> 후 화면</a:t>
            </a:r>
          </a:p>
        </p:txBody>
      </p:sp>
    </p:spTree>
    <p:extLst>
      <p:ext uri="{BB962C8B-B14F-4D97-AF65-F5344CB8AC3E}">
        <p14:creationId xmlns:p14="http://schemas.microsoft.com/office/powerpoint/2010/main" val="392391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106</cp:revision>
  <dcterms:created xsi:type="dcterms:W3CDTF">2020-08-21T02:14:35Z</dcterms:created>
  <dcterms:modified xsi:type="dcterms:W3CDTF">2020-08-21T02:29:42Z</dcterms:modified>
</cp:coreProperties>
</file>