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7" roundtripDataSignature="AMtx7mjNbnYpVaP8+hTX7/uIjibfaTV2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124200" y="2081250"/>
            <a:ext cx="921000" cy="2886300"/>
            <a:chOff x="416025" y="200775"/>
            <a:chExt cx="921000" cy="2886300"/>
          </a:xfrm>
        </p:grpSpPr>
        <p:sp>
          <p:nvSpPr>
            <p:cNvPr id="55" name="Google Shape;55;p1"/>
            <p:cNvSpPr txBox="1"/>
            <p:nvPr/>
          </p:nvSpPr>
          <p:spPr>
            <a:xfrm>
              <a:off x="416025" y="200775"/>
              <a:ext cx="921000" cy="3726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rmAutofit lnSpcReduction="20000"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고객정보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 txBox="1"/>
            <p:nvPr/>
          </p:nvSpPr>
          <p:spPr>
            <a:xfrm>
              <a:off x="416025" y="85267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회원등급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 txBox="1"/>
            <p:nvPr/>
          </p:nvSpPr>
          <p:spPr>
            <a:xfrm>
              <a:off x="416025" y="57337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rmAutofit fontScale="55000" lnSpcReduction="20000"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회원번호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 txBox="1"/>
            <p:nvPr/>
          </p:nvSpPr>
          <p:spPr>
            <a:xfrm>
              <a:off x="416025" y="113197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가입일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 txBox="1"/>
            <p:nvPr/>
          </p:nvSpPr>
          <p:spPr>
            <a:xfrm>
              <a:off x="416025" y="141127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최종방문일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 txBox="1"/>
            <p:nvPr/>
          </p:nvSpPr>
          <p:spPr>
            <a:xfrm>
              <a:off x="416025" y="169057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본인인증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 txBox="1"/>
            <p:nvPr/>
          </p:nvSpPr>
          <p:spPr>
            <a:xfrm>
              <a:off x="416025" y="196987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성별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 txBox="1"/>
            <p:nvPr/>
          </p:nvSpPr>
          <p:spPr>
            <a:xfrm>
              <a:off x="416025" y="224917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나이이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 txBox="1"/>
            <p:nvPr/>
          </p:nvSpPr>
          <p:spPr>
            <a:xfrm>
              <a:off x="416025" y="252847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배송지 도로명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 txBox="1"/>
            <p:nvPr/>
          </p:nvSpPr>
          <p:spPr>
            <a:xfrm>
              <a:off x="416025" y="280777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배송지 지번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1"/>
          <p:cNvGrpSpPr/>
          <p:nvPr/>
        </p:nvGrpSpPr>
        <p:grpSpPr>
          <a:xfrm>
            <a:off x="2009700" y="279300"/>
            <a:ext cx="921000" cy="3724200"/>
            <a:chOff x="2451950" y="0"/>
            <a:chExt cx="921000" cy="3724200"/>
          </a:xfrm>
        </p:grpSpPr>
        <p:sp>
          <p:nvSpPr>
            <p:cNvPr id="66" name="Google Shape;66;p1"/>
            <p:cNvSpPr txBox="1"/>
            <p:nvPr/>
          </p:nvSpPr>
          <p:spPr>
            <a:xfrm>
              <a:off x="2451950" y="0"/>
              <a:ext cx="921000" cy="3726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rmAutofit lnSpcReduction="20000"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주문정보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 txBox="1"/>
            <p:nvPr/>
          </p:nvSpPr>
          <p:spPr>
            <a:xfrm>
              <a:off x="2451950" y="651900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순번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 txBox="1"/>
            <p:nvPr/>
          </p:nvSpPr>
          <p:spPr>
            <a:xfrm>
              <a:off x="2451950" y="372600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rmAutofit fontScale="55000" lnSpcReduction="20000"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주문번호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 txBox="1"/>
            <p:nvPr/>
          </p:nvSpPr>
          <p:spPr>
            <a:xfrm>
              <a:off x="2451950" y="931200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주문일시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 txBox="1"/>
            <p:nvPr/>
          </p:nvSpPr>
          <p:spPr>
            <a:xfrm>
              <a:off x="2451950" y="1210500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진행구분분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 txBox="1"/>
            <p:nvPr/>
          </p:nvSpPr>
          <p:spPr>
            <a:xfrm>
              <a:off x="2451950" y="1489800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배송지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 txBox="1"/>
            <p:nvPr/>
          </p:nvSpPr>
          <p:spPr>
            <a:xfrm>
              <a:off x="2451950" y="1769100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상품번호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 txBox="1"/>
            <p:nvPr/>
          </p:nvSpPr>
          <p:spPr>
            <a:xfrm>
              <a:off x="2451950" y="2048400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수량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 txBox="1"/>
            <p:nvPr/>
          </p:nvSpPr>
          <p:spPr>
            <a:xfrm>
              <a:off x="2451950" y="2327700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판매가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 txBox="1"/>
            <p:nvPr/>
          </p:nvSpPr>
          <p:spPr>
            <a:xfrm>
              <a:off x="2451950" y="2607000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배송비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 txBox="1"/>
            <p:nvPr/>
          </p:nvSpPr>
          <p:spPr>
            <a:xfrm>
              <a:off x="2451950" y="2886300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쿠폰할인액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 txBox="1"/>
            <p:nvPr/>
          </p:nvSpPr>
          <p:spPr>
            <a:xfrm>
              <a:off x="2451950" y="3165600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회원주문여부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 txBox="1"/>
            <p:nvPr/>
          </p:nvSpPr>
          <p:spPr>
            <a:xfrm>
              <a:off x="2451950" y="3444900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회원번호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1"/>
          <p:cNvGrpSpPr/>
          <p:nvPr/>
        </p:nvGrpSpPr>
        <p:grpSpPr>
          <a:xfrm>
            <a:off x="5822088" y="279300"/>
            <a:ext cx="921000" cy="2607000"/>
            <a:chOff x="4032525" y="526725"/>
            <a:chExt cx="921000" cy="2607000"/>
          </a:xfrm>
        </p:grpSpPr>
        <p:sp>
          <p:nvSpPr>
            <p:cNvPr id="80" name="Google Shape;80;p1"/>
            <p:cNvSpPr txBox="1"/>
            <p:nvPr/>
          </p:nvSpPr>
          <p:spPr>
            <a:xfrm>
              <a:off x="4032525" y="526725"/>
              <a:ext cx="921000" cy="3726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rmAutofit lnSpcReduction="20000"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결제정보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 txBox="1"/>
            <p:nvPr/>
          </p:nvSpPr>
          <p:spPr>
            <a:xfrm>
              <a:off x="4032525" y="117862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결제번호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 txBox="1"/>
            <p:nvPr/>
          </p:nvSpPr>
          <p:spPr>
            <a:xfrm>
              <a:off x="4032525" y="89932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rmAutofit fontScale="55000" lnSpcReduction="20000"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주문번호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 txBox="1"/>
            <p:nvPr/>
          </p:nvSpPr>
          <p:spPr>
            <a:xfrm>
              <a:off x="4032525" y="145792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결제일시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 txBox="1"/>
            <p:nvPr/>
          </p:nvSpPr>
          <p:spPr>
            <a:xfrm>
              <a:off x="4032525" y="173722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진행구분명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 txBox="1"/>
            <p:nvPr/>
          </p:nvSpPr>
          <p:spPr>
            <a:xfrm>
              <a:off x="4032525" y="201652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결제수단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4032525" y="229582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결제금액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4032525" y="257512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카드사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4032525" y="285442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할부개월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"/>
          <p:cNvGrpSpPr/>
          <p:nvPr/>
        </p:nvGrpSpPr>
        <p:grpSpPr>
          <a:xfrm>
            <a:off x="8084425" y="279300"/>
            <a:ext cx="921000" cy="2327100"/>
            <a:chOff x="4702400" y="3460275"/>
            <a:chExt cx="921000" cy="2327100"/>
          </a:xfrm>
        </p:grpSpPr>
        <p:sp>
          <p:nvSpPr>
            <p:cNvPr id="90" name="Google Shape;90;p1"/>
            <p:cNvSpPr txBox="1"/>
            <p:nvPr/>
          </p:nvSpPr>
          <p:spPr>
            <a:xfrm>
              <a:off x="4702400" y="3460275"/>
              <a:ext cx="921000" cy="3726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rmAutofit lnSpcReduction="20000"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환불정보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4702400" y="411157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환불번호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4702400" y="383227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rmAutofit fontScale="55000" lnSpcReduction="20000"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주문번호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4702400" y="439087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진행구분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4702400" y="467017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결제수단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4702400" y="494947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환불금액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4702400" y="522877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할부개월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4702400" y="550807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환불일자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8" name="Google Shape;98;p1"/>
          <p:cNvCxnSpPr>
            <a:stCxn id="57" idx="3"/>
            <a:endCxn id="78" idx="1"/>
          </p:cNvCxnSpPr>
          <p:nvPr/>
        </p:nvCxnSpPr>
        <p:spPr>
          <a:xfrm>
            <a:off x="1045200" y="2593500"/>
            <a:ext cx="964500" cy="1270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"/>
          <p:cNvCxnSpPr>
            <a:stCxn id="68" idx="3"/>
            <a:endCxn id="82" idx="1"/>
          </p:cNvCxnSpPr>
          <p:nvPr/>
        </p:nvCxnSpPr>
        <p:spPr>
          <a:xfrm>
            <a:off x="2930700" y="791550"/>
            <a:ext cx="2891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"/>
          <p:cNvCxnSpPr>
            <a:stCxn id="82" idx="3"/>
            <a:endCxn id="92" idx="1"/>
          </p:cNvCxnSpPr>
          <p:nvPr/>
        </p:nvCxnSpPr>
        <p:spPr>
          <a:xfrm flipH="1" rot="10800000">
            <a:off x="6743088" y="790950"/>
            <a:ext cx="13413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"/>
          <p:cNvCxnSpPr/>
          <p:nvPr/>
        </p:nvCxnSpPr>
        <p:spPr>
          <a:xfrm flipH="1" rot="10800000">
            <a:off x="2930700" y="1893438"/>
            <a:ext cx="1305900" cy="294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"/>
          <p:cNvSpPr txBox="1"/>
          <p:nvPr/>
        </p:nvSpPr>
        <p:spPr>
          <a:xfrm>
            <a:off x="1045200" y="2206800"/>
            <a:ext cx="1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757275" y="3233050"/>
            <a:ext cx="1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2930675" y="1787850"/>
            <a:ext cx="1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3984125" y="1493250"/>
            <a:ext cx="1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2930675" y="391350"/>
            <a:ext cx="1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5507538" y="391350"/>
            <a:ext cx="1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6743100" y="391350"/>
            <a:ext cx="1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7775600" y="391350"/>
            <a:ext cx="1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1"/>
          <p:cNvGrpSpPr/>
          <p:nvPr/>
        </p:nvGrpSpPr>
        <p:grpSpPr>
          <a:xfrm>
            <a:off x="4236600" y="1381275"/>
            <a:ext cx="921000" cy="3196113"/>
            <a:chOff x="4236600" y="1381275"/>
            <a:chExt cx="921000" cy="3196113"/>
          </a:xfrm>
        </p:grpSpPr>
        <p:sp>
          <p:nvSpPr>
            <p:cNvPr id="111" name="Google Shape;111;p1"/>
            <p:cNvSpPr txBox="1"/>
            <p:nvPr/>
          </p:nvSpPr>
          <p:spPr>
            <a:xfrm>
              <a:off x="4236600" y="1381275"/>
              <a:ext cx="921000" cy="3726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rmAutofit lnSpcReduction="20000"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상품정보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4236600" y="2342988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업체명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 txBox="1"/>
            <p:nvPr/>
          </p:nvSpPr>
          <p:spPr>
            <a:xfrm>
              <a:off x="4236600" y="1753875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rmAutofit fontScale="55000" lnSpcReduction="20000"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상품번호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4236600" y="2622288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카테고리명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 txBox="1"/>
            <p:nvPr/>
          </p:nvSpPr>
          <p:spPr>
            <a:xfrm>
              <a:off x="4236600" y="2901588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브랜드명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4236600" y="3180888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상품구분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 txBox="1"/>
            <p:nvPr/>
          </p:nvSpPr>
          <p:spPr>
            <a:xfrm>
              <a:off x="4236600" y="3460188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대표판매가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4236600" y="3739488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배송비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 txBox="1"/>
            <p:nvPr/>
          </p:nvSpPr>
          <p:spPr>
            <a:xfrm>
              <a:off x="4236600" y="4018788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판매상태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 txBox="1"/>
            <p:nvPr/>
          </p:nvSpPr>
          <p:spPr>
            <a:xfrm>
              <a:off x="4236600" y="4298088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0" i="0" lang="ko" sz="7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전시상태</a:t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 txBox="1"/>
            <p:nvPr/>
          </p:nvSpPr>
          <p:spPr>
            <a:xfrm>
              <a:off x="4236600" y="2049413"/>
              <a:ext cx="921000" cy="27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rmAutofit fontScale="55000" lnSpcReduction="20000"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lang="ko"/>
                <a:t>상품명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