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4" r:id="rId2"/>
    <p:sldId id="279" r:id="rId3"/>
    <p:sldId id="324" r:id="rId4"/>
    <p:sldId id="325" r:id="rId5"/>
    <p:sldId id="327" r:id="rId6"/>
    <p:sldId id="328" r:id="rId7"/>
    <p:sldId id="316" r:id="rId8"/>
  </p:sldIdLst>
  <p:sldSz cx="9144000" cy="6858000" type="screen4x3"/>
  <p:notesSz cx="6858000" cy="9144000"/>
  <p:embeddedFontLst>
    <p:embeddedFont>
      <p:font typeface="Yoon 윤고딕 520_TT" panose="0209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54" d="100"/>
          <a:sy n="54" d="100"/>
        </p:scale>
        <p:origin x="158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80353-5522-4B9E-9257-404143170CB0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6F9C-54AF-4AA9-821E-D3B20F5B0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5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528" y="2492896"/>
            <a:ext cx="46805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기말과제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6093296"/>
            <a:ext cx="411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2018102090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소프트웨어융합학과 고대훈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26324" y="233635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5" y="2517639"/>
            <a:ext cx="1944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주요 기능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1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2070" y="2967335"/>
            <a:ext cx="2839860" cy="923330"/>
            <a:chOff x="3720990" y="3152001"/>
            <a:chExt cx="2839860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8398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기획 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736" y="3705999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395536" y="47014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기획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 descr="돋보기 픽토그램 이미지, 스톡 사진 및 벡터 | Shutterstock">
            <a:extLst>
              <a:ext uri="{FF2B5EF4-FFF2-40B4-BE49-F238E27FC236}">
                <a16:creationId xmlns:a16="http://schemas.microsoft.com/office/drawing/2014/main" id="{BDAE449E-C85B-4F47-84AE-B60CCD094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8" b="12873"/>
          <a:stretch/>
        </p:blipFill>
        <p:spPr bwMode="auto">
          <a:xfrm>
            <a:off x="5004048" y="1844824"/>
            <a:ext cx="3168345" cy="29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9E15E1-ABD0-4519-BB68-D97CFD2D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73079"/>
            <a:ext cx="1791826" cy="179182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52628B-3955-4115-B9DC-EDEA731B1CBA}"/>
              </a:ext>
            </a:extLst>
          </p:cNvPr>
          <p:cNvSpPr/>
          <p:nvPr/>
        </p:nvSpPr>
        <p:spPr>
          <a:xfrm>
            <a:off x="4067944" y="3180960"/>
            <a:ext cx="720080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725813E-937B-4C19-A1A4-D93F4AAC40D1}"/>
              </a:ext>
            </a:extLst>
          </p:cNvPr>
          <p:cNvSpPr/>
          <p:nvPr/>
        </p:nvSpPr>
        <p:spPr>
          <a:xfrm>
            <a:off x="7020272" y="1853243"/>
            <a:ext cx="576064" cy="64807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799D-960E-40E8-90E3-C6AA557F7304}"/>
              </a:ext>
            </a:extLst>
          </p:cNvPr>
          <p:cNvSpPr txBox="1"/>
          <p:nvPr/>
        </p:nvSpPr>
        <p:spPr>
          <a:xfrm>
            <a:off x="1040281" y="5433397"/>
            <a:ext cx="693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기존의 프로그램에서 검색 기능을 확장</a:t>
            </a:r>
            <a:endParaRPr lang="en-US" altLang="ko-K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검색과 관련된 다양한 기능 추가 계획</a:t>
            </a:r>
          </a:p>
        </p:txBody>
      </p:sp>
    </p:spTree>
    <p:extLst>
      <p:ext uri="{BB962C8B-B14F-4D97-AF65-F5344CB8AC3E}">
        <p14:creationId xmlns:p14="http://schemas.microsoft.com/office/powerpoint/2010/main" val="39320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CC4D6D-4D6F-4E17-91B6-ACC2BB5CD964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99E44-B1F5-4249-AB74-395F7860A1EE}"/>
              </a:ext>
            </a:extLst>
          </p:cNvPr>
          <p:cNvSpPr txBox="1"/>
          <p:nvPr/>
        </p:nvSpPr>
        <p:spPr>
          <a:xfrm>
            <a:off x="395536" y="47014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기획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799D-960E-40E8-90E3-C6AA557F7304}"/>
              </a:ext>
            </a:extLst>
          </p:cNvPr>
          <p:cNvSpPr txBox="1"/>
          <p:nvPr/>
        </p:nvSpPr>
        <p:spPr>
          <a:xfrm>
            <a:off x="969936" y="5413582"/>
            <a:ext cx="720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ItemType</a:t>
            </a:r>
            <a:r>
              <a:rPr lang="ko-KR" altLang="en-US" b="1" dirty="0"/>
              <a:t>에 </a:t>
            </a:r>
            <a:r>
              <a:rPr lang="en-US" altLang="ko-KR" b="1" dirty="0" err="1"/>
              <a:t>NumOfSearch</a:t>
            </a:r>
            <a:r>
              <a:rPr lang="ko-KR" altLang="en-US" b="1" dirty="0"/>
              <a:t>라는 검색횟수를 나타내는 변수 추가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 기록을 담을 </a:t>
            </a:r>
            <a:r>
              <a:rPr lang="en-US" altLang="ko-KR" b="1" dirty="0" err="1"/>
              <a:t>SearchList</a:t>
            </a:r>
            <a:r>
              <a:rPr lang="en-US" altLang="ko-KR" b="1" dirty="0"/>
              <a:t> </a:t>
            </a:r>
            <a:r>
              <a:rPr lang="ko-KR" altLang="en-US" b="1" dirty="0"/>
              <a:t>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A2EC27-DBEA-4968-8BF4-2D1023A83E75}"/>
              </a:ext>
            </a:extLst>
          </p:cNvPr>
          <p:cNvSpPr/>
          <p:nvPr/>
        </p:nvSpPr>
        <p:spPr>
          <a:xfrm>
            <a:off x="1651320" y="3155321"/>
            <a:ext cx="1957324" cy="766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NumOfSearch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검색 횟수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361DA-40B4-408F-A8EC-3C32F597F2B4}"/>
              </a:ext>
            </a:extLst>
          </p:cNvPr>
          <p:cNvSpPr txBox="1"/>
          <p:nvPr/>
        </p:nvSpPr>
        <p:spPr>
          <a:xfrm>
            <a:off x="1873898" y="2670214"/>
            <a:ext cx="164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ItemType</a:t>
            </a:r>
            <a:endParaRPr lang="ko-KR" altLang="en-US" sz="2400" b="1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ED1D871A-8D75-4333-A6EA-A686ED80F864}"/>
              </a:ext>
            </a:extLst>
          </p:cNvPr>
          <p:cNvSpPr/>
          <p:nvPr/>
        </p:nvSpPr>
        <p:spPr>
          <a:xfrm>
            <a:off x="4113729" y="2885179"/>
            <a:ext cx="792088" cy="755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0CFD5-4014-43FC-89BB-8DB086F33CDC}"/>
              </a:ext>
            </a:extLst>
          </p:cNvPr>
          <p:cNvSpPr txBox="1"/>
          <p:nvPr/>
        </p:nvSpPr>
        <p:spPr>
          <a:xfrm>
            <a:off x="5469902" y="301353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SearchList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97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2070" y="2967335"/>
            <a:ext cx="2839860" cy="923330"/>
            <a:chOff x="3720990" y="3152001"/>
            <a:chExt cx="2839860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8398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주요 기능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736" y="3705999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Main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1A7A9F-D1F9-45E1-89CA-8C4546159690}"/>
              </a:ext>
            </a:extLst>
          </p:cNvPr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40DB3-7FC6-43BB-B8E8-FE3B58F6289A}"/>
              </a:ext>
            </a:extLst>
          </p:cNvPr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FF04F1-5E77-4865-8386-08790B3BFC99}"/>
              </a:ext>
            </a:extLst>
          </p:cNvPr>
          <p:cNvCxnSpPr>
            <a:cxnSpLocks/>
          </p:cNvCxnSpPr>
          <p:nvPr/>
        </p:nvCxnSpPr>
        <p:spPr>
          <a:xfrm>
            <a:off x="457762" y="1340768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6A92B0-AD63-4E35-8773-D78F42962C01}"/>
              </a:ext>
            </a:extLst>
          </p:cNvPr>
          <p:cNvSpPr txBox="1"/>
          <p:nvPr/>
        </p:nvSpPr>
        <p:spPr>
          <a:xfrm>
            <a:off x="395536" y="470140"/>
            <a:ext cx="411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Yoon 윤고딕 520_TT" pitchFamily="18" charset="-127"/>
              </a:rPr>
              <a:t>메인기능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1F224-20CF-4AB7-9071-1743DD2A2092}"/>
              </a:ext>
            </a:extLst>
          </p:cNvPr>
          <p:cNvSpPr txBox="1"/>
          <p:nvPr/>
        </p:nvSpPr>
        <p:spPr>
          <a:xfrm>
            <a:off x="1001465" y="2479426"/>
            <a:ext cx="492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전체 물품 보기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–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삽입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Storage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Container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layer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별로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Item 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다양한  기준으로 물건 검색하기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13BF1-8E36-47DD-B22D-8964CAEC88FD}"/>
              </a:ext>
            </a:extLst>
          </p:cNvPr>
          <p:cNvSpPr txBox="1"/>
          <p:nvPr/>
        </p:nvSpPr>
        <p:spPr>
          <a:xfrm>
            <a:off x="1049857" y="383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추가 기능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A2F83-D532-4846-A81C-BB27659A3339}"/>
              </a:ext>
            </a:extLst>
          </p:cNvPr>
          <p:cNvSpPr txBox="1"/>
          <p:nvPr/>
        </p:nvSpPr>
        <p:spPr>
          <a:xfrm>
            <a:off x="971600" y="4221088"/>
            <a:ext cx="4925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물건 넣을 컨테이너 추천하기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버리길 추천하는 물품 리스트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검색 기록 보기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이전 검색 기록으로 돌아가기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6E523-0BA8-4EC1-9F22-42F1051236C7}"/>
              </a:ext>
            </a:extLst>
          </p:cNvPr>
          <p:cNvSpPr txBox="1"/>
          <p:nvPr/>
        </p:nvSpPr>
        <p:spPr>
          <a:xfrm>
            <a:off x="1001465" y="209060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기존 기능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44308" y="2967335"/>
            <a:ext cx="2655384" cy="923330"/>
            <a:chOff x="3720990" y="3152001"/>
            <a:chExt cx="2655384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6553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Yoon 윤고딕 520_TT" pitchFamily="18" charset="-127"/>
                  <a:ea typeface="Yoon 윤고딕 520_TT" pitchFamily="18" charset="-127"/>
                </a:rPr>
                <a:t>시연</a:t>
              </a:r>
              <a:endPara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Yoon 윤고딕 520_TT" pitchFamily="18" charset="-127"/>
                <a:ea typeface="Yoon 윤고딕 520_TT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9022" y="3705999"/>
              <a:ext cx="20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Yoon 윤고딕 520_TT" pitchFamily="18" charset="-127"/>
                  <a:ea typeface="Yoon 윤고딕 520_TT" pitchFamily="18" charset="-127"/>
                </a:rPr>
                <a:t>Display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110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고대훈</cp:lastModifiedBy>
  <cp:revision>100</cp:revision>
  <dcterms:created xsi:type="dcterms:W3CDTF">2013-09-05T09:43:46Z</dcterms:created>
  <dcterms:modified xsi:type="dcterms:W3CDTF">2020-06-20T13:46:34Z</dcterms:modified>
</cp:coreProperties>
</file>