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04" r:id="rId2"/>
    <p:sldId id="279" r:id="rId3"/>
    <p:sldId id="324" r:id="rId4"/>
    <p:sldId id="325" r:id="rId5"/>
    <p:sldId id="305" r:id="rId6"/>
    <p:sldId id="309" r:id="rId7"/>
    <p:sldId id="310" r:id="rId8"/>
    <p:sldId id="317" r:id="rId9"/>
    <p:sldId id="316" r:id="rId10"/>
    <p:sldId id="312" r:id="rId11"/>
    <p:sldId id="326" r:id="rId12"/>
    <p:sldId id="318" r:id="rId13"/>
    <p:sldId id="323" r:id="rId14"/>
    <p:sldId id="319" r:id="rId15"/>
    <p:sldId id="320" r:id="rId16"/>
    <p:sldId id="321" r:id="rId17"/>
    <p:sldId id="327" r:id="rId18"/>
    <p:sldId id="322" r:id="rId19"/>
    <p:sldId id="308" r:id="rId20"/>
    <p:sldId id="330" r:id="rId21"/>
    <p:sldId id="329" r:id="rId22"/>
    <p:sldId id="328" r:id="rId23"/>
    <p:sldId id="331" r:id="rId24"/>
    <p:sldId id="332" r:id="rId25"/>
    <p:sldId id="302" r:id="rId26"/>
  </p:sldIdLst>
  <p:sldSz cx="9144000" cy="6858000" type="screen4x3"/>
  <p:notesSz cx="6858000" cy="9144000"/>
  <p:embeddedFontLst>
    <p:embeddedFont>
      <p:font typeface="Yoon 윤고딕 520_TT" panose="0209060302010102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81" d="100"/>
          <a:sy n="81" d="100"/>
        </p:scale>
        <p:origin x="186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80353-5522-4B9E-9257-404143170CB0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06F9C-54AF-4AA9-821E-D3B20F5B0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5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06F9C-54AF-4AA9-821E-D3B20F5B0B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8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0528" y="2492896"/>
            <a:ext cx="468051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프로그래밍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과제</a:t>
            </a:r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8064" y="6093296"/>
            <a:ext cx="411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2018102090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소프트웨어융합학과 고대훈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926324" y="233635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5" y="2517639"/>
            <a:ext cx="1944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기획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자료구조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주요 기능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실행 결과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1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39532-78EA-4F33-AD5C-4E17B71099EA}"/>
              </a:ext>
            </a:extLst>
          </p:cNvPr>
          <p:cNvSpPr txBox="1"/>
          <p:nvPr/>
        </p:nvSpPr>
        <p:spPr>
          <a:xfrm>
            <a:off x="995216" y="2183415"/>
            <a:ext cx="4925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전체 물품 보기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정리된 물품 보기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정리가 안 된 물품 보기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물품 검색하기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BDB69-D3FE-4189-B4DC-27AC63F0695A}"/>
              </a:ext>
            </a:extLst>
          </p:cNvPr>
          <p:cNvSpPr txBox="1"/>
          <p:nvPr/>
        </p:nvSpPr>
        <p:spPr>
          <a:xfrm>
            <a:off x="1043608" y="17747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기능</a:t>
            </a:r>
            <a:endParaRPr lang="ko-KR" altLang="en-US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853F0-3182-4B8C-B1FC-54ECE2A26A60}"/>
              </a:ext>
            </a:extLst>
          </p:cNvPr>
          <p:cNvSpPr txBox="1"/>
          <p:nvPr/>
        </p:nvSpPr>
        <p:spPr>
          <a:xfrm>
            <a:off x="1043608" y="353712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추가 기능</a:t>
            </a:r>
            <a:endParaRPr lang="ko-KR" altLang="en-US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E7709-3E77-4D48-B1F1-42221ACCFABD}"/>
              </a:ext>
            </a:extLst>
          </p:cNvPr>
          <p:cNvSpPr txBox="1"/>
          <p:nvPr/>
        </p:nvSpPr>
        <p:spPr>
          <a:xfrm>
            <a:off x="965351" y="3925077"/>
            <a:ext cx="4925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물건 넣을 컨테이너 추천하기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즐겨 찾는 물품 리스트 보기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버리길 추천하는 물품 리스트 보기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검색 기록 보기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이전 검색 기록으로 돌아가기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9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컨테이너 추천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6CCA3-5CCF-40D0-8598-5DE6661C08AA}"/>
              </a:ext>
            </a:extLst>
          </p:cNvPr>
          <p:cNvSpPr txBox="1"/>
          <p:nvPr/>
        </p:nvSpPr>
        <p:spPr>
          <a:xfrm>
            <a:off x="394589" y="1412387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물건 넣을 컨테이너 추천하기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CE6D2-1413-48BD-A67D-9B1AF7CCAA2B}"/>
              </a:ext>
            </a:extLst>
          </p:cNvPr>
          <p:cNvSpPr txBox="1"/>
          <p:nvPr/>
        </p:nvSpPr>
        <p:spPr>
          <a:xfrm>
            <a:off x="2123728" y="5894957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자리가 </a:t>
            </a:r>
            <a:r>
              <a:rPr lang="ko-KR" altLang="en-US" b="1" dirty="0" err="1"/>
              <a:t>널널한</a:t>
            </a:r>
            <a:r>
              <a:rPr lang="ko-KR" altLang="en-US" b="1" dirty="0"/>
              <a:t> </a:t>
            </a:r>
            <a:r>
              <a:rPr lang="en-US" altLang="ko-KR" b="1" dirty="0"/>
              <a:t>Container </a:t>
            </a:r>
            <a:r>
              <a:rPr lang="ko-KR" altLang="en-US" b="1" dirty="0"/>
              <a:t>추천</a:t>
            </a:r>
            <a:endParaRPr lang="en-US" altLang="ko-KR" b="1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➨</a:t>
            </a:r>
            <a:r>
              <a:rPr lang="ko-KR" altLang="en-US" b="1" dirty="0"/>
              <a:t>가장 </a:t>
            </a:r>
            <a:r>
              <a:rPr lang="en-US" altLang="ko-KR" b="1" dirty="0"/>
              <a:t>item </a:t>
            </a:r>
            <a:r>
              <a:rPr lang="ko-KR" altLang="en-US" b="1" dirty="0"/>
              <a:t>개수 적은 </a:t>
            </a:r>
            <a:r>
              <a:rPr lang="en-US" altLang="ko-KR" b="1" dirty="0"/>
              <a:t>container </a:t>
            </a:r>
            <a:r>
              <a:rPr lang="ko-KR" altLang="en-US" b="1" dirty="0"/>
              <a:t>추천</a:t>
            </a:r>
            <a:endParaRPr lang="en-US" altLang="ko-KR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8C3A82-49C2-4B67-908E-E19350C5D0BC}"/>
              </a:ext>
            </a:extLst>
          </p:cNvPr>
          <p:cNvSpPr/>
          <p:nvPr/>
        </p:nvSpPr>
        <p:spPr>
          <a:xfrm>
            <a:off x="1506768" y="2062444"/>
            <a:ext cx="2016224" cy="626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Application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ADFEC3-F5A9-40EF-8966-60A560E9A09D}"/>
              </a:ext>
            </a:extLst>
          </p:cNvPr>
          <p:cNvSpPr/>
          <p:nvPr/>
        </p:nvSpPr>
        <p:spPr>
          <a:xfrm>
            <a:off x="5395200" y="1998619"/>
            <a:ext cx="1833058" cy="7542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RecommandContainer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255864-452B-40A5-B219-DCE2925C8EEB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3522992" y="2375744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094C85-C8A9-4B24-86E6-CD71FDABEAB5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2514880" y="2689044"/>
            <a:ext cx="8038" cy="829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136801A-4C1C-415F-81E0-CB36B94BE85A}"/>
              </a:ext>
            </a:extLst>
          </p:cNvPr>
          <p:cNvSpPr/>
          <p:nvPr/>
        </p:nvSpPr>
        <p:spPr>
          <a:xfrm>
            <a:off x="1650784" y="3518331"/>
            <a:ext cx="1744267" cy="43882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ContainerList</a:t>
            </a:r>
            <a:endParaRPr lang="ko-KR" altLang="en-US" sz="1600" b="1" dirty="0"/>
          </a:p>
        </p:txBody>
      </p:sp>
      <p:sp>
        <p:nvSpPr>
          <p:cNvPr id="27" name="순서도: 종속 처리 26">
            <a:extLst>
              <a:ext uri="{FF2B5EF4-FFF2-40B4-BE49-F238E27FC236}">
                <a16:creationId xmlns:a16="http://schemas.microsoft.com/office/drawing/2014/main" id="{8A10B3C4-01C4-4BA3-AAE8-4474395A8C50}"/>
              </a:ext>
            </a:extLst>
          </p:cNvPr>
          <p:cNvSpPr/>
          <p:nvPr/>
        </p:nvSpPr>
        <p:spPr>
          <a:xfrm>
            <a:off x="1434760" y="4786446"/>
            <a:ext cx="2160240" cy="626598"/>
          </a:xfrm>
          <a:prstGeom prst="flowChartPredefined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item </a:t>
            </a:r>
            <a:r>
              <a:rPr lang="ko-KR" altLang="en-US" sz="1600" b="1" dirty="0"/>
              <a:t>개수 적은 </a:t>
            </a:r>
            <a:r>
              <a:rPr lang="en-US" altLang="ko-KR" sz="1600" b="1" dirty="0"/>
              <a:t>container </a:t>
            </a:r>
            <a:r>
              <a:rPr lang="ko-KR" altLang="en-US" sz="1600" b="1" dirty="0"/>
              <a:t>탐색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E21B2B-86AF-4227-8E09-E1301BC2D922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2514880" y="3957159"/>
            <a:ext cx="8038" cy="829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AF7381E-0C5A-47D4-BDAB-2558901FE5EF}"/>
              </a:ext>
            </a:extLst>
          </p:cNvPr>
          <p:cNvCxnSpPr>
            <a:cxnSpLocks/>
            <a:stCxn id="27" idx="3"/>
            <a:endCxn id="35" idx="2"/>
          </p:cNvCxnSpPr>
          <p:nvPr/>
        </p:nvCxnSpPr>
        <p:spPr>
          <a:xfrm>
            <a:off x="3595000" y="5099745"/>
            <a:ext cx="1913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2C78803-7C98-40F3-A260-7EEC77F50786}"/>
              </a:ext>
            </a:extLst>
          </p:cNvPr>
          <p:cNvSpPr/>
          <p:nvPr/>
        </p:nvSpPr>
        <p:spPr>
          <a:xfrm>
            <a:off x="5508023" y="4657689"/>
            <a:ext cx="2016305" cy="88411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Item </a:t>
            </a:r>
            <a:r>
              <a:rPr lang="ko-KR" altLang="en-US" sz="1400" b="1" dirty="0"/>
              <a:t>가장 적은 </a:t>
            </a:r>
            <a:r>
              <a:rPr lang="en-US" altLang="ko-KR" sz="1400" b="1" dirty="0"/>
              <a:t>container </a:t>
            </a:r>
            <a:r>
              <a:rPr lang="ko-KR" altLang="en-US" sz="1400" b="1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8649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버릴 물건 추천 </a:t>
            </a:r>
            <a:r>
              <a:rPr lang="en-US" altLang="ko-KR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- 1</a:t>
            </a:r>
            <a:endParaRPr lang="ko-KR" altLang="en-US" sz="4000" b="1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6CCA3-5CCF-40D0-8598-5DE6661C08AA}"/>
              </a:ext>
            </a:extLst>
          </p:cNvPr>
          <p:cNvSpPr txBox="1"/>
          <p:nvPr/>
        </p:nvSpPr>
        <p:spPr>
          <a:xfrm>
            <a:off x="495088" y="5362244"/>
            <a:ext cx="738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➨ time(NULL) &amp; </a:t>
            </a:r>
            <a:r>
              <a:rPr lang="en-US" altLang="ko-KR" b="1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localtime_s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이용해서 현재 시간 얻고 입력된 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date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endParaRPr lang="en-US" altLang="ko-KR" b="1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날짜 계산을 통해 차이 출력</a:t>
            </a:r>
            <a:endParaRPr lang="en-US" altLang="ko-KR" b="1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493E-C5BE-467C-8DD1-94B38FE9052F}"/>
              </a:ext>
            </a:extLst>
          </p:cNvPr>
          <p:cNvSpPr txBox="1"/>
          <p:nvPr/>
        </p:nvSpPr>
        <p:spPr>
          <a:xfrm>
            <a:off x="323528" y="143900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검색 횟수 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&amp; Item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Date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종합하여 버릴 물건 추천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2C07C-3DC0-44DF-8FCD-2595D6F5D20F}"/>
              </a:ext>
            </a:extLst>
          </p:cNvPr>
          <p:cNvSpPr txBox="1"/>
          <p:nvPr/>
        </p:nvSpPr>
        <p:spPr>
          <a:xfrm>
            <a:off x="431540" y="2111775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CompareTime</a:t>
            </a:r>
            <a:r>
              <a:rPr lang="en-US" altLang="ko-KR" b="1" dirty="0"/>
              <a:t>(int date)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65E5A1-C387-4F05-A72F-391DBA0E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89" y="2508231"/>
            <a:ext cx="55530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3" y="480420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버릴 물건 추천 </a:t>
            </a:r>
            <a:r>
              <a:rPr lang="en-US" altLang="ko-KR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- 2</a:t>
            </a:r>
            <a:endParaRPr lang="ko-KR" altLang="en-US" sz="4000" b="1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6CCA3-5CCF-40D0-8598-5DE6661C08AA}"/>
              </a:ext>
            </a:extLst>
          </p:cNvPr>
          <p:cNvSpPr txBox="1"/>
          <p:nvPr/>
        </p:nvSpPr>
        <p:spPr>
          <a:xfrm>
            <a:off x="683527" y="611390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➨ 3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년 이상 지났으며 검색 횟수 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인 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item 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E51BC-31E9-4E80-9AAC-EEE766AB2326}"/>
              </a:ext>
            </a:extLst>
          </p:cNvPr>
          <p:cNvSpPr txBox="1"/>
          <p:nvPr/>
        </p:nvSpPr>
        <p:spPr>
          <a:xfrm>
            <a:off x="323528" y="143900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검색 횟수 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&amp; 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입력된 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Date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종합하여 버릴 물건 추천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93FD0B2-7390-419B-B46F-3A3299FB8EDE}"/>
              </a:ext>
            </a:extLst>
          </p:cNvPr>
          <p:cNvSpPr/>
          <p:nvPr/>
        </p:nvSpPr>
        <p:spPr>
          <a:xfrm>
            <a:off x="794685" y="2165679"/>
            <a:ext cx="2016224" cy="626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Application</a:t>
            </a:r>
            <a:endParaRPr lang="ko-KR" altLang="en-US" sz="2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4E17015-78CC-4474-BD10-1676069F221A}"/>
              </a:ext>
            </a:extLst>
          </p:cNvPr>
          <p:cNvSpPr/>
          <p:nvPr/>
        </p:nvSpPr>
        <p:spPr>
          <a:xfrm>
            <a:off x="4683117" y="2101854"/>
            <a:ext cx="1833058" cy="7542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Recommand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ThrowAway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AE8567-F0AA-4CDA-A61F-3B61BE58F112}"/>
              </a:ext>
            </a:extLst>
          </p:cNvPr>
          <p:cNvCxnSpPr>
            <a:cxnSpLocks/>
            <a:stCxn id="14" idx="2"/>
            <a:endCxn id="13" idx="3"/>
          </p:cNvCxnSpPr>
          <p:nvPr/>
        </p:nvCxnSpPr>
        <p:spPr>
          <a:xfrm flipH="1">
            <a:off x="2810909" y="2478979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675BED-BFC3-4C9C-A2EF-42BEE18D2BEE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1802797" y="2792279"/>
            <a:ext cx="0" cy="377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3ED7BBF-2CB3-4A94-A926-9A16D8E14CDD}"/>
              </a:ext>
            </a:extLst>
          </p:cNvPr>
          <p:cNvSpPr/>
          <p:nvPr/>
        </p:nvSpPr>
        <p:spPr>
          <a:xfrm>
            <a:off x="866693" y="3169529"/>
            <a:ext cx="1872208" cy="43882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MasterList</a:t>
            </a:r>
            <a:endParaRPr lang="en-US" altLang="ko-KR" sz="1600" b="1" dirty="0"/>
          </a:p>
        </p:txBody>
      </p:sp>
      <p:sp>
        <p:nvSpPr>
          <p:cNvPr id="20" name="순서도: 종속 처리 19">
            <a:extLst>
              <a:ext uri="{FF2B5EF4-FFF2-40B4-BE49-F238E27FC236}">
                <a16:creationId xmlns:a16="http://schemas.microsoft.com/office/drawing/2014/main" id="{5EC6512B-B974-46F6-9049-88D9A5C7C433}"/>
              </a:ext>
            </a:extLst>
          </p:cNvPr>
          <p:cNvSpPr/>
          <p:nvPr/>
        </p:nvSpPr>
        <p:spPr>
          <a:xfrm>
            <a:off x="794685" y="4098173"/>
            <a:ext cx="2016225" cy="572067"/>
          </a:xfrm>
          <a:prstGeom prst="flowChartPredefined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검색횟수 </a:t>
            </a:r>
            <a:r>
              <a:rPr lang="en-US" altLang="ko-KR" sz="1400" b="1" dirty="0"/>
              <a:t>= 0 </a:t>
            </a:r>
            <a:r>
              <a:rPr lang="ko-KR" altLang="en-US" sz="1400" b="1" dirty="0"/>
              <a:t>인 물건 확인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EDAD79-618D-42EA-A2C8-0F32D26071E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802797" y="3608357"/>
            <a:ext cx="1" cy="489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2D63A4C-BE45-47F9-93D2-25FF039F5584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1802714" y="4670240"/>
            <a:ext cx="84" cy="446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54710FE-6F25-47A6-BD43-FA7DF141ABEE}"/>
              </a:ext>
            </a:extLst>
          </p:cNvPr>
          <p:cNvSpPr/>
          <p:nvPr/>
        </p:nvSpPr>
        <p:spPr>
          <a:xfrm>
            <a:off x="6092165" y="5023128"/>
            <a:ext cx="2016305" cy="62659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버릴 물건 추천</a:t>
            </a:r>
            <a:endParaRPr lang="ko-KR" altLang="en-US" sz="14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FEC40BF-E7F4-45B1-BBA4-6262ABBCC856}"/>
              </a:ext>
            </a:extLst>
          </p:cNvPr>
          <p:cNvSpPr/>
          <p:nvPr/>
        </p:nvSpPr>
        <p:spPr>
          <a:xfrm>
            <a:off x="866610" y="5117013"/>
            <a:ext cx="1872208" cy="43882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CompareTime</a:t>
            </a:r>
            <a:r>
              <a:rPr lang="en-US" altLang="ko-KR" sz="1600" b="1" dirty="0"/>
              <a:t>()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5BB7D1-DFD8-404E-A622-AB29B0459EE9}"/>
              </a:ext>
            </a:extLst>
          </p:cNvPr>
          <p:cNvCxnSpPr>
            <a:cxnSpLocks/>
            <a:stCxn id="26" idx="3"/>
            <a:endCxn id="49" idx="1"/>
          </p:cNvCxnSpPr>
          <p:nvPr/>
        </p:nvCxnSpPr>
        <p:spPr>
          <a:xfrm>
            <a:off x="2738818" y="5336427"/>
            <a:ext cx="668561" cy="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순서도: 종속 처리 48">
            <a:extLst>
              <a:ext uri="{FF2B5EF4-FFF2-40B4-BE49-F238E27FC236}">
                <a16:creationId xmlns:a16="http://schemas.microsoft.com/office/drawing/2014/main" id="{7A7C1232-4F2F-4C62-9264-1C246ADAFCE8}"/>
              </a:ext>
            </a:extLst>
          </p:cNvPr>
          <p:cNvSpPr/>
          <p:nvPr/>
        </p:nvSpPr>
        <p:spPr>
          <a:xfrm>
            <a:off x="3407379" y="5050699"/>
            <a:ext cx="2016225" cy="572067"/>
          </a:xfrm>
          <a:prstGeom prst="flowChartPredefined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/>
              <a:t>년 지난 물건 확인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419682-2F78-4D8E-8A86-5FE01B2FD358}"/>
              </a:ext>
            </a:extLst>
          </p:cNvPr>
          <p:cNvCxnSpPr>
            <a:cxnSpLocks/>
            <a:stCxn id="49" idx="3"/>
            <a:endCxn id="23" idx="2"/>
          </p:cNvCxnSpPr>
          <p:nvPr/>
        </p:nvCxnSpPr>
        <p:spPr>
          <a:xfrm flipV="1">
            <a:off x="5423604" y="5336427"/>
            <a:ext cx="668561" cy="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577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즐겨 </a:t>
            </a:r>
            <a:r>
              <a:rPr lang="ko-KR" altLang="en-US" sz="4000" b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찾는 물건리스트 보기</a:t>
            </a:r>
            <a:endParaRPr lang="ko-KR" altLang="en-US" sz="4000" b="1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2A08C-E33B-4BDB-868D-4FDF3CD37CB9}"/>
              </a:ext>
            </a:extLst>
          </p:cNvPr>
          <p:cNvSpPr txBox="1"/>
          <p:nvPr/>
        </p:nvSpPr>
        <p:spPr>
          <a:xfrm>
            <a:off x="323528" y="143900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검색 횟수를 통해 즐겨 찾는 물건 리스트 출력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C1A177-CBC8-45EB-8E54-0CA287286B9E}"/>
              </a:ext>
            </a:extLst>
          </p:cNvPr>
          <p:cNvSpPr/>
          <p:nvPr/>
        </p:nvSpPr>
        <p:spPr>
          <a:xfrm>
            <a:off x="1506768" y="2062444"/>
            <a:ext cx="2016224" cy="626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Application</a:t>
            </a:r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FA00D1-8E5E-4485-9385-749D735E24D2}"/>
              </a:ext>
            </a:extLst>
          </p:cNvPr>
          <p:cNvSpPr/>
          <p:nvPr/>
        </p:nvSpPr>
        <p:spPr>
          <a:xfrm>
            <a:off x="5395200" y="1998619"/>
            <a:ext cx="1833058" cy="7542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Display </a:t>
            </a:r>
            <a:r>
              <a:rPr lang="en-US" altLang="ko-KR" sz="1400" b="1" dirty="0" err="1"/>
              <a:t>MostSearch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E1617F1-57D0-42B4-9C11-EFD7CC627B69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flipH="1">
            <a:off x="3522992" y="2375744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210BEC-7DD0-4F9A-AD37-DA1311534FF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514880" y="2689044"/>
            <a:ext cx="8038" cy="829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BB1F1E-384F-40EB-9BCB-EB2A1678969C}"/>
              </a:ext>
            </a:extLst>
          </p:cNvPr>
          <p:cNvSpPr/>
          <p:nvPr/>
        </p:nvSpPr>
        <p:spPr>
          <a:xfrm>
            <a:off x="1650784" y="3518331"/>
            <a:ext cx="1744267" cy="43882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MasterList</a:t>
            </a:r>
            <a:endParaRPr lang="ko-KR" altLang="en-US" sz="1600" b="1" dirty="0"/>
          </a:p>
        </p:txBody>
      </p:sp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22558066-0A76-4D2D-8E04-4C96CB082F92}"/>
              </a:ext>
            </a:extLst>
          </p:cNvPr>
          <p:cNvSpPr/>
          <p:nvPr/>
        </p:nvSpPr>
        <p:spPr>
          <a:xfrm>
            <a:off x="1434760" y="4786446"/>
            <a:ext cx="2160240" cy="626598"/>
          </a:xfrm>
          <a:prstGeom prst="flowChartPredefined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Item </a:t>
            </a:r>
            <a:r>
              <a:rPr lang="ko-KR" altLang="en-US" sz="1600" b="1" dirty="0"/>
              <a:t>검색 횟수 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94C50D-1F75-43C3-A2E4-617AD6C86920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514880" y="3957159"/>
            <a:ext cx="8038" cy="829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0F776D-E419-41EB-8966-CDE1C9849B20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>
            <a:off x="3595000" y="5099745"/>
            <a:ext cx="1913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4E41865-6383-449C-B5EC-7FAEBBEEB785}"/>
              </a:ext>
            </a:extLst>
          </p:cNvPr>
          <p:cNvSpPr/>
          <p:nvPr/>
        </p:nvSpPr>
        <p:spPr>
          <a:xfrm>
            <a:off x="5508023" y="4657689"/>
            <a:ext cx="2016305" cy="88411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검색 횟수 높은 </a:t>
            </a:r>
            <a:r>
              <a:rPr lang="en-US" altLang="ko-KR" sz="1400" b="1" dirty="0"/>
              <a:t>Item</a:t>
            </a:r>
            <a:r>
              <a:rPr lang="ko-KR" altLang="en-US" sz="1400" b="1" dirty="0"/>
              <a:t>들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출력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20587-6E5E-4416-B5D4-7EA02F21439F}"/>
              </a:ext>
            </a:extLst>
          </p:cNvPr>
          <p:cNvSpPr txBox="1"/>
          <p:nvPr/>
        </p:nvSpPr>
        <p:spPr>
          <a:xfrm>
            <a:off x="677145" y="6156009"/>
            <a:ext cx="65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➨ 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가장 높은 검색횟수 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&amp; 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그보다 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 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작은 검색 횟수를 가진 아이템 출력</a:t>
            </a:r>
          </a:p>
        </p:txBody>
      </p:sp>
    </p:spTree>
    <p:extLst>
      <p:ext uri="{BB962C8B-B14F-4D97-AF65-F5344CB8AC3E}">
        <p14:creationId xmlns:p14="http://schemas.microsoft.com/office/powerpoint/2010/main" val="40263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577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검색 기록 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6CCA3-5CCF-40D0-8598-5DE6661C08AA}"/>
              </a:ext>
            </a:extLst>
          </p:cNvPr>
          <p:cNvSpPr txBox="1"/>
          <p:nvPr/>
        </p:nvSpPr>
        <p:spPr>
          <a:xfrm>
            <a:off x="632882" y="600886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B7512-FE84-4B15-9517-253C896F4A69}"/>
              </a:ext>
            </a:extLst>
          </p:cNvPr>
          <p:cNvSpPr txBox="1"/>
          <p:nvPr/>
        </p:nvSpPr>
        <p:spPr>
          <a:xfrm>
            <a:off x="323528" y="143900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SearchList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저장된 검색 기록들 출력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9DE5B8-463C-4405-8992-03DE15953858}"/>
              </a:ext>
            </a:extLst>
          </p:cNvPr>
          <p:cNvSpPr/>
          <p:nvPr/>
        </p:nvSpPr>
        <p:spPr>
          <a:xfrm>
            <a:off x="1506768" y="2062444"/>
            <a:ext cx="2016224" cy="626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Application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46511A9-C545-4289-89D3-253107224C86}"/>
              </a:ext>
            </a:extLst>
          </p:cNvPr>
          <p:cNvSpPr/>
          <p:nvPr/>
        </p:nvSpPr>
        <p:spPr>
          <a:xfrm>
            <a:off x="5395200" y="1998619"/>
            <a:ext cx="1833058" cy="7542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FindItem</a:t>
            </a:r>
            <a:r>
              <a:rPr lang="en-US" altLang="ko-KR" sz="1400" b="1" dirty="0"/>
              <a:t>() &amp;</a:t>
            </a:r>
          </a:p>
          <a:p>
            <a:pPr algn="ctr"/>
            <a:r>
              <a:rPr lang="en-US" altLang="ko-KR" sz="1400" b="1" dirty="0" err="1"/>
              <a:t>SearchItem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16EF01-28C7-4C02-8B7D-88CBBA21590E}"/>
              </a:ext>
            </a:extLst>
          </p:cNvPr>
          <p:cNvCxnSpPr>
            <a:cxnSpLocks/>
            <a:stCxn id="9" idx="2"/>
            <a:endCxn id="8" idx="3"/>
          </p:cNvCxnSpPr>
          <p:nvPr/>
        </p:nvCxnSpPr>
        <p:spPr>
          <a:xfrm flipH="1">
            <a:off x="3522992" y="2375744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02008-C11F-428B-BE84-E1AC49D4B19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2514880" y="2689044"/>
            <a:ext cx="0" cy="550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F159FB6-7765-439D-96D4-1BF7BCFF26CB}"/>
              </a:ext>
            </a:extLst>
          </p:cNvPr>
          <p:cNvSpPr/>
          <p:nvPr/>
        </p:nvSpPr>
        <p:spPr>
          <a:xfrm>
            <a:off x="1642746" y="3239612"/>
            <a:ext cx="1744267" cy="43882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SearchList</a:t>
            </a:r>
            <a:endParaRPr lang="ko-KR" altLang="en-US" sz="1600" b="1" dirty="0"/>
          </a:p>
        </p:txBody>
      </p:sp>
      <p:sp>
        <p:nvSpPr>
          <p:cNvPr id="15" name="순서도: 종속 처리 14">
            <a:extLst>
              <a:ext uri="{FF2B5EF4-FFF2-40B4-BE49-F238E27FC236}">
                <a16:creationId xmlns:a16="http://schemas.microsoft.com/office/drawing/2014/main" id="{0881FBE9-4C13-4B37-A812-301707C1E4CC}"/>
              </a:ext>
            </a:extLst>
          </p:cNvPr>
          <p:cNvSpPr/>
          <p:nvPr/>
        </p:nvSpPr>
        <p:spPr>
          <a:xfrm>
            <a:off x="1434760" y="4786446"/>
            <a:ext cx="2160240" cy="626598"/>
          </a:xfrm>
          <a:prstGeom prst="flowChartPredefined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Stack</a:t>
            </a:r>
            <a:r>
              <a:rPr lang="ko-KR" altLang="en-US" sz="1600" b="1" dirty="0"/>
              <a:t>에 저장된 검색 기록 확인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EA3D57-F500-4376-80EB-D65263CDF20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514880" y="3678440"/>
            <a:ext cx="0" cy="1108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BE5EFA8-2955-4335-AFC1-3E6AA516E004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595000" y="5099745"/>
            <a:ext cx="1847960" cy="17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BDFD641-9896-40BC-B19D-574A1D98271B}"/>
              </a:ext>
            </a:extLst>
          </p:cNvPr>
          <p:cNvSpPr/>
          <p:nvPr/>
        </p:nvSpPr>
        <p:spPr>
          <a:xfrm>
            <a:off x="5442960" y="4820588"/>
            <a:ext cx="2016304" cy="59245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검색 기록 출력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6B2DAE3-C62B-48A3-B836-CF491FC03DC3}"/>
              </a:ext>
            </a:extLst>
          </p:cNvPr>
          <p:cNvCxnSpPr>
            <a:cxnSpLocks/>
            <a:stCxn id="24" idx="2"/>
            <a:endCxn id="14" idx="3"/>
          </p:cNvCxnSpPr>
          <p:nvPr/>
        </p:nvCxnSpPr>
        <p:spPr>
          <a:xfrm flipH="1" flipV="1">
            <a:off x="3387013" y="3459026"/>
            <a:ext cx="2037177" cy="8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2A16E6D-B0C5-47D4-A791-EC667778455C}"/>
              </a:ext>
            </a:extLst>
          </p:cNvPr>
          <p:cNvSpPr/>
          <p:nvPr/>
        </p:nvSpPr>
        <p:spPr>
          <a:xfrm>
            <a:off x="5424190" y="3090072"/>
            <a:ext cx="1833058" cy="7542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Display </a:t>
            </a:r>
            <a:r>
              <a:rPr lang="en-US" altLang="ko-KR" sz="1400" b="1" dirty="0" err="1"/>
              <a:t>SearchList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9594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62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이전 검색 기록으로 돌아가기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6CCA3-5CCF-40D0-8598-5DE6661C08AA}"/>
              </a:ext>
            </a:extLst>
          </p:cNvPr>
          <p:cNvSpPr txBox="1"/>
          <p:nvPr/>
        </p:nvSpPr>
        <p:spPr>
          <a:xfrm>
            <a:off x="678677" y="199642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뒤로가기</a:t>
            </a:r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버튼</a:t>
            </a:r>
          </a:p>
        </p:txBody>
      </p:sp>
      <p:pic>
        <p:nvPicPr>
          <p:cNvPr id="2050" name="Picture 2" descr="인터넷 익스플로러 다양한 방법으로 뒤로가기 및 앞으로 가기, 단축키 ...">
            <a:extLst>
              <a:ext uri="{FF2B5EF4-FFF2-40B4-BE49-F238E27FC236}">
                <a16:creationId xmlns:a16="http://schemas.microsoft.com/office/drawing/2014/main" id="{1C49FBD1-CB12-4CE8-AB10-D38491D96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439" b="27496"/>
          <a:stretch/>
        </p:blipFill>
        <p:spPr bwMode="auto">
          <a:xfrm>
            <a:off x="695084" y="2387613"/>
            <a:ext cx="6049516" cy="194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692453-3719-4205-8591-5F575AEA7892}"/>
              </a:ext>
            </a:extLst>
          </p:cNvPr>
          <p:cNvSpPr txBox="1"/>
          <p:nvPr/>
        </p:nvSpPr>
        <p:spPr>
          <a:xfrm>
            <a:off x="695084" y="594928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전에 검색했던 기록으로 돌아가 아이템 정보를 봄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  <a:endParaRPr lang="ko-KR" altLang="en-US" b="1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00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62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이전 검색 기록으로 돌아가기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92453-3719-4205-8591-5F575AEA7892}"/>
              </a:ext>
            </a:extLst>
          </p:cNvPr>
          <p:cNvSpPr txBox="1"/>
          <p:nvPr/>
        </p:nvSpPr>
        <p:spPr>
          <a:xfrm>
            <a:off x="323528" y="1370015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전에 검색했던 기록으로 돌아가 아이템 정보를 봄</a:t>
            </a:r>
            <a:r>
              <a:rPr lang="en-US" altLang="ko-KR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  <a:endParaRPr lang="ko-KR" altLang="en-US" b="1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462DE4-1D23-4F03-821F-FADD43FBDC66}"/>
              </a:ext>
            </a:extLst>
          </p:cNvPr>
          <p:cNvSpPr/>
          <p:nvPr/>
        </p:nvSpPr>
        <p:spPr>
          <a:xfrm>
            <a:off x="1506768" y="2062444"/>
            <a:ext cx="2016224" cy="626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Application</a:t>
            </a:r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B1EAE5-9D80-4618-BD98-2B8C51DC20C3}"/>
              </a:ext>
            </a:extLst>
          </p:cNvPr>
          <p:cNvSpPr/>
          <p:nvPr/>
        </p:nvSpPr>
        <p:spPr>
          <a:xfrm>
            <a:off x="5395200" y="1998619"/>
            <a:ext cx="1816982" cy="7542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Return</a:t>
            </a:r>
          </a:p>
          <a:p>
            <a:pPr algn="ctr"/>
            <a:r>
              <a:rPr lang="en-US" altLang="ko-KR" sz="1400" b="1" dirty="0"/>
              <a:t>Previous()</a:t>
            </a:r>
            <a:endParaRPr lang="ko-KR" altLang="en-US" sz="14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F38EAA-3033-4DAE-946A-99CD9154415C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flipH="1">
            <a:off x="3522992" y="2375744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DD1DD4-6406-4D5D-AB7B-56B4719A7D3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514880" y="2689044"/>
            <a:ext cx="8038" cy="829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323CA6B-0904-49B4-BBA7-656B8000E185}"/>
              </a:ext>
            </a:extLst>
          </p:cNvPr>
          <p:cNvSpPr/>
          <p:nvPr/>
        </p:nvSpPr>
        <p:spPr>
          <a:xfrm>
            <a:off x="1650784" y="3518331"/>
            <a:ext cx="1744267" cy="43882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SearchList</a:t>
            </a:r>
            <a:endParaRPr lang="ko-KR" altLang="en-US" sz="1600" b="1" dirty="0"/>
          </a:p>
        </p:txBody>
      </p:sp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A82B4CB7-EB06-41E9-B4F1-EBA8E3CDF2EA}"/>
              </a:ext>
            </a:extLst>
          </p:cNvPr>
          <p:cNvSpPr/>
          <p:nvPr/>
        </p:nvSpPr>
        <p:spPr>
          <a:xfrm>
            <a:off x="1442797" y="4782566"/>
            <a:ext cx="2160240" cy="626598"/>
          </a:xfrm>
          <a:prstGeom prst="flowChartPredefined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이전 검색 기록확인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275BB0-4C54-420B-95CF-D6D99BCD0A48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522917" y="3957159"/>
            <a:ext cx="1" cy="82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49B8FC-9446-456D-AEF2-EEF7A6326F9E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>
            <a:off x="3603037" y="5095865"/>
            <a:ext cx="1977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E119AA3-E32A-4CEC-8CC3-2349AF39BF61}"/>
              </a:ext>
            </a:extLst>
          </p:cNvPr>
          <p:cNvSpPr/>
          <p:nvPr/>
        </p:nvSpPr>
        <p:spPr>
          <a:xfrm>
            <a:off x="5580112" y="4718740"/>
            <a:ext cx="1885846" cy="7542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전에 검색한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아이템 정보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B219D-1B66-473D-9E66-1C049BFB4F9E}"/>
              </a:ext>
            </a:extLst>
          </p:cNvPr>
          <p:cNvSpPr txBox="1"/>
          <p:nvPr/>
        </p:nvSpPr>
        <p:spPr>
          <a:xfrm>
            <a:off x="2543377" y="4146168"/>
            <a:ext cx="83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Pop()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821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44308" y="2967335"/>
            <a:ext cx="2655384" cy="923330"/>
            <a:chOff x="3720990" y="3152001"/>
            <a:chExt cx="2655384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6553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Yoon 윤고딕 520_TT" pitchFamily="18" charset="-127"/>
                  <a:ea typeface="Yoon 윤고딕 520_TT" pitchFamily="18" charset="-127"/>
                  <a:cs typeface="+mn-cs"/>
                </a:rPr>
                <a:t>실행 결과</a:t>
              </a:r>
              <a:endParaRPr kumimoji="0" lang="en-US" altLang="ko-KR" sz="30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Yoon 윤고딕 520_TT" pitchFamily="18" charset="-127"/>
                <a:ea typeface="Yoon 윤고딕 520_TT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09022" y="3705999"/>
              <a:ext cx="20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Yoon 윤고딕 520_TT" pitchFamily="18" charset="-127"/>
                  <a:ea typeface="Yoon 윤고딕 520_TT" pitchFamily="18" charset="-127"/>
                </a:rPr>
                <a:t>execution result</a:t>
              </a:r>
              <a:endParaRPr kumimoji="0" lang="en-US" altLang="ko-KR" sz="18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Yoon 윤고딕 520_TT" pitchFamily="18" charset="-127"/>
                <a:ea typeface="Yoon 윤고딕 520_TT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46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메인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C638E0-C8EA-4259-874E-FEF8DBAA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18223"/>
            <a:ext cx="3333653" cy="52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2070" y="2967335"/>
            <a:ext cx="2839860" cy="923330"/>
            <a:chOff x="3720990" y="3152001"/>
            <a:chExt cx="2839860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8398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기획 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&amp; 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자료구조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5736" y="3705999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Planning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59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컨테이너 추천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4E1BD-099C-48F9-B04E-E63ED55DC89B}"/>
              </a:ext>
            </a:extLst>
          </p:cNvPr>
          <p:cNvSpPr txBox="1"/>
          <p:nvPr/>
        </p:nvSpPr>
        <p:spPr>
          <a:xfrm>
            <a:off x="1619672" y="49411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가장 적은 아이템을 가지고 있는 컨테이너 추천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519F14-70B6-4F04-A8B8-2AFDF955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9" y="2861526"/>
            <a:ext cx="7968722" cy="13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6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버릴 아이템 추천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8E09E-0ECA-4642-839A-66872508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23520"/>
            <a:ext cx="4355379" cy="4326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84E1BD-099C-48F9-B04E-E63ED55DC89B}"/>
              </a:ext>
            </a:extLst>
          </p:cNvPr>
          <p:cNvSpPr txBox="1"/>
          <p:nvPr/>
        </p:nvSpPr>
        <p:spPr>
          <a:xfrm>
            <a:off x="2263150" y="612845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년 이상 지나고</a:t>
            </a:r>
            <a:r>
              <a:rPr lang="en-US" altLang="ko-KR" dirty="0"/>
              <a:t> </a:t>
            </a:r>
            <a:r>
              <a:rPr lang="ko-KR" altLang="en-US" b="1" dirty="0"/>
              <a:t>검색 횟수 </a:t>
            </a:r>
            <a:r>
              <a:rPr lang="en-US" altLang="ko-KR" b="1" dirty="0"/>
              <a:t>0 </a:t>
            </a:r>
            <a:r>
              <a:rPr lang="ko-KR" altLang="en-US" b="1" dirty="0"/>
              <a:t>물건 출력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7714DB-B4F7-40EC-8E42-91D7D7A0799D}"/>
              </a:ext>
            </a:extLst>
          </p:cNvPr>
          <p:cNvCxnSpPr>
            <a:cxnSpLocks/>
          </p:cNvCxnSpPr>
          <p:nvPr/>
        </p:nvCxnSpPr>
        <p:spPr>
          <a:xfrm>
            <a:off x="2843808" y="2276872"/>
            <a:ext cx="1224136" cy="0"/>
          </a:xfrm>
          <a:prstGeom prst="line">
            <a:avLst/>
          </a:prstGeom>
          <a:ln w="57150">
            <a:solidFill>
              <a:srgbClr val="F228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58F083D-5690-4A73-9FB8-515F3C6D7449}"/>
              </a:ext>
            </a:extLst>
          </p:cNvPr>
          <p:cNvCxnSpPr>
            <a:cxnSpLocks/>
          </p:cNvCxnSpPr>
          <p:nvPr/>
        </p:nvCxnSpPr>
        <p:spPr>
          <a:xfrm>
            <a:off x="2843808" y="2996952"/>
            <a:ext cx="1080120" cy="0"/>
          </a:xfrm>
          <a:prstGeom prst="line">
            <a:avLst/>
          </a:prstGeom>
          <a:ln w="57150">
            <a:solidFill>
              <a:srgbClr val="F228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831477-C324-49E1-8AFA-870E1BC7F74A}"/>
              </a:ext>
            </a:extLst>
          </p:cNvPr>
          <p:cNvCxnSpPr>
            <a:cxnSpLocks/>
          </p:cNvCxnSpPr>
          <p:nvPr/>
        </p:nvCxnSpPr>
        <p:spPr>
          <a:xfrm>
            <a:off x="2843808" y="3686618"/>
            <a:ext cx="1296144" cy="0"/>
          </a:xfrm>
          <a:prstGeom prst="line">
            <a:avLst/>
          </a:prstGeom>
          <a:ln w="57150">
            <a:solidFill>
              <a:srgbClr val="F228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AC09141-776D-4C84-9CC4-10146C840F42}"/>
              </a:ext>
            </a:extLst>
          </p:cNvPr>
          <p:cNvCxnSpPr>
            <a:cxnSpLocks/>
          </p:cNvCxnSpPr>
          <p:nvPr/>
        </p:nvCxnSpPr>
        <p:spPr>
          <a:xfrm>
            <a:off x="2843808" y="4365104"/>
            <a:ext cx="1080120" cy="0"/>
          </a:xfrm>
          <a:prstGeom prst="line">
            <a:avLst/>
          </a:prstGeom>
          <a:ln w="57150">
            <a:solidFill>
              <a:srgbClr val="F228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116E021-AE11-4084-A08C-FC6534B00FAF}"/>
              </a:ext>
            </a:extLst>
          </p:cNvPr>
          <p:cNvCxnSpPr>
            <a:cxnSpLocks/>
          </p:cNvCxnSpPr>
          <p:nvPr/>
        </p:nvCxnSpPr>
        <p:spPr>
          <a:xfrm>
            <a:off x="2843808" y="5733256"/>
            <a:ext cx="1080120" cy="0"/>
          </a:xfrm>
          <a:prstGeom prst="line">
            <a:avLst/>
          </a:prstGeom>
          <a:ln w="57150">
            <a:solidFill>
              <a:srgbClr val="F228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303AB95-4F9D-4A86-9EF2-6908A49019EB}"/>
              </a:ext>
            </a:extLst>
          </p:cNvPr>
          <p:cNvCxnSpPr>
            <a:cxnSpLocks/>
          </p:cNvCxnSpPr>
          <p:nvPr/>
        </p:nvCxnSpPr>
        <p:spPr>
          <a:xfrm>
            <a:off x="2843808" y="5013176"/>
            <a:ext cx="1296144" cy="0"/>
          </a:xfrm>
          <a:prstGeom prst="line">
            <a:avLst/>
          </a:prstGeom>
          <a:ln w="57150">
            <a:solidFill>
              <a:srgbClr val="F228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59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즐겨 찾는 물건 리스트 출력</a:t>
            </a:r>
            <a:endParaRPr lang="ko-KR" altLang="en-US" sz="4000" b="1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4E1BD-099C-48F9-B04E-E63ED55DC89B}"/>
              </a:ext>
            </a:extLst>
          </p:cNvPr>
          <p:cNvSpPr txBox="1"/>
          <p:nvPr/>
        </p:nvSpPr>
        <p:spPr>
          <a:xfrm>
            <a:off x="457762" y="632133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최대 검색 횟수 </a:t>
            </a:r>
            <a:r>
              <a:rPr lang="en-US" altLang="ko-KR" b="1" dirty="0"/>
              <a:t>5 ➨ </a:t>
            </a:r>
            <a:r>
              <a:rPr lang="ko-KR" altLang="en-US" b="1" dirty="0"/>
              <a:t>검색 횟수 </a:t>
            </a:r>
            <a:r>
              <a:rPr lang="en-US" altLang="ko-KR" b="1" dirty="0"/>
              <a:t>4,5</a:t>
            </a:r>
            <a:r>
              <a:rPr lang="ko-KR" altLang="en-US" b="1" dirty="0"/>
              <a:t>인 아이템 출력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0AB9D54-67A5-47F8-870A-20861EF2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1373980"/>
            <a:ext cx="3816424" cy="4869159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694884-BFC7-4247-89A1-A031BE88CDDD}"/>
              </a:ext>
            </a:extLst>
          </p:cNvPr>
          <p:cNvCxnSpPr>
            <a:cxnSpLocks/>
          </p:cNvCxnSpPr>
          <p:nvPr/>
        </p:nvCxnSpPr>
        <p:spPr>
          <a:xfrm>
            <a:off x="3302078" y="5013176"/>
            <a:ext cx="1125906" cy="0"/>
          </a:xfrm>
          <a:prstGeom prst="line">
            <a:avLst/>
          </a:prstGeom>
          <a:ln w="57150">
            <a:solidFill>
              <a:srgbClr val="F228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8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59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검색 기록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4E1BD-099C-48F9-B04E-E63ED55DC89B}"/>
              </a:ext>
            </a:extLst>
          </p:cNvPr>
          <p:cNvSpPr txBox="1"/>
          <p:nvPr/>
        </p:nvSpPr>
        <p:spPr>
          <a:xfrm>
            <a:off x="1727684" y="60513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검색한 기록들이 </a:t>
            </a:r>
            <a:r>
              <a:rPr lang="en-US" altLang="ko-KR" b="1" dirty="0"/>
              <a:t>Stack</a:t>
            </a:r>
            <a:r>
              <a:rPr lang="ko-KR" altLang="en-US" b="1" dirty="0"/>
              <a:t>에 저장된 순서대로 출력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3335C0-32E7-46BB-838F-2DA48B8F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85" y="2050075"/>
            <a:ext cx="4257675" cy="347662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BE90FB-E3C7-48E5-A397-B4D901640F15}"/>
              </a:ext>
            </a:extLst>
          </p:cNvPr>
          <p:cNvSpPr/>
          <p:nvPr/>
        </p:nvSpPr>
        <p:spPr>
          <a:xfrm>
            <a:off x="431540" y="3217783"/>
            <a:ext cx="2268252" cy="87588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ID 1,2,3,4,5 </a:t>
            </a:r>
            <a:r>
              <a:rPr lang="ko-KR" altLang="en-US" b="1" dirty="0"/>
              <a:t>순으로 검색 진행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1C435F5-FBEB-4357-BA85-4B375F3F68DB}"/>
              </a:ext>
            </a:extLst>
          </p:cNvPr>
          <p:cNvSpPr/>
          <p:nvPr/>
        </p:nvSpPr>
        <p:spPr>
          <a:xfrm>
            <a:off x="3289256" y="3385753"/>
            <a:ext cx="576064" cy="5399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62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이전 검색 기록으로 돌아가기</a:t>
            </a:r>
            <a:endParaRPr lang="ko-KR" altLang="en-US" sz="4000" b="1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4E1BD-099C-48F9-B04E-E63ED55DC89B}"/>
              </a:ext>
            </a:extLst>
          </p:cNvPr>
          <p:cNvSpPr txBox="1"/>
          <p:nvPr/>
        </p:nvSpPr>
        <p:spPr>
          <a:xfrm>
            <a:off x="1424095" y="5517232"/>
            <a:ext cx="586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SearchList</a:t>
            </a:r>
            <a:r>
              <a:rPr lang="ko-KR" altLang="en-US" b="1" dirty="0"/>
              <a:t>에서 하나씩 </a:t>
            </a:r>
            <a:r>
              <a:rPr lang="en-US" altLang="ko-KR" b="1" dirty="0"/>
              <a:t>Pop</a:t>
            </a:r>
            <a:r>
              <a:rPr lang="ko-KR" altLang="en-US" b="1" dirty="0"/>
              <a:t>하여 이전 검색 기록 가져옴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A389A0-DEB1-4A35-AA11-98B34832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67491"/>
            <a:ext cx="2633183" cy="18954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705F15-3E35-47D7-8E88-6EB23761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276" y="1967449"/>
            <a:ext cx="2880319" cy="1895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E48B77-45CB-4514-B960-D3F7461FB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967492"/>
            <a:ext cx="2736304" cy="1895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03BD84-8033-49A0-B93A-767CB2074E2E}"/>
              </a:ext>
            </a:extLst>
          </p:cNvPr>
          <p:cNvSpPr txBox="1"/>
          <p:nvPr/>
        </p:nvSpPr>
        <p:spPr>
          <a:xfrm>
            <a:off x="1397872" y="4533441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DCAA4-B465-4A50-B193-B84DC93DEE26}"/>
              </a:ext>
            </a:extLst>
          </p:cNvPr>
          <p:cNvSpPr txBox="1"/>
          <p:nvPr/>
        </p:nvSpPr>
        <p:spPr>
          <a:xfrm>
            <a:off x="2817584" y="4533441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4</a:t>
            </a:r>
            <a:endParaRPr lang="ko-KR" altLang="en-US" b="1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F4CF4FD-6C9B-45C2-9CD6-6429C29F22C5}"/>
              </a:ext>
            </a:extLst>
          </p:cNvPr>
          <p:cNvSpPr/>
          <p:nvPr/>
        </p:nvSpPr>
        <p:spPr>
          <a:xfrm>
            <a:off x="2149065" y="4786649"/>
            <a:ext cx="288032" cy="211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38BE3-41E4-4FA4-902F-B0F7E08B1682}"/>
              </a:ext>
            </a:extLst>
          </p:cNvPr>
          <p:cNvSpPr txBox="1"/>
          <p:nvPr/>
        </p:nvSpPr>
        <p:spPr>
          <a:xfrm>
            <a:off x="4237296" y="4533441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</a:t>
            </a:r>
            <a:endParaRPr lang="ko-KR" altLang="en-US" b="1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1E24956-01EE-4569-A98B-840421422E9B}"/>
              </a:ext>
            </a:extLst>
          </p:cNvPr>
          <p:cNvSpPr/>
          <p:nvPr/>
        </p:nvSpPr>
        <p:spPr>
          <a:xfrm>
            <a:off x="3568777" y="4786649"/>
            <a:ext cx="288032" cy="211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904EB5-41D4-44CA-A49A-2371C2B7BB0D}"/>
              </a:ext>
            </a:extLst>
          </p:cNvPr>
          <p:cNvSpPr txBox="1"/>
          <p:nvPr/>
        </p:nvSpPr>
        <p:spPr>
          <a:xfrm>
            <a:off x="5657008" y="4533441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b="1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F06B213-B740-423D-AFE6-6CE1315C5ACA}"/>
              </a:ext>
            </a:extLst>
          </p:cNvPr>
          <p:cNvSpPr/>
          <p:nvPr/>
        </p:nvSpPr>
        <p:spPr>
          <a:xfrm>
            <a:off x="4988489" y="4786649"/>
            <a:ext cx="288032" cy="211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CA1526-23E4-439B-A004-520485A13841}"/>
              </a:ext>
            </a:extLst>
          </p:cNvPr>
          <p:cNvSpPr txBox="1"/>
          <p:nvPr/>
        </p:nvSpPr>
        <p:spPr>
          <a:xfrm>
            <a:off x="7076416" y="4538846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b="1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08F98AF-6A52-4622-AFD3-43161D6A47CB}"/>
              </a:ext>
            </a:extLst>
          </p:cNvPr>
          <p:cNvSpPr/>
          <p:nvPr/>
        </p:nvSpPr>
        <p:spPr>
          <a:xfrm>
            <a:off x="6407897" y="4792054"/>
            <a:ext cx="288032" cy="211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5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741" y="2852936"/>
            <a:ext cx="275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프로그래밍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과제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3560" y="62373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2018102090 </a:t>
            </a:r>
            <a:r>
              <a:rPr lang="ko-KR" altLang="en-US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소프트웨어융합학과 고대훈</a:t>
            </a:r>
            <a:endParaRPr lang="en-US" altLang="ko-KR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57762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395536" y="470140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기획</a:t>
            </a:r>
            <a:endParaRPr lang="en-US" altLang="ko-KR" sz="4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026" name="Picture 2" descr="돋보기 픽토그램 이미지, 스톡 사진 및 벡터 | Shutterstock">
            <a:extLst>
              <a:ext uri="{FF2B5EF4-FFF2-40B4-BE49-F238E27FC236}">
                <a16:creationId xmlns:a16="http://schemas.microsoft.com/office/drawing/2014/main" id="{BDAE449E-C85B-4F47-84AE-B60CCD094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768" b="12873"/>
          <a:stretch/>
        </p:blipFill>
        <p:spPr bwMode="auto">
          <a:xfrm>
            <a:off x="5004048" y="1844824"/>
            <a:ext cx="3168345" cy="292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19E15E1-ABD0-4519-BB68-D97CFD2DD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73079"/>
            <a:ext cx="1791826" cy="1791826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D52628B-3955-4115-B9DC-EDEA731B1CBA}"/>
              </a:ext>
            </a:extLst>
          </p:cNvPr>
          <p:cNvSpPr/>
          <p:nvPr/>
        </p:nvSpPr>
        <p:spPr>
          <a:xfrm>
            <a:off x="4067944" y="3180960"/>
            <a:ext cx="720080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8725813E-937B-4C19-A1A4-D93F4AAC40D1}"/>
              </a:ext>
            </a:extLst>
          </p:cNvPr>
          <p:cNvSpPr/>
          <p:nvPr/>
        </p:nvSpPr>
        <p:spPr>
          <a:xfrm>
            <a:off x="7020272" y="1853243"/>
            <a:ext cx="576064" cy="64807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8799D-960E-40E8-90E3-C6AA557F7304}"/>
              </a:ext>
            </a:extLst>
          </p:cNvPr>
          <p:cNvSpPr txBox="1"/>
          <p:nvPr/>
        </p:nvSpPr>
        <p:spPr>
          <a:xfrm>
            <a:off x="1040281" y="5433397"/>
            <a:ext cx="6938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기존의 프로그램에서 검색 기능을 확장</a:t>
            </a:r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검색과 관련된 다양한 기능 추가 계획</a:t>
            </a:r>
          </a:p>
        </p:txBody>
      </p:sp>
    </p:spTree>
    <p:extLst>
      <p:ext uri="{BB962C8B-B14F-4D97-AF65-F5344CB8AC3E}">
        <p14:creationId xmlns:p14="http://schemas.microsoft.com/office/powerpoint/2010/main" val="39320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57762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395536" y="470140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기획</a:t>
            </a:r>
            <a:endParaRPr lang="en-US" altLang="ko-KR" sz="4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8799D-960E-40E8-90E3-C6AA557F7304}"/>
              </a:ext>
            </a:extLst>
          </p:cNvPr>
          <p:cNvSpPr txBox="1"/>
          <p:nvPr/>
        </p:nvSpPr>
        <p:spPr>
          <a:xfrm>
            <a:off x="969936" y="5413582"/>
            <a:ext cx="720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ItemType</a:t>
            </a:r>
            <a:r>
              <a:rPr lang="ko-KR" altLang="en-US" b="1" dirty="0"/>
              <a:t>에 </a:t>
            </a:r>
            <a:r>
              <a:rPr lang="en-US" altLang="ko-KR" b="1" dirty="0" err="1"/>
              <a:t>NumOfSearch</a:t>
            </a:r>
            <a:r>
              <a:rPr lang="ko-KR" altLang="en-US" b="1" dirty="0"/>
              <a:t>라는 검색횟수를 나타내는 변수 추가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 기록을 담을 </a:t>
            </a:r>
            <a:r>
              <a:rPr lang="en-US" altLang="ko-KR" b="1" dirty="0" err="1"/>
              <a:t>SearchList</a:t>
            </a:r>
            <a:r>
              <a:rPr lang="en-US" altLang="ko-KR" b="1" dirty="0"/>
              <a:t> </a:t>
            </a:r>
            <a:r>
              <a:rPr lang="ko-KR" altLang="en-US" b="1" dirty="0"/>
              <a:t>추가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A2EC27-DBEA-4968-8BF4-2D1023A83E75}"/>
              </a:ext>
            </a:extLst>
          </p:cNvPr>
          <p:cNvSpPr/>
          <p:nvPr/>
        </p:nvSpPr>
        <p:spPr>
          <a:xfrm>
            <a:off x="1651320" y="3155321"/>
            <a:ext cx="1957324" cy="76687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NumOfSearch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검색 횟수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361DA-40B4-408F-A8EC-3C32F597F2B4}"/>
              </a:ext>
            </a:extLst>
          </p:cNvPr>
          <p:cNvSpPr txBox="1"/>
          <p:nvPr/>
        </p:nvSpPr>
        <p:spPr>
          <a:xfrm>
            <a:off x="1873898" y="2670214"/>
            <a:ext cx="164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ItemType</a:t>
            </a:r>
            <a:endParaRPr lang="ko-KR" altLang="en-US" sz="2400" b="1" dirty="0"/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ED1D871A-8D75-4333-A6EA-A686ED80F864}"/>
              </a:ext>
            </a:extLst>
          </p:cNvPr>
          <p:cNvSpPr/>
          <p:nvPr/>
        </p:nvSpPr>
        <p:spPr>
          <a:xfrm>
            <a:off x="4113729" y="2885179"/>
            <a:ext cx="792088" cy="75596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50CFD5-4014-43FC-89BB-8DB086F33CDC}"/>
              </a:ext>
            </a:extLst>
          </p:cNvPr>
          <p:cNvSpPr txBox="1"/>
          <p:nvPr/>
        </p:nvSpPr>
        <p:spPr>
          <a:xfrm>
            <a:off x="5469902" y="301353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SearchList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97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57762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자료구조</a:t>
            </a:r>
            <a:endParaRPr lang="en-US" altLang="ko-KR" sz="4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8C95A3-CCF9-4C59-B0A0-495361302442}"/>
              </a:ext>
            </a:extLst>
          </p:cNvPr>
          <p:cNvSpPr/>
          <p:nvPr/>
        </p:nvSpPr>
        <p:spPr>
          <a:xfrm>
            <a:off x="2034666" y="2586044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01567AD-FD80-49AD-9D08-E55B118BAFDE}"/>
              </a:ext>
            </a:extLst>
          </p:cNvPr>
          <p:cNvSpPr/>
          <p:nvPr/>
        </p:nvSpPr>
        <p:spPr>
          <a:xfrm>
            <a:off x="2034546" y="4016408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AEA045-A2E1-4580-B224-374676B8255A}"/>
              </a:ext>
            </a:extLst>
          </p:cNvPr>
          <p:cNvSpPr/>
          <p:nvPr/>
        </p:nvSpPr>
        <p:spPr>
          <a:xfrm>
            <a:off x="4014786" y="4016408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928134-793F-4E26-9E7B-585719FF52B5}"/>
              </a:ext>
            </a:extLst>
          </p:cNvPr>
          <p:cNvSpPr txBox="1"/>
          <p:nvPr/>
        </p:nvSpPr>
        <p:spPr>
          <a:xfrm>
            <a:off x="2299551" y="2089168"/>
            <a:ext cx="163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MasterList</a:t>
            </a:r>
            <a:endParaRPr lang="en-US" altLang="ko-KR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FF00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9D26E-1655-4D86-9A80-D977B7C96799}"/>
              </a:ext>
            </a:extLst>
          </p:cNvPr>
          <p:cNvSpPr txBox="1"/>
          <p:nvPr/>
        </p:nvSpPr>
        <p:spPr>
          <a:xfrm>
            <a:off x="447543" y="3921742"/>
            <a:ext cx="174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StorageList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003EBF-FBEC-42D9-8BFB-12406CD5DC34}"/>
              </a:ext>
            </a:extLst>
          </p:cNvPr>
          <p:cNvSpPr txBox="1"/>
          <p:nvPr/>
        </p:nvSpPr>
        <p:spPr>
          <a:xfrm>
            <a:off x="4194786" y="3921742"/>
            <a:ext cx="121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00B050"/>
                </a:solidFill>
                <a:latin typeface="Yoon 윤고딕 520_TT" pitchFamily="18" charset="-127"/>
                <a:ea typeface="Yoon 윤고딕 520_TT" pitchFamily="18" charset="-127"/>
              </a:rPr>
              <a:t>TempList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00B05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90031F31-1E9E-4A38-92DD-21A86B4F8A98}"/>
              </a:ext>
            </a:extLst>
          </p:cNvPr>
          <p:cNvSpPr/>
          <p:nvPr/>
        </p:nvSpPr>
        <p:spPr>
          <a:xfrm>
            <a:off x="5385493" y="3231535"/>
            <a:ext cx="714923" cy="66145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56FE4-63D8-4FA3-B8BD-443402A7F47E}"/>
              </a:ext>
            </a:extLst>
          </p:cNvPr>
          <p:cNvSpPr txBox="1"/>
          <p:nvPr/>
        </p:nvSpPr>
        <p:spPr>
          <a:xfrm>
            <a:off x="6283131" y="327908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SearchList</a:t>
            </a:r>
            <a:endParaRPr lang="en-US" altLang="ko-KR" sz="2000" b="1" dirty="0">
              <a:ln>
                <a:solidFill>
                  <a:srgbClr val="7AB53D">
                    <a:alpha val="30000"/>
                  </a:srgb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6CCA3-5CCF-40D0-8598-5DE6661C08AA}"/>
              </a:ext>
            </a:extLst>
          </p:cNvPr>
          <p:cNvSpPr txBox="1"/>
          <p:nvPr/>
        </p:nvSpPr>
        <p:spPr>
          <a:xfrm>
            <a:off x="1885223" y="5708684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기존의 구조에서 검색 기록을 담당하는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SearchList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추가</a:t>
            </a:r>
            <a:endParaRPr lang="ko-KR" altLang="en-US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C8285A0-5F52-42A1-8B98-D3C530F2F475}"/>
              </a:ext>
            </a:extLst>
          </p:cNvPr>
          <p:cNvSpPr/>
          <p:nvPr/>
        </p:nvSpPr>
        <p:spPr>
          <a:xfrm>
            <a:off x="6499155" y="3231535"/>
            <a:ext cx="1584176" cy="55676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33CB56-F92E-4B9C-A781-EDF21DF1B554}"/>
              </a:ext>
            </a:extLst>
          </p:cNvPr>
          <p:cNvSpPr/>
          <p:nvPr/>
        </p:nvSpPr>
        <p:spPr>
          <a:xfrm>
            <a:off x="2034546" y="4016408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6BE20B6-E12A-48BE-A4B7-C6F01904DBE0}"/>
              </a:ext>
            </a:extLst>
          </p:cNvPr>
          <p:cNvSpPr/>
          <p:nvPr/>
        </p:nvSpPr>
        <p:spPr>
          <a:xfrm>
            <a:off x="3024666" y="2496044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자료구조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8C95A3-CCF9-4C59-B0A0-495361302442}"/>
              </a:ext>
            </a:extLst>
          </p:cNvPr>
          <p:cNvSpPr/>
          <p:nvPr/>
        </p:nvSpPr>
        <p:spPr>
          <a:xfrm>
            <a:off x="3131840" y="2115255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AEA045-A2E1-4580-B224-374676B8255A}"/>
              </a:ext>
            </a:extLst>
          </p:cNvPr>
          <p:cNvSpPr/>
          <p:nvPr/>
        </p:nvSpPr>
        <p:spPr>
          <a:xfrm>
            <a:off x="5220492" y="3015255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928134-793F-4E26-9E7B-585719FF52B5}"/>
              </a:ext>
            </a:extLst>
          </p:cNvPr>
          <p:cNvSpPr txBox="1"/>
          <p:nvPr/>
        </p:nvSpPr>
        <p:spPr>
          <a:xfrm>
            <a:off x="3396725" y="1618379"/>
            <a:ext cx="163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MasterList</a:t>
            </a:r>
            <a:endParaRPr lang="en-US" altLang="ko-KR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FF00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9D26E-1655-4D86-9A80-D977B7C96799}"/>
              </a:ext>
            </a:extLst>
          </p:cNvPr>
          <p:cNvSpPr txBox="1"/>
          <p:nvPr/>
        </p:nvSpPr>
        <p:spPr>
          <a:xfrm>
            <a:off x="1485004" y="2942340"/>
            <a:ext cx="174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StorageList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003EBF-FBEC-42D9-8BFB-12406CD5DC34}"/>
              </a:ext>
            </a:extLst>
          </p:cNvPr>
          <p:cNvSpPr txBox="1"/>
          <p:nvPr/>
        </p:nvSpPr>
        <p:spPr>
          <a:xfrm>
            <a:off x="5400492" y="2900628"/>
            <a:ext cx="121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00B050"/>
                </a:solidFill>
                <a:latin typeface="Yoon 윤고딕 520_TT" pitchFamily="18" charset="-127"/>
                <a:ea typeface="Yoon 윤고딕 520_TT" pitchFamily="18" charset="-127"/>
              </a:rPr>
              <a:t>TempList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00B05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33CB56-F92E-4B9C-A781-EDF21DF1B554}"/>
              </a:ext>
            </a:extLst>
          </p:cNvPr>
          <p:cNvSpPr/>
          <p:nvPr/>
        </p:nvSpPr>
        <p:spPr>
          <a:xfrm>
            <a:off x="3017015" y="3042754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6BE20B6-E12A-48BE-A4B7-C6F01904DBE0}"/>
              </a:ext>
            </a:extLst>
          </p:cNvPr>
          <p:cNvSpPr/>
          <p:nvPr/>
        </p:nvSpPr>
        <p:spPr>
          <a:xfrm>
            <a:off x="4121840" y="2025255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68C098D-C496-4910-9AEC-64A16BDE1A38}"/>
              </a:ext>
            </a:extLst>
          </p:cNvPr>
          <p:cNvSpPr/>
          <p:nvPr/>
        </p:nvSpPr>
        <p:spPr>
          <a:xfrm>
            <a:off x="4121840" y="4155368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5C13B-8CF6-4FED-8D20-4E0C00107B6D}"/>
              </a:ext>
            </a:extLst>
          </p:cNvPr>
          <p:cNvSpPr txBox="1"/>
          <p:nvPr/>
        </p:nvSpPr>
        <p:spPr>
          <a:xfrm>
            <a:off x="3557544" y="2942340"/>
            <a:ext cx="133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선정 기준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F103AD-3F9E-4876-8B9D-771FCCE0C106}"/>
              </a:ext>
            </a:extLst>
          </p:cNvPr>
          <p:cNvSpPr txBox="1"/>
          <p:nvPr/>
        </p:nvSpPr>
        <p:spPr>
          <a:xfrm>
            <a:off x="3539812" y="4372955"/>
            <a:ext cx="134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FFF00"/>
                </a:solidFill>
                <a:latin typeface="Yoon 윤고딕 520_TT" pitchFamily="18" charset="-127"/>
                <a:ea typeface="Yoon 윤고딕 520_TT" pitchFamily="18" charset="-127"/>
              </a:rPr>
              <a:t>SearchList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8D9387-1BD1-4032-BAFE-10430FA157C7}"/>
              </a:ext>
            </a:extLst>
          </p:cNvPr>
          <p:cNvSpPr txBox="1"/>
          <p:nvPr/>
        </p:nvSpPr>
        <p:spPr>
          <a:xfrm>
            <a:off x="2434638" y="5075558"/>
            <a:ext cx="4925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삽입과 삭제가 빈번하게 일어나는가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D2B190-F41B-4DAB-8E8E-DCAF1D42E22D}"/>
              </a:ext>
            </a:extLst>
          </p:cNvPr>
          <p:cNvSpPr txBox="1"/>
          <p:nvPr/>
        </p:nvSpPr>
        <p:spPr>
          <a:xfrm>
            <a:off x="2428937" y="5542590"/>
            <a:ext cx="465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데이터의 검색이 많이 일어나는가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39A69-8B5E-422A-A195-B332BB00494E}"/>
              </a:ext>
            </a:extLst>
          </p:cNvPr>
          <p:cNvSpPr txBox="1"/>
          <p:nvPr/>
        </p:nvSpPr>
        <p:spPr>
          <a:xfrm>
            <a:off x="2428937" y="5940044"/>
            <a:ext cx="4651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시간적 순서가 중요한가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47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C3886-E54F-45FD-8716-0DAB1D6E155F}"/>
              </a:ext>
            </a:extLst>
          </p:cNvPr>
          <p:cNvSpPr txBox="1"/>
          <p:nvPr/>
        </p:nvSpPr>
        <p:spPr>
          <a:xfrm>
            <a:off x="802627" y="2432787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MasterList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24AAF-ABC1-4B17-81D3-48C6F5DA0DF7}"/>
              </a:ext>
            </a:extLst>
          </p:cNvPr>
          <p:cNvSpPr txBox="1"/>
          <p:nvPr/>
        </p:nvSpPr>
        <p:spPr>
          <a:xfrm>
            <a:off x="406583" y="39636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DoublyLinkedList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8203FB-613E-4AA0-9314-49340980C219}"/>
              </a:ext>
            </a:extLst>
          </p:cNvPr>
          <p:cNvSpPr txBox="1"/>
          <p:nvPr/>
        </p:nvSpPr>
        <p:spPr>
          <a:xfrm>
            <a:off x="502019" y="4635163"/>
            <a:ext cx="209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가장 많은 삽입과 삭제가 일어나는 리스트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B07E928-BC5E-4E9D-A611-7B1A31C17B63}"/>
              </a:ext>
            </a:extLst>
          </p:cNvPr>
          <p:cNvSpPr/>
          <p:nvPr/>
        </p:nvSpPr>
        <p:spPr>
          <a:xfrm>
            <a:off x="1270679" y="3102319"/>
            <a:ext cx="432048" cy="5542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A4042-DC1A-4A2D-89B2-DB5B5FB6C333}"/>
              </a:ext>
            </a:extLst>
          </p:cNvPr>
          <p:cNvSpPr txBox="1"/>
          <p:nvPr/>
        </p:nvSpPr>
        <p:spPr>
          <a:xfrm>
            <a:off x="2818852" y="2432787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StorageList</a:t>
            </a:r>
            <a:endParaRPr lang="ko-KR" altLang="en-US" sz="2000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7FE5746-4822-4C63-8ED6-6D42C3737172}"/>
              </a:ext>
            </a:extLst>
          </p:cNvPr>
          <p:cNvSpPr/>
          <p:nvPr/>
        </p:nvSpPr>
        <p:spPr>
          <a:xfrm>
            <a:off x="3349910" y="3094858"/>
            <a:ext cx="432048" cy="5542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FCD83-8477-4A46-8AAD-6C6EB9C4CF3E}"/>
              </a:ext>
            </a:extLst>
          </p:cNvPr>
          <p:cNvSpPr txBox="1"/>
          <p:nvPr/>
        </p:nvSpPr>
        <p:spPr>
          <a:xfrm>
            <a:off x="2548822" y="396946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SortedList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14A47A-64B2-46A9-BC27-53E2B51D2430}"/>
              </a:ext>
            </a:extLst>
          </p:cNvPr>
          <p:cNvSpPr txBox="1"/>
          <p:nvPr/>
        </p:nvSpPr>
        <p:spPr>
          <a:xfrm>
            <a:off x="4961090" y="244511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TempList</a:t>
            </a:r>
            <a:endParaRPr lang="ko-KR" altLang="en-US" sz="20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E704F81-DAE0-416A-8F4E-0E7886CC85A7}"/>
              </a:ext>
            </a:extLst>
          </p:cNvPr>
          <p:cNvSpPr/>
          <p:nvPr/>
        </p:nvSpPr>
        <p:spPr>
          <a:xfrm>
            <a:off x="5429142" y="3114646"/>
            <a:ext cx="432048" cy="5542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B553BF-FA0B-447D-9791-31F09AB10944}"/>
              </a:ext>
            </a:extLst>
          </p:cNvPr>
          <p:cNvSpPr txBox="1"/>
          <p:nvPr/>
        </p:nvSpPr>
        <p:spPr>
          <a:xfrm>
            <a:off x="4601205" y="398179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42534F-3CC9-4719-A285-A8430DB79050}"/>
              </a:ext>
            </a:extLst>
          </p:cNvPr>
          <p:cNvSpPr txBox="1"/>
          <p:nvPr/>
        </p:nvSpPr>
        <p:spPr>
          <a:xfrm>
            <a:off x="6973221" y="2432787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SearchList</a:t>
            </a:r>
            <a:endParaRPr lang="ko-KR" altLang="en-US" sz="2000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B7435F20-8DE3-4FE4-A6CC-3998F277FF78}"/>
              </a:ext>
            </a:extLst>
          </p:cNvPr>
          <p:cNvSpPr/>
          <p:nvPr/>
        </p:nvSpPr>
        <p:spPr>
          <a:xfrm>
            <a:off x="7508373" y="3094858"/>
            <a:ext cx="432048" cy="5542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4445ED-036F-45DF-A2E9-ABD76BBBFE54}"/>
              </a:ext>
            </a:extLst>
          </p:cNvPr>
          <p:cNvSpPr txBox="1"/>
          <p:nvPr/>
        </p:nvSpPr>
        <p:spPr>
          <a:xfrm>
            <a:off x="6644277" y="3938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C0D85-7CEB-4C9B-8169-8C79104E9128}"/>
              </a:ext>
            </a:extLst>
          </p:cNvPr>
          <p:cNvSpPr txBox="1"/>
          <p:nvPr/>
        </p:nvSpPr>
        <p:spPr>
          <a:xfrm>
            <a:off x="2823051" y="4634821"/>
            <a:ext cx="209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삽입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&amp;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삭제 보다는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검색이 많이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일어남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49EAC7-6445-4BBF-A67D-50B3C6D3E85E}"/>
              </a:ext>
            </a:extLst>
          </p:cNvPr>
          <p:cNvSpPr txBox="1"/>
          <p:nvPr/>
        </p:nvSpPr>
        <p:spPr>
          <a:xfrm>
            <a:off x="4916239" y="4634821"/>
            <a:ext cx="179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시간적 순서 중요</a:t>
            </a: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먼저 들어온 것부터 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C0F2E5-CFF2-421E-A407-57195FB7F6BF}"/>
              </a:ext>
            </a:extLst>
          </p:cNvPr>
          <p:cNvSpPr txBox="1"/>
          <p:nvPr/>
        </p:nvSpPr>
        <p:spPr>
          <a:xfrm>
            <a:off x="6712715" y="4598206"/>
            <a:ext cx="2062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시간적 순서 중요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나중에 들어온 것부터 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Ex)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인터넷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뒤로가기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버튼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2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31540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457762" y="476675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프로그램 요약도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4F2059-E785-4BA8-9211-071B52142092}"/>
              </a:ext>
            </a:extLst>
          </p:cNvPr>
          <p:cNvSpPr/>
          <p:nvPr/>
        </p:nvSpPr>
        <p:spPr>
          <a:xfrm>
            <a:off x="3185844" y="2058636"/>
            <a:ext cx="2772309" cy="93753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Application</a:t>
            </a:r>
            <a:endParaRPr lang="ko-KR" altLang="en-US" sz="32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B3DDD1-44C3-4479-9DEA-55F158D0697C}"/>
              </a:ext>
            </a:extLst>
          </p:cNvPr>
          <p:cNvSpPr/>
          <p:nvPr/>
        </p:nvSpPr>
        <p:spPr>
          <a:xfrm>
            <a:off x="3537129" y="3979373"/>
            <a:ext cx="2069739" cy="5021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MasterList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3631F5-59F4-4146-8D0F-7399B22E9764}"/>
              </a:ext>
            </a:extLst>
          </p:cNvPr>
          <p:cNvSpPr/>
          <p:nvPr/>
        </p:nvSpPr>
        <p:spPr>
          <a:xfrm>
            <a:off x="558028" y="3979373"/>
            <a:ext cx="2069739" cy="5021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StorageList</a:t>
            </a:r>
            <a:endParaRPr lang="ko-KR" altLang="en-US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A79868C-4A2F-42BF-893D-2E65E904A460}"/>
              </a:ext>
            </a:extLst>
          </p:cNvPr>
          <p:cNvSpPr/>
          <p:nvPr/>
        </p:nvSpPr>
        <p:spPr>
          <a:xfrm>
            <a:off x="6516230" y="3979373"/>
            <a:ext cx="2042084" cy="5021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TempList</a:t>
            </a:r>
            <a:endParaRPr lang="ko-KR" altLang="en-US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A6894F-11F2-4D25-A30B-B26467790C25}"/>
              </a:ext>
            </a:extLst>
          </p:cNvPr>
          <p:cNvSpPr/>
          <p:nvPr/>
        </p:nvSpPr>
        <p:spPr>
          <a:xfrm>
            <a:off x="3537128" y="5477473"/>
            <a:ext cx="2069739" cy="5021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SearchList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213338-8B36-4E3E-BE0F-FF4E914E429E}"/>
              </a:ext>
            </a:extLst>
          </p:cNvPr>
          <p:cNvSpPr txBox="1"/>
          <p:nvPr/>
        </p:nvSpPr>
        <p:spPr>
          <a:xfrm>
            <a:off x="2599338" y="3876607"/>
            <a:ext cx="100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검색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B5B864-EA7D-4A7F-8CCC-2A067F07B7DE}"/>
              </a:ext>
            </a:extLst>
          </p:cNvPr>
          <p:cNvSpPr txBox="1"/>
          <p:nvPr/>
        </p:nvSpPr>
        <p:spPr>
          <a:xfrm>
            <a:off x="1387294" y="3141273"/>
            <a:ext cx="1701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삽입 및 삭제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BD502B-FE6C-4D66-AD78-74B8FE572095}"/>
              </a:ext>
            </a:extLst>
          </p:cNvPr>
          <p:cNvSpPr txBox="1"/>
          <p:nvPr/>
        </p:nvSpPr>
        <p:spPr>
          <a:xfrm>
            <a:off x="3155370" y="3406985"/>
            <a:ext cx="1701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삽입 및 삭제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C3D573-7D80-4827-93DE-02CA4ED9CC6A}"/>
              </a:ext>
            </a:extLst>
          </p:cNvPr>
          <p:cNvSpPr txBox="1"/>
          <p:nvPr/>
        </p:nvSpPr>
        <p:spPr>
          <a:xfrm>
            <a:off x="5829170" y="3141273"/>
            <a:ext cx="1701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삽입 및 삭제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FC9E1C2-DCAA-45D2-BDBD-B9610717A1B9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627767" y="4230451"/>
            <a:ext cx="909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BAA451-4E44-4FF1-B67D-C3FCF7EF7320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5606868" y="4230451"/>
            <a:ext cx="909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B472998-A774-4FD1-AE17-84AAA7829ACB}"/>
              </a:ext>
            </a:extLst>
          </p:cNvPr>
          <p:cNvSpPr txBox="1"/>
          <p:nvPr/>
        </p:nvSpPr>
        <p:spPr>
          <a:xfrm>
            <a:off x="4611294" y="4863393"/>
            <a:ext cx="13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검색 기록 추가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9C79B4-97B1-41CD-8B9B-6E00F48C6EBA}"/>
              </a:ext>
            </a:extLst>
          </p:cNvPr>
          <p:cNvSpPr txBox="1"/>
          <p:nvPr/>
        </p:nvSpPr>
        <p:spPr>
          <a:xfrm>
            <a:off x="5624416" y="3912001"/>
            <a:ext cx="100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추가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1852FA8-2632-4D3B-AB4A-D3CB0520901E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571999" y="2996173"/>
            <a:ext cx="0" cy="983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FBE066B-FFDA-496F-86EF-8A1B608C4637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4571999" y="2996173"/>
            <a:ext cx="2965273" cy="983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1BFA7EE-CC7E-4C97-9C0E-8FA688A7CB81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1592898" y="2996173"/>
            <a:ext cx="2979101" cy="983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ED60879-BCE6-4FD2-B8BB-23F76C4A124D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571998" y="4481529"/>
            <a:ext cx="1" cy="995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5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44308" y="2967335"/>
            <a:ext cx="2655384" cy="923330"/>
            <a:chOff x="3720990" y="3152001"/>
            <a:chExt cx="2655384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6553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Yoon 윤고딕 520_TT" pitchFamily="18" charset="-127"/>
                  <a:ea typeface="Yoon 윤고딕 520_TT" pitchFamily="18" charset="-127"/>
                  <a:cs typeface="+mn-cs"/>
                </a:rPr>
                <a:t>주요 기능</a:t>
              </a:r>
              <a:endParaRPr kumimoji="0" lang="en-US" altLang="ko-KR" sz="30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Yoon 윤고딕 520_TT" pitchFamily="18" charset="-127"/>
                <a:ea typeface="Yoon 윤고딕 520_TT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09022" y="3705999"/>
              <a:ext cx="20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Yoon 윤고딕 520_TT" pitchFamily="18" charset="-127"/>
                  <a:ea typeface="Yoon 윤고딕 520_TT" pitchFamily="18" charset="-127"/>
                  <a:cs typeface="+mn-cs"/>
                </a:rPr>
                <a:t>Main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51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609</Words>
  <Application>Microsoft Office PowerPoint</Application>
  <PresentationFormat>화면 슬라이드 쇼(4:3)</PresentationFormat>
  <Paragraphs>174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Yoon 윤고딕 520_TT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2018102090@office.khu.ac.kr</cp:lastModifiedBy>
  <cp:revision>97</cp:revision>
  <dcterms:created xsi:type="dcterms:W3CDTF">2013-09-05T09:43:46Z</dcterms:created>
  <dcterms:modified xsi:type="dcterms:W3CDTF">2020-05-18T15:44:46Z</dcterms:modified>
</cp:coreProperties>
</file>