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44" r:id="rId2"/>
    <p:sldId id="4146" r:id="rId3"/>
    <p:sldId id="4148" r:id="rId4"/>
    <p:sldId id="4149" r:id="rId5"/>
    <p:sldId id="4150" r:id="rId6"/>
    <p:sldId id="415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A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96" y="72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58C3D-D7F1-1365-EC33-81DD5862D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8A9C64-3FD2-ADA0-40BF-34F0CE0A6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E833-EB73-5900-19BA-7309CA45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2A2F6-9142-2F95-71A9-F7224E70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D747A-C2E0-2764-1CFB-BE77C3EF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20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118EC-612B-BCA9-1CA3-55EDBDA8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189D1-4B15-E92D-61C0-CF4867806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9519E-C862-404B-9E68-C9AB2FDA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5CE46F-130A-4CB8-6EB1-AF409F4C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14791-23C3-6A19-0529-F5041832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3B2E7-8103-CE4A-8E85-E9807224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5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BE458-7044-ECA2-0715-E7FE3CFA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FC1172-CF45-029C-6EF6-BCA57E07F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DE630-A2E8-8947-2AB4-5B4629CC8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90858D-2156-7F4D-28E4-B0A71E0B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AAEA5-09D1-8ECB-3F7A-C41F7F6B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704A8-F9D5-84E4-A556-E85EA859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3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74712-2925-7D43-EB1E-2107FEC8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73F69-0EAE-45B0-CD9D-072D179C5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BF80B-6C3E-3578-DF9F-D81351ED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C8F03-A600-8126-C2C1-4590CCA2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AD29-838E-BB8C-93F4-B3C7607F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34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0AA436-BDAA-5A25-219D-7FABEBD87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09FED-F2CB-7024-7E4A-4E6D08D81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05476-C8BE-8E4F-E090-E7427A1A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9BA95-8DEB-1C05-8DB0-E3C49719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56A79-95A1-02D0-70A1-108F15C4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601E4-60AF-F7B6-1248-1B38B533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19974-2A8C-38D3-F565-C3B0FB8D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617FD-1D76-3491-62DD-0C0ECC5E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32C0F-82CF-F9BD-C1FA-26B9BDFA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CB33F-A279-70E5-EF25-6351D894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8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DB296-FB64-2791-53BF-3AADAC5D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5D1D4-0ED1-ED60-07F6-CAC1FFA4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1F5ED-807E-9724-0912-0BF721A6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BDD49-5091-D165-D2C1-F3D3D695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20F83-47C1-8F68-5C01-B816DB29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7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2081-4E22-EC64-195E-11A346EA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691D1-7AEA-4530-A42C-136098309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EF347-B37F-A018-8F38-3BB19A7DA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8ECCD-0D53-2506-788C-69BD327F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05A07-CD96-C78C-B874-B334C664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15FA2-58F4-FB2E-179B-989E0268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9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7F0D5-5B93-82D4-A498-BC4C2F39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2B583A-C24D-1678-2D4C-5F0254EC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24CBA-C45C-5801-C11F-8919CA56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B512C7-84BD-1EAA-85A2-EA796E44B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F0901F-BBDE-FBEB-DCF0-E2E283982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13173A-4DA0-4AE3-C33F-9E72C494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61A62A-C5FD-2077-E444-B37209B3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819F4-FC82-6BE2-E9A4-AA22AF23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91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6F755-2F3F-9666-5E24-40296F51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9E29B2-B9B4-E0AD-6D4D-0C7EDA7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41D44-D012-AEE0-7518-34E4F249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9E7D3B-E916-36E5-E384-FF71CC3C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49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30D136-755E-6AE6-329B-E3EE32C1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82805C-3FF8-44AD-3293-114DB15D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6146D1-B4C4-FFBB-8531-20B7B740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600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59">
          <p15:clr>
            <a:srgbClr val="FBAE40"/>
          </p15:clr>
        </p15:guide>
        <p15:guide id="3" pos="439">
          <p15:clr>
            <a:srgbClr val="FBAE40"/>
          </p15:clr>
        </p15:guide>
        <p15:guide id="4" pos="7243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799">
          <p15:clr>
            <a:srgbClr val="FBAE40"/>
          </p15:clr>
        </p15:guide>
        <p15:guide id="7" orient="horz" pos="3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30D136-755E-6AE6-329B-E3EE32C1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E7DA-1FBD-4388-B4EF-E67FB522A41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82805C-3FF8-44AD-3293-114DB15D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6146D1-B4C4-FFBB-8531-20B7B740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3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59">
          <p15:clr>
            <a:srgbClr val="FBAE40"/>
          </p15:clr>
        </p15:guide>
        <p15:guide id="3" pos="439">
          <p15:clr>
            <a:srgbClr val="FBAE40"/>
          </p15:clr>
        </p15:guide>
        <p15:guide id="4" pos="7243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799">
          <p15:clr>
            <a:srgbClr val="FBAE40"/>
          </p15:clr>
        </p15:guide>
        <p15:guide id="7" orient="horz" pos="3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F05514BE-36F6-F78B-62C7-B361CE5E35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278" y="833554"/>
            <a:ext cx="3932487" cy="512448"/>
          </a:xfrm>
          <a:noFill/>
        </p:spPr>
        <p:txBody>
          <a:bodyPr wrap="none" lIns="0" tIns="0" rIns="0" bIns="0" rtlCol="0">
            <a:spAutoFit/>
          </a:bodyPr>
          <a:lstStyle>
            <a:lvl1pPr marL="0" indent="0">
              <a:buNone/>
              <a:defRPr lang="ko-KR" altLang="en-US" sz="3600" spc="-151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3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marL="0" lvl="0" defTabSz="914400"/>
            <a:r>
              <a:rPr kumimoji="0" lang="ko-KR" altLang="en-US" sz="3600" b="0" i="0" u="none" strike="noStrike" kern="1200" cap="none" spc="-151" normalizeH="0" baseline="0" noProof="0">
                <a:ln>
                  <a:solidFill>
                    <a:srgbClr val="D9D9D9">
                      <a:shade val="50000"/>
                      <a:alpha val="0"/>
                    </a:srgbClr>
                  </a:solidFill>
                </a:ln>
                <a:solidFill>
                  <a:srgbClr val="0D0D0D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타이틀을 입력하세요</a:t>
            </a: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D0301A0B-EDA5-053A-CEA5-B180DC1E55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8662" y="557032"/>
            <a:ext cx="1668085" cy="199285"/>
          </a:xfrm>
          <a:noFill/>
        </p:spPr>
        <p:txBody>
          <a:bodyPr wrap="none" lIns="0" tIns="0" rIns="0" bIns="0" rtlCol="0">
            <a:spAutoFit/>
          </a:bodyPr>
          <a:lstStyle>
            <a:lvl1pPr marL="0" indent="0">
              <a:buNone/>
              <a:defRPr lang="ko-KR" altLang="en-US" sz="1400" spc="-8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marL="0" lvl="0" defTabSz="914400"/>
            <a:r>
              <a:rPr kumimoji="0" lang="ko-KR" altLang="en-US" sz="1400" b="0" i="0" u="none" strike="noStrike" kern="1200" cap="none" spc="-80" normalizeH="0" baseline="0" noProof="0">
                <a:ln>
                  <a:solidFill>
                    <a:srgbClr val="D9D9D9">
                      <a:shade val="50000"/>
                      <a:alpha val="0"/>
                    </a:srgbClr>
                  </a:solidFill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목차제목을 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3484960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8E91ED-F13A-47A3-3260-572558E8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F7A2F-ED45-9FA9-2B69-EE7C1D02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C2372-38F1-424C-98A2-014CDDE30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CE7DA-1FBD-4388-B4EF-E67FB522A41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51C2C-B605-210C-98E3-D17CE7B5E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FCB33-3947-85B6-D7F6-A8D2CD5E0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F8F35-4545-45D7-ADC1-5AAD45E7B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07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96000">
              <a:schemeClr val="accent3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A36151-9E3D-4026-8AD1-EC5A14F0B3B3}"/>
              </a:ext>
            </a:extLst>
          </p:cNvPr>
          <p:cNvSpPr txBox="1"/>
          <p:nvPr/>
        </p:nvSpPr>
        <p:spPr>
          <a:xfrm>
            <a:off x="822382" y="1257300"/>
            <a:ext cx="303775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151" normalizeH="0" baseline="0" noProof="0" dirty="0">
                <a:ln>
                  <a:solidFill>
                    <a:srgbClr val="D9D9D9">
                      <a:shade val="50000"/>
                      <a:alpha val="0"/>
                    </a:srgbClr>
                  </a:solidFill>
                </a:ln>
                <a:solidFill>
                  <a:srgbClr val="D9D9D9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Dice Master</a:t>
            </a:r>
            <a:endParaRPr kumimoji="0" lang="ko-KR" altLang="en-US" sz="3600" b="0" i="0" u="none" strike="noStrike" kern="1200" cap="none" spc="-151" normalizeH="0" baseline="0" noProof="0" dirty="0">
              <a:ln>
                <a:solidFill>
                  <a:srgbClr val="D9D9D9">
                    <a:shade val="50000"/>
                    <a:alpha val="0"/>
                  </a:srgbClr>
                </a:solidFill>
              </a:ln>
              <a:solidFill>
                <a:srgbClr val="D9D9D9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523E9B-FF01-4DB7-B810-004BDD7F8735}"/>
              </a:ext>
            </a:extLst>
          </p:cNvPr>
          <p:cNvSpPr txBox="1"/>
          <p:nvPr/>
        </p:nvSpPr>
        <p:spPr>
          <a:xfrm>
            <a:off x="844608" y="932418"/>
            <a:ext cx="121155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80" normalizeH="0" baseline="0" noProof="0" dirty="0">
                <a:ln>
                  <a:solidFill>
                    <a:srgbClr val="D9D9D9">
                      <a:shade val="50000"/>
                      <a:alpha val="0"/>
                    </a:srgbClr>
                  </a:solidFill>
                </a:ln>
                <a:solidFill>
                  <a:srgbClr val="D9D9D9">
                    <a:lumMod val="90000"/>
                  </a:srgbClr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주사위의 대가</a:t>
            </a:r>
            <a:r>
              <a:rPr kumimoji="0" lang="en-US" altLang="ko-KR" sz="1600" b="0" i="0" u="none" strike="noStrike" kern="1200" cap="none" spc="-80" normalizeH="0" baseline="0" noProof="0" dirty="0">
                <a:ln>
                  <a:solidFill>
                    <a:srgbClr val="D9D9D9">
                      <a:shade val="50000"/>
                      <a:alpha val="0"/>
                    </a:srgbClr>
                  </a:solidFill>
                </a:ln>
                <a:solidFill>
                  <a:srgbClr val="D9D9D9">
                    <a:lumMod val="90000"/>
                  </a:srgbClr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!</a:t>
            </a:r>
            <a:endParaRPr kumimoji="0" lang="ko-KR" altLang="en-US" sz="1600" b="0" i="0" u="none" strike="noStrike" kern="1200" cap="none" spc="-80" normalizeH="0" baseline="0" noProof="0" dirty="0">
              <a:ln>
                <a:solidFill>
                  <a:srgbClr val="D9D9D9">
                    <a:shade val="50000"/>
                    <a:alpha val="0"/>
                  </a:srgbClr>
                </a:solidFill>
              </a:ln>
              <a:solidFill>
                <a:srgbClr val="D9D9D9">
                  <a:lumMod val="90000"/>
                </a:srgbClr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C52B0-C5F3-480B-8834-B60EF5911A7D}"/>
              </a:ext>
            </a:extLst>
          </p:cNvPr>
          <p:cNvSpPr txBox="1"/>
          <p:nvPr/>
        </p:nvSpPr>
        <p:spPr>
          <a:xfrm>
            <a:off x="822382" y="1811297"/>
            <a:ext cx="173675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-151" dirty="0">
                <a:ln>
                  <a:solidFill>
                    <a:srgbClr val="D9D9D9">
                      <a:shade val="50000"/>
                      <a:alpha val="0"/>
                    </a:srgbClr>
                  </a:solidFill>
                </a:ln>
                <a:solidFill>
                  <a:srgbClr val="D9D9D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Project</a:t>
            </a:r>
            <a:endParaRPr kumimoji="0" lang="ko-KR" altLang="en-US" sz="3600" b="0" i="0" u="none" strike="noStrike" kern="1200" cap="none" spc="-151" normalizeH="0" baseline="0" noProof="0" dirty="0">
              <a:ln>
                <a:solidFill>
                  <a:srgbClr val="D9D9D9">
                    <a:shade val="50000"/>
                    <a:alpha val="0"/>
                  </a:srgbClr>
                </a:solidFill>
              </a:ln>
              <a:solidFill>
                <a:srgbClr val="D9D9D9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35B54-F47F-4430-8ED1-230CABE31E95}"/>
              </a:ext>
            </a:extLst>
          </p:cNvPr>
          <p:cNvSpPr txBox="1"/>
          <p:nvPr/>
        </p:nvSpPr>
        <p:spPr>
          <a:xfrm>
            <a:off x="844607" y="2848951"/>
            <a:ext cx="217303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80" normalizeH="0" baseline="0" noProof="0" dirty="0">
                <a:ln>
                  <a:solidFill>
                    <a:srgbClr val="D9D9D9">
                      <a:shade val="50000"/>
                      <a:alpha val="0"/>
                    </a:srgbClr>
                  </a:solidFill>
                </a:ln>
                <a:solidFill>
                  <a:srgbClr val="D9D9D9">
                    <a:lumMod val="90000"/>
                  </a:srgbClr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</a:t>
            </a:r>
            <a:r>
              <a:rPr kumimoji="0" lang="ko-KR" altLang="en-US" sz="1600" b="0" i="0" u="none" strike="noStrike" kern="1200" cap="none" spc="-80" normalizeH="0" baseline="0" noProof="0" dirty="0" err="1">
                <a:ln>
                  <a:solidFill>
                    <a:srgbClr val="D9D9D9">
                      <a:shade val="50000"/>
                      <a:alpha val="0"/>
                    </a:srgbClr>
                  </a:solidFill>
                </a:ln>
                <a:solidFill>
                  <a:srgbClr val="D9D9D9">
                    <a:lumMod val="90000"/>
                  </a:srgbClr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조ㅣ</a:t>
            </a:r>
            <a:r>
              <a:rPr kumimoji="0" lang="ko-KR" altLang="en-US" sz="1600" b="0" i="0" u="none" strike="noStrike" kern="1200" cap="none" spc="-80" normalizeH="0" baseline="0" noProof="0" dirty="0">
                <a:ln>
                  <a:solidFill>
                    <a:srgbClr val="D9D9D9">
                      <a:shade val="50000"/>
                      <a:alpha val="0"/>
                    </a:srgbClr>
                  </a:solidFill>
                </a:ln>
                <a:solidFill>
                  <a:srgbClr val="D9D9D9">
                    <a:lumMod val="90000"/>
                  </a:srgbClr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lang="ko-KR" altLang="en-US" sz="1600" spc="-80" dirty="0">
                <a:ln>
                  <a:solidFill>
                    <a:srgbClr val="D9D9D9">
                      <a:shade val="50000"/>
                      <a:alpha val="0"/>
                    </a:srgbClr>
                  </a:solidFill>
                </a:ln>
                <a:solidFill>
                  <a:srgbClr val="D9D9D9">
                    <a:lumMod val="90000"/>
                  </a:srgb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이유진</a:t>
            </a:r>
            <a:r>
              <a:rPr lang="en-US" altLang="ko-KR" sz="1600" spc="-80" dirty="0">
                <a:ln>
                  <a:solidFill>
                    <a:srgbClr val="D9D9D9">
                      <a:shade val="50000"/>
                      <a:alpha val="0"/>
                    </a:srgbClr>
                  </a:solidFill>
                </a:ln>
                <a:solidFill>
                  <a:srgbClr val="D9D9D9">
                    <a:lumMod val="90000"/>
                  </a:srgb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spc="-80" dirty="0">
                <a:ln>
                  <a:solidFill>
                    <a:srgbClr val="D9D9D9">
                      <a:shade val="50000"/>
                      <a:alpha val="0"/>
                    </a:srgbClr>
                  </a:solidFill>
                </a:ln>
                <a:solidFill>
                  <a:srgbClr val="D9D9D9">
                    <a:lumMod val="90000"/>
                  </a:srgb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조윤성</a:t>
            </a:r>
            <a:r>
              <a:rPr lang="en-US" altLang="ko-KR" sz="1600" spc="-80" dirty="0">
                <a:ln>
                  <a:solidFill>
                    <a:srgbClr val="D9D9D9">
                      <a:shade val="50000"/>
                      <a:alpha val="0"/>
                    </a:srgbClr>
                  </a:solidFill>
                </a:ln>
                <a:solidFill>
                  <a:srgbClr val="D9D9D9">
                    <a:lumMod val="90000"/>
                  </a:srgb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spc="-80" dirty="0">
                <a:ln>
                  <a:solidFill>
                    <a:srgbClr val="D9D9D9">
                      <a:shade val="50000"/>
                      <a:alpha val="0"/>
                    </a:srgbClr>
                  </a:solidFill>
                </a:ln>
                <a:solidFill>
                  <a:srgbClr val="D9D9D9">
                    <a:lumMod val="90000"/>
                  </a:srgb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장훈</a:t>
            </a:r>
            <a:endParaRPr kumimoji="0" lang="ko-KR" altLang="en-US" sz="1600" b="0" i="0" u="none" strike="noStrike" kern="1200" cap="none" spc="-80" normalizeH="0" baseline="0" noProof="0" dirty="0">
              <a:ln>
                <a:solidFill>
                  <a:srgbClr val="D9D9D9">
                    <a:shade val="50000"/>
                    <a:alpha val="0"/>
                  </a:srgbClr>
                </a:solidFill>
              </a:ln>
              <a:solidFill>
                <a:srgbClr val="D9D9D9">
                  <a:lumMod val="90000"/>
                </a:srgbClr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093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96000">
              <a:schemeClr val="accent3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07439C5-98B7-16EB-E08B-08771A70E573}"/>
              </a:ext>
            </a:extLst>
          </p:cNvPr>
          <p:cNvSpPr/>
          <p:nvPr/>
        </p:nvSpPr>
        <p:spPr>
          <a:xfrm>
            <a:off x="687528" y="715827"/>
            <a:ext cx="3175819" cy="1455173"/>
          </a:xfrm>
          <a:prstGeom prst="round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로그인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AEF5C0E-D395-2981-4F10-3B3C5CE80EF5}"/>
              </a:ext>
            </a:extLst>
          </p:cNvPr>
          <p:cNvSpPr/>
          <p:nvPr/>
        </p:nvSpPr>
        <p:spPr>
          <a:xfrm>
            <a:off x="687528" y="2487890"/>
            <a:ext cx="3559277" cy="1882220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en-US" altLang="ko-KR" dirty="0"/>
              <a:t>Class Membership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메인 화면 </a:t>
            </a:r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A611545-10CD-54B0-6CF0-1870627A48F3}"/>
              </a:ext>
            </a:extLst>
          </p:cNvPr>
          <p:cNvSpPr/>
          <p:nvPr/>
        </p:nvSpPr>
        <p:spPr>
          <a:xfrm>
            <a:off x="687527" y="4687000"/>
            <a:ext cx="3559277" cy="1882220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로그인</a:t>
            </a:r>
            <a:endParaRPr lang="en-US" altLang="ko-KR" b="1" dirty="0"/>
          </a:p>
          <a:p>
            <a:r>
              <a:rPr lang="en-US" altLang="ko-KR" dirty="0"/>
              <a:t>Class Login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메인 화면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9564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96000">
              <a:schemeClr val="accent3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5781C4E-6153-3F88-D303-1369A111EB77}"/>
              </a:ext>
            </a:extLst>
          </p:cNvPr>
          <p:cNvSpPr/>
          <p:nvPr/>
        </p:nvSpPr>
        <p:spPr>
          <a:xfrm>
            <a:off x="373626" y="388642"/>
            <a:ext cx="3559277" cy="1752109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en-US" altLang="ko-KR" dirty="0"/>
              <a:t>Class Membership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관리자 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63EBE76-5B56-7327-6AF5-65984A588CDB}"/>
              </a:ext>
            </a:extLst>
          </p:cNvPr>
          <p:cNvSpPr/>
          <p:nvPr/>
        </p:nvSpPr>
        <p:spPr>
          <a:xfrm>
            <a:off x="373626" y="2462981"/>
            <a:ext cx="2625215" cy="2541638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사용자</a:t>
            </a:r>
            <a:endParaRPr lang="en-US" altLang="ko-KR" b="1" dirty="0"/>
          </a:p>
          <a:p>
            <a:r>
              <a:rPr lang="en-US" altLang="ko-KR" dirty="0"/>
              <a:t>class User</a:t>
            </a:r>
          </a:p>
          <a:p>
            <a:endParaRPr lang="en-US" altLang="ko-KR" dirty="0"/>
          </a:p>
          <a:p>
            <a:r>
              <a:rPr lang="en-US" altLang="ko-KR" dirty="0" err="1"/>
              <a:t>UserName</a:t>
            </a:r>
            <a:endParaRPr lang="en-US" altLang="ko-KR" dirty="0"/>
          </a:p>
          <a:p>
            <a:r>
              <a:rPr lang="en-US" altLang="ko-KR" dirty="0"/>
              <a:t>ID</a:t>
            </a:r>
          </a:p>
          <a:p>
            <a:r>
              <a:rPr lang="en-US" altLang="ko-KR" dirty="0"/>
              <a:t>PW</a:t>
            </a:r>
          </a:p>
          <a:p>
            <a:r>
              <a:rPr lang="en-US" altLang="ko-KR" dirty="0"/>
              <a:t>Email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8DD2302-1F99-2263-F68F-E9FF7CDCB36E}"/>
              </a:ext>
            </a:extLst>
          </p:cNvPr>
          <p:cNvSpPr/>
          <p:nvPr/>
        </p:nvSpPr>
        <p:spPr>
          <a:xfrm>
            <a:off x="3170900" y="2462981"/>
            <a:ext cx="2625215" cy="2541638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관리자 </a:t>
            </a:r>
            <a:endParaRPr lang="en-US" altLang="ko-KR" b="1" dirty="0"/>
          </a:p>
          <a:p>
            <a:r>
              <a:rPr lang="en-US" altLang="ko-KR" dirty="0"/>
              <a:t>class Admin</a:t>
            </a:r>
          </a:p>
          <a:p>
            <a:endParaRPr lang="en-US" altLang="ko-KR" dirty="0"/>
          </a:p>
          <a:p>
            <a:r>
              <a:rPr lang="en-US" altLang="ko-KR" dirty="0" err="1"/>
              <a:t>UserName</a:t>
            </a:r>
            <a:endParaRPr lang="en-US" altLang="ko-KR" dirty="0"/>
          </a:p>
          <a:p>
            <a:r>
              <a:rPr lang="en-US" altLang="ko-KR" dirty="0"/>
              <a:t>ID</a:t>
            </a:r>
          </a:p>
          <a:p>
            <a:r>
              <a:rPr lang="en-US" altLang="ko-KR" dirty="0"/>
              <a:t>PW</a:t>
            </a:r>
          </a:p>
          <a:p>
            <a:r>
              <a:rPr lang="en-US" altLang="ko-KR" dirty="0"/>
              <a:t>Email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7D849B3-652F-D087-CE24-432AA281E371}"/>
              </a:ext>
            </a:extLst>
          </p:cNvPr>
          <p:cNvSpPr/>
          <p:nvPr/>
        </p:nvSpPr>
        <p:spPr>
          <a:xfrm>
            <a:off x="7659328" y="255637"/>
            <a:ext cx="3920615" cy="254163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DB [Member]</a:t>
            </a:r>
          </a:p>
          <a:p>
            <a:endParaRPr lang="en-US" altLang="ko-KR" dirty="0"/>
          </a:p>
          <a:p>
            <a:r>
              <a:rPr lang="en-US" altLang="ko-KR" dirty="0" err="1"/>
              <a:t>User_Name</a:t>
            </a:r>
            <a:endParaRPr lang="en-US" altLang="ko-KR" dirty="0"/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User_PW</a:t>
            </a:r>
            <a:endParaRPr lang="en-US" altLang="ko-KR" dirty="0"/>
          </a:p>
          <a:p>
            <a:r>
              <a:rPr lang="en-US" altLang="ko-KR" dirty="0" err="1"/>
              <a:t>User_Email</a:t>
            </a:r>
            <a:endParaRPr lang="en-US" altLang="ko-KR" dirty="0"/>
          </a:p>
          <a:p>
            <a:r>
              <a:rPr lang="en-US" altLang="ko-KR" dirty="0"/>
              <a:t>Role </a:t>
            </a:r>
            <a:r>
              <a:rPr lang="ko-KR" altLang="en-US" dirty="0"/>
              <a:t>관리자 </a:t>
            </a:r>
            <a:r>
              <a:rPr lang="en-US" altLang="ko-KR" dirty="0"/>
              <a:t>or 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en-US" altLang="ko-KR" dirty="0"/>
              <a:t>User Money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F827C6-AD85-C6DF-B61E-5F7C458D768D}"/>
              </a:ext>
            </a:extLst>
          </p:cNvPr>
          <p:cNvSpPr/>
          <p:nvPr/>
        </p:nvSpPr>
        <p:spPr>
          <a:xfrm>
            <a:off x="7659328" y="2966720"/>
            <a:ext cx="3920615" cy="203789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MemberService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dirty="0"/>
              <a:t>Public void </a:t>
            </a:r>
            <a:r>
              <a:rPr lang="en-US" altLang="ko-KR" dirty="0" err="1"/>
              <a:t>joinMembership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로그인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Public void login();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6048FFA-7617-5204-0090-65E5B4C377DF}"/>
              </a:ext>
            </a:extLst>
          </p:cNvPr>
          <p:cNvSpPr/>
          <p:nvPr/>
        </p:nvSpPr>
        <p:spPr>
          <a:xfrm>
            <a:off x="7659328" y="5166854"/>
            <a:ext cx="3920615" cy="152891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MemberDAO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Public int </a:t>
            </a:r>
            <a:r>
              <a:rPr lang="en-US" altLang="ko-KR" dirty="0" err="1"/>
              <a:t>saveMember</a:t>
            </a:r>
            <a:r>
              <a:rPr lang="en-US" altLang="ko-KR" dirty="0"/>
              <a:t>(</a:t>
            </a:r>
            <a:r>
              <a:rPr lang="en-US" altLang="ko-KR" dirty="0" err="1"/>
              <a:t>dto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3450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96000">
              <a:schemeClr val="accent3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5781C4E-6153-3F88-D303-1369A111EB77}"/>
              </a:ext>
            </a:extLst>
          </p:cNvPr>
          <p:cNvSpPr/>
          <p:nvPr/>
        </p:nvSpPr>
        <p:spPr>
          <a:xfrm>
            <a:off x="373626" y="388642"/>
            <a:ext cx="3559277" cy="1752109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로그인</a:t>
            </a:r>
            <a:endParaRPr lang="en-US" altLang="ko-KR" b="1" dirty="0"/>
          </a:p>
          <a:p>
            <a:r>
              <a:rPr lang="en-US" altLang="ko-KR" dirty="0"/>
              <a:t>Class Login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관리자 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63EBE76-5B56-7327-6AF5-65984A588CDB}"/>
              </a:ext>
            </a:extLst>
          </p:cNvPr>
          <p:cNvSpPr/>
          <p:nvPr/>
        </p:nvSpPr>
        <p:spPr>
          <a:xfrm>
            <a:off x="373626" y="2462981"/>
            <a:ext cx="2625215" cy="2541638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사용자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ID</a:t>
            </a:r>
          </a:p>
          <a:p>
            <a:r>
              <a:rPr lang="en-US" altLang="ko-KR" dirty="0"/>
              <a:t>PW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8DD2302-1F99-2263-F68F-E9FF7CDCB36E}"/>
              </a:ext>
            </a:extLst>
          </p:cNvPr>
          <p:cNvSpPr/>
          <p:nvPr/>
        </p:nvSpPr>
        <p:spPr>
          <a:xfrm>
            <a:off x="3170900" y="2462981"/>
            <a:ext cx="2625215" cy="2541638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관리자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ID</a:t>
            </a:r>
          </a:p>
          <a:p>
            <a:r>
              <a:rPr lang="en-US" altLang="ko-KR" dirty="0"/>
              <a:t>PW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7D849B3-652F-D087-CE24-432AA281E371}"/>
              </a:ext>
            </a:extLst>
          </p:cNvPr>
          <p:cNvSpPr/>
          <p:nvPr/>
        </p:nvSpPr>
        <p:spPr>
          <a:xfrm>
            <a:off x="7659328" y="255637"/>
            <a:ext cx="3920615" cy="254163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DB [Member]</a:t>
            </a:r>
          </a:p>
          <a:p>
            <a:endParaRPr lang="en-US" altLang="ko-KR" dirty="0"/>
          </a:p>
          <a:p>
            <a:r>
              <a:rPr lang="en-US" altLang="ko-KR" dirty="0" err="1"/>
              <a:t>UserName</a:t>
            </a:r>
            <a:endParaRPr lang="en-US" altLang="ko-KR" dirty="0"/>
          </a:p>
          <a:p>
            <a:r>
              <a:rPr lang="en-US" altLang="ko-KR" dirty="0"/>
              <a:t>ID</a:t>
            </a:r>
          </a:p>
          <a:p>
            <a:r>
              <a:rPr lang="en-US" altLang="ko-KR" dirty="0"/>
              <a:t>PW</a:t>
            </a:r>
          </a:p>
          <a:p>
            <a:r>
              <a:rPr lang="en-US" altLang="ko-KR" dirty="0"/>
              <a:t>Email</a:t>
            </a:r>
          </a:p>
          <a:p>
            <a:r>
              <a:rPr lang="en-US" altLang="ko-KR" dirty="0"/>
              <a:t>Role</a:t>
            </a:r>
          </a:p>
        </p:txBody>
      </p:sp>
    </p:spTree>
    <p:extLst>
      <p:ext uri="{BB962C8B-B14F-4D97-AF65-F5344CB8AC3E}">
        <p14:creationId xmlns:p14="http://schemas.microsoft.com/office/powerpoint/2010/main" val="45519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96000">
              <a:schemeClr val="accent3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5781C4E-6153-3F88-D303-1369A111EB77}"/>
              </a:ext>
            </a:extLst>
          </p:cNvPr>
          <p:cNvSpPr/>
          <p:nvPr/>
        </p:nvSpPr>
        <p:spPr>
          <a:xfrm>
            <a:off x="373627" y="388641"/>
            <a:ext cx="4159046" cy="2408633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1" kern="1200" dirty="0">
                <a:solidFill>
                  <a:srgbClr val="FFFFFF"/>
                </a:solidFill>
                <a:effectLst/>
                <a:latin typeface="+mn-ea"/>
                <a:cs typeface="+mn-cs"/>
              </a:rPr>
              <a:t>관리자 메뉴</a:t>
            </a:r>
            <a:endParaRPr lang="en-US" altLang="ko-KR" sz="1800" b="1" kern="1200" dirty="0">
              <a:solidFill>
                <a:srgbClr val="FFFFFF"/>
              </a:solidFill>
              <a:effectLst/>
              <a:latin typeface="+mn-ea"/>
              <a:cs typeface="+mn-cs"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dirty="0">
              <a:effectLst/>
              <a:latin typeface="+mn-ea"/>
            </a:endParaRPr>
          </a:p>
          <a:p>
            <a:pPr marL="347472" indent="-347472" algn="l" rtl="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ko-KR" sz="1800" kern="1200" dirty="0">
                <a:solidFill>
                  <a:srgbClr val="FFFFFF"/>
                </a:solidFill>
                <a:effectLst/>
                <a:latin typeface="+mn-ea"/>
                <a:cs typeface="+mn-cs"/>
              </a:rPr>
              <a:t>회원 목록 </a:t>
            </a:r>
            <a:endParaRPr lang="en-US" altLang="ko-KR" dirty="0">
              <a:latin typeface="+mn-ea"/>
            </a:endParaRPr>
          </a:p>
          <a:p>
            <a:pPr marL="347472" indent="-347472" algn="l" rtl="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ko-KR" sz="1800" kern="1200" dirty="0">
                <a:solidFill>
                  <a:srgbClr val="FFFFFF"/>
                </a:solidFill>
                <a:effectLst/>
                <a:latin typeface="+mn-ea"/>
                <a:cs typeface="+mn-cs"/>
              </a:rPr>
              <a:t>회원</a:t>
            </a:r>
            <a:r>
              <a:rPr lang="en-US" altLang="ko-KR" sz="1800" kern="1200" dirty="0">
                <a:solidFill>
                  <a:srgbClr val="FFFFFF"/>
                </a:solidFill>
                <a:effectLst/>
                <a:latin typeface="+mn-ea"/>
                <a:cs typeface="+mn-cs"/>
              </a:rPr>
              <a:t> </a:t>
            </a:r>
            <a:r>
              <a:rPr lang="ko-KR" altLang="en-US" sz="1800" kern="1200" dirty="0">
                <a:solidFill>
                  <a:srgbClr val="FFFFFF"/>
                </a:solidFill>
                <a:effectLst/>
                <a:latin typeface="+mn-ea"/>
              </a:rPr>
              <a:t>삭제</a:t>
            </a:r>
            <a:endParaRPr lang="en-US" altLang="ko-KR" sz="1800" kern="1200" dirty="0">
              <a:solidFill>
                <a:srgbClr val="FFFFFF"/>
              </a:solidFill>
              <a:effectLst/>
              <a:latin typeface="+mn-ea"/>
            </a:endParaRPr>
          </a:p>
          <a:p>
            <a:pPr marL="347472" indent="-347472" algn="l" rtl="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rgbClr val="FFFFFF"/>
                </a:solidFill>
                <a:latin typeface="+mn-ea"/>
              </a:rPr>
              <a:t>회원 관리</a:t>
            </a:r>
            <a:endParaRPr lang="en-US" altLang="ko-KR" dirty="0">
              <a:solidFill>
                <a:srgbClr val="FFFFFF"/>
              </a:solidFill>
              <a:latin typeface="+mn-ea"/>
            </a:endParaRPr>
          </a:p>
          <a:p>
            <a:pPr marL="347472" indent="-347472" algn="l" rtl="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rgbClr val="FFFFFF"/>
                </a:solidFill>
                <a:latin typeface="+mn-ea"/>
              </a:rPr>
              <a:t>관리자 정보 수정</a:t>
            </a:r>
            <a:endParaRPr lang="en-US" altLang="ko-KR" dirty="0">
              <a:latin typeface="+mn-ea"/>
            </a:endParaRPr>
          </a:p>
          <a:p>
            <a:pPr marL="347472" indent="-347472" algn="l" rtl="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ko-KR" sz="1800" kern="1200" dirty="0">
                <a:solidFill>
                  <a:srgbClr val="FFFFFF"/>
                </a:solidFill>
                <a:effectLst/>
                <a:latin typeface="+mn-ea"/>
                <a:cs typeface="+mn-cs"/>
              </a:rPr>
              <a:t>로그아웃</a:t>
            </a:r>
            <a:endParaRPr lang="en-US" altLang="ko-KR" dirty="0">
              <a:latin typeface="+mn-ea"/>
            </a:endParaRPr>
          </a:p>
          <a:p>
            <a:pPr marL="347472" indent="-347472" algn="l" rtl="0" eaLnBrk="1" latinLnBrk="1" hangingPunct="1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ko-KR" sz="1800" kern="1200" dirty="0">
                <a:solidFill>
                  <a:srgbClr val="FFFFFF"/>
                </a:solidFill>
                <a:effectLst/>
                <a:latin typeface="+mn-ea"/>
                <a:cs typeface="+mn-cs"/>
              </a:rPr>
              <a:t>탈퇴</a:t>
            </a:r>
            <a:endParaRPr lang="ko-KR" altLang="ko-KR" dirty="0">
              <a:effectLst/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63EBE76-5B56-7327-6AF5-65984A588CDB}"/>
              </a:ext>
            </a:extLst>
          </p:cNvPr>
          <p:cNvSpPr/>
          <p:nvPr/>
        </p:nvSpPr>
        <p:spPr>
          <a:xfrm>
            <a:off x="373627" y="3043474"/>
            <a:ext cx="2625215" cy="2541638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로그아웃</a:t>
            </a:r>
            <a:r>
              <a:rPr lang="en-US" altLang="ko-KR" b="1" dirty="0"/>
              <a:t>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로그인 메뉴로 이동</a:t>
            </a:r>
            <a:endParaRPr lang="en-US" altLang="ko-KR" dirty="0"/>
          </a:p>
          <a:p>
            <a:endParaRPr lang="en-US" altLang="ko-KR" b="1" dirty="0"/>
          </a:p>
          <a:p>
            <a:r>
              <a:rPr lang="ko-KR" altLang="en-US" b="1" dirty="0"/>
              <a:t>회원 관리 </a:t>
            </a:r>
            <a:endParaRPr lang="en-US" altLang="ko-KR" b="1" dirty="0"/>
          </a:p>
          <a:p>
            <a:r>
              <a:rPr lang="en-US" altLang="ko-KR" dirty="0"/>
              <a:t>: Money</a:t>
            </a:r>
            <a:r>
              <a:rPr lang="ko-KR" altLang="en-US" dirty="0"/>
              <a:t>에 따라 삭제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7053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96000">
              <a:schemeClr val="accent3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5781C4E-6153-3F88-D303-1369A111EB77}"/>
              </a:ext>
            </a:extLst>
          </p:cNvPr>
          <p:cNvSpPr/>
          <p:nvPr/>
        </p:nvSpPr>
        <p:spPr>
          <a:xfrm>
            <a:off x="373627" y="388641"/>
            <a:ext cx="4159046" cy="2408633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게임 메뉴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Big,Small</a:t>
            </a:r>
            <a:r>
              <a:rPr lang="en-US" altLang="ko-KR" dirty="0"/>
              <a:t> </a:t>
            </a:r>
            <a:r>
              <a:rPr lang="ko-KR" altLang="en-US" dirty="0"/>
              <a:t>게임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랭킹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이전화면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63EBE76-5B56-7327-6AF5-65984A588CDB}"/>
              </a:ext>
            </a:extLst>
          </p:cNvPr>
          <p:cNvSpPr/>
          <p:nvPr/>
        </p:nvSpPr>
        <p:spPr>
          <a:xfrm>
            <a:off x="373627" y="3043474"/>
            <a:ext cx="4159046" cy="2541638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/>
              <a:t>Big,small</a:t>
            </a:r>
            <a:r>
              <a:rPr lang="en-US" altLang="ko-KR" b="1" dirty="0"/>
              <a:t> </a:t>
            </a:r>
            <a:r>
              <a:rPr lang="ko-KR" altLang="en-US" b="1" dirty="0"/>
              <a:t>게임</a:t>
            </a:r>
            <a:r>
              <a:rPr lang="en-US" altLang="ko-KR" b="1" dirty="0"/>
              <a:t> 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주사위 </a:t>
            </a:r>
            <a:r>
              <a:rPr lang="en-US" altLang="ko-KR" dirty="0"/>
              <a:t>3</a:t>
            </a:r>
            <a:r>
              <a:rPr lang="ko-KR" altLang="en-US" dirty="0"/>
              <a:t>개 합을 맞추는 게임</a:t>
            </a:r>
            <a:endParaRPr lang="en-US" altLang="ko-KR" dirty="0"/>
          </a:p>
          <a:p>
            <a:endParaRPr lang="en-US" altLang="ko-KR" b="1" dirty="0"/>
          </a:p>
          <a:p>
            <a:r>
              <a:rPr lang="ko-KR" altLang="en-US" b="1" dirty="0"/>
              <a:t>게임 랭킹</a:t>
            </a:r>
            <a:endParaRPr lang="en-US" altLang="ko-KR" b="1" dirty="0"/>
          </a:p>
          <a:p>
            <a:r>
              <a:rPr lang="en-US" altLang="ko-KR" dirty="0"/>
              <a:t>: </a:t>
            </a:r>
            <a:r>
              <a:rPr lang="ko-KR" altLang="en-US" dirty="0"/>
              <a:t>랭킹 기준 게임 횟수 혹은 돈</a:t>
            </a:r>
            <a:endParaRPr lang="en-US" altLang="ko-KR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B8E2E3B-6CEE-A5FB-CE83-E9990C0C9610}"/>
              </a:ext>
            </a:extLst>
          </p:cNvPr>
          <p:cNvSpPr/>
          <p:nvPr/>
        </p:nvSpPr>
        <p:spPr>
          <a:xfrm>
            <a:off x="7659328" y="255637"/>
            <a:ext cx="3920615" cy="254163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DB [Game]</a:t>
            </a:r>
          </a:p>
          <a:p>
            <a:endParaRPr lang="en-US" altLang="ko-KR" dirty="0"/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Game_Gift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Game_St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Game_Fs</a:t>
            </a:r>
            <a:r>
              <a:rPr lang="en-US" altLang="ko-KR" dirty="0"/>
              <a:t>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B28ADA-CEDD-0965-01BD-10958AB0C90D}"/>
              </a:ext>
            </a:extLst>
          </p:cNvPr>
          <p:cNvSpPr/>
          <p:nvPr/>
        </p:nvSpPr>
        <p:spPr>
          <a:xfrm>
            <a:off x="7659328" y="2966720"/>
            <a:ext cx="3920615" cy="203789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GameDAO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public void insert(</a:t>
            </a:r>
            <a:r>
              <a:rPr lang="en-US" altLang="ko-KR" dirty="0" err="1"/>
              <a:t>dto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public void update(</a:t>
            </a:r>
            <a:r>
              <a:rPr lang="en-US" altLang="ko-KR" dirty="0" err="1"/>
              <a:t>dto</a:t>
            </a:r>
            <a:r>
              <a:rPr lang="en-US" altLang="ko-KR" dirty="0"/>
              <a:t>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4634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테마">
  <a:themeElements>
    <a:clrScheme name="템플릿 02_BLACK GREY">
      <a:dk1>
        <a:sysClr val="windowText" lastClr="000000"/>
      </a:dk1>
      <a:lt1>
        <a:sysClr val="window" lastClr="FFFFFF"/>
      </a:lt1>
      <a:dk2>
        <a:srgbClr val="FFFF00"/>
      </a:dk2>
      <a:lt2>
        <a:srgbClr val="FFFF00"/>
      </a:lt2>
      <a:accent1>
        <a:srgbClr val="D9D9D9"/>
      </a:accent1>
      <a:accent2>
        <a:srgbClr val="262626"/>
      </a:accent2>
      <a:accent3>
        <a:srgbClr val="0D0D0D"/>
      </a:accent3>
      <a:accent4>
        <a:srgbClr val="666666"/>
      </a:accent4>
      <a:accent5>
        <a:srgbClr val="FFFF00"/>
      </a:accent5>
      <a:accent6>
        <a:srgbClr val="FFFF00"/>
      </a:accent6>
      <a:hlink>
        <a:srgbClr val="0563C1"/>
      </a:hlink>
      <a:folHlink>
        <a:srgbClr val="954F72"/>
      </a:folHlink>
    </a:clrScheme>
    <a:fontScheme name="G마켓 산스">
      <a:majorFont>
        <a:latin typeface="G마켓 산스 TTF Bold"/>
        <a:ea typeface="G마켓 산스 TTF Bold"/>
        <a:cs typeface=""/>
      </a:majorFont>
      <a:minorFont>
        <a:latin typeface="G마켓 산스 TTF Medium"/>
        <a:ea typeface="G마켓 산스 T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>
            <a:solidFill>
              <a:schemeClr val="accent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207</Words>
  <Application>Microsoft Office PowerPoint</Application>
  <PresentationFormat>와이드스크린</PresentationFormat>
  <Paragraphs>107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G마켓 산스 TTF Bold</vt:lpstr>
      <vt:lpstr>G마켓 산스 TTF Medium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유진 이</dc:creator>
  <cp:lastModifiedBy>선아장</cp:lastModifiedBy>
  <cp:revision>71</cp:revision>
  <dcterms:created xsi:type="dcterms:W3CDTF">2024-07-29T03:21:17Z</dcterms:created>
  <dcterms:modified xsi:type="dcterms:W3CDTF">2024-08-01T00:38:38Z</dcterms:modified>
</cp:coreProperties>
</file>