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48" d="100"/>
          <a:sy n="48" d="100"/>
        </p:scale>
        <p:origin x="48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E17E9-261A-45BB-A7BE-F72384352374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B352B-D70C-4B47-94A1-48FA4423C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02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E17E9-261A-45BB-A7BE-F72384352374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B352B-D70C-4B47-94A1-48FA4423C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24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E17E9-261A-45BB-A7BE-F72384352374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B352B-D70C-4B47-94A1-48FA4423C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27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E17E9-261A-45BB-A7BE-F72384352374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B352B-D70C-4B47-94A1-48FA4423C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66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E17E9-261A-45BB-A7BE-F72384352374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B352B-D70C-4B47-94A1-48FA4423C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E17E9-261A-45BB-A7BE-F72384352374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B352B-D70C-4B47-94A1-48FA4423C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5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E17E9-261A-45BB-A7BE-F72384352374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B352B-D70C-4B47-94A1-48FA4423C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88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E17E9-261A-45BB-A7BE-F72384352374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B352B-D70C-4B47-94A1-48FA4423C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69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E17E9-261A-45BB-A7BE-F72384352374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B352B-D70C-4B47-94A1-48FA4423C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43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E17E9-261A-45BB-A7BE-F72384352374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B352B-D70C-4B47-94A1-48FA4423C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80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E17E9-261A-45BB-A7BE-F72384352374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B352B-D70C-4B47-94A1-48FA4423C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9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E17E9-261A-45BB-A7BE-F72384352374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B352B-D70C-4B47-94A1-48FA4423C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90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7" Type="http://schemas.openxmlformats.org/officeDocument/2006/relationships/image" Target="../media/image41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g"/><Relationship Id="rId5" Type="http://schemas.openxmlformats.org/officeDocument/2006/relationships/image" Target="../media/image39.jpg"/><Relationship Id="rId4" Type="http://schemas.openxmlformats.org/officeDocument/2006/relationships/image" Target="../media/image3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jpg"/><Relationship Id="rId4" Type="http://schemas.openxmlformats.org/officeDocument/2006/relationships/image" Target="../media/image4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g"/><Relationship Id="rId3" Type="http://schemas.openxmlformats.org/officeDocument/2006/relationships/image" Target="../media/image24.jpg"/><Relationship Id="rId7" Type="http://schemas.openxmlformats.org/officeDocument/2006/relationships/image" Target="../media/image28.jpg"/><Relationship Id="rId12" Type="http://schemas.openxmlformats.org/officeDocument/2006/relationships/image" Target="../media/image33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11" Type="http://schemas.openxmlformats.org/officeDocument/2006/relationships/image" Target="../media/image32.jpg"/><Relationship Id="rId5" Type="http://schemas.openxmlformats.org/officeDocument/2006/relationships/image" Target="../media/image26.jpg"/><Relationship Id="rId10" Type="http://schemas.openxmlformats.org/officeDocument/2006/relationships/image" Target="../media/image31.jpg"/><Relationship Id="rId4" Type="http://schemas.openxmlformats.org/officeDocument/2006/relationships/image" Target="../media/image25.jpg"/><Relationship Id="rId9" Type="http://schemas.openxmlformats.org/officeDocument/2006/relationships/image" Target="../media/image3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209" y="990600"/>
            <a:ext cx="4876800" cy="4876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04" y="990600"/>
            <a:ext cx="4876800" cy="4876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28460" y="5867400"/>
            <a:ext cx="129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36565" y="5867400"/>
            <a:ext cx="129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624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260861" y="3284540"/>
            <a:ext cx="129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43260" y="3284540"/>
            <a:ext cx="129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60861" y="6511372"/>
            <a:ext cx="129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43260" y="6511372"/>
            <a:ext cx="129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(e)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825659" y="3273188"/>
            <a:ext cx="129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824001" y="6511372"/>
            <a:ext cx="129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(f)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78154" y="415688"/>
            <a:ext cx="2857500" cy="2857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759724" y="415688"/>
            <a:ext cx="2857500" cy="2857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041294" y="427040"/>
            <a:ext cx="2857500" cy="285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78154" y="3653872"/>
            <a:ext cx="2857500" cy="2857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041294" y="3653872"/>
            <a:ext cx="2857500" cy="2857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758895" y="364252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139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51262" y="5862358"/>
            <a:ext cx="129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95590" y="5862358"/>
            <a:ext cx="129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55" y="2290483"/>
            <a:ext cx="4762500" cy="35718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383" y="2290482"/>
            <a:ext cx="47625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367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51262" y="5862358"/>
            <a:ext cx="129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95590" y="5862358"/>
            <a:ext cx="129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55" y="2290483"/>
            <a:ext cx="4762500" cy="35718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383" y="2290482"/>
            <a:ext cx="47625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708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30775" y="2916793"/>
            <a:ext cx="129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75103" y="2916793"/>
            <a:ext cx="129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68" y="-655082"/>
            <a:ext cx="4762500" cy="3571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897" y="-655082"/>
            <a:ext cx="4762500" cy="3571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68" y="3286125"/>
            <a:ext cx="4762500" cy="3571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897" y="3286125"/>
            <a:ext cx="4762500" cy="35718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30775" y="6858000"/>
            <a:ext cx="129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875103" y="6858000"/>
            <a:ext cx="129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10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78156" y="449746"/>
            <a:ext cx="2857500" cy="2857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78156" y="4000499"/>
            <a:ext cx="2857500" cy="2857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760553" y="449746"/>
            <a:ext cx="2857500" cy="2857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760554" y="4000500"/>
            <a:ext cx="2857500" cy="2857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60861" y="3284540"/>
            <a:ext cx="129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43260" y="3284540"/>
            <a:ext cx="129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60861" y="6858000"/>
            <a:ext cx="129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43260" y="6858000"/>
            <a:ext cx="129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413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51262" y="5862358"/>
            <a:ext cx="129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36565" y="5867400"/>
            <a:ext cx="129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56" y="2295525"/>
            <a:ext cx="4762500" cy="35718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358" y="2295525"/>
            <a:ext cx="47625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632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260861" y="3284540"/>
            <a:ext cx="129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43260" y="3284540"/>
            <a:ext cx="129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60861" y="6511372"/>
            <a:ext cx="129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43260" y="6511372"/>
            <a:ext cx="129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(e)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78154" y="427040"/>
            <a:ext cx="2857500" cy="28575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760553" y="427040"/>
            <a:ext cx="2857500" cy="28575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042952" y="427040"/>
            <a:ext cx="2857500" cy="28575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78154" y="3653872"/>
            <a:ext cx="2857500" cy="28575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760553" y="3653872"/>
            <a:ext cx="2857500" cy="28575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042952" y="3653872"/>
            <a:ext cx="2857500" cy="28575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9825659" y="3273188"/>
            <a:ext cx="129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824001" y="6511372"/>
            <a:ext cx="129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688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25417" y="5862358"/>
            <a:ext cx="129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23581" y="5862358"/>
            <a:ext cx="129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61" y="990600"/>
            <a:ext cx="4876800" cy="4876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225" y="9906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18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260861" y="3284540"/>
            <a:ext cx="129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43260" y="3284540"/>
            <a:ext cx="129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60860" y="6511372"/>
            <a:ext cx="129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43259" y="6511372"/>
            <a:ext cx="129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(d)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78154" y="427040"/>
            <a:ext cx="2857500" cy="2857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760553" y="427040"/>
            <a:ext cx="2857500" cy="2857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78153" y="3653872"/>
            <a:ext cx="2857500" cy="2857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760552" y="3653872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447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51262" y="5862358"/>
            <a:ext cx="129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95590" y="5862358"/>
            <a:ext cx="129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55" y="2681008"/>
            <a:ext cx="4762500" cy="3181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384" y="2681008"/>
            <a:ext cx="47625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14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147678" y="-369332"/>
            <a:ext cx="129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30077" y="-369332"/>
            <a:ext cx="129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47678" y="2857500"/>
            <a:ext cx="129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30077" y="2857500"/>
            <a:ext cx="129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(e)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712476" y="-380684"/>
            <a:ext cx="129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710818" y="2857500"/>
            <a:ext cx="129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(f)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364971" y="-3238184"/>
            <a:ext cx="2857500" cy="2857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646541" y="-3238184"/>
            <a:ext cx="2857500" cy="2857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928111" y="-3226832"/>
            <a:ext cx="2857500" cy="285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364971" y="11352"/>
            <a:ext cx="2857500" cy="2857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928111" y="11352"/>
            <a:ext cx="2857500" cy="2857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645712" y="0"/>
            <a:ext cx="2857500" cy="2857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364971" y="3260888"/>
            <a:ext cx="2857500" cy="2857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645712" y="3260888"/>
            <a:ext cx="2857500" cy="28575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928111" y="3260888"/>
            <a:ext cx="2857500" cy="2857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364971" y="6510424"/>
            <a:ext cx="2857500" cy="2857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645712" y="6510424"/>
            <a:ext cx="2857500" cy="28575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928111" y="6510424"/>
            <a:ext cx="2857500" cy="28575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147678" y="6141092"/>
            <a:ext cx="129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(g)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430077" y="6141092"/>
            <a:ext cx="129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(h)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712476" y="6129740"/>
            <a:ext cx="129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146020" y="9379276"/>
            <a:ext cx="129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(j)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428419" y="9379276"/>
            <a:ext cx="129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(k)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710818" y="9367924"/>
            <a:ext cx="129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614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51262" y="5862358"/>
            <a:ext cx="129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95590" y="5862358"/>
            <a:ext cx="129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55" y="2290483"/>
            <a:ext cx="4762500" cy="3571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384" y="2290483"/>
            <a:ext cx="47625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275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150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Information Technology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Hoorad Abootalebi</dc:creator>
  <cp:lastModifiedBy>Hoorad Abootalebi</cp:lastModifiedBy>
  <cp:revision>9</cp:revision>
  <dcterms:created xsi:type="dcterms:W3CDTF">2021-10-09T16:19:55Z</dcterms:created>
  <dcterms:modified xsi:type="dcterms:W3CDTF">2021-10-09T19:18:17Z</dcterms:modified>
</cp:coreProperties>
</file>