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912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A5C-8E04-4CAD-BE65-ABC9CC80920C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657D-9175-49EE-807A-8C520E74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A9A19-AAA5-418A-838C-03B1AB792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7589" y="2212808"/>
            <a:ext cx="190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1877-F84D-45A2-9EDC-704B6E755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95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11032"/>
            <a:ext cx="4876800" cy="3394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5515" y="4805284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7326" y="4805284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11032"/>
            <a:ext cx="4876800" cy="31211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5F7518-97B0-4D1C-947A-E7AABD8A2F96}"/>
              </a:ext>
            </a:extLst>
          </p:cNvPr>
          <p:cNvSpPr/>
          <p:nvPr/>
        </p:nvSpPr>
        <p:spPr>
          <a:xfrm>
            <a:off x="6096000" y="4532184"/>
            <a:ext cx="4876800" cy="27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229" y="1173121"/>
            <a:ext cx="4870742" cy="4870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00" y="1167063"/>
            <a:ext cx="48768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0339" y="6088107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8138" y="6088107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15120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A9A19-AAA5-418A-838C-03B1AB792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89" y="2212808"/>
            <a:ext cx="190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1877-F84D-45A2-9EDC-704B6E755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669758"/>
            <a:ext cx="95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2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96F04-8A40-4586-B5B5-6AEFEB78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89" y="2212808"/>
            <a:ext cx="1905000" cy="3333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3F7C7-CC48-4E0B-AB04-8837194E7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669758"/>
            <a:ext cx="95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257F4-B8D7-4E81-B273-2DAB2547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36" y="669758"/>
            <a:ext cx="9525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2DA74C-A180-4C1F-845E-5F8C89084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13" y="2186626"/>
            <a:ext cx="190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669758"/>
            <a:ext cx="48768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6631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442" y="5678905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97659-1BDA-46B7-BC63-38E5C97C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89" y="669758"/>
            <a:ext cx="4876800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A9A19-AAA5-418A-838C-03B1AB792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89" y="2212808"/>
            <a:ext cx="190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1877-F84D-45A2-9EDC-704B6E755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669758"/>
            <a:ext cx="95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Information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Hoorad Abootalebi</dc:creator>
  <cp:lastModifiedBy>Hoorad Abootalebi</cp:lastModifiedBy>
  <cp:revision>11</cp:revision>
  <dcterms:created xsi:type="dcterms:W3CDTF">2021-09-16T19:52:02Z</dcterms:created>
  <dcterms:modified xsi:type="dcterms:W3CDTF">2021-10-31T15:54:59Z</dcterms:modified>
</cp:coreProperties>
</file>