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0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3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2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9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DA5C-8E04-4CAD-BE65-ABC9CC8092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6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53979" y="669758"/>
            <a:ext cx="10138611" cy="4876800"/>
            <a:chOff x="753979" y="669758"/>
            <a:chExt cx="10138611" cy="4876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790" y="669758"/>
              <a:ext cx="4876800" cy="4876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979" y="669758"/>
              <a:ext cx="4876800" cy="48768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526631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8442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29" y="1173121"/>
            <a:ext cx="4870742" cy="48707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167063"/>
            <a:ext cx="4876800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1853" y="6043863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9652" y="6043863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0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55" y="2215355"/>
            <a:ext cx="4762500" cy="3571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9" y="2215354"/>
            <a:ext cx="4762500" cy="3571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9557" y="5787229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5881" y="5787229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3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15000" cy="381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715000" cy="38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1752" y="5500688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87752" y="5486700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9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1" y="2097469"/>
            <a:ext cx="4762500" cy="3181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5" y="2097469"/>
            <a:ext cx="4762500" cy="3181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7913" y="5278819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6007" y="5278819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20" y="2068946"/>
            <a:ext cx="4762500" cy="3571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7" y="2068947"/>
            <a:ext cx="4762500" cy="3571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0959" y="5640821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6422" y="5593703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4500"/>
            <a:ext cx="4547158" cy="85548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20700"/>
            <a:ext cx="2950272" cy="39336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0" y="-520700"/>
            <a:ext cx="2950663" cy="393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781" y="-521220"/>
            <a:ext cx="2950663" cy="3934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1812"/>
            <a:ext cx="2950663" cy="3934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99" y="3781809"/>
            <a:ext cx="2950663" cy="39342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0" y="3781810"/>
            <a:ext cx="2950663" cy="39342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781" y="3781810"/>
            <a:ext cx="2950663" cy="39342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88" y="-521220"/>
            <a:ext cx="2950273" cy="39336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9387" y="3412477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6581" y="341352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83775" y="3398041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70969" y="3412477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9387" y="7718256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96581" y="7714978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(f)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83775" y="7699494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371364" y="7719304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4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Information Technology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Hoorad Abootalebi</dc:creator>
  <cp:lastModifiedBy>Hoorad Abootalebi</cp:lastModifiedBy>
  <cp:revision>7</cp:revision>
  <dcterms:created xsi:type="dcterms:W3CDTF">2021-09-16T19:52:02Z</dcterms:created>
  <dcterms:modified xsi:type="dcterms:W3CDTF">2021-09-17T19:03:30Z</dcterms:modified>
</cp:coreProperties>
</file>