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0" d="100"/>
          <a:sy n="150" d="100"/>
        </p:scale>
        <p:origin x="65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949EDFC-5DC9-79BA-02F4-80B884CA0BF4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CH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5A5AB3-8727-CFEB-577E-089EC6FF1A04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3884608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CH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E8D98A64-211E-4F79-B22E-D3C445F78AD2}" type="datetime1">
              <a:rPr lang="en-CH"/>
              <a:pPr lvl="0"/>
              <a:t>03/07/2024</a:t>
            </a:fld>
            <a:endParaRPr lang="en-CH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DC83066D-10D8-7082-1D83-CBC4E21DAD6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099"/>
          </a:xfrm>
          <a:prstGeom prst="rect">
            <a:avLst/>
          </a:prstGeom>
          <a:noFill/>
          <a:ln w="12701">
            <a:solidFill>
              <a:srgbClr val="000000"/>
            </a:solidFill>
            <a:prstDash val="solid"/>
          </a:ln>
        </p:spPr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2110BE94-F517-68B3-8FCB-9ABC90CE7B97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C203BF-98C8-B41F-1B88-F6475D4288EF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CH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96B779-74F8-2FB9-0BFD-90ADA7FAEBF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CH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3D2AE262-8478-462D-AA2D-230C5923FCD4}" type="slidenum"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9034909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lvl="0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1pPr>
    <a:lvl2pPr marL="457200" marR="0" lvl="1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2pPr>
    <a:lvl3pPr marL="914400" marR="0" lvl="2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3pPr>
    <a:lvl4pPr marL="1371600" marR="0" lvl="3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4pPr>
    <a:lvl5pPr marL="1828800" marR="0" lvl="4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461D4-C5F0-7B5C-C9B7-FF5C81580A6A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24003" y="1122361"/>
            <a:ext cx="9144000" cy="2387598"/>
          </a:xfrm>
        </p:spPr>
        <p:txBody>
          <a:bodyPr anchor="b" anchorCtr="1"/>
          <a:lstStyle>
            <a:lvl1pPr algn="ctr">
              <a:defRPr sz="6000"/>
            </a:lvl1pPr>
          </a:lstStyle>
          <a:p>
            <a:pPr lvl="0"/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75E0EF-5A91-F039-7240-2694AAF73050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24003" y="3602041"/>
            <a:ext cx="9144000" cy="1655758"/>
          </a:xfrm>
        </p:spPr>
        <p:txBody>
          <a:bodyPr anchorCtr="1"/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en-US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CF8D29-91AD-3153-921D-DE9DC45B3210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46D934A-5A13-4669-883D-E60EFCC0BCE6}" type="datetime1">
              <a:rPr lang="en-CH"/>
              <a:pPr lvl="0"/>
              <a:t>03/07/2024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F768B1-7B7F-51FD-B394-90638363D976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D7C86D-DDFC-E40B-CC4F-AB2C07C9F811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5BC0C91-51C2-407F-988D-EFCF108976F9}" type="slidenum"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042185982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A26AE-C1E9-E2E6-A791-34403980EA4B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301324-80D6-0BDD-D109-ACDA3C228239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72B246-F991-2EE3-3488-ACF854575104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C826F03-6F83-45B0-AE7B-F58F99945835}" type="datetime1">
              <a:rPr lang="en-CH"/>
              <a:pPr lvl="0"/>
              <a:t>03/07/2024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28802D-ADD2-3BBF-284F-40FCC2B1998C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0159DA-FBBF-6F66-0AB4-288C66D6142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9EEFDFC-886B-41DF-B56D-5D1768005380}" type="slidenum"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054054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0A46D4-6B43-A31A-6A49-AA55DF792F25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8724903" y="365129"/>
            <a:ext cx="2628899" cy="5811834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98F359-2F74-BF53-EF91-D68D80F427C7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838203" y="365129"/>
            <a:ext cx="7734296" cy="581183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98C766-366B-8BE6-1C91-BD0EA3E85AB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5C54D64-4340-4C0B-8E2B-56C3AA183E85}" type="datetime1">
              <a:rPr lang="en-CH"/>
              <a:pPr lvl="0"/>
              <a:t>03/07/2024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553ED2-5166-6525-2013-5735686A611F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36996B-EF8F-2096-6B1F-32B4352BF70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146EA1F-AD6C-4A5E-B515-149CBBDB55AE}" type="slidenum"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899810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CA48A-637B-7123-E7D7-931779BF20A9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F5ACA-AE7A-49DA-3B41-B1C9EB308AB1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3B6088-DE56-9715-DEEE-CF8344315FCE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8D4529D-D643-42B6-AA1B-4A7C7C165941}" type="datetime1">
              <a:rPr lang="en-CH"/>
              <a:pPr lvl="0"/>
              <a:t>03/07/2024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3A6268-22A5-7100-C249-A7C7354030B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80CFF4-0842-13AB-9D14-11DD953A5772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27F6AEA-7423-4BB7-811E-707D2A5C403C}" type="slidenum"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73874186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FF998-A869-7D0A-218D-32FEC566186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1847" y="1709735"/>
            <a:ext cx="10515600" cy="2852735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306123-145C-4574-DC18-E78AB6DA88D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1847" y="4589465"/>
            <a:ext cx="10515600" cy="1500182"/>
          </a:xfrm>
        </p:spPr>
        <p:txBody>
          <a:bodyPr/>
          <a:lstStyle>
            <a:lvl1pPr marL="0" indent="0">
              <a:buNone/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780684-B28B-000D-03A9-3731F4527929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98A9E14-A9A2-4F5D-A0C0-C975DD0317A5}" type="datetime1">
              <a:rPr lang="en-CH"/>
              <a:pPr lvl="0"/>
              <a:t>03/07/2024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73747-7C02-3FCD-4028-BA3D1BBAF50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97E714-D05E-4B1D-9A56-A50E90724AD1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E5286F2-7EE7-4C2B-9733-9BFB3650F186}" type="slidenum"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54275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B4073-D7CF-2E38-FAAF-C22539D39B07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FD9576-943F-B033-ECF1-01A6C85FC431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E94537-27DD-5100-D96E-C7CFB8709921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172200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D2F5A1-C9FF-6BE0-AC4A-4FBF0AEFCD2E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F91B2CB-B919-472B-B982-55D192E49CA1}" type="datetime1">
              <a:rPr lang="en-CH"/>
              <a:pPr lvl="0"/>
              <a:t>03/07/2024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B91217-5457-9A5D-D2B1-E25258D73C9F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796731-1750-0936-BC15-677462DE985A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9C30511-759C-4D10-960B-E49DA2194FF2}" type="slidenum"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03393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DB175-9D94-8163-AC2C-1343CED2B3B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365129"/>
            <a:ext cx="10515600" cy="13255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D96215-06D4-D90E-9B5C-961B909A8CC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9784" y="1681160"/>
            <a:ext cx="5157782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C86C07-E752-0D59-2DB1-2CFC14DD90DC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839784" y="2505071"/>
            <a:ext cx="5157782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52A35A-5078-1E97-5D87-E3049354FDB9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6172200" y="1681160"/>
            <a:ext cx="5183184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48EFEF-68DB-D70E-4859-697CC50DDC0C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6172200" y="2505071"/>
            <a:ext cx="5183184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ED49A0-0FFA-7D99-00E8-8072D35B3DBD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1D13FB4-27C1-4460-94D3-A0D2857F0390}" type="datetime1">
              <a:rPr lang="en-CH"/>
              <a:pPr lvl="0"/>
              <a:t>03/07/2024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800063-9372-40CF-3388-FFFBCB683CF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CC3030-4164-D09C-405D-F3C9D1B6305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082DD70-E3B8-45BF-924B-33A3BDBE32CF}" type="slidenum"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048435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5DB3A-E07B-31C7-DBB2-57DC3397490D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06BB03-E340-A5A6-0AA7-933E3B57C15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2F77FE2-194B-43BE-8B62-108A586082E1}" type="datetime1">
              <a:rPr lang="en-CH"/>
              <a:pPr lvl="0"/>
              <a:t>03/07/2024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07BC95-C0F0-8F6B-9648-879E8728866D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F5CF16-0FDC-287C-1E7B-BD6303E1340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469976B-7863-4420-9481-CD8152D7E7F7}" type="slidenum"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254508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88AB51-BC31-9E39-9E28-645164A0E69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6045ACC-0AC4-44B0-BC8E-A247C0A6B4C7}" type="datetime1">
              <a:rPr lang="en-CH"/>
              <a:pPr lvl="0"/>
              <a:t>03/07/2024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ED0F1E-3AE2-8FEA-F284-0A67C049559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E9E813-0C21-7490-9AEB-B80D96C7A73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4623B07-6E04-4E50-9FC9-A0A2AADBBF17}" type="slidenum"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025236140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21E67-90D8-F83D-F5C8-64EBE6EEBC3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20FCCD-96FF-3028-0E22-DACDBEBC253C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446CD9-C0EC-0ED3-E941-A0ECD1D538C8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40FF9B-5B87-898F-0780-0499A285CDFC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39ABA4F-011C-4D3A-B20B-59B9CFD123A3}" type="datetime1">
              <a:rPr lang="en-CH"/>
              <a:pPr lvl="0"/>
              <a:t>03/07/2024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28996E-5780-DA0B-9DF0-379B8532B45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59C80E-DE53-1D96-C61F-16ECAB63ED2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3DE0BDE-1A20-4B8E-995B-8D8C62F94EC1}" type="slidenum"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861354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75649-2DF0-98B9-C6B6-B2AEBF1D6FE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263768-B6DB-84BD-3DD5-92374D3C1829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 marL="0" indent="0">
              <a:buNone/>
              <a:defRPr lang="en-CH" sz="3200"/>
            </a:lvl1pPr>
          </a:lstStyle>
          <a:p>
            <a:pPr lvl="0"/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769C86-7D9E-3B88-99AB-82E5D8CA51AA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21B52A-6606-6900-BD37-F77B6E522789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603E678-D081-4D13-B650-C7E1743E5064}" type="datetime1">
              <a:rPr lang="en-CH"/>
              <a:pPr lvl="0"/>
              <a:t>03/07/2024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243D6-7617-323D-4635-A3991A7A53A3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79F0BA-77E6-9C97-F8EB-6524D83510FA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94F228D-CC14-4A67-A991-C398E6407536}" type="slidenum"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22459366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B6B921-6F8D-9082-F73B-4494A18DD0D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365129"/>
            <a:ext cx="10515600" cy="13255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lvl="0"/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DCFC4B-F0E3-9D01-9E14-7D5D599807E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3" y="1825627"/>
            <a:ext cx="10515600" cy="435133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C625B4-931D-13F2-DCB6-495A5387AEBB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CH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B65015D8-543E-422F-99C1-2A9E7301DE7F}" type="datetime1">
              <a:rPr lang="en-CH"/>
              <a:pPr lvl="0"/>
              <a:t>03/07/2024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E51259-D98C-1CA4-1D15-4A75857222DD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CH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07B069-8BEE-AC8E-203E-C38FFC5F0968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CH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7AC0CFF0-A920-4026-BC1E-E9BB91AA67C6}" type="slidenum">
              <a:t>‹#›</a:t>
            </a:fld>
            <a:endParaRPr lang="en-C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lvl="0" indent="0" algn="l" defTabSz="914400" rtl="0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en-US" sz="4400" b="0" i="0" u="none" strike="noStrike" kern="1200" cap="none" spc="0" baseline="0">
          <a:solidFill>
            <a:srgbClr val="000000"/>
          </a:solidFill>
          <a:uFillTx/>
          <a:latin typeface="Calibri Light"/>
        </a:defRPr>
      </a:lvl1pPr>
    </p:titleStyle>
    <p:bodyStyle>
      <a:lvl1pPr marL="228600" marR="0" lvl="0" indent="-228600" algn="l" defTabSz="914400" rtl="0" fontAlgn="auto" hangingPunct="1">
        <a:lnSpc>
          <a:spcPct val="90000"/>
        </a:lnSpc>
        <a:spcBef>
          <a:spcPts val="1000"/>
        </a:spcBef>
        <a:spcAft>
          <a:spcPts val="0"/>
        </a:spcAft>
        <a:buSzPct val="100000"/>
        <a:buFont typeface="Arial" pitchFamily="34"/>
        <a:buChar char="•"/>
        <a:tabLst/>
        <a:defRPr lang="en-US" sz="2800" b="0" i="0" u="none" strike="noStrike" kern="1200" cap="none" spc="0" baseline="0">
          <a:solidFill>
            <a:srgbClr val="000000"/>
          </a:solidFill>
          <a:uFillTx/>
          <a:latin typeface="Calibri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400" b="0" i="0" u="none" strike="noStrike" kern="1200" cap="none" spc="0" baseline="0">
          <a:solidFill>
            <a:srgbClr val="000000"/>
          </a:solidFill>
          <a:uFillTx/>
          <a:latin typeface="Calibri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000" b="0" i="0" u="none" strike="noStrike" kern="1200" cap="none" spc="0" baseline="0">
          <a:solidFill>
            <a:srgbClr val="000000"/>
          </a:solidFill>
          <a:uFillTx/>
          <a:latin typeface="Calibri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>
            <a:extLst>
              <a:ext uri="{FF2B5EF4-FFF2-40B4-BE49-F238E27FC236}">
                <a16:creationId xmlns:a16="http://schemas.microsoft.com/office/drawing/2014/main" id="{0EAF3C29-9AB6-36D1-9794-27D4A6896B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7" y="0"/>
            <a:ext cx="12191996" cy="6858000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252525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olidFill>
                  <a:srgbClr val="FFFFFF"/>
                </a:solidFill>
              </a:rPr>
              <a:t>Instagram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>
                <a:solidFill>
                  <a:srgbClr val="FFFFFF"/>
                </a:solidFill>
              </a:rPr>
              <a:t>Instagram Visits: 0</a:t>
            </a:r>
          </a:p>
          <a:p>
            <a:r>
              <a:rPr>
                <a:solidFill>
                  <a:srgbClr val="FFFFFF"/>
                </a:solidFill>
              </a:rPr>
              <a:t>Total Followers: 11</a:t>
            </a:r>
          </a:p>
          <a:p>
            <a:r>
              <a:rPr>
                <a:solidFill>
                  <a:srgbClr val="FFFFFF"/>
                </a:solidFill>
              </a:rPr>
              <a:t>Top Visitors: N/A</a:t>
            </a:r>
          </a:p>
          <a:p>
            <a:r>
              <a:rPr>
                <a:solidFill>
                  <a:srgbClr val="FFFFFF"/>
                </a:solidFill>
              </a:rPr>
              <a:t>Top Country: N/A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G_Reac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811000" cy="5080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G_Engagem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811000" cy="5080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252525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olidFill>
                  <a:srgbClr val="FFFFFF"/>
                </a:solidFill>
              </a:rPr>
              <a:t>Facebook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>
                <a:solidFill>
                  <a:srgbClr val="FFFFFF"/>
                </a:solidFill>
              </a:rPr>
              <a:t>Facebook Visits: 0</a:t>
            </a:r>
          </a:p>
          <a:p>
            <a:r>
              <a:rPr>
                <a:solidFill>
                  <a:srgbClr val="FFFFFF"/>
                </a:solidFill>
              </a:rPr>
              <a:t>Total Followers: 0</a:t>
            </a:r>
          </a:p>
          <a:p>
            <a:r>
              <a:rPr>
                <a:solidFill>
                  <a:srgbClr val="FFFFFF"/>
                </a:solidFill>
              </a:rPr>
              <a:t>Top Visitors: N/A</a:t>
            </a:r>
          </a:p>
          <a:p>
            <a:r>
              <a:rPr>
                <a:solidFill>
                  <a:srgbClr val="FFFFFF"/>
                </a:solidFill>
              </a:rPr>
              <a:t>Top Country: N/A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FB_Reac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811000" cy="5461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FB_Engagem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811000" cy="5461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closin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Mariana Escalm</dc:creator>
  <cp:lastModifiedBy>Pirayeshfar Hoormazd</cp:lastModifiedBy>
  <cp:revision>35</cp:revision>
  <dcterms:created xsi:type="dcterms:W3CDTF">2024-01-22T22:20:28Z</dcterms:created>
  <dcterms:modified xsi:type="dcterms:W3CDTF">2024-03-07T17:07:30Z</dcterms:modified>
</cp:coreProperties>
</file>