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49EDFC-5DC9-79BA-02F4-80B884CA0BF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H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A5AB3-8727-CFEB-577E-089EC6FF1A0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H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8D98A64-211E-4F79-B22E-D3C445F78AD2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C83066D-10D8-7082-1D83-CBC4E21DAD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110BE94-F517-68B3-8FCB-9ABC90CE7B9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203BF-98C8-B41F-1B88-F6475D4288E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H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6B779-74F8-2FB9-0BFD-90ADA7FAEB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H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D2AE262-8478-462D-AA2D-230C5923FC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349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61D4-C5F0-7B5C-C9B7-FF5C81580A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5E0EF-5A91-F039-7240-2694AAF730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F8D29-91AD-3153-921D-DE9DC45B32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6D934A-5A13-4669-883D-E60EFCC0BCE6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68B1-7B7F-51FD-B394-90638363D9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7C86D-DDFC-E40B-CC4F-AB2C07C9F8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BC0C91-51C2-407F-988D-EFCF108976F9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21859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26AE-C1E9-E2E6-A791-34403980EA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01324-80D6-0BDD-D109-ACDA3C22823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2B246-F991-2EE3-3488-ACF8545751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826F03-6F83-45B0-AE7B-F58F99945835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8802D-ADD2-3BBF-284F-40FCC2B1998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159DA-FBBF-6F66-0AB4-288C66D614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EEFDFC-886B-41DF-B56D-5D1768005380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405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0A46D4-6B43-A31A-6A49-AA55DF792F2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8F359-2F74-BF53-EF91-D68D80F427C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8C766-366B-8BE6-1C91-BD0EA3E85AB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C54D64-4340-4C0B-8E2B-56C3AA183E85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3ED2-5166-6525-2013-5735686A61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996B-EF8F-2096-6B1F-32B4352BF7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46EA1F-AD6C-4A5E-B515-149CBBDB55AE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981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A48A-637B-7123-E7D7-931779BF20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5ACA-AE7A-49DA-3B41-B1C9EB308AB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B6088-DE56-9715-DEEE-CF8344315F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D4529D-D643-42B6-AA1B-4A7C7C165941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A6268-22A5-7100-C249-A7C7354030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0CFF4-0842-13AB-9D14-11DD953A57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7F6AEA-7423-4BB7-811E-707D2A5C403C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38741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F998-A869-7D0A-218D-32FEC56618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06123-145C-4574-DC18-E78AB6DA88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0684-B28B-000D-03A9-3731F45279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8A9E14-A9A2-4F5D-A0C0-C975DD0317A5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3747-7C02-3FCD-4028-BA3D1BBAF5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7E714-D05E-4B1D-9A56-A50E90724A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5286F2-7EE7-4C2B-9733-9BFB3650F18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27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4073-D7CF-2E38-FAAF-C22539D39B0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9576-943F-B033-ECF1-01A6C85FC43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94537-27DD-5100-D96E-C7CFB870992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2F5A1-C9FF-6BE0-AC4A-4FBF0AEFCD2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91B2CB-B919-472B-B982-55D192E49CA1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91217-5457-9A5D-D2B1-E25258D73C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96731-1750-0936-BC15-677462DE985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C30511-759C-4D10-960B-E49DA2194FF2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39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B175-9D94-8163-AC2C-1343CED2B3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96215-06D4-D90E-9B5C-961B909A8C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86C07-E752-0D59-2DB1-2CFC14DD90D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2A35A-5078-1E97-5D87-E3049354FDB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8EFEF-68DB-D70E-4859-697CC50DDC0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D49A0-0FFA-7D99-00E8-8072D35B3D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D13FB4-27C1-4460-94D3-A0D2857F0390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00063-9372-40CF-3388-FFFBCB683C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C3030-4164-D09C-405D-F3C9D1B630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82DD70-E3B8-45BF-924B-33A3BDBE32CF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4843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DB3A-E07B-31C7-DBB2-57DC33974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6BB03-E340-A5A6-0AA7-933E3B57C1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F77FE2-194B-43BE-8B62-108A586082E1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7BC95-C0F0-8F6B-9648-879E872886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5CF16-0FDC-287C-1E7B-BD6303E134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69976B-7863-4420-9481-CD8152D7E7F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450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8AB51-BC31-9E39-9E28-645164A0E6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045ACC-0AC4-44B0-BC8E-A247C0A6B4C7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D0F1E-3AE2-8FEA-F284-0A67C04955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9E813-0C21-7490-9AEB-B80D96C7A7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623B07-6E04-4E50-9FC9-A0A2AADBBF1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52361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1E67-90D8-F83D-F5C8-64EBE6EEBC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FCCD-96FF-3028-0E22-DACDBEBC253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46CD9-C0EC-0ED3-E941-A0ECD1D538C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0FF9B-5B87-898F-0780-0499A285CD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9ABA4F-011C-4D3A-B20B-59B9CFD123A3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8996E-5780-DA0B-9DF0-379B8532B4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9C80E-DE53-1D96-C61F-16ECAB63ED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DE0BDE-1A20-4B8E-995B-8D8C62F94EC1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135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5649-2DF0-98B9-C6B6-B2AEBF1D6F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63768-B6DB-84BD-3DD5-92374D3C1829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CH" sz="3200"/>
            </a:lvl1pPr>
          </a:lstStyle>
          <a:p>
            <a:pPr lvl="0"/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69C86-7D9E-3B88-99AB-82E5D8CA51A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1B52A-6606-6900-BD37-F77B6E5227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03E678-D081-4D13-B650-C7E1743E5064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243D6-7617-323D-4635-A3991A7A53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9F0BA-77E6-9C97-F8EB-6524D83510F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4F228D-CC14-4A67-A991-C398E6407536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459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6B921-6F8D-9082-F73B-4494A18DD0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CFC4B-F0E3-9D01-9E14-7D5D599807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625B4-931D-13F2-DCB6-495A5387AEB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H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65015D8-543E-422F-99C1-2A9E7301DE7F}" type="datetime1">
              <a:rPr lang="en-CH"/>
              <a:pPr lvl="0"/>
              <a:t>03/07/2024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1259-D98C-1CA4-1D15-4A75857222D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H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7B069-8BEE-AC8E-203E-C38FFC5F09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CH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AC0CFF0-A920-4026-BC1E-E9BB91AA67C6}" type="slidenum">
              <a:t>‹#›</a:t>
            </a:fld>
            <a:endParaRPr lang="en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EAF3C29-9AB6-36D1-9794-27D4A689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Escalm</dc:creator>
  <cp:lastModifiedBy>Pirayeshfar Hoormazd</cp:lastModifiedBy>
  <cp:revision>35</cp:revision>
  <dcterms:created xsi:type="dcterms:W3CDTF">2024-01-22T22:20:28Z</dcterms:created>
  <dcterms:modified xsi:type="dcterms:W3CDTF">2024-03-07T17:07:30Z</dcterms:modified>
</cp:coreProperties>
</file>