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280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1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8056CC-85B4-42FC-A121-6126DB85933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43935B-C1BA-4CAB-8E92-FDFD83941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6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4AEE-A6CC-4F52-8161-B86FDAB17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Energy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EEDC-313C-4D91-9E8C-1778B8209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50" y="5289710"/>
            <a:ext cx="6858000" cy="618523"/>
          </a:xfrm>
        </p:spPr>
        <p:txBody>
          <a:bodyPr/>
          <a:lstStyle/>
          <a:p>
            <a:r>
              <a:rPr lang="en-US" dirty="0"/>
              <a:t>-Projecting energy usage shifts in 2020</a:t>
            </a:r>
          </a:p>
        </p:txBody>
      </p:sp>
    </p:spTree>
    <p:extLst>
      <p:ext uri="{BB962C8B-B14F-4D97-AF65-F5344CB8AC3E}">
        <p14:creationId xmlns:p14="http://schemas.microsoft.com/office/powerpoint/2010/main" val="1478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Electricity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08274"/>
            <a:ext cx="3732000" cy="487916"/>
          </a:xfrm>
        </p:spPr>
        <p:txBody>
          <a:bodyPr/>
          <a:lstStyle/>
          <a:p>
            <a:r>
              <a:rPr lang="en-US" dirty="0"/>
              <a:t>Residential Use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5172225" y="1108274"/>
            <a:ext cx="3732000" cy="48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Commercial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6EFC-5C93-47E2-A06F-D1546D4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7" y="1686084"/>
            <a:ext cx="4419983" cy="323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2046-824F-4A5D-89E9-0B8247D5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1686084"/>
            <a:ext cx="4419983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0F1E-1BC1-43CA-82E8-8C6DB95A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Gas Usage – 2010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A7C5-E3C8-4C16-BD61-75EB9C15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08274"/>
            <a:ext cx="3732000" cy="487916"/>
          </a:xfrm>
        </p:spPr>
        <p:txBody>
          <a:bodyPr/>
          <a:lstStyle/>
          <a:p>
            <a:r>
              <a:rPr lang="en-US" dirty="0"/>
              <a:t>Residential Use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33CBA5-8A58-4A06-88AC-71A294F81086}"/>
              </a:ext>
            </a:extLst>
          </p:cNvPr>
          <p:cNvSpPr txBox="1">
            <a:spLocks/>
          </p:cNvSpPr>
          <p:nvPr/>
        </p:nvSpPr>
        <p:spPr>
          <a:xfrm>
            <a:off x="5172225" y="1108274"/>
            <a:ext cx="3732000" cy="48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Commercial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36EFC-5C93-47E2-A06F-D1546D49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97" y="1686084"/>
            <a:ext cx="4419983" cy="3238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8E2046-824F-4A5D-89E9-0B8247D5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7" y="1686084"/>
            <a:ext cx="4419983" cy="3237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2B0ADE-0F6F-4740-8393-DCAF2ACA1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97" y="1686084"/>
            <a:ext cx="4419983" cy="3246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D2B54-BF25-4D25-B370-1A376B2DB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7" y="1686084"/>
            <a:ext cx="441998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89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97</TotalTime>
  <Words>26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Chicago Energy Usage</vt:lpstr>
      <vt:lpstr>Electricity Usage – 2010 </vt:lpstr>
      <vt:lpstr>Gas Usage – 2010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Young</dc:creator>
  <cp:lastModifiedBy>Brian Young</cp:lastModifiedBy>
  <cp:revision>8</cp:revision>
  <dcterms:created xsi:type="dcterms:W3CDTF">2020-10-31T01:29:33Z</dcterms:created>
  <dcterms:modified xsi:type="dcterms:W3CDTF">2020-10-31T03:07:31Z</dcterms:modified>
</cp:coreProperties>
</file>