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812" r:id="rId4"/>
    <p:sldId id="832" r:id="rId5"/>
    <p:sldId id="821" r:id="rId6"/>
    <p:sldId id="819" r:id="rId7"/>
    <p:sldId id="834" r:id="rId8"/>
    <p:sldId id="835" r:id="rId9"/>
    <p:sldId id="833" r:id="rId10"/>
    <p:sldId id="813" r:id="rId11"/>
    <p:sldId id="828" r:id="rId12"/>
    <p:sldId id="823" r:id="rId13"/>
    <p:sldId id="841" r:id="rId14"/>
    <p:sldId id="842" r:id="rId15"/>
    <p:sldId id="826" r:id="rId16"/>
    <p:sldId id="825" r:id="rId17"/>
    <p:sldId id="844" r:id="rId18"/>
    <p:sldId id="846" r:id="rId19"/>
    <p:sldId id="847" r:id="rId20"/>
    <p:sldId id="827" r:id="rId21"/>
    <p:sldId id="829" r:id="rId22"/>
    <p:sldId id="820" r:id="rId23"/>
    <p:sldId id="830" r:id="rId24"/>
    <p:sldId id="831" r:id="rId25"/>
    <p:sldId id="837" r:id="rId26"/>
    <p:sldId id="838" r:id="rId27"/>
    <p:sldId id="836" r:id="rId28"/>
    <p:sldId id="839" r:id="rId29"/>
    <p:sldId id="843" r:id="rId30"/>
    <p:sldId id="845" r:id="rId31"/>
    <p:sldId id="8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5A6F5-D66B-0141-A06D-449F61706ED1}" v="107" dt="2023-06-27T13:01:28.352"/>
    <p1510:client id="{8432A591-E719-4759-9636-5CF706DE773B}" v="2" dt="2023-06-27T12:18:38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ver, Jim" userId="S::hooverjh@ufl.edu::2142b2c6-7d7e-4aef-a452-2e6837b15e5a" providerId="AD" clId="Web-{8432A591-E719-4759-9636-5CF706DE773B}"/>
    <pc:docChg chg="sldOrd">
      <pc:chgData name="Hoover, Jim" userId="S::hooverjh@ufl.edu::2142b2c6-7d7e-4aef-a452-2e6837b15e5a" providerId="AD" clId="Web-{8432A591-E719-4759-9636-5CF706DE773B}" dt="2023-06-27T12:18:38.280" v="1"/>
      <pc:docMkLst>
        <pc:docMk/>
      </pc:docMkLst>
      <pc:sldChg chg="ord">
        <pc:chgData name="Hoover, Jim" userId="S::hooverjh@ufl.edu::2142b2c6-7d7e-4aef-a452-2e6837b15e5a" providerId="AD" clId="Web-{8432A591-E719-4759-9636-5CF706DE773B}" dt="2023-06-27T12:18:38.280" v="1"/>
        <pc:sldMkLst>
          <pc:docMk/>
          <pc:sldMk cId="2545288686" sldId="834"/>
        </pc:sldMkLst>
      </pc:sldChg>
    </pc:docChg>
  </pc:docChgLst>
  <pc:docChgLst>
    <pc:chgData name="Hoover, Jim" userId="2142b2c6-7d7e-4aef-a452-2e6837b15e5a" providerId="ADAL" clId="{7635A6F5-D66B-0141-A06D-449F61706ED1}"/>
    <pc:docChg chg="undo custSel addSld delSld modSld sldOrd">
      <pc:chgData name="Hoover, Jim" userId="2142b2c6-7d7e-4aef-a452-2e6837b15e5a" providerId="ADAL" clId="{7635A6F5-D66B-0141-A06D-449F61706ED1}" dt="2023-06-27T13:01:28.352" v="2918" actId="115"/>
      <pc:docMkLst>
        <pc:docMk/>
      </pc:docMkLst>
      <pc:sldChg chg="modSp mod">
        <pc:chgData name="Hoover, Jim" userId="2142b2c6-7d7e-4aef-a452-2e6837b15e5a" providerId="ADAL" clId="{7635A6F5-D66B-0141-A06D-449F61706ED1}" dt="2023-06-26T20:29:23.989" v="1854" actId="207"/>
        <pc:sldMkLst>
          <pc:docMk/>
          <pc:sldMk cId="3699690797" sldId="256"/>
        </pc:sldMkLst>
        <pc:spChg chg="mod">
          <ac:chgData name="Hoover, Jim" userId="2142b2c6-7d7e-4aef-a452-2e6837b15e5a" providerId="ADAL" clId="{7635A6F5-D66B-0141-A06D-449F61706ED1}" dt="2023-06-26T20:29:23.989" v="1854" actId="207"/>
          <ac:spMkLst>
            <pc:docMk/>
            <pc:sldMk cId="3699690797" sldId="256"/>
            <ac:spMk id="8" creationId="{797FD10B-FB0A-FD20-78B8-9CA13CA34A32}"/>
          </ac:spMkLst>
        </pc:spChg>
      </pc:sldChg>
      <pc:sldChg chg="modSp mod">
        <pc:chgData name="Hoover, Jim" userId="2142b2c6-7d7e-4aef-a452-2e6837b15e5a" providerId="ADAL" clId="{7635A6F5-D66B-0141-A06D-449F61706ED1}" dt="2023-06-27T12:31:11.349" v="2915" actId="20577"/>
        <pc:sldMkLst>
          <pc:docMk/>
          <pc:sldMk cId="2395182778" sldId="812"/>
        </pc:sldMkLst>
        <pc:spChg chg="mod">
          <ac:chgData name="Hoover, Jim" userId="2142b2c6-7d7e-4aef-a452-2e6837b15e5a" providerId="ADAL" clId="{7635A6F5-D66B-0141-A06D-449F61706ED1}" dt="2023-06-27T12:31:11.349" v="2915" actId="20577"/>
          <ac:spMkLst>
            <pc:docMk/>
            <pc:sldMk cId="2395182778" sldId="812"/>
            <ac:spMk id="3" creationId="{95591342-FCAB-6742-85BD-ED25AECB9260}"/>
          </ac:spMkLst>
        </pc:spChg>
      </pc:sldChg>
      <pc:sldChg chg="addSp modSp mod">
        <pc:chgData name="Hoover, Jim" userId="2142b2c6-7d7e-4aef-a452-2e6837b15e5a" providerId="ADAL" clId="{7635A6F5-D66B-0141-A06D-449F61706ED1}" dt="2023-06-27T12:25:16.515" v="2905" actId="20577"/>
        <pc:sldMkLst>
          <pc:docMk/>
          <pc:sldMk cId="3976066050" sldId="813"/>
        </pc:sldMkLst>
        <pc:spChg chg="mod">
          <ac:chgData name="Hoover, Jim" userId="2142b2c6-7d7e-4aef-a452-2e6837b15e5a" providerId="ADAL" clId="{7635A6F5-D66B-0141-A06D-449F61706ED1}" dt="2023-06-27T12:25:16.515" v="2905" actId="20577"/>
          <ac:spMkLst>
            <pc:docMk/>
            <pc:sldMk cId="3976066050" sldId="813"/>
            <ac:spMk id="3" creationId="{95591342-FCAB-6742-85BD-ED25AECB9260}"/>
          </ac:spMkLst>
        </pc:spChg>
        <pc:spChg chg="add mod">
          <ac:chgData name="Hoover, Jim" userId="2142b2c6-7d7e-4aef-a452-2e6837b15e5a" providerId="ADAL" clId="{7635A6F5-D66B-0141-A06D-449F61706ED1}" dt="2023-06-26T20:15:29.318" v="1655" actId="1582"/>
          <ac:spMkLst>
            <pc:docMk/>
            <pc:sldMk cId="3976066050" sldId="813"/>
            <ac:spMk id="5" creationId="{585DE8C8-488E-7721-3FCB-1004DCE985D9}"/>
          </ac:spMkLst>
        </pc:spChg>
      </pc:sldChg>
      <pc:sldChg chg="modSp mod">
        <pc:chgData name="Hoover, Jim" userId="2142b2c6-7d7e-4aef-a452-2e6837b15e5a" providerId="ADAL" clId="{7635A6F5-D66B-0141-A06D-449F61706ED1}" dt="2023-06-27T12:40:34.173" v="2917" actId="115"/>
        <pc:sldMkLst>
          <pc:docMk/>
          <pc:sldMk cId="2925963530" sldId="819"/>
        </pc:sldMkLst>
        <pc:spChg chg="mod">
          <ac:chgData name="Hoover, Jim" userId="2142b2c6-7d7e-4aef-a452-2e6837b15e5a" providerId="ADAL" clId="{7635A6F5-D66B-0141-A06D-449F61706ED1}" dt="2023-06-27T12:40:34.173" v="2917" actId="115"/>
          <ac:spMkLst>
            <pc:docMk/>
            <pc:sldMk cId="2925963530" sldId="819"/>
            <ac:spMk id="3" creationId="{95591342-FCAB-6742-85BD-ED25AECB9260}"/>
          </ac:spMkLst>
        </pc:spChg>
      </pc:sldChg>
      <pc:sldChg chg="modSp mod">
        <pc:chgData name="Hoover, Jim" userId="2142b2c6-7d7e-4aef-a452-2e6837b15e5a" providerId="ADAL" clId="{7635A6F5-D66B-0141-A06D-449F61706ED1}" dt="2023-06-26T19:53:59.247" v="1388" actId="403"/>
        <pc:sldMkLst>
          <pc:docMk/>
          <pc:sldMk cId="3920248333" sldId="823"/>
        </pc:sldMkLst>
        <pc:spChg chg="mod">
          <ac:chgData name="Hoover, Jim" userId="2142b2c6-7d7e-4aef-a452-2e6837b15e5a" providerId="ADAL" clId="{7635A6F5-D66B-0141-A06D-449F61706ED1}" dt="2023-06-26T19:53:59.247" v="1388" actId="403"/>
          <ac:spMkLst>
            <pc:docMk/>
            <pc:sldMk cId="3920248333" sldId="823"/>
            <ac:spMk id="3" creationId="{95591342-FCAB-6742-85BD-ED25AECB9260}"/>
          </ac:spMkLst>
        </pc:spChg>
        <pc:picChg chg="mod">
          <ac:chgData name="Hoover, Jim" userId="2142b2c6-7d7e-4aef-a452-2e6837b15e5a" providerId="ADAL" clId="{7635A6F5-D66B-0141-A06D-449F61706ED1}" dt="2023-06-26T19:53:39.454" v="1383" actId="1076"/>
          <ac:picMkLst>
            <pc:docMk/>
            <pc:sldMk cId="3920248333" sldId="823"/>
            <ac:picMk id="5" creationId="{FAE7B492-31F3-EB35-2EB1-F14370D7F4DB}"/>
          </ac:picMkLst>
        </pc:picChg>
      </pc:sldChg>
      <pc:sldChg chg="addSp delSp modSp mod">
        <pc:chgData name="Hoover, Jim" userId="2142b2c6-7d7e-4aef-a452-2e6837b15e5a" providerId="ADAL" clId="{7635A6F5-D66B-0141-A06D-449F61706ED1}" dt="2023-06-26T20:41:42.266" v="2089" actId="20577"/>
        <pc:sldMkLst>
          <pc:docMk/>
          <pc:sldMk cId="358585234" sldId="825"/>
        </pc:sldMkLst>
        <pc:spChg chg="mod">
          <ac:chgData name="Hoover, Jim" userId="2142b2c6-7d7e-4aef-a452-2e6837b15e5a" providerId="ADAL" clId="{7635A6F5-D66B-0141-A06D-449F61706ED1}" dt="2023-06-26T20:17:02.954" v="1676" actId="20577"/>
          <ac:spMkLst>
            <pc:docMk/>
            <pc:sldMk cId="358585234" sldId="825"/>
            <ac:spMk id="2" creationId="{FB7CB39B-5A65-AA4A-A27C-B11840AF5AA2}"/>
          </ac:spMkLst>
        </pc:spChg>
        <pc:spChg chg="del mod">
          <ac:chgData name="Hoover, Jim" userId="2142b2c6-7d7e-4aef-a452-2e6837b15e5a" providerId="ADAL" clId="{7635A6F5-D66B-0141-A06D-449F61706ED1}" dt="2023-06-26T20:35:50.277" v="1918" actId="478"/>
          <ac:spMkLst>
            <pc:docMk/>
            <pc:sldMk cId="358585234" sldId="825"/>
            <ac:spMk id="3" creationId="{95591342-FCAB-6742-85BD-ED25AECB9260}"/>
          </ac:spMkLst>
        </pc:spChg>
        <pc:spChg chg="add del mod">
          <ac:chgData name="Hoover, Jim" userId="2142b2c6-7d7e-4aef-a452-2e6837b15e5a" providerId="ADAL" clId="{7635A6F5-D66B-0141-A06D-449F61706ED1}" dt="2023-06-26T20:35:54.813" v="1920" actId="478"/>
          <ac:spMkLst>
            <pc:docMk/>
            <pc:sldMk cId="358585234" sldId="825"/>
            <ac:spMk id="6" creationId="{2A4DCEB2-ADEF-BACF-F543-CE511959BC26}"/>
          </ac:spMkLst>
        </pc:spChg>
        <pc:spChg chg="add mod">
          <ac:chgData name="Hoover, Jim" userId="2142b2c6-7d7e-4aef-a452-2e6837b15e5a" providerId="ADAL" clId="{7635A6F5-D66B-0141-A06D-449F61706ED1}" dt="2023-06-26T20:37:01.816" v="1933" actId="1037"/>
          <ac:spMkLst>
            <pc:docMk/>
            <pc:sldMk cId="358585234" sldId="825"/>
            <ac:spMk id="9" creationId="{E67F7E5B-5897-A0DF-71A9-04BEE80F92D0}"/>
          </ac:spMkLst>
        </pc:spChg>
        <pc:spChg chg="add mod">
          <ac:chgData name="Hoover, Jim" userId="2142b2c6-7d7e-4aef-a452-2e6837b15e5a" providerId="ADAL" clId="{7635A6F5-D66B-0141-A06D-449F61706ED1}" dt="2023-06-26T20:37:56.112" v="1979" actId="1076"/>
          <ac:spMkLst>
            <pc:docMk/>
            <pc:sldMk cId="358585234" sldId="825"/>
            <ac:spMk id="10" creationId="{A0F0D7FF-F56E-60A2-9AC5-FC09B9937B3B}"/>
          </ac:spMkLst>
        </pc:spChg>
        <pc:spChg chg="add mod">
          <ac:chgData name="Hoover, Jim" userId="2142b2c6-7d7e-4aef-a452-2e6837b15e5a" providerId="ADAL" clId="{7635A6F5-D66B-0141-A06D-449F61706ED1}" dt="2023-06-26T20:38:26.559" v="2017" actId="1076"/>
          <ac:spMkLst>
            <pc:docMk/>
            <pc:sldMk cId="358585234" sldId="825"/>
            <ac:spMk id="11" creationId="{9066B31F-934C-D703-62AF-D387C64A5F1A}"/>
          </ac:spMkLst>
        </pc:spChg>
        <pc:spChg chg="add mod">
          <ac:chgData name="Hoover, Jim" userId="2142b2c6-7d7e-4aef-a452-2e6837b15e5a" providerId="ADAL" clId="{7635A6F5-D66B-0141-A06D-449F61706ED1}" dt="2023-06-26T20:41:42.266" v="2089" actId="20577"/>
          <ac:spMkLst>
            <pc:docMk/>
            <pc:sldMk cId="358585234" sldId="825"/>
            <ac:spMk id="12" creationId="{C0A3F250-515B-1B06-3EDB-C7AABE7D06CA}"/>
          </ac:spMkLst>
        </pc:spChg>
        <pc:graphicFrameChg chg="add mod">
          <ac:chgData name="Hoover, Jim" userId="2142b2c6-7d7e-4aef-a452-2e6837b15e5a" providerId="ADAL" clId="{7635A6F5-D66B-0141-A06D-449F61706ED1}" dt="2023-06-26T20:36:10.026" v="1923"/>
          <ac:graphicFrameMkLst>
            <pc:docMk/>
            <pc:sldMk cId="358585234" sldId="825"/>
            <ac:graphicFrameMk id="7" creationId="{29F84108-35EA-0142-988F-2ED4EC05B9E1}"/>
          </ac:graphicFrameMkLst>
        </pc:graphicFrameChg>
        <pc:picChg chg="add mod">
          <ac:chgData name="Hoover, Jim" userId="2142b2c6-7d7e-4aef-a452-2e6837b15e5a" providerId="ADAL" clId="{7635A6F5-D66B-0141-A06D-449F61706ED1}" dt="2023-06-26T20:36:17.872" v="1926" actId="14100"/>
          <ac:picMkLst>
            <pc:docMk/>
            <pc:sldMk cId="358585234" sldId="825"/>
            <ac:picMk id="8" creationId="{3B688DE5-D016-77CD-4FE8-A21C168458A2}"/>
          </ac:picMkLst>
        </pc:picChg>
      </pc:sldChg>
      <pc:sldChg chg="addSp delSp modSp mod ord">
        <pc:chgData name="Hoover, Jim" userId="2142b2c6-7d7e-4aef-a452-2e6837b15e5a" providerId="ADAL" clId="{7635A6F5-D66B-0141-A06D-449F61706ED1}" dt="2023-06-26T19:47:39.070" v="1341" actId="20577"/>
        <pc:sldMkLst>
          <pc:docMk/>
          <pc:sldMk cId="4175152359" sldId="826"/>
        </pc:sldMkLst>
        <pc:spChg chg="mod">
          <ac:chgData name="Hoover, Jim" userId="2142b2c6-7d7e-4aef-a452-2e6837b15e5a" providerId="ADAL" clId="{7635A6F5-D66B-0141-A06D-449F61706ED1}" dt="2023-06-26T18:51:58.030" v="541" actId="20577"/>
          <ac:spMkLst>
            <pc:docMk/>
            <pc:sldMk cId="4175152359" sldId="826"/>
            <ac:spMk id="2" creationId="{FB7CB39B-5A65-AA4A-A27C-B11840AF5AA2}"/>
          </ac:spMkLst>
        </pc:spChg>
        <pc:spChg chg="mod">
          <ac:chgData name="Hoover, Jim" userId="2142b2c6-7d7e-4aef-a452-2e6837b15e5a" providerId="ADAL" clId="{7635A6F5-D66B-0141-A06D-449F61706ED1}" dt="2023-06-26T10:52:31.556" v="21" actId="20577"/>
          <ac:spMkLst>
            <pc:docMk/>
            <pc:sldMk cId="4175152359" sldId="826"/>
            <ac:spMk id="3" creationId="{95591342-FCAB-6742-85BD-ED25AECB9260}"/>
          </ac:spMkLst>
        </pc:spChg>
        <pc:spChg chg="add mod">
          <ac:chgData name="Hoover, Jim" userId="2142b2c6-7d7e-4aef-a452-2e6837b15e5a" providerId="ADAL" clId="{7635A6F5-D66B-0141-A06D-449F61706ED1}" dt="2023-06-26T18:49:55.720" v="514" actId="20577"/>
          <ac:spMkLst>
            <pc:docMk/>
            <pc:sldMk cId="4175152359" sldId="826"/>
            <ac:spMk id="11" creationId="{D52C9B79-27BE-799D-B7AB-7BA8ACD9BA8F}"/>
          </ac:spMkLst>
        </pc:spChg>
        <pc:spChg chg="add mod">
          <ac:chgData name="Hoover, Jim" userId="2142b2c6-7d7e-4aef-a452-2e6837b15e5a" providerId="ADAL" clId="{7635A6F5-D66B-0141-A06D-449F61706ED1}" dt="2023-06-26T17:30:58.437" v="329" actId="1076"/>
          <ac:spMkLst>
            <pc:docMk/>
            <pc:sldMk cId="4175152359" sldId="826"/>
            <ac:spMk id="12" creationId="{B0A9633E-6656-A274-BC27-58B0D28F510F}"/>
          </ac:spMkLst>
        </pc:spChg>
        <pc:spChg chg="add mod">
          <ac:chgData name="Hoover, Jim" userId="2142b2c6-7d7e-4aef-a452-2e6837b15e5a" providerId="ADAL" clId="{7635A6F5-D66B-0141-A06D-449F61706ED1}" dt="2023-06-26T17:31:29.666" v="362" actId="1076"/>
          <ac:spMkLst>
            <pc:docMk/>
            <pc:sldMk cId="4175152359" sldId="826"/>
            <ac:spMk id="13" creationId="{D53741A8-E597-6DD6-2032-1EA933EB8A60}"/>
          </ac:spMkLst>
        </pc:spChg>
        <pc:spChg chg="add mod">
          <ac:chgData name="Hoover, Jim" userId="2142b2c6-7d7e-4aef-a452-2e6837b15e5a" providerId="ADAL" clId="{7635A6F5-D66B-0141-A06D-449F61706ED1}" dt="2023-06-26T17:33:43.308" v="496" actId="20577"/>
          <ac:spMkLst>
            <pc:docMk/>
            <pc:sldMk cId="4175152359" sldId="826"/>
            <ac:spMk id="14" creationId="{98BCA3BF-1655-1593-E85B-1C39C977CC32}"/>
          </ac:spMkLst>
        </pc:spChg>
        <pc:spChg chg="add mod">
          <ac:chgData name="Hoover, Jim" userId="2142b2c6-7d7e-4aef-a452-2e6837b15e5a" providerId="ADAL" clId="{7635A6F5-D66B-0141-A06D-449F61706ED1}" dt="2023-06-26T18:46:50.897" v="509" actId="1076"/>
          <ac:spMkLst>
            <pc:docMk/>
            <pc:sldMk cId="4175152359" sldId="826"/>
            <ac:spMk id="15" creationId="{9E6305BB-18DC-39DA-87CF-878E85F4EFE3}"/>
          </ac:spMkLst>
        </pc:spChg>
        <pc:spChg chg="add mod">
          <ac:chgData name="Hoover, Jim" userId="2142b2c6-7d7e-4aef-a452-2e6837b15e5a" providerId="ADAL" clId="{7635A6F5-D66B-0141-A06D-449F61706ED1}" dt="2023-06-26T18:47:03.228" v="512" actId="6549"/>
          <ac:spMkLst>
            <pc:docMk/>
            <pc:sldMk cId="4175152359" sldId="826"/>
            <ac:spMk id="16" creationId="{F89A602C-3553-81F3-FF9A-AEBCE15A9CB3}"/>
          </ac:spMkLst>
        </pc:spChg>
        <pc:graphicFrameChg chg="add mod">
          <ac:chgData name="Hoover, Jim" userId="2142b2c6-7d7e-4aef-a452-2e6837b15e5a" providerId="ADAL" clId="{7635A6F5-D66B-0141-A06D-449F61706ED1}" dt="2023-06-26T10:58:41.856" v="73"/>
          <ac:graphicFrameMkLst>
            <pc:docMk/>
            <pc:sldMk cId="4175152359" sldId="826"/>
            <ac:graphicFrameMk id="8" creationId="{CD96FAFC-F824-5B49-7B3F-8C4E73DB1C29}"/>
          </ac:graphicFrameMkLst>
        </pc:graphicFrameChg>
        <pc:graphicFrameChg chg="add mod modGraphic">
          <ac:chgData name="Hoover, Jim" userId="2142b2c6-7d7e-4aef-a452-2e6837b15e5a" providerId="ADAL" clId="{7635A6F5-D66B-0141-A06D-449F61706ED1}" dt="2023-06-26T19:47:39.070" v="1341" actId="20577"/>
          <ac:graphicFrameMkLst>
            <pc:docMk/>
            <pc:sldMk cId="4175152359" sldId="826"/>
            <ac:graphicFrameMk id="17" creationId="{70235327-7309-AC4D-2223-A1053E1AC4C1}"/>
          </ac:graphicFrameMkLst>
        </pc:graphicFrameChg>
        <pc:picChg chg="add del mod">
          <ac:chgData name="Hoover, Jim" userId="2142b2c6-7d7e-4aef-a452-2e6837b15e5a" providerId="ADAL" clId="{7635A6F5-D66B-0141-A06D-449F61706ED1}" dt="2023-06-26T10:56:05.687" v="46" actId="478"/>
          <ac:picMkLst>
            <pc:docMk/>
            <pc:sldMk cId="4175152359" sldId="826"/>
            <ac:picMk id="5" creationId="{9F600363-AEA8-E773-7F2C-8616B540EAB2}"/>
          </ac:picMkLst>
        </pc:picChg>
        <pc:picChg chg="add mod">
          <ac:chgData name="Hoover, Jim" userId="2142b2c6-7d7e-4aef-a452-2e6837b15e5a" providerId="ADAL" clId="{7635A6F5-D66B-0141-A06D-449F61706ED1}" dt="2023-06-26T10:56:08.653" v="47" actId="1076"/>
          <ac:picMkLst>
            <pc:docMk/>
            <pc:sldMk cId="4175152359" sldId="826"/>
            <ac:picMk id="6" creationId="{94BEE906-86B8-0948-B356-707EC53BF3E1}"/>
          </ac:picMkLst>
        </pc:picChg>
        <pc:picChg chg="add mod">
          <ac:chgData name="Hoover, Jim" userId="2142b2c6-7d7e-4aef-a452-2e6837b15e5a" providerId="ADAL" clId="{7635A6F5-D66B-0141-A06D-449F61706ED1}" dt="2023-06-26T10:57:41.912" v="70" actId="14100"/>
          <ac:picMkLst>
            <pc:docMk/>
            <pc:sldMk cId="4175152359" sldId="826"/>
            <ac:picMk id="7" creationId="{2B7C347B-09B5-988A-A1FE-B73F2C0319FE}"/>
          </ac:picMkLst>
        </pc:picChg>
        <pc:picChg chg="add del mod">
          <ac:chgData name="Hoover, Jim" userId="2142b2c6-7d7e-4aef-a452-2e6837b15e5a" providerId="ADAL" clId="{7635A6F5-D66B-0141-A06D-449F61706ED1}" dt="2023-06-26T10:59:31.826" v="77" actId="478"/>
          <ac:picMkLst>
            <pc:docMk/>
            <pc:sldMk cId="4175152359" sldId="826"/>
            <ac:picMk id="9" creationId="{7C96854F-E1C5-2330-D8E2-98FB63F310CB}"/>
          </ac:picMkLst>
        </pc:picChg>
        <pc:picChg chg="add mod">
          <ac:chgData name="Hoover, Jim" userId="2142b2c6-7d7e-4aef-a452-2e6837b15e5a" providerId="ADAL" clId="{7635A6F5-D66B-0141-A06D-449F61706ED1}" dt="2023-06-26T19:43:18.680" v="1262" actId="1038"/>
          <ac:picMkLst>
            <pc:docMk/>
            <pc:sldMk cId="4175152359" sldId="826"/>
            <ac:picMk id="10" creationId="{81E76011-53C5-5D7D-87C5-D3EA3005FAC2}"/>
          </ac:picMkLst>
        </pc:picChg>
      </pc:sldChg>
      <pc:sldChg chg="modSp mod">
        <pc:chgData name="Hoover, Jim" userId="2142b2c6-7d7e-4aef-a452-2e6837b15e5a" providerId="ADAL" clId="{7635A6F5-D66B-0141-A06D-449F61706ED1}" dt="2023-06-27T12:38:17.093" v="2916" actId="1076"/>
        <pc:sldMkLst>
          <pc:docMk/>
          <pc:sldMk cId="3562395956" sldId="827"/>
        </pc:sldMkLst>
        <pc:spChg chg="mod">
          <ac:chgData name="Hoover, Jim" userId="2142b2c6-7d7e-4aef-a452-2e6837b15e5a" providerId="ADAL" clId="{7635A6F5-D66B-0141-A06D-449F61706ED1}" dt="2023-06-27T11:33:53.736" v="2857" actId="20577"/>
          <ac:spMkLst>
            <pc:docMk/>
            <pc:sldMk cId="3562395956" sldId="827"/>
            <ac:spMk id="3" creationId="{95591342-FCAB-6742-85BD-ED25AECB9260}"/>
          </ac:spMkLst>
        </pc:spChg>
        <pc:cxnChg chg="mod">
          <ac:chgData name="Hoover, Jim" userId="2142b2c6-7d7e-4aef-a452-2e6837b15e5a" providerId="ADAL" clId="{7635A6F5-D66B-0141-A06D-449F61706ED1}" dt="2023-06-27T12:38:17.093" v="2916" actId="1076"/>
          <ac:cxnSpMkLst>
            <pc:docMk/>
            <pc:sldMk cId="3562395956" sldId="827"/>
            <ac:cxnSpMk id="6" creationId="{F650CCA7-9AD5-8001-8329-76CF4389DD0C}"/>
          </ac:cxnSpMkLst>
        </pc:cxnChg>
      </pc:sldChg>
      <pc:sldChg chg="modSp mod">
        <pc:chgData name="Hoover, Jim" userId="2142b2c6-7d7e-4aef-a452-2e6837b15e5a" providerId="ADAL" clId="{7635A6F5-D66B-0141-A06D-449F61706ED1}" dt="2023-06-27T13:01:28.352" v="2918" actId="115"/>
        <pc:sldMkLst>
          <pc:docMk/>
          <pc:sldMk cId="774408757" sldId="829"/>
        </pc:sldMkLst>
        <pc:spChg chg="mod">
          <ac:chgData name="Hoover, Jim" userId="2142b2c6-7d7e-4aef-a452-2e6837b15e5a" providerId="ADAL" clId="{7635A6F5-D66B-0141-A06D-449F61706ED1}" dt="2023-06-27T13:01:28.352" v="2918" actId="115"/>
          <ac:spMkLst>
            <pc:docMk/>
            <pc:sldMk cId="774408757" sldId="829"/>
            <ac:spMk id="3" creationId="{95591342-FCAB-6742-85BD-ED25AECB9260}"/>
          </ac:spMkLst>
        </pc:spChg>
      </pc:sldChg>
      <pc:sldChg chg="modSp mod">
        <pc:chgData name="Hoover, Jim" userId="2142b2c6-7d7e-4aef-a452-2e6837b15e5a" providerId="ADAL" clId="{7635A6F5-D66B-0141-A06D-449F61706ED1}" dt="2023-06-27T11:08:49.464" v="2423" actId="20577"/>
        <pc:sldMkLst>
          <pc:docMk/>
          <pc:sldMk cId="2632041912" sldId="832"/>
        </pc:sldMkLst>
        <pc:spChg chg="mod">
          <ac:chgData name="Hoover, Jim" userId="2142b2c6-7d7e-4aef-a452-2e6837b15e5a" providerId="ADAL" clId="{7635A6F5-D66B-0141-A06D-449F61706ED1}" dt="2023-06-26T20:26:44.519" v="1851" actId="20577"/>
          <ac:spMkLst>
            <pc:docMk/>
            <pc:sldMk cId="2632041912" sldId="832"/>
            <ac:spMk id="18" creationId="{17DFA54F-42BC-CB46-A487-4F756346C547}"/>
          </ac:spMkLst>
        </pc:spChg>
        <pc:spChg chg="mod">
          <ac:chgData name="Hoover, Jim" userId="2142b2c6-7d7e-4aef-a452-2e6837b15e5a" providerId="ADAL" clId="{7635A6F5-D66B-0141-A06D-449F61706ED1}" dt="2023-06-27T11:08:49.464" v="2423" actId="20577"/>
          <ac:spMkLst>
            <pc:docMk/>
            <pc:sldMk cId="2632041912" sldId="832"/>
            <ac:spMk id="20" creationId="{FC3054D9-03F1-63F8-5397-FEE540B82E85}"/>
          </ac:spMkLst>
        </pc:spChg>
      </pc:sldChg>
      <pc:sldChg chg="modSp mod">
        <pc:chgData name="Hoover, Jim" userId="2142b2c6-7d7e-4aef-a452-2e6837b15e5a" providerId="ADAL" clId="{7635A6F5-D66B-0141-A06D-449F61706ED1}" dt="2023-06-26T20:38:58.416" v="2018" actId="115"/>
        <pc:sldMkLst>
          <pc:docMk/>
          <pc:sldMk cId="2575042052" sldId="833"/>
        </pc:sldMkLst>
        <pc:spChg chg="mod">
          <ac:chgData name="Hoover, Jim" userId="2142b2c6-7d7e-4aef-a452-2e6837b15e5a" providerId="ADAL" clId="{7635A6F5-D66B-0141-A06D-449F61706ED1}" dt="2023-06-26T20:38:58.416" v="2018" actId="115"/>
          <ac:spMkLst>
            <pc:docMk/>
            <pc:sldMk cId="2575042052" sldId="833"/>
            <ac:spMk id="3" creationId="{95591342-FCAB-6742-85BD-ED25AECB9260}"/>
          </ac:spMkLst>
        </pc:spChg>
      </pc:sldChg>
      <pc:sldChg chg="addSp modSp mod">
        <pc:chgData name="Hoover, Jim" userId="2142b2c6-7d7e-4aef-a452-2e6837b15e5a" providerId="ADAL" clId="{7635A6F5-D66B-0141-A06D-449F61706ED1}" dt="2023-06-26T19:57:18.344" v="1451" actId="1076"/>
        <pc:sldMkLst>
          <pc:docMk/>
          <pc:sldMk cId="1734820960" sldId="839"/>
        </pc:sldMkLst>
        <pc:spChg chg="add mod">
          <ac:chgData name="Hoover, Jim" userId="2142b2c6-7d7e-4aef-a452-2e6837b15e5a" providerId="ADAL" clId="{7635A6F5-D66B-0141-A06D-449F61706ED1}" dt="2023-06-26T19:57:18.344" v="1451" actId="1076"/>
          <ac:spMkLst>
            <pc:docMk/>
            <pc:sldMk cId="1734820960" sldId="839"/>
            <ac:spMk id="3" creationId="{D041CEF2-A67C-DDA8-F21B-5CD3FF5E3604}"/>
          </ac:spMkLst>
        </pc:spChg>
      </pc:sldChg>
      <pc:sldChg chg="modSp add del mod">
        <pc:chgData name="Hoover, Jim" userId="2142b2c6-7d7e-4aef-a452-2e6837b15e5a" providerId="ADAL" clId="{7635A6F5-D66B-0141-A06D-449F61706ED1}" dt="2023-06-26T20:17:20.536" v="1678" actId="2696"/>
        <pc:sldMkLst>
          <pc:docMk/>
          <pc:sldMk cId="484045039" sldId="840"/>
        </pc:sldMkLst>
        <pc:spChg chg="mod">
          <ac:chgData name="Hoover, Jim" userId="2142b2c6-7d7e-4aef-a452-2e6837b15e5a" providerId="ADAL" clId="{7635A6F5-D66B-0141-A06D-449F61706ED1}" dt="2023-06-26T10:51:49.507" v="20" actId="20577"/>
          <ac:spMkLst>
            <pc:docMk/>
            <pc:sldMk cId="484045039" sldId="840"/>
            <ac:spMk id="2" creationId="{FB7CB39B-5A65-AA4A-A27C-B11840AF5AA2}"/>
          </ac:spMkLst>
        </pc:spChg>
      </pc:sldChg>
      <pc:sldChg chg="addSp delSp modSp add mod ord">
        <pc:chgData name="Hoover, Jim" userId="2142b2c6-7d7e-4aef-a452-2e6837b15e5a" providerId="ADAL" clId="{7635A6F5-D66B-0141-A06D-449F61706ED1}" dt="2023-06-26T19:41:59.558" v="1252" actId="1035"/>
        <pc:sldMkLst>
          <pc:docMk/>
          <pc:sldMk cId="3252902597" sldId="841"/>
        </pc:sldMkLst>
        <pc:spChg chg="mod">
          <ac:chgData name="Hoover, Jim" userId="2142b2c6-7d7e-4aef-a452-2e6837b15e5a" providerId="ADAL" clId="{7635A6F5-D66B-0141-A06D-449F61706ED1}" dt="2023-06-26T18:52:16.098" v="578" actId="20577"/>
          <ac:spMkLst>
            <pc:docMk/>
            <pc:sldMk cId="3252902597" sldId="841"/>
            <ac:spMk id="2" creationId="{FB7CB39B-5A65-AA4A-A27C-B11840AF5AA2}"/>
          </ac:spMkLst>
        </pc:spChg>
        <pc:spChg chg="add mod">
          <ac:chgData name="Hoover, Jim" userId="2142b2c6-7d7e-4aef-a452-2e6837b15e5a" providerId="ADAL" clId="{7635A6F5-D66B-0141-A06D-449F61706ED1}" dt="2023-06-26T19:02:40.759" v="658" actId="20577"/>
          <ac:spMkLst>
            <pc:docMk/>
            <pc:sldMk cId="3252902597" sldId="841"/>
            <ac:spMk id="8" creationId="{B5FB64FD-0DBE-349C-99CE-5BCAAD1AACE5}"/>
          </ac:spMkLst>
        </pc:spChg>
        <pc:spChg chg="mod">
          <ac:chgData name="Hoover, Jim" userId="2142b2c6-7d7e-4aef-a452-2e6837b15e5a" providerId="ADAL" clId="{7635A6F5-D66B-0141-A06D-449F61706ED1}" dt="2023-06-26T19:07:48.620" v="839" actId="20577"/>
          <ac:spMkLst>
            <pc:docMk/>
            <pc:sldMk cId="3252902597" sldId="841"/>
            <ac:spMk id="11" creationId="{D52C9B79-27BE-799D-B7AB-7BA8ACD9BA8F}"/>
          </ac:spMkLst>
        </pc:spChg>
        <pc:spChg chg="del">
          <ac:chgData name="Hoover, Jim" userId="2142b2c6-7d7e-4aef-a452-2e6837b15e5a" providerId="ADAL" clId="{7635A6F5-D66B-0141-A06D-449F61706ED1}" dt="2023-06-26T19:05:06.615" v="832" actId="478"/>
          <ac:spMkLst>
            <pc:docMk/>
            <pc:sldMk cId="3252902597" sldId="841"/>
            <ac:spMk id="12" creationId="{B0A9633E-6656-A274-BC27-58B0D28F510F}"/>
          </ac:spMkLst>
        </pc:spChg>
        <pc:spChg chg="del mod">
          <ac:chgData name="Hoover, Jim" userId="2142b2c6-7d7e-4aef-a452-2e6837b15e5a" providerId="ADAL" clId="{7635A6F5-D66B-0141-A06D-449F61706ED1}" dt="2023-06-26T19:02:31.754" v="657" actId="478"/>
          <ac:spMkLst>
            <pc:docMk/>
            <pc:sldMk cId="3252902597" sldId="841"/>
            <ac:spMk id="13" creationId="{D53741A8-E597-6DD6-2032-1EA933EB8A60}"/>
          </ac:spMkLst>
        </pc:spChg>
        <pc:spChg chg="del">
          <ac:chgData name="Hoover, Jim" userId="2142b2c6-7d7e-4aef-a452-2e6837b15e5a" providerId="ADAL" clId="{7635A6F5-D66B-0141-A06D-449F61706ED1}" dt="2023-06-26T19:05:10.005" v="833" actId="478"/>
          <ac:spMkLst>
            <pc:docMk/>
            <pc:sldMk cId="3252902597" sldId="841"/>
            <ac:spMk id="14" creationId="{98BCA3BF-1655-1593-E85B-1C39C977CC32}"/>
          </ac:spMkLst>
        </pc:spChg>
        <pc:spChg chg="mod">
          <ac:chgData name="Hoover, Jim" userId="2142b2c6-7d7e-4aef-a452-2e6837b15e5a" providerId="ADAL" clId="{7635A6F5-D66B-0141-A06D-449F61706ED1}" dt="2023-06-26T19:00:47.330" v="635" actId="1076"/>
          <ac:spMkLst>
            <pc:docMk/>
            <pc:sldMk cId="3252902597" sldId="841"/>
            <ac:spMk id="15" creationId="{9E6305BB-18DC-39DA-87CF-878E85F4EFE3}"/>
          </ac:spMkLst>
        </pc:spChg>
        <pc:spChg chg="del">
          <ac:chgData name="Hoover, Jim" userId="2142b2c6-7d7e-4aef-a452-2e6837b15e5a" providerId="ADAL" clId="{7635A6F5-D66B-0141-A06D-449F61706ED1}" dt="2023-06-26T19:02:01.118" v="654" actId="478"/>
          <ac:spMkLst>
            <pc:docMk/>
            <pc:sldMk cId="3252902597" sldId="841"/>
            <ac:spMk id="16" creationId="{F89A602C-3553-81F3-FF9A-AEBCE15A9CB3}"/>
          </ac:spMkLst>
        </pc:spChg>
        <pc:spChg chg="add mod">
          <ac:chgData name="Hoover, Jim" userId="2142b2c6-7d7e-4aef-a452-2e6837b15e5a" providerId="ADAL" clId="{7635A6F5-D66B-0141-A06D-449F61706ED1}" dt="2023-06-26T19:01:53.023" v="653" actId="1076"/>
          <ac:spMkLst>
            <pc:docMk/>
            <pc:sldMk cId="3252902597" sldId="841"/>
            <ac:spMk id="17" creationId="{17329AF1-09CF-4156-985C-57108F74C081}"/>
          </ac:spMkLst>
        </pc:spChg>
        <pc:spChg chg="add mod">
          <ac:chgData name="Hoover, Jim" userId="2142b2c6-7d7e-4aef-a452-2e6837b15e5a" providerId="ADAL" clId="{7635A6F5-D66B-0141-A06D-449F61706ED1}" dt="2023-06-26T19:40:09.286" v="1232" actId="1076"/>
          <ac:spMkLst>
            <pc:docMk/>
            <pc:sldMk cId="3252902597" sldId="841"/>
            <ac:spMk id="20" creationId="{654332E7-12FD-944C-B2D4-6E0F8CAB7C09}"/>
          </ac:spMkLst>
        </pc:spChg>
        <pc:spChg chg="add mod">
          <ac:chgData name="Hoover, Jim" userId="2142b2c6-7d7e-4aef-a452-2e6837b15e5a" providerId="ADAL" clId="{7635A6F5-D66B-0141-A06D-449F61706ED1}" dt="2023-06-26T19:41:59.558" v="1252" actId="1035"/>
          <ac:spMkLst>
            <pc:docMk/>
            <pc:sldMk cId="3252902597" sldId="841"/>
            <ac:spMk id="21" creationId="{FF55B1D6-BE79-59C0-777D-3CA2CACC56BA}"/>
          </ac:spMkLst>
        </pc:spChg>
        <pc:graphicFrameChg chg="add mod modGraphic">
          <ac:chgData name="Hoover, Jim" userId="2142b2c6-7d7e-4aef-a452-2e6837b15e5a" providerId="ADAL" clId="{7635A6F5-D66B-0141-A06D-449F61706ED1}" dt="2023-06-26T19:40:45.556" v="1234" actId="1076"/>
          <ac:graphicFrameMkLst>
            <pc:docMk/>
            <pc:sldMk cId="3252902597" sldId="841"/>
            <ac:graphicFrameMk id="18" creationId="{4F0217C5-CC91-5C95-5942-4C044B010DDE}"/>
          </ac:graphicFrameMkLst>
        </pc:graphicFrameChg>
        <pc:picChg chg="add del mod">
          <ac:chgData name="Hoover, Jim" userId="2142b2c6-7d7e-4aef-a452-2e6837b15e5a" providerId="ADAL" clId="{7635A6F5-D66B-0141-A06D-449F61706ED1}" dt="2023-06-26T18:59:51.732" v="627" actId="478"/>
          <ac:picMkLst>
            <pc:docMk/>
            <pc:sldMk cId="3252902597" sldId="841"/>
            <ac:picMk id="5" creationId="{413331AC-3E78-4E68-7714-DD97ACD0CF0E}"/>
          </ac:picMkLst>
        </pc:picChg>
        <pc:picChg chg="del">
          <ac:chgData name="Hoover, Jim" userId="2142b2c6-7d7e-4aef-a452-2e6837b15e5a" providerId="ADAL" clId="{7635A6F5-D66B-0141-A06D-449F61706ED1}" dt="2023-06-26T18:51:42.870" v="517" actId="478"/>
          <ac:picMkLst>
            <pc:docMk/>
            <pc:sldMk cId="3252902597" sldId="841"/>
            <ac:picMk id="6" creationId="{94BEE906-86B8-0948-B356-707EC53BF3E1}"/>
          </ac:picMkLst>
        </pc:picChg>
        <pc:picChg chg="del">
          <ac:chgData name="Hoover, Jim" userId="2142b2c6-7d7e-4aef-a452-2e6837b15e5a" providerId="ADAL" clId="{7635A6F5-D66B-0141-A06D-449F61706ED1}" dt="2023-06-26T18:51:41.240" v="516" actId="478"/>
          <ac:picMkLst>
            <pc:docMk/>
            <pc:sldMk cId="3252902597" sldId="841"/>
            <ac:picMk id="7" creationId="{2B7C347B-09B5-988A-A1FE-B73F2C0319FE}"/>
          </ac:picMkLst>
        </pc:picChg>
        <pc:picChg chg="add mod">
          <ac:chgData name="Hoover, Jim" userId="2142b2c6-7d7e-4aef-a452-2e6837b15e5a" providerId="ADAL" clId="{7635A6F5-D66B-0141-A06D-449F61706ED1}" dt="2023-06-26T19:00:17.539" v="631" actId="14100"/>
          <ac:picMkLst>
            <pc:docMk/>
            <pc:sldMk cId="3252902597" sldId="841"/>
            <ac:picMk id="9" creationId="{FDBB4864-0DB5-E654-C12E-EDFB38785B2B}"/>
          </ac:picMkLst>
        </pc:picChg>
        <pc:picChg chg="del">
          <ac:chgData name="Hoover, Jim" userId="2142b2c6-7d7e-4aef-a452-2e6837b15e5a" providerId="ADAL" clId="{7635A6F5-D66B-0141-A06D-449F61706ED1}" dt="2023-06-26T18:51:45.227" v="518" actId="478"/>
          <ac:picMkLst>
            <pc:docMk/>
            <pc:sldMk cId="3252902597" sldId="841"/>
            <ac:picMk id="10" creationId="{81E76011-53C5-5D7D-87C5-D3EA3005FAC2}"/>
          </ac:picMkLst>
        </pc:picChg>
        <pc:picChg chg="add del mod">
          <ac:chgData name="Hoover, Jim" userId="2142b2c6-7d7e-4aef-a452-2e6837b15e5a" providerId="ADAL" clId="{7635A6F5-D66B-0141-A06D-449F61706ED1}" dt="2023-06-26T19:41:38.041" v="1235" actId="478"/>
          <ac:picMkLst>
            <pc:docMk/>
            <pc:sldMk cId="3252902597" sldId="841"/>
            <ac:picMk id="19" creationId="{525E76AB-292C-5AC1-A7E4-AF9FE62CA4AA}"/>
          </ac:picMkLst>
        </pc:picChg>
        <pc:picChg chg="add mod">
          <ac:chgData name="Hoover, Jim" userId="2142b2c6-7d7e-4aef-a452-2e6837b15e5a" providerId="ADAL" clId="{7635A6F5-D66B-0141-A06D-449F61706ED1}" dt="2023-06-26T19:41:47.044" v="1237" actId="1076"/>
          <ac:picMkLst>
            <pc:docMk/>
            <pc:sldMk cId="3252902597" sldId="841"/>
            <ac:picMk id="22" creationId="{B2A70863-942E-EC88-3483-16AAE6877683}"/>
          </ac:picMkLst>
        </pc:picChg>
      </pc:sldChg>
      <pc:sldChg chg="addSp delSp modSp add mod">
        <pc:chgData name="Hoover, Jim" userId="2142b2c6-7d7e-4aef-a452-2e6837b15e5a" providerId="ADAL" clId="{7635A6F5-D66B-0141-A06D-449F61706ED1}" dt="2023-06-26T19:33:26.153" v="1190" actId="1076"/>
        <pc:sldMkLst>
          <pc:docMk/>
          <pc:sldMk cId="812100613" sldId="842"/>
        </pc:sldMkLst>
        <pc:spChg chg="mod">
          <ac:chgData name="Hoover, Jim" userId="2142b2c6-7d7e-4aef-a452-2e6837b15e5a" providerId="ADAL" clId="{7635A6F5-D66B-0141-A06D-449F61706ED1}" dt="2023-06-26T19:13:35.023" v="888" actId="20577"/>
          <ac:spMkLst>
            <pc:docMk/>
            <pc:sldMk cId="812100613" sldId="842"/>
            <ac:spMk id="2" creationId="{FB7CB39B-5A65-AA4A-A27C-B11840AF5AA2}"/>
          </ac:spMkLst>
        </pc:spChg>
        <pc:spChg chg="mod">
          <ac:chgData name="Hoover, Jim" userId="2142b2c6-7d7e-4aef-a452-2e6837b15e5a" providerId="ADAL" clId="{7635A6F5-D66B-0141-A06D-449F61706ED1}" dt="2023-06-26T19:13:10.642" v="843" actId="1076"/>
          <ac:spMkLst>
            <pc:docMk/>
            <pc:sldMk cId="812100613" sldId="842"/>
            <ac:spMk id="3" creationId="{95591342-FCAB-6742-85BD-ED25AECB9260}"/>
          </ac:spMkLst>
        </pc:spChg>
        <pc:spChg chg="mod">
          <ac:chgData name="Hoover, Jim" userId="2142b2c6-7d7e-4aef-a452-2e6837b15e5a" providerId="ADAL" clId="{7635A6F5-D66B-0141-A06D-449F61706ED1}" dt="2023-06-26T19:24:38.141" v="1093" actId="465"/>
          <ac:spMkLst>
            <pc:docMk/>
            <pc:sldMk cId="812100613" sldId="842"/>
            <ac:spMk id="8" creationId="{B5FB64FD-0DBE-349C-99CE-5BCAAD1AACE5}"/>
          </ac:spMkLst>
        </pc:spChg>
        <pc:spChg chg="mod">
          <ac:chgData name="Hoover, Jim" userId="2142b2c6-7d7e-4aef-a452-2e6837b15e5a" providerId="ADAL" clId="{7635A6F5-D66B-0141-A06D-449F61706ED1}" dt="2023-06-26T19:24:19.421" v="1092" actId="20577"/>
          <ac:spMkLst>
            <pc:docMk/>
            <pc:sldMk cId="812100613" sldId="842"/>
            <ac:spMk id="11" creationId="{D52C9B79-27BE-799D-B7AB-7BA8ACD9BA8F}"/>
          </ac:spMkLst>
        </pc:spChg>
        <pc:spChg chg="mod">
          <ac:chgData name="Hoover, Jim" userId="2142b2c6-7d7e-4aef-a452-2e6837b15e5a" providerId="ADAL" clId="{7635A6F5-D66B-0141-A06D-449F61706ED1}" dt="2023-06-26T19:24:38.141" v="1093" actId="465"/>
          <ac:spMkLst>
            <pc:docMk/>
            <pc:sldMk cId="812100613" sldId="842"/>
            <ac:spMk id="15" creationId="{9E6305BB-18DC-39DA-87CF-878E85F4EFE3}"/>
          </ac:spMkLst>
        </pc:spChg>
        <pc:spChg chg="mod">
          <ac:chgData name="Hoover, Jim" userId="2142b2c6-7d7e-4aef-a452-2e6837b15e5a" providerId="ADAL" clId="{7635A6F5-D66B-0141-A06D-449F61706ED1}" dt="2023-06-26T19:24:38.141" v="1093" actId="465"/>
          <ac:spMkLst>
            <pc:docMk/>
            <pc:sldMk cId="812100613" sldId="842"/>
            <ac:spMk id="17" creationId="{17329AF1-09CF-4156-985C-57108F74C081}"/>
          </ac:spMkLst>
        </pc:spChg>
        <pc:graphicFrameChg chg="add mod modGraphic">
          <ac:chgData name="Hoover, Jim" userId="2142b2c6-7d7e-4aef-a452-2e6837b15e5a" providerId="ADAL" clId="{7635A6F5-D66B-0141-A06D-449F61706ED1}" dt="2023-06-26T19:33:26.153" v="1190" actId="1076"/>
          <ac:graphicFrameMkLst>
            <pc:docMk/>
            <pc:sldMk cId="812100613" sldId="842"/>
            <ac:graphicFrameMk id="6" creationId="{DE366EE7-AEB7-1FEC-FA35-B92E2AEA77C2}"/>
          </ac:graphicFrameMkLst>
        </pc:graphicFrameChg>
        <pc:picChg chg="add mod">
          <ac:chgData name="Hoover, Jim" userId="2142b2c6-7d7e-4aef-a452-2e6837b15e5a" providerId="ADAL" clId="{7635A6F5-D66B-0141-A06D-449F61706ED1}" dt="2023-06-26T19:22:00.909" v="1061" actId="1076"/>
          <ac:picMkLst>
            <pc:docMk/>
            <pc:sldMk cId="812100613" sldId="842"/>
            <ac:picMk id="5" creationId="{444579AB-11FF-D5AE-9D32-69065EA148E1}"/>
          </ac:picMkLst>
        </pc:picChg>
        <pc:picChg chg="del">
          <ac:chgData name="Hoover, Jim" userId="2142b2c6-7d7e-4aef-a452-2e6837b15e5a" providerId="ADAL" clId="{7635A6F5-D66B-0141-A06D-449F61706ED1}" dt="2023-06-26T19:13:06.080" v="841" actId="478"/>
          <ac:picMkLst>
            <pc:docMk/>
            <pc:sldMk cId="812100613" sldId="842"/>
            <ac:picMk id="9" creationId="{FDBB4864-0DB5-E654-C12E-EDFB38785B2B}"/>
          </ac:picMkLst>
        </pc:picChg>
      </pc:sldChg>
      <pc:sldChg chg="addSp delSp modSp add mod">
        <pc:chgData name="Hoover, Jim" userId="2142b2c6-7d7e-4aef-a452-2e6837b15e5a" providerId="ADAL" clId="{7635A6F5-D66B-0141-A06D-449F61706ED1}" dt="2023-06-26T20:13:18.445" v="1651" actId="207"/>
        <pc:sldMkLst>
          <pc:docMk/>
          <pc:sldMk cId="2028944036" sldId="843"/>
        </pc:sldMkLst>
        <pc:spChg chg="mod">
          <ac:chgData name="Hoover, Jim" userId="2142b2c6-7d7e-4aef-a452-2e6837b15e5a" providerId="ADAL" clId="{7635A6F5-D66B-0141-A06D-449F61706ED1}" dt="2023-06-26T19:57:50.590" v="1466" actId="20577"/>
          <ac:spMkLst>
            <pc:docMk/>
            <pc:sldMk cId="2028944036" sldId="843"/>
            <ac:spMk id="2" creationId="{FB7CB39B-5A65-AA4A-A27C-B11840AF5AA2}"/>
          </ac:spMkLst>
        </pc:spChg>
        <pc:spChg chg="del">
          <ac:chgData name="Hoover, Jim" userId="2142b2c6-7d7e-4aef-a452-2e6837b15e5a" providerId="ADAL" clId="{7635A6F5-D66B-0141-A06D-449F61706ED1}" dt="2023-06-26T19:57:41.104" v="1456" actId="478"/>
          <ac:spMkLst>
            <pc:docMk/>
            <pc:sldMk cId="2028944036" sldId="843"/>
            <ac:spMk id="3" creationId="{D041CEF2-A67C-DDA8-F21B-5CD3FF5E3604}"/>
          </ac:spMkLst>
        </pc:spChg>
        <pc:spChg chg="add del">
          <ac:chgData name="Hoover, Jim" userId="2142b2c6-7d7e-4aef-a452-2e6837b15e5a" providerId="ADAL" clId="{7635A6F5-D66B-0141-A06D-449F61706ED1}" dt="2023-06-26T20:08:41.873" v="1468" actId="478"/>
          <ac:spMkLst>
            <pc:docMk/>
            <pc:sldMk cId="2028944036" sldId="843"/>
            <ac:spMk id="6" creationId="{AAB48EAA-2A9C-0D59-104A-F987287EAA33}"/>
          </ac:spMkLst>
        </pc:spChg>
        <pc:spChg chg="del">
          <ac:chgData name="Hoover, Jim" userId="2142b2c6-7d7e-4aef-a452-2e6837b15e5a" providerId="ADAL" clId="{7635A6F5-D66B-0141-A06D-449F61706ED1}" dt="2023-06-26T19:57:35.988" v="1454" actId="478"/>
          <ac:spMkLst>
            <pc:docMk/>
            <pc:sldMk cId="2028944036" sldId="843"/>
            <ac:spMk id="8" creationId="{50F47CFD-C50E-A30E-3F62-F09830A21150}"/>
          </ac:spMkLst>
        </pc:spChg>
        <pc:spChg chg="del">
          <ac:chgData name="Hoover, Jim" userId="2142b2c6-7d7e-4aef-a452-2e6837b15e5a" providerId="ADAL" clId="{7635A6F5-D66B-0141-A06D-449F61706ED1}" dt="2023-06-26T19:57:38.589" v="1455" actId="478"/>
          <ac:spMkLst>
            <pc:docMk/>
            <pc:sldMk cId="2028944036" sldId="843"/>
            <ac:spMk id="9" creationId="{9BE9B619-F4B0-4DE0-A6AB-34FF7AD90A2E}"/>
          </ac:spMkLst>
        </pc:spChg>
        <pc:spChg chg="add mod">
          <ac:chgData name="Hoover, Jim" userId="2142b2c6-7d7e-4aef-a452-2e6837b15e5a" providerId="ADAL" clId="{7635A6F5-D66B-0141-A06D-449F61706ED1}" dt="2023-06-26T20:13:18.445" v="1651" actId="207"/>
          <ac:spMkLst>
            <pc:docMk/>
            <pc:sldMk cId="2028944036" sldId="843"/>
            <ac:spMk id="11" creationId="{BBB0D57B-FB9F-E6C5-FE51-34427C400AA3}"/>
          </ac:spMkLst>
        </pc:spChg>
        <pc:picChg chg="del">
          <ac:chgData name="Hoover, Jim" userId="2142b2c6-7d7e-4aef-a452-2e6837b15e5a" providerId="ADAL" clId="{7635A6F5-D66B-0141-A06D-449F61706ED1}" dt="2023-06-26T19:57:32.704" v="1453" actId="478"/>
          <ac:picMkLst>
            <pc:docMk/>
            <pc:sldMk cId="2028944036" sldId="843"/>
            <ac:picMk id="7" creationId="{F5CF4687-2C42-326C-C353-2CE1D0EA7D96}"/>
          </ac:picMkLst>
        </pc:picChg>
        <pc:picChg chg="add mod">
          <ac:chgData name="Hoover, Jim" userId="2142b2c6-7d7e-4aef-a452-2e6837b15e5a" providerId="ADAL" clId="{7635A6F5-D66B-0141-A06D-449F61706ED1}" dt="2023-06-26T20:09:43.304" v="1471" actId="14100"/>
          <ac:picMkLst>
            <pc:docMk/>
            <pc:sldMk cId="2028944036" sldId="843"/>
            <ac:picMk id="10" creationId="{38B1A127-501C-14A6-7477-D68BF3268E24}"/>
          </ac:picMkLst>
        </pc:picChg>
      </pc:sldChg>
      <pc:sldChg chg="addSp delSp modSp add mod">
        <pc:chgData name="Hoover, Jim" userId="2142b2c6-7d7e-4aef-a452-2e6837b15e5a" providerId="ADAL" clId="{7635A6F5-D66B-0141-A06D-449F61706ED1}" dt="2023-06-26T21:04:17.088" v="2250" actId="1076"/>
        <pc:sldMkLst>
          <pc:docMk/>
          <pc:sldMk cId="4248780908" sldId="844"/>
        </pc:sldMkLst>
        <pc:spChg chg="mod">
          <ac:chgData name="Hoover, Jim" userId="2142b2c6-7d7e-4aef-a452-2e6837b15e5a" providerId="ADAL" clId="{7635A6F5-D66B-0141-A06D-449F61706ED1}" dt="2023-06-26T20:59:44.781" v="2107" actId="20577"/>
          <ac:spMkLst>
            <pc:docMk/>
            <pc:sldMk cId="4248780908" sldId="844"/>
            <ac:spMk id="2" creationId="{FB7CB39B-5A65-AA4A-A27C-B11840AF5AA2}"/>
          </ac:spMkLst>
        </pc:spChg>
        <pc:spChg chg="del mod">
          <ac:chgData name="Hoover, Jim" userId="2142b2c6-7d7e-4aef-a452-2e6837b15e5a" providerId="ADAL" clId="{7635A6F5-D66B-0141-A06D-449F61706ED1}" dt="2023-06-26T20:59:07.131" v="2091" actId="478"/>
          <ac:spMkLst>
            <pc:docMk/>
            <pc:sldMk cId="4248780908" sldId="844"/>
            <ac:spMk id="3" creationId="{95591342-FCAB-6742-85BD-ED25AECB9260}"/>
          </ac:spMkLst>
        </pc:spChg>
        <pc:spChg chg="add del mod">
          <ac:chgData name="Hoover, Jim" userId="2142b2c6-7d7e-4aef-a452-2e6837b15e5a" providerId="ADAL" clId="{7635A6F5-D66B-0141-A06D-449F61706ED1}" dt="2023-06-26T20:59:11.046" v="2092" actId="478"/>
          <ac:spMkLst>
            <pc:docMk/>
            <pc:sldMk cId="4248780908" sldId="844"/>
            <ac:spMk id="6" creationId="{184EDE3C-B986-5AB4-ECC8-820B3969E838}"/>
          </ac:spMkLst>
        </pc:spChg>
        <pc:spChg chg="add mod">
          <ac:chgData name="Hoover, Jim" userId="2142b2c6-7d7e-4aef-a452-2e6837b15e5a" providerId="ADAL" clId="{7635A6F5-D66B-0141-A06D-449F61706ED1}" dt="2023-06-26T21:03:22.655" v="2222" actId="1076"/>
          <ac:spMkLst>
            <pc:docMk/>
            <pc:sldMk cId="4248780908" sldId="844"/>
            <ac:spMk id="9" creationId="{D8D0DB31-1E3C-80DF-BAEA-93BE2C986301}"/>
          </ac:spMkLst>
        </pc:spChg>
        <pc:spChg chg="add mod">
          <ac:chgData name="Hoover, Jim" userId="2142b2c6-7d7e-4aef-a452-2e6837b15e5a" providerId="ADAL" clId="{7635A6F5-D66B-0141-A06D-449F61706ED1}" dt="2023-06-26T21:04:17.088" v="2250" actId="1076"/>
          <ac:spMkLst>
            <pc:docMk/>
            <pc:sldMk cId="4248780908" sldId="844"/>
            <ac:spMk id="10" creationId="{5BE97C4A-1264-FA12-0249-19B3BD661EDD}"/>
          </ac:spMkLst>
        </pc:spChg>
        <pc:spChg chg="add mod">
          <ac:chgData name="Hoover, Jim" userId="2142b2c6-7d7e-4aef-a452-2e6837b15e5a" providerId="ADAL" clId="{7635A6F5-D66B-0141-A06D-449F61706ED1}" dt="2023-06-26T21:04:11.857" v="2249" actId="20577"/>
          <ac:spMkLst>
            <pc:docMk/>
            <pc:sldMk cId="4248780908" sldId="844"/>
            <ac:spMk id="11" creationId="{E3C37185-E4CF-F90B-47F6-AE46527A4577}"/>
          </ac:spMkLst>
        </pc:spChg>
        <pc:graphicFrameChg chg="add mod modGraphic">
          <ac:chgData name="Hoover, Jim" userId="2142b2c6-7d7e-4aef-a452-2e6837b15e5a" providerId="ADAL" clId="{7635A6F5-D66B-0141-A06D-449F61706ED1}" dt="2023-06-26T21:02:38.969" v="2162" actId="20577"/>
          <ac:graphicFrameMkLst>
            <pc:docMk/>
            <pc:sldMk cId="4248780908" sldId="844"/>
            <ac:graphicFrameMk id="8" creationId="{8CF53683-E6EA-12B7-B317-689329F67BD8}"/>
          </ac:graphicFrameMkLst>
        </pc:graphicFrameChg>
        <pc:picChg chg="add mod">
          <ac:chgData name="Hoover, Jim" userId="2142b2c6-7d7e-4aef-a452-2e6837b15e5a" providerId="ADAL" clId="{7635A6F5-D66B-0141-A06D-449F61706ED1}" dt="2023-06-26T20:59:20.913" v="2095" actId="14100"/>
          <ac:picMkLst>
            <pc:docMk/>
            <pc:sldMk cId="4248780908" sldId="844"/>
            <ac:picMk id="7" creationId="{2C636D76-1090-F1BD-1A4D-D3156145F999}"/>
          </ac:picMkLst>
        </pc:picChg>
      </pc:sldChg>
      <pc:sldChg chg="addSp delSp modSp add mod">
        <pc:chgData name="Hoover, Jim" userId="2142b2c6-7d7e-4aef-a452-2e6837b15e5a" providerId="ADAL" clId="{7635A6F5-D66B-0141-A06D-449F61706ED1}" dt="2023-06-26T20:25:44.699" v="1829" actId="1076"/>
        <pc:sldMkLst>
          <pc:docMk/>
          <pc:sldMk cId="4126769903" sldId="845"/>
        </pc:sldMkLst>
        <pc:spChg chg="mod">
          <ac:chgData name="Hoover, Jim" userId="2142b2c6-7d7e-4aef-a452-2e6837b15e5a" providerId="ADAL" clId="{7635A6F5-D66B-0141-A06D-449F61706ED1}" dt="2023-06-26T20:18:11.075" v="1715" actId="20577"/>
          <ac:spMkLst>
            <pc:docMk/>
            <pc:sldMk cId="4126769903" sldId="845"/>
            <ac:spMk id="2" creationId="{FB7CB39B-5A65-AA4A-A27C-B11840AF5AA2}"/>
          </ac:spMkLst>
        </pc:spChg>
        <pc:spChg chg="add mod">
          <ac:chgData name="Hoover, Jim" userId="2142b2c6-7d7e-4aef-a452-2e6837b15e5a" providerId="ADAL" clId="{7635A6F5-D66B-0141-A06D-449F61706ED1}" dt="2023-06-26T20:25:23.287" v="1826" actId="1076"/>
          <ac:spMkLst>
            <pc:docMk/>
            <pc:sldMk cId="4126769903" sldId="845"/>
            <ac:spMk id="5" creationId="{43B60F9F-35FE-145D-7D57-86363D887A5A}"/>
          </ac:spMkLst>
        </pc:spChg>
        <pc:spChg chg="add mod">
          <ac:chgData name="Hoover, Jim" userId="2142b2c6-7d7e-4aef-a452-2e6837b15e5a" providerId="ADAL" clId="{7635A6F5-D66B-0141-A06D-449F61706ED1}" dt="2023-06-26T20:25:44.699" v="1829" actId="1076"/>
          <ac:spMkLst>
            <pc:docMk/>
            <pc:sldMk cId="4126769903" sldId="845"/>
            <ac:spMk id="6" creationId="{4E21CC27-1D7F-DBFE-CCD0-246D87B39E73}"/>
          </ac:spMkLst>
        </pc:spChg>
        <pc:spChg chg="del">
          <ac:chgData name="Hoover, Jim" userId="2142b2c6-7d7e-4aef-a452-2e6837b15e5a" providerId="ADAL" clId="{7635A6F5-D66B-0141-A06D-449F61706ED1}" dt="2023-06-26T20:18:21.419" v="1717" actId="478"/>
          <ac:spMkLst>
            <pc:docMk/>
            <pc:sldMk cId="4126769903" sldId="845"/>
            <ac:spMk id="11" creationId="{BBB0D57B-FB9F-E6C5-FE51-34427C400AA3}"/>
          </ac:spMkLst>
        </pc:spChg>
        <pc:picChg chg="add mod">
          <ac:chgData name="Hoover, Jim" userId="2142b2c6-7d7e-4aef-a452-2e6837b15e5a" providerId="ADAL" clId="{7635A6F5-D66B-0141-A06D-449F61706ED1}" dt="2023-06-26T20:24:16.289" v="1721" actId="14100"/>
          <ac:picMkLst>
            <pc:docMk/>
            <pc:sldMk cId="4126769903" sldId="845"/>
            <ac:picMk id="3" creationId="{C904C140-BD0A-EFD8-B46A-F19ECEE182B1}"/>
          </ac:picMkLst>
        </pc:picChg>
        <pc:picChg chg="del">
          <ac:chgData name="Hoover, Jim" userId="2142b2c6-7d7e-4aef-a452-2e6837b15e5a" providerId="ADAL" clId="{7635A6F5-D66B-0141-A06D-449F61706ED1}" dt="2023-06-26T20:18:18.688" v="1716" actId="478"/>
          <ac:picMkLst>
            <pc:docMk/>
            <pc:sldMk cId="4126769903" sldId="845"/>
            <ac:picMk id="10" creationId="{38B1A127-501C-14A6-7477-D68BF3268E24}"/>
          </ac:picMkLst>
        </pc:picChg>
      </pc:sldChg>
      <pc:sldChg chg="addSp delSp modSp add mod">
        <pc:chgData name="Hoover, Jim" userId="2142b2c6-7d7e-4aef-a452-2e6837b15e5a" providerId="ADAL" clId="{7635A6F5-D66B-0141-A06D-449F61706ED1}" dt="2023-06-26T21:10:16.190" v="2359" actId="404"/>
        <pc:sldMkLst>
          <pc:docMk/>
          <pc:sldMk cId="4002872934" sldId="846"/>
        </pc:sldMkLst>
        <pc:spChg chg="mod">
          <ac:chgData name="Hoover, Jim" userId="2142b2c6-7d7e-4aef-a452-2e6837b15e5a" providerId="ADAL" clId="{7635A6F5-D66B-0141-A06D-449F61706ED1}" dt="2023-06-26T21:10:16.190" v="2359" actId="404"/>
          <ac:spMkLst>
            <pc:docMk/>
            <pc:sldMk cId="4002872934" sldId="846"/>
            <ac:spMk id="2" creationId="{FB7CB39B-5A65-AA4A-A27C-B11840AF5AA2}"/>
          </ac:spMkLst>
        </pc:spChg>
        <pc:spChg chg="mod">
          <ac:chgData name="Hoover, Jim" userId="2142b2c6-7d7e-4aef-a452-2e6837b15e5a" providerId="ADAL" clId="{7635A6F5-D66B-0141-A06D-449F61706ED1}" dt="2023-06-26T21:09:53.362" v="2336" actId="20577"/>
          <ac:spMkLst>
            <pc:docMk/>
            <pc:sldMk cId="4002872934" sldId="846"/>
            <ac:spMk id="9" creationId="{D8D0DB31-1E3C-80DF-BAEA-93BE2C986301}"/>
          </ac:spMkLst>
        </pc:spChg>
        <pc:spChg chg="mod">
          <ac:chgData name="Hoover, Jim" userId="2142b2c6-7d7e-4aef-a452-2e6837b15e5a" providerId="ADAL" clId="{7635A6F5-D66B-0141-A06D-449F61706ED1}" dt="2023-06-26T21:07:39.171" v="2274" actId="1076"/>
          <ac:spMkLst>
            <pc:docMk/>
            <pc:sldMk cId="4002872934" sldId="846"/>
            <ac:spMk id="10" creationId="{5BE97C4A-1264-FA12-0249-19B3BD661EDD}"/>
          </ac:spMkLst>
        </pc:spChg>
        <pc:spChg chg="mod">
          <ac:chgData name="Hoover, Jim" userId="2142b2c6-7d7e-4aef-a452-2e6837b15e5a" providerId="ADAL" clId="{7635A6F5-D66B-0141-A06D-449F61706ED1}" dt="2023-06-26T21:07:36.086" v="2273" actId="1076"/>
          <ac:spMkLst>
            <pc:docMk/>
            <pc:sldMk cId="4002872934" sldId="846"/>
            <ac:spMk id="11" creationId="{E3C37185-E4CF-F90B-47F6-AE46527A4577}"/>
          </ac:spMkLst>
        </pc:spChg>
        <pc:graphicFrameChg chg="modGraphic">
          <ac:chgData name="Hoover, Jim" userId="2142b2c6-7d7e-4aef-a452-2e6837b15e5a" providerId="ADAL" clId="{7635A6F5-D66B-0141-A06D-449F61706ED1}" dt="2023-06-26T21:09:27.418" v="2310" actId="6549"/>
          <ac:graphicFrameMkLst>
            <pc:docMk/>
            <pc:sldMk cId="4002872934" sldId="846"/>
            <ac:graphicFrameMk id="8" creationId="{8CF53683-E6EA-12B7-B317-689329F67BD8}"/>
          </ac:graphicFrameMkLst>
        </pc:graphicFrameChg>
        <pc:picChg chg="add mod">
          <ac:chgData name="Hoover, Jim" userId="2142b2c6-7d7e-4aef-a452-2e6837b15e5a" providerId="ADAL" clId="{7635A6F5-D66B-0141-A06D-449F61706ED1}" dt="2023-06-26T21:07:14.842" v="2256" actId="1076"/>
          <ac:picMkLst>
            <pc:docMk/>
            <pc:sldMk cId="4002872934" sldId="846"/>
            <ac:picMk id="3" creationId="{4C39EEE9-734E-4663-4174-93C5FDF18165}"/>
          </ac:picMkLst>
        </pc:picChg>
        <pc:picChg chg="del">
          <ac:chgData name="Hoover, Jim" userId="2142b2c6-7d7e-4aef-a452-2e6837b15e5a" providerId="ADAL" clId="{7635A6F5-D66B-0141-A06D-449F61706ED1}" dt="2023-06-26T21:06:00.913" v="2252" actId="478"/>
          <ac:picMkLst>
            <pc:docMk/>
            <pc:sldMk cId="4002872934" sldId="846"/>
            <ac:picMk id="7" creationId="{2C636D76-1090-F1BD-1A4D-D3156145F999}"/>
          </ac:picMkLst>
        </pc:picChg>
      </pc:sldChg>
      <pc:sldChg chg="addSp delSp modSp add mod">
        <pc:chgData name="Hoover, Jim" userId="2142b2c6-7d7e-4aef-a452-2e6837b15e5a" providerId="ADAL" clId="{7635A6F5-D66B-0141-A06D-449F61706ED1}" dt="2023-06-27T11:31:41.978" v="2713" actId="20577"/>
        <pc:sldMkLst>
          <pc:docMk/>
          <pc:sldMk cId="214712249" sldId="847"/>
        </pc:sldMkLst>
        <pc:spChg chg="mod">
          <ac:chgData name="Hoover, Jim" userId="2142b2c6-7d7e-4aef-a452-2e6837b15e5a" providerId="ADAL" clId="{7635A6F5-D66B-0141-A06D-449F61706ED1}" dt="2023-06-26T21:11:42.132" v="2383" actId="20577"/>
          <ac:spMkLst>
            <pc:docMk/>
            <pc:sldMk cId="214712249" sldId="847"/>
            <ac:spMk id="2" creationId="{FB7CB39B-5A65-AA4A-A27C-B11840AF5AA2}"/>
          </ac:spMkLst>
        </pc:spChg>
        <pc:spChg chg="mod">
          <ac:chgData name="Hoover, Jim" userId="2142b2c6-7d7e-4aef-a452-2e6837b15e5a" providerId="ADAL" clId="{7635A6F5-D66B-0141-A06D-449F61706ED1}" dt="2023-06-27T11:31:41.978" v="2713" actId="20577"/>
          <ac:spMkLst>
            <pc:docMk/>
            <pc:sldMk cId="214712249" sldId="847"/>
            <ac:spMk id="9" creationId="{D8D0DB31-1E3C-80DF-BAEA-93BE2C986301}"/>
          </ac:spMkLst>
        </pc:spChg>
        <pc:spChg chg="mod">
          <ac:chgData name="Hoover, Jim" userId="2142b2c6-7d7e-4aef-a452-2e6837b15e5a" providerId="ADAL" clId="{7635A6F5-D66B-0141-A06D-449F61706ED1}" dt="2023-06-27T11:31:19.013" v="2697" actId="1076"/>
          <ac:spMkLst>
            <pc:docMk/>
            <pc:sldMk cId="214712249" sldId="847"/>
            <ac:spMk id="10" creationId="{5BE97C4A-1264-FA12-0249-19B3BD661EDD}"/>
          </ac:spMkLst>
        </pc:spChg>
        <pc:spChg chg="mod">
          <ac:chgData name="Hoover, Jim" userId="2142b2c6-7d7e-4aef-a452-2e6837b15e5a" providerId="ADAL" clId="{7635A6F5-D66B-0141-A06D-449F61706ED1}" dt="2023-06-27T11:30:06.049" v="2588" actId="1076"/>
          <ac:spMkLst>
            <pc:docMk/>
            <pc:sldMk cId="214712249" sldId="847"/>
            <ac:spMk id="11" creationId="{E3C37185-E4CF-F90B-47F6-AE46527A4577}"/>
          </ac:spMkLst>
        </pc:spChg>
        <pc:graphicFrameChg chg="modGraphic">
          <ac:chgData name="Hoover, Jim" userId="2142b2c6-7d7e-4aef-a452-2e6837b15e5a" providerId="ADAL" clId="{7635A6F5-D66B-0141-A06D-449F61706ED1}" dt="2023-06-27T11:29:20.601" v="2499" actId="20577"/>
          <ac:graphicFrameMkLst>
            <pc:docMk/>
            <pc:sldMk cId="214712249" sldId="847"/>
            <ac:graphicFrameMk id="8" creationId="{8CF53683-E6EA-12B7-B317-689329F67BD8}"/>
          </ac:graphicFrameMkLst>
        </pc:graphicFrameChg>
        <pc:picChg chg="del">
          <ac:chgData name="Hoover, Jim" userId="2142b2c6-7d7e-4aef-a452-2e6837b15e5a" providerId="ADAL" clId="{7635A6F5-D66B-0141-A06D-449F61706ED1}" dt="2023-06-26T21:11:44.065" v="2384" actId="478"/>
          <ac:picMkLst>
            <pc:docMk/>
            <pc:sldMk cId="214712249" sldId="847"/>
            <ac:picMk id="3" creationId="{4C39EEE9-734E-4663-4174-93C5FDF18165}"/>
          </ac:picMkLst>
        </pc:picChg>
        <pc:picChg chg="add del mod">
          <ac:chgData name="Hoover, Jim" userId="2142b2c6-7d7e-4aef-a452-2e6837b15e5a" providerId="ADAL" clId="{7635A6F5-D66B-0141-A06D-449F61706ED1}" dt="2023-06-27T11:27:38.295" v="2461" actId="478"/>
          <ac:picMkLst>
            <pc:docMk/>
            <pc:sldMk cId="214712249" sldId="847"/>
            <ac:picMk id="5" creationId="{8A3F7D5C-23AD-E15B-A355-154830E9E134}"/>
          </ac:picMkLst>
        </pc:picChg>
        <pc:picChg chg="add mod">
          <ac:chgData name="Hoover, Jim" userId="2142b2c6-7d7e-4aef-a452-2e6837b15e5a" providerId="ADAL" clId="{7635A6F5-D66B-0141-A06D-449F61706ED1}" dt="2023-06-27T11:27:47.186" v="2464" actId="14100"/>
          <ac:picMkLst>
            <pc:docMk/>
            <pc:sldMk cId="214712249" sldId="847"/>
            <ac:picMk id="6" creationId="{5EA67998-E30E-C579-AE89-14853B1036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5C82C-CD7C-3842-9151-B022D921499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0C0D9-AEC5-9A48-936A-26684F2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9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4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3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5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5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2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7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0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9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7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7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45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8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9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1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0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0C0D9-AEC5-9A48-936A-26684F2A4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51C-54FB-F864-14DC-9A9E0B4C4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DF5D9-8688-9F54-2538-C3370130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4D44A-0E92-37DE-019A-2D8262B8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0612-C89F-80C8-3255-9D5FCDC2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1DF0-152B-AF33-4448-A5C334A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71F4-28F5-63FD-B9A0-6F0FB83C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3F32-B3F9-98B3-8C08-AC624F4C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8BD6-A33C-FD03-8B23-F527760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6D1B-FB4C-9F41-810C-437C7CC8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B558-F007-90D5-A0DF-85679843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B2C5-794F-5DB3-C3CC-C28888E0B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535CF-08C2-54EE-FE7D-9C1BDA62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287E-B2FF-1781-1560-EC24141A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7226-AFC0-C48C-CE76-754F3E1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4652-4CE7-058C-7E80-82E99798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9CD-FE36-4F50-818A-F32976935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D233D-737C-4BBD-8FB2-15D05493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6622-B1DD-4362-9608-4738117C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EE0-CACF-4A04-A08C-93C8B86A7E52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A3EB-D9C7-438E-8E00-C9427A44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D30B-84B2-491F-A49C-4D81D33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6AE1-32EF-4DDA-94B3-4CD4242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1C8E-9004-4137-AEBC-DDDCD8A1C03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49298"/>
            <a:ext cx="10515600" cy="4827665"/>
          </a:xfrm>
        </p:spPr>
        <p:txBody>
          <a:bodyPr/>
          <a:lstStyle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SzPct val="75000"/>
              <a:buFont typeface="Wingdings" pitchFamily="2" charset="2"/>
              <a:buChar char="q"/>
              <a:defRPr/>
            </a:lvl4pPr>
            <a:lvl5pPr marL="1828800" indent="0">
              <a:buFont typeface="System Font Regular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‐ 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94D5-65BA-419A-9143-AB108A3B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8CDD-1FB0-49F4-B254-BA91D88A4993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CBA4-104F-48AE-BF7D-8C43E44E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C85B2-B85C-44FC-B511-5A4D8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0DA4-A2B9-471A-B63E-4ECCAC09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3F68-9A4B-4102-8757-01D5696A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5919-0A03-4D84-BDE3-051D165C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B8DC-56CC-48E4-938A-5998609A8D3D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A371-D44B-4145-904F-F4B648D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2D5C-A3EB-44EA-B677-B614EE5A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A99A-701D-4532-A284-A259E52B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08CF-5E3B-4742-895E-29C660849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05C62-549A-4235-A41E-E194E28C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4A877-CFBF-483E-B35E-FED46CAC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A60A-F890-4DDE-9B5D-7EF97F68C652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8BC5-AD34-4B79-9126-F0C33B13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FFBE-6AEF-4BB2-B0A4-CF0DAC90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D56C-F2E0-498C-BD88-540AAF5B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5A4C-AB27-46D8-98E8-0BBDCF48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F2C5-94AE-48D8-A380-75259992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23F2E-E18B-4526-8304-4F87C0A7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7684-C262-4BC4-8E05-F9344E0D1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08056-C93A-49CA-8402-08A399D8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AB6F-1764-48F8-9013-CE70BAA78B75}" type="datetime1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FCE11-C6F6-41D6-A32B-B6B84FD3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C5A3F-5308-4C48-8B31-1A9324AB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7A78-FBC9-432F-9FA6-6EB56DFE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72DF-A46C-46B4-A149-E296B52F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DB8D-9582-484C-8018-FD5D534F470F}" type="datetime1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DF255-E964-4C0E-81C4-CE6E5033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76C2-1B5A-483C-B390-FDB2280C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401B-C83F-452E-AD14-BB1258D7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716A-93D5-48D7-A8B6-2487E9A5519E}" type="datetime1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1AC1D-810B-4C15-B148-771AA5CE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C6F05-85CA-447D-B56B-3152AF94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2F91-B320-44CE-9B93-EB6A9111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D90D-35BA-4311-B47D-23D2859B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FFCF2-AE34-4E5B-8842-BD450508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5387-BE61-4A54-87B4-4D94C31D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2A4A-F3FA-477C-93BC-6E33BD7299F5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2593-22A7-4568-A873-0BEF0DF5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215-7807-45EA-AFFB-D54361E5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2343-DC31-81C9-8D92-81AB741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2018-B0F4-C826-FD78-02FF381A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E8B0-FB73-0890-24B8-E409BEC4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A878-57C1-4750-EEAF-18ED2CD2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EE44-9A91-EEB2-E51F-E418C032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09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7216-F845-40AD-ABCA-C7E8C1D1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BDA26-444F-44EE-9650-BA7F8AFEA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2E9C-1764-48A4-BD53-BF8063D6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BDA60-5AD3-45D1-B0F1-71233D76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B959-61F5-481D-AEA8-5D16900AAB15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B71CA-F8FB-4BDD-9D25-A3322C72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5D946-1BD8-4EEC-82FC-32ECE8DF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1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E908-69BD-49FE-AB28-11D6409F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8E7B-30BD-438B-B74A-4DD29A75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4BCD-D91C-45CB-8C89-7DD73590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F84C-728C-4C10-9D10-998D070A5579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8381-1B42-47A2-AF59-17B4A5A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9F6C-0FDD-4502-9714-E0012F66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0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5AF5D-40FB-4BC5-B711-83F674C2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0A831-AC00-4650-840C-C9ED3AD3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7660-34FA-4196-9303-9581FD3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2F59-2E33-4CB4-9F37-AE249127867A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AF28-0E00-42AA-8CD2-8D8B0467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2223-2AD6-425E-B23C-187E49D9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E76E-AC6B-EBB5-4C30-33926A93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99FC-D1D8-0DE9-1B20-3767C3E4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2FD-C38F-27B6-8DB0-2D2A402E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F5B0-16AC-706E-5FC4-073819F8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645C-C072-42CF-8AB2-A31748CA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E84B-BD68-D6A5-2105-360F0C2B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D8D-FD66-6E7D-DA3E-3A46391E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05D8-A133-252A-9DBA-BA82B5F8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8AD6-B4D3-36FD-A311-2CD1D74E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0BA73-0422-234F-DA4E-D729792E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9786-67AB-9086-EF08-997C9D64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43E9-B867-A865-F386-F7304597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53B4-D77B-E786-56B4-C3E55272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F6E5-9BFB-D5C3-C5BD-D6A28E91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31AD-8F8D-67B5-5308-6169947E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FC14F-4F83-70B8-DE6D-A9CAFC5EF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0B344-EE9A-2AB5-8E0D-FADE5399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8D067-F4F0-9211-DE6E-C7486634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8AAF-84C0-CCB5-14E0-463A02E5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F08E-E1BC-B717-6264-2A93626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7C8A-DFA5-44E5-6C3A-4392BF78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0BE5C-DEA1-8830-558B-1E366782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5D6CE-92DD-F44B-FC80-9FEEFE0D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6B07C-8496-7BE9-7538-E67D983C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797BD-3461-357E-070B-0E1B5906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1BFE-AC85-ACF7-2490-ED0CE420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F079-D518-CEBE-BDD5-29D9A6C1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DF86-C950-37C4-AB30-369C73D4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FC0FD-6FB4-5527-F5EB-EC56F4EA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B866B-E82B-0F22-7E7F-D37CFF8B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BE12B-A4C6-9FF3-E785-1D22E506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1178D-93EF-7CFE-88CD-3D786834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74EE-328F-D46E-0B37-A7A9542E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7689E-2299-749D-5C71-4DA3B7A42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9800-985F-E1E1-1A0E-9111BAB2E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095A-0154-9D4F-7DB6-FE6ACE96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79B34-3CAD-88AF-52FA-6EB698C1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AC5D9-FEBC-84DC-5EBB-DDF988B5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DE7BA-4602-7470-E8CF-0B54BB7F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F45E-683E-DFA8-C82E-835CB774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7705-500D-033A-DACD-0011409EF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C662-C801-2B4E-BF93-888942035B7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C3B6-A223-C4CD-DF90-E01D02FC5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5511-8D50-3BC1-5A26-210918B1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5484-8526-E24D-BA32-3E5FB6450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396F6-D8B9-46C9-9ABF-1FEFEBA7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293A-C24D-4757-8241-BF1ABD87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4034-8B74-4336-8544-15F0474F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93BB-81CA-4BBC-80D2-3E2D9E1BA6BD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0C7A1-E953-431D-8AEF-6F8FECB97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D471-362F-49D5-A2FB-A8C885A4E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7F0-DCEF-4E33-8F9A-236800A2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mailto:jim.hoover@warrington.ufl.edu" TargetMode="External"/><Relationship Id="rId4" Type="http://schemas.openxmlformats.org/officeDocument/2006/relationships/hyperlink" Target="https://warrington.ufl.ed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bf.org/knowledge/calculator/under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ADVANCED_PLANNING_AND_OPTIMIZATION,_ON_SAP_ERP/c95f1f0dcd9549628efa8d7d653da63e/472dc95360267614e10000000a174cb4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ver-code/Forecasts_matter/tree/mai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help.sap.com/docs/SAP_ADVANCED_PLANNING_AND_OPTIMIZATION,_ON_SAP_ERP/c95f1f0dcd9549628efa8d7d653da63e/852bc95360267614e10000000a174cb4.html" TargetMode="External"/><Relationship Id="rId4" Type="http://schemas.openxmlformats.org/officeDocument/2006/relationships/hyperlink" Target="https://blogs.sap.com/2016/03/30/ibp-inventory-and-eoq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ventory-Optimization-Simulations-Nicolas-Vandeput/dp/3110673916/ref=sr_1_1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owardsdatascience.com/a-framework-for-inventory-optimization-71d4496aec75" TargetMode="Externa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lyft.com/tech/products/sap-supply-chain-manag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aggle.com/competitions/m5-forecasting-accuracy/data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BBC33F-5945-052A-06F9-610D72BB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93" y="848340"/>
            <a:ext cx="1298088" cy="1013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44971-5D79-376C-4F40-33E25804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15" y="5394024"/>
            <a:ext cx="4417540" cy="841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C7E0D-BC0E-1106-F1FE-86E4E0F12E60}"/>
              </a:ext>
            </a:extLst>
          </p:cNvPr>
          <p:cNvSpPr txBox="1"/>
          <p:nvPr/>
        </p:nvSpPr>
        <p:spPr>
          <a:xfrm>
            <a:off x="3926890" y="6319766"/>
            <a:ext cx="1861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hlinkClick r:id="rId4"/>
              </a:rPr>
              <a:t>https://warrington.ufl.edu</a:t>
            </a:r>
            <a:r>
              <a:rPr lang="en-US" sz="120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FD10B-FB0A-FD20-78B8-9CA13CA34A32}"/>
              </a:ext>
            </a:extLst>
          </p:cNvPr>
          <p:cNvSpPr txBox="1"/>
          <p:nvPr/>
        </p:nvSpPr>
        <p:spPr>
          <a:xfrm>
            <a:off x="2815281" y="2191701"/>
            <a:ext cx="8204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Does Forecast Accuracy Even Matter… </a:t>
            </a:r>
          </a:p>
          <a:p>
            <a:pPr algn="ctr"/>
            <a:r>
              <a:rPr lang="en-US" sz="4000" b="1" u="sng">
                <a:solidFill>
                  <a:srgbClr val="FF0000"/>
                </a:solidFill>
              </a:rPr>
              <a:t>YES</a:t>
            </a:r>
            <a:r>
              <a:rPr lang="en-US" sz="4000">
                <a:solidFill>
                  <a:srgbClr val="FF0000"/>
                </a:solidFill>
              </a:rPr>
              <a:t>, but…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4AB0-7F63-80D9-7B00-33809EFB7F5F}"/>
              </a:ext>
            </a:extLst>
          </p:cNvPr>
          <p:cNvSpPr txBox="1"/>
          <p:nvPr/>
        </p:nvSpPr>
        <p:spPr>
          <a:xfrm>
            <a:off x="3116815" y="3634756"/>
            <a:ext cx="44037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Dr. Jim Hoover</a:t>
            </a:r>
          </a:p>
          <a:p>
            <a:r>
              <a:rPr lang="en-US" sz="1400"/>
              <a:t>Jack Faricy Professor</a:t>
            </a:r>
          </a:p>
          <a:p>
            <a:r>
              <a:rPr lang="en-US" sz="1400"/>
              <a:t>Director, Business Analytics &amp; Artificial Intelligence Center</a:t>
            </a:r>
          </a:p>
          <a:p>
            <a:r>
              <a:rPr lang="en-US" sz="1400"/>
              <a:t>Warrington College of Business</a:t>
            </a:r>
          </a:p>
          <a:p>
            <a:r>
              <a:rPr lang="en-US" sz="1400"/>
              <a:t>University of Florida</a:t>
            </a:r>
          </a:p>
          <a:p>
            <a:r>
              <a:rPr lang="en-US" sz="1400">
                <a:hlinkClick r:id="rId5"/>
              </a:rPr>
              <a:t>jim.hoover@warrington.ufl.edu</a:t>
            </a:r>
            <a:r>
              <a:rPr lang="en-US" sz="140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56DA6-C770-F87F-8296-4E26BB3D4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3700" y="848340"/>
            <a:ext cx="5923394" cy="9522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89573-6E39-EEA9-ECB3-CA3ADF9B7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6283" y="4505656"/>
            <a:ext cx="3133616" cy="2091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0B7AF-0FE7-D909-234A-29C290FA2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8012" y="0"/>
            <a:ext cx="382005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9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Monthly levels calculations and use</a:t>
            </a:r>
          </a:p>
          <a:p>
            <a:pPr lvl="1"/>
            <a:r>
              <a:rPr lang="en-US" sz="2800"/>
              <a:t>Constant values for decisions updated periodically</a:t>
            </a:r>
          </a:p>
          <a:p>
            <a:pPr lvl="1"/>
            <a:r>
              <a:rPr lang="en-US" sz="2800"/>
              <a:t>Many firms update monthly</a:t>
            </a:r>
          </a:p>
          <a:p>
            <a:pPr lvl="1"/>
            <a:r>
              <a:rPr lang="en-US" sz="2800"/>
              <a:t>Why?</a:t>
            </a:r>
          </a:p>
          <a:p>
            <a:r>
              <a:rPr lang="en-US" sz="3200"/>
              <a:t>SAP Supply Chain Calculations</a:t>
            </a:r>
          </a:p>
          <a:p>
            <a:pPr lvl="1"/>
            <a:r>
              <a:rPr lang="en-US" sz="2800"/>
              <a:t>ROQ – Optimal Order Quantity</a:t>
            </a:r>
          </a:p>
          <a:p>
            <a:pPr lvl="2"/>
            <a:r>
              <a:rPr lang="en-US" sz="2400"/>
              <a:t>Limits the number of orders trading off costs of transactions</a:t>
            </a:r>
          </a:p>
          <a:p>
            <a:pPr lvl="1"/>
            <a:r>
              <a:rPr lang="en-US" sz="2800"/>
              <a:t>Lot size</a:t>
            </a:r>
          </a:p>
          <a:p>
            <a:pPr lvl="1"/>
            <a:r>
              <a:rPr lang="en-US" sz="2800"/>
              <a:t>Reorder Review Period, Reorder Point, Inventory Position</a:t>
            </a:r>
          </a:p>
          <a:p>
            <a:pPr lvl="1"/>
            <a:r>
              <a:rPr lang="en-US" sz="2800"/>
              <a:t>Safety Stock</a:t>
            </a:r>
          </a:p>
          <a:p>
            <a:pPr lvl="1"/>
            <a:r>
              <a:rPr lang="en-US" sz="2800"/>
              <a:t>Service Level</a:t>
            </a:r>
          </a:p>
          <a:p>
            <a:pPr lvl="1"/>
            <a:r>
              <a:rPr lang="en-US" sz="2800"/>
              <a:t>Backorders permitted?</a:t>
            </a:r>
          </a:p>
          <a:p>
            <a:pPr lvl="1"/>
            <a:endParaRPr lang="en-US" sz="2800"/>
          </a:p>
          <a:p>
            <a:endParaRPr lang="en-US" sz="32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6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Simulation Methods to Determine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/>
              <a:t>SKU “</a:t>
            </a:r>
            <a:r>
              <a:rPr lang="en-US">
                <a:solidFill>
                  <a:srgbClr val="FF0000"/>
                </a:solidFill>
              </a:rPr>
              <a:t>FOODS_3_586_TX_2_validation</a:t>
            </a:r>
            <a:r>
              <a:rPr lang="en-US"/>
              <a:t>” demand observations over the simulation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7B492-31F3-EB35-2EB1-F14370D7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5972"/>
            <a:ext cx="10199914" cy="45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Safety Stock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Safety Stocks (SS) are calculated with a monthly periodicity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Monthly “levels” calculations are common in commercial supply chain software (like SAP)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B4864-0DB5-E654-C12E-EDFB3878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44" y="1274990"/>
            <a:ext cx="6901269" cy="31443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1262574" y="2353747"/>
            <a:ext cx="1972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SS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2080141" y="3259374"/>
            <a:ext cx="2022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SS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4789027" y="3544523"/>
            <a:ext cx="2061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SS at 0% error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4F0217C5-CC91-5C95-5942-4C044B010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3475"/>
              </p:ext>
            </p:extLst>
          </p:nvPr>
        </p:nvGraphicFramePr>
        <p:xfrm>
          <a:off x="2080141" y="4722838"/>
          <a:ext cx="31366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124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54332E7-12FD-944C-B2D4-6E0F8CAB7C09}"/>
              </a:ext>
            </a:extLst>
          </p:cNvPr>
          <p:cNvSpPr txBox="1"/>
          <p:nvPr/>
        </p:nvSpPr>
        <p:spPr>
          <a:xfrm>
            <a:off x="9033294" y="5807854"/>
            <a:ext cx="17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Forecast error introduced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55B1D6-BE79-59C0-777D-3CA2CACC56BA}"/>
              </a:ext>
            </a:extLst>
          </p:cNvPr>
          <p:cNvSpPr txBox="1"/>
          <p:nvPr/>
        </p:nvSpPr>
        <p:spPr>
          <a:xfrm rot="16200000">
            <a:off x="6626754" y="4306005"/>
            <a:ext cx="135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Safety Stock Levels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A70863-942E-EC88-3483-16AAE6877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171" y="2908121"/>
            <a:ext cx="4597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0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Reorder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Reorder points are calculated using the forecasts over lead time at each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Lead time was an assumption of the model = 7 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>
            <a:off x="2776565" y="4417743"/>
            <a:ext cx="2135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Red = ROP at 50%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B64FD-0DBE-349C-99CE-5BCAAD1AACE5}"/>
              </a:ext>
            </a:extLst>
          </p:cNvPr>
          <p:cNvSpPr txBox="1"/>
          <p:nvPr/>
        </p:nvSpPr>
        <p:spPr>
          <a:xfrm>
            <a:off x="2776565" y="4737225"/>
            <a:ext cx="2185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</a:rPr>
              <a:t>Blue = ROP at 20%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29AF1-09CF-4156-985C-57108F74C081}"/>
              </a:ext>
            </a:extLst>
          </p:cNvPr>
          <p:cNvSpPr txBox="1"/>
          <p:nvPr/>
        </p:nvSpPr>
        <p:spPr>
          <a:xfrm>
            <a:off x="2776565" y="5056707"/>
            <a:ext cx="2224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</a:rPr>
              <a:t>Green = ROP at 0%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79AB-11FF-D5AE-9D32-69065EA1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8" y="1404557"/>
            <a:ext cx="6613356" cy="301318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366EE7-AEB7-1FEC-FA35-B92E2AEA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84424"/>
              </p:ext>
            </p:extLst>
          </p:nvPr>
        </p:nvGraphicFramePr>
        <p:xfrm>
          <a:off x="7611553" y="3029193"/>
          <a:ext cx="3136605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ROP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822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709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0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Supply Chain Results – Average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EE906-86B8-0948-B356-707EC53B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90" y="3937575"/>
            <a:ext cx="6409763" cy="292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C347B-09B5-988A-A1FE-B73F2C031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90" y="1148576"/>
            <a:ext cx="6409762" cy="2920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76011-53C5-5D7D-87C5-D3EA3005F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340" y="2442776"/>
            <a:ext cx="4584700" cy="2755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C9B79-27BE-799D-B7AB-7BA8ACD9BA8F}"/>
              </a:ext>
            </a:extLst>
          </p:cNvPr>
          <p:cNvSpPr txBox="1"/>
          <p:nvPr/>
        </p:nvSpPr>
        <p:spPr>
          <a:xfrm>
            <a:off x="7247962" y="1276529"/>
            <a:ext cx="38637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Average Inventory on hand goes down as accuracy goes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1% reduction in forecast error ~ 0.8% reduction in Average Inventory on hand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9633E-6656-A274-BC27-58B0D28F510F}"/>
              </a:ext>
            </a:extLst>
          </p:cNvPr>
          <p:cNvSpPr txBox="1"/>
          <p:nvPr/>
        </p:nvSpPr>
        <p:spPr>
          <a:xfrm>
            <a:off x="8560960" y="5218483"/>
            <a:ext cx="177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Forecast error introduced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741A8-E597-6DD6-2032-1EA933EB8A60}"/>
              </a:ext>
            </a:extLst>
          </p:cNvPr>
          <p:cNvSpPr txBox="1"/>
          <p:nvPr/>
        </p:nvSpPr>
        <p:spPr>
          <a:xfrm rot="16200000">
            <a:off x="6023759" y="3646351"/>
            <a:ext cx="18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Average Inventory on hand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CA3BF-1655-1593-E85B-1C39C977CC32}"/>
              </a:ext>
            </a:extLst>
          </p:cNvPr>
          <p:cNvSpPr txBox="1"/>
          <p:nvPr/>
        </p:nvSpPr>
        <p:spPr>
          <a:xfrm>
            <a:off x="7247962" y="5701904"/>
            <a:ext cx="386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Average on hand primarily driven by reorder quantity Q*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305BB-18DC-39DA-87CF-878E85F4EFE3}"/>
              </a:ext>
            </a:extLst>
          </p:cNvPr>
          <p:cNvSpPr txBox="1"/>
          <p:nvPr/>
        </p:nvSpPr>
        <p:spPr>
          <a:xfrm rot="16200000">
            <a:off x="-280199" y="2258109"/>
            <a:ext cx="11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50%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A602C-3553-81F3-FF9A-AEBCE15A9CB3}"/>
              </a:ext>
            </a:extLst>
          </p:cNvPr>
          <p:cNvSpPr txBox="1"/>
          <p:nvPr/>
        </p:nvSpPr>
        <p:spPr>
          <a:xfrm rot="16200000">
            <a:off x="-221690" y="5033817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 error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70235327-7309-AC4D-2223-A1053E1AC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39448"/>
              </p:ext>
            </p:extLst>
          </p:nvPr>
        </p:nvGraphicFramePr>
        <p:xfrm>
          <a:off x="9197163" y="3647946"/>
          <a:ext cx="2247469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9451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158018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Average Inv 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439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368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r>
                        <a:rPr lang="en-US" sz="1200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318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5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 Measures – Backorder Periods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88DE5-D016-77CD-4FE8-A21C1684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96113"/>
            <a:ext cx="7561521" cy="45536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7F7E5B-5897-A0DF-71A9-04BEE80F92D0}"/>
              </a:ext>
            </a:extLst>
          </p:cNvPr>
          <p:cNvSpPr/>
          <p:nvPr/>
        </p:nvSpPr>
        <p:spPr>
          <a:xfrm>
            <a:off x="1488557" y="3604437"/>
            <a:ext cx="542260" cy="223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0D7FF-F56E-60A2-9AC5-FC09B9937B3B}"/>
              </a:ext>
            </a:extLst>
          </p:cNvPr>
          <p:cNvSpPr txBox="1"/>
          <p:nvPr/>
        </p:nvSpPr>
        <p:spPr>
          <a:xfrm>
            <a:off x="2948193" y="6123543"/>
            <a:ext cx="355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6B31F-934C-D703-62AF-D387C64A5F1A}"/>
              </a:ext>
            </a:extLst>
          </p:cNvPr>
          <p:cNvSpPr txBox="1"/>
          <p:nvPr/>
        </p:nvSpPr>
        <p:spPr>
          <a:xfrm rot="16200000">
            <a:off x="-1211587" y="3685062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Percent of Periods with Backorders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3F250-515B-1B06-3EDB-C7AABE7D06CA}"/>
              </a:ext>
            </a:extLst>
          </p:cNvPr>
          <p:cNvSpPr txBox="1"/>
          <p:nvPr/>
        </p:nvSpPr>
        <p:spPr>
          <a:xfrm>
            <a:off x="8540233" y="3157870"/>
            <a:ext cx="303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periods are not well correlated to forecast error</a:t>
            </a:r>
          </a:p>
        </p:txBody>
      </p:sp>
    </p:spTree>
    <p:extLst>
      <p:ext uri="{BB962C8B-B14F-4D97-AF65-F5344CB8AC3E}">
        <p14:creationId xmlns:p14="http://schemas.microsoft.com/office/powerpoint/2010/main" val="35858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 Measures – Backorder Quantities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36D76-1090-F1BD-1A4D-D3156145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3704"/>
            <a:ext cx="5668926" cy="3413884"/>
          </a:xfrm>
          <a:prstGeom prst="rect">
            <a:avLst/>
          </a:prstGeom>
        </p:spPr>
      </p:pic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86251"/>
              </p:ext>
            </p:extLst>
          </p:nvPr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Backorder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1,450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376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105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248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quantities seems to increase with forecast error below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161384" y="5024022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617096" y="3224042"/>
            <a:ext cx="2324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Total Backorders Quantity</a:t>
            </a:r>
          </a:p>
        </p:txBody>
      </p:sp>
    </p:spTree>
    <p:extLst>
      <p:ext uri="{BB962C8B-B14F-4D97-AF65-F5344CB8AC3E}">
        <p14:creationId xmlns:p14="http://schemas.microsoft.com/office/powerpoint/2010/main" val="424878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Outcome Measures – Backorder Quantity Percentage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37944"/>
              </p:ext>
            </p:extLst>
          </p:nvPr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Backorder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Backorder quantity percentage seems to increase with forecast error below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222927" y="4853748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208400" y="3107084"/>
            <a:ext cx="20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Backorders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9EEE9-734E-4663-4174-93C5FDF1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37" y="1408828"/>
            <a:ext cx="5623379" cy="33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Outcome Measures – Inventory Holding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CF53683-E6EA-12B7-B317-689329F67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44423"/>
              </p:ext>
            </p:extLst>
          </p:nvPr>
        </p:nvGraphicFramePr>
        <p:xfrm>
          <a:off x="7377637" y="1523704"/>
          <a:ext cx="3136605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0456">
                  <a:extLst>
                    <a:ext uri="{9D8B030D-6E8A-4147-A177-3AD203B41FA5}">
                      <a16:colId xmlns:a16="http://schemas.microsoft.com/office/drawing/2014/main" val="2816823834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2414485"/>
                    </a:ext>
                  </a:extLst>
                </a:gridCol>
              </a:tblGrid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%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Inventory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35413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622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20%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61807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5%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8664"/>
                  </a:ext>
                </a:extLst>
              </a:tr>
              <a:tr h="348446">
                <a:tc>
                  <a:txBody>
                    <a:bodyPr/>
                    <a:lstStyle/>
                    <a:p>
                      <a:r>
                        <a:rPr lang="en-US"/>
                        <a:t>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$1,007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84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D0DB31-1E3C-80DF-BAEA-93BE2C986301}"/>
              </a:ext>
            </a:extLst>
          </p:cNvPr>
          <p:cNvSpPr txBox="1"/>
          <p:nvPr/>
        </p:nvSpPr>
        <p:spPr>
          <a:xfrm>
            <a:off x="7377637" y="4001952"/>
            <a:ext cx="3039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Linear relationship between annual inventory costs and forecast error introduced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$2.45 per every 1% reduction in forecast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97C4A-1264-FA12-0249-19B3BD661EDD}"/>
              </a:ext>
            </a:extLst>
          </p:cNvPr>
          <p:cNvSpPr txBox="1"/>
          <p:nvPr/>
        </p:nvSpPr>
        <p:spPr>
          <a:xfrm>
            <a:off x="2355856" y="4840801"/>
            <a:ext cx="317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Forecast Error Perturbation Induced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37185-E4CF-F90B-47F6-AE46527A4577}"/>
              </a:ext>
            </a:extLst>
          </p:cNvPr>
          <p:cNvSpPr txBox="1"/>
          <p:nvPr/>
        </p:nvSpPr>
        <p:spPr>
          <a:xfrm rot="16200000">
            <a:off x="-180343" y="2825411"/>
            <a:ext cx="2023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Annual Inventory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67998-E30E-C579-AE89-14853B10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92" y="1311052"/>
            <a:ext cx="5591527" cy="33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 lnSpcReduction="10000"/>
          </a:bodyPr>
          <a:lstStyle/>
          <a:p>
            <a:r>
              <a:rPr lang="en-US" sz="3200"/>
              <a:t>As accuracy goes up:</a:t>
            </a:r>
          </a:p>
          <a:p>
            <a:pPr lvl="1"/>
            <a:r>
              <a:rPr lang="en-US" sz="2800"/>
              <a:t>Safety stock and inventory goes down</a:t>
            </a:r>
          </a:p>
          <a:p>
            <a:pPr lvl="2"/>
            <a:r>
              <a:rPr lang="en-US" sz="2400"/>
              <a:t>Savings from inventory holding cost perspective</a:t>
            </a:r>
          </a:p>
          <a:p>
            <a:pPr lvl="1"/>
            <a:r>
              <a:rPr lang="en-US" sz="2800"/>
              <a:t>Backorder periods can </a:t>
            </a:r>
            <a:r>
              <a:rPr lang="en-US" sz="2800" u="sng"/>
              <a:t>go up</a:t>
            </a:r>
            <a:r>
              <a:rPr lang="en-US" sz="2800"/>
              <a:t> when accuracy is very high</a:t>
            </a:r>
          </a:p>
          <a:p>
            <a:pPr lvl="2"/>
            <a:r>
              <a:rPr lang="en-US" sz="2400"/>
              <a:t>Due to Safety Stock        0 and monthly calculated reorder quantity (Q*)</a:t>
            </a:r>
          </a:p>
          <a:p>
            <a:pPr lvl="2"/>
            <a:r>
              <a:rPr lang="en-US" sz="2400"/>
              <a:t>The ratio of Safety Stock to Order Quantity and demand decreases</a:t>
            </a:r>
          </a:p>
          <a:p>
            <a:r>
              <a:rPr lang="en-US" sz="3200"/>
              <a:t>Implications:</a:t>
            </a:r>
          </a:p>
          <a:p>
            <a:pPr lvl="1"/>
            <a:r>
              <a:rPr lang="en-US" sz="2800"/>
              <a:t>Forecast accuracy does matter, </a:t>
            </a:r>
            <a:r>
              <a:rPr lang="en-US" sz="2800" b="1">
                <a:solidFill>
                  <a:srgbClr val="FF0000"/>
                </a:solidFill>
              </a:rPr>
              <a:t>but…</a:t>
            </a:r>
          </a:p>
          <a:p>
            <a:pPr lvl="1"/>
            <a:r>
              <a:rPr lang="en-US" sz="2800"/>
              <a:t>Supply chain planning configurations matter a great deal… maybe more</a:t>
            </a:r>
          </a:p>
          <a:p>
            <a:pPr lvl="1"/>
            <a:r>
              <a:rPr lang="en-US" sz="2800"/>
              <a:t>These results will change as the supply chain planning configurations change</a:t>
            </a:r>
          </a:p>
          <a:p>
            <a:endParaRPr lang="en-US" sz="3600"/>
          </a:p>
          <a:p>
            <a:pPr marL="457200" lvl="1" indent="0">
              <a:buNone/>
            </a:pPr>
            <a:endParaRPr lang="en-US" sz="2800"/>
          </a:p>
          <a:p>
            <a:pPr lvl="1"/>
            <a:endParaRPr lang="en-US" sz="28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50CCA7-9AD5-8001-8329-76CF4389DD0C}"/>
              </a:ext>
            </a:extLst>
          </p:cNvPr>
          <p:cNvCxnSpPr/>
          <p:nvPr/>
        </p:nvCxnSpPr>
        <p:spPr>
          <a:xfrm>
            <a:off x="4540939" y="3170126"/>
            <a:ext cx="381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9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Does Forecast Accuracy Even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6872416" cy="5089931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Commercial discussion</a:t>
            </a:r>
          </a:p>
          <a:p>
            <a:pPr lvl="1"/>
            <a:r>
              <a:rPr lang="en-US" sz="2800" err="1"/>
              <a:t>Steutermann</a:t>
            </a:r>
            <a:r>
              <a:rPr lang="en-US" sz="2800"/>
              <a:t> (2017) - Gartner</a:t>
            </a:r>
          </a:p>
          <a:p>
            <a:pPr lvl="2"/>
            <a:r>
              <a:rPr lang="en-US" sz="2400"/>
              <a:t>1% improvement in forecast accuracy =</a:t>
            </a:r>
          </a:p>
          <a:p>
            <a:pPr lvl="3"/>
            <a:r>
              <a:rPr lang="en-US" sz="2200"/>
              <a:t>2.7% inventory reduction</a:t>
            </a:r>
          </a:p>
          <a:p>
            <a:pPr lvl="3"/>
            <a:r>
              <a:rPr lang="en-US" sz="2200"/>
              <a:t>3.2% transportation cost reduction</a:t>
            </a:r>
          </a:p>
          <a:p>
            <a:pPr lvl="3"/>
            <a:r>
              <a:rPr lang="en-US" sz="2200"/>
              <a:t>3.9% inventory obsolescence reduction</a:t>
            </a:r>
          </a:p>
          <a:p>
            <a:pPr lvl="1"/>
            <a:r>
              <a:rPr lang="en-US" sz="3000"/>
              <a:t>IBF </a:t>
            </a:r>
            <a:r>
              <a:rPr lang="en-US" sz="3000">
                <a:hlinkClick r:id="rId2"/>
              </a:rPr>
              <a:t>Forecast Error Savings Calculator</a:t>
            </a:r>
            <a:endParaRPr lang="en-US" sz="3000"/>
          </a:p>
          <a:p>
            <a:r>
              <a:rPr lang="en-US" sz="3200"/>
              <a:t>Foresight Issue 68 discussion</a:t>
            </a:r>
          </a:p>
          <a:p>
            <a:pPr lvl="1"/>
            <a:r>
              <a:rPr lang="en-US" sz="2800" err="1"/>
              <a:t>Robette</a:t>
            </a:r>
            <a:r>
              <a:rPr lang="en-US" sz="2800"/>
              <a:t> (2022)</a:t>
            </a:r>
          </a:p>
          <a:p>
            <a:pPr lvl="2"/>
            <a:r>
              <a:rPr lang="en-US" sz="2400"/>
              <a:t>Utilizes a simulation framework</a:t>
            </a:r>
          </a:p>
          <a:p>
            <a:pPr lvl="2"/>
            <a:r>
              <a:rPr lang="en-US" sz="2400"/>
              <a:t>Finding: improved accuracy not always better</a:t>
            </a:r>
          </a:p>
          <a:p>
            <a:pPr lvl="1"/>
            <a:r>
              <a:rPr lang="en-US" sz="2800" err="1"/>
              <a:t>Kolassa</a:t>
            </a:r>
            <a:r>
              <a:rPr lang="en-US" sz="2800"/>
              <a:t> (2022) </a:t>
            </a:r>
          </a:p>
          <a:p>
            <a:pPr lvl="2"/>
            <a:r>
              <a:rPr lang="en-US" sz="2400"/>
              <a:t>Utilizes a simulation framework</a:t>
            </a:r>
          </a:p>
          <a:p>
            <a:pPr lvl="2"/>
            <a:r>
              <a:rPr lang="en-US" sz="2400"/>
              <a:t>Finding: other decisions impact outcomes</a:t>
            </a:r>
          </a:p>
          <a:p>
            <a:endParaRPr lang="en-US" sz="32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6BFA5-C665-ED58-0D49-A106DBC0DD98}"/>
              </a:ext>
            </a:extLst>
          </p:cNvPr>
          <p:cNvSpPr txBox="1"/>
          <p:nvPr/>
        </p:nvSpPr>
        <p:spPr>
          <a:xfrm>
            <a:off x="8224491" y="6025946"/>
            <a:ext cx="30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Foresight Issue 68, 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636EF-A942-93AA-7C95-5EE506C5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289" y="1326593"/>
            <a:ext cx="3422481" cy="448391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18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/>
              <a:t>Complete simulations of </a:t>
            </a:r>
            <a:r>
              <a:rPr lang="en-US" sz="3200" u="sng"/>
              <a:t>all</a:t>
            </a:r>
            <a:r>
              <a:rPr lang="en-US" sz="3200"/>
              <a:t> M5 SKUs</a:t>
            </a:r>
          </a:p>
          <a:p>
            <a:r>
              <a:rPr lang="en-US" sz="3200"/>
              <a:t>Summarize results by A, B, C inventory analysis - </a:t>
            </a:r>
            <a:r>
              <a:rPr lang="en-US" sz="3200">
                <a:hlinkClick r:id="rId3"/>
              </a:rPr>
              <a:t>Hyperlink</a:t>
            </a:r>
            <a:endParaRPr lang="en-US" sz="3200"/>
          </a:p>
          <a:p>
            <a:r>
              <a:rPr lang="en-US" sz="3200"/>
              <a:t>Submit to IJF / Foresight</a:t>
            </a:r>
          </a:p>
          <a:p>
            <a:r>
              <a:rPr lang="en-US" sz="3200"/>
              <a:t>Rerun with other datasets</a:t>
            </a:r>
            <a:endParaRPr lang="en-US" sz="3600"/>
          </a:p>
          <a:p>
            <a:pPr marL="457200" lvl="1" indent="0">
              <a:buNone/>
            </a:pPr>
            <a:endParaRPr lang="en-US" sz="2800"/>
          </a:p>
          <a:p>
            <a:pPr lvl="1"/>
            <a:endParaRPr lang="en-US" sz="28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40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6DAC1-B92A-D328-69C5-464228C60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7F8B8-1362-94EC-9EAF-8E26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212E4-17A8-DD1F-FEC5-45AE902D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92" y="225054"/>
            <a:ext cx="3133616" cy="20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2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/>
              <a:t>Code hosted on GitHub - </a:t>
            </a:r>
            <a:r>
              <a:rPr lang="en-US" sz="3200">
                <a:hlinkClick r:id="rId3"/>
              </a:rPr>
              <a:t>Hyperlink</a:t>
            </a:r>
            <a:endParaRPr lang="en-US" sz="3200"/>
          </a:p>
          <a:p>
            <a:pPr lvl="1"/>
            <a:r>
              <a:rPr lang="en-US" sz="1800">
                <a:hlinkClick r:id="rId3"/>
              </a:rPr>
              <a:t>https://github.com/Hoover-code/Forecasts_matter/tree/main</a:t>
            </a:r>
            <a:r>
              <a:rPr lang="en-US" sz="1800"/>
              <a:t> </a:t>
            </a:r>
          </a:p>
          <a:p>
            <a:pPr marL="457200" lvl="1" indent="0">
              <a:buNone/>
            </a:pPr>
            <a:endParaRPr lang="en-US" sz="2800"/>
          </a:p>
          <a:p>
            <a:pPr lvl="1"/>
            <a:endParaRPr lang="en-US" sz="28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7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- MAD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/>
              <a:t>Formulas 13 &amp; 14 from SAP documentation </a:t>
            </a:r>
          </a:p>
          <a:p>
            <a:endParaRPr lang="en-US" sz="3600"/>
          </a:p>
          <a:p>
            <a:pPr marL="457200" lvl="1" indent="0">
              <a:buNone/>
            </a:pPr>
            <a:endParaRPr lang="en-US" sz="2800"/>
          </a:p>
          <a:p>
            <a:pPr lvl="1"/>
            <a:endParaRPr lang="en-US" sz="2800"/>
          </a:p>
          <a:p>
            <a:endParaRPr lang="en-US" sz="2400"/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DFAB1-0365-92BF-965A-AD8744B5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625"/>
            <a:ext cx="6890657" cy="4298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D3850-0D50-D45B-627B-85CC2CAB53BF}"/>
              </a:ext>
            </a:extLst>
          </p:cNvPr>
          <p:cNvSpPr txBox="1"/>
          <p:nvPr/>
        </p:nvSpPr>
        <p:spPr>
          <a:xfrm>
            <a:off x="8933630" y="38282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 &gt;=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88CD4-78E1-B293-E37F-A66A71ED2DFC}"/>
              </a:ext>
            </a:extLst>
          </p:cNvPr>
          <p:cNvSpPr txBox="1"/>
          <p:nvPr/>
        </p:nvSpPr>
        <p:spPr>
          <a:xfrm>
            <a:off x="8933630" y="5776841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alpha = 0.2</a:t>
            </a:r>
          </a:p>
        </p:txBody>
      </p:sp>
    </p:spTree>
    <p:extLst>
      <p:ext uri="{BB962C8B-B14F-4D97-AF65-F5344CB8AC3E}">
        <p14:creationId xmlns:p14="http://schemas.microsoft.com/office/powerpoint/2010/main" val="411995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Service Level (Look-up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2000"/>
              <a:t>Supports Safety Stock Calculation </a:t>
            </a:r>
          </a:p>
          <a:p>
            <a:endParaRPr lang="en-US" sz="24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  <a:p>
            <a:endParaRPr lang="en-US" sz="1600"/>
          </a:p>
          <a:p>
            <a:endParaRPr lang="en-US" sz="14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6947D-B67E-66D6-258B-47D933AA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0071"/>
            <a:ext cx="7772400" cy="91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84C55-E9C0-426D-7D80-8D15E379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86" y="2638755"/>
            <a:ext cx="3710216" cy="420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241B3-9DF3-60B4-4548-CADB5945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314" y="2657756"/>
            <a:ext cx="3516086" cy="41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20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Safety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/>
              <a:t>Safety Stock Calculation – Formula 17</a:t>
            </a:r>
          </a:p>
          <a:p>
            <a:endParaRPr lang="en-US" sz="24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1800"/>
          </a:p>
          <a:p>
            <a:endParaRPr lang="en-US" sz="1600"/>
          </a:p>
          <a:p>
            <a:endParaRPr lang="en-US" sz="14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B939E-F0F3-3CF1-2CFC-1920A77EF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75"/>
          <a:stretch/>
        </p:blipFill>
        <p:spPr>
          <a:xfrm>
            <a:off x="838200" y="1766238"/>
            <a:ext cx="11179629" cy="889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0F702-6C31-6424-5BCD-36F6D9DE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9786"/>
            <a:ext cx="6553200" cy="3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20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Reorder Level (ROP)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B7331-B2AA-0623-732B-A254B3BE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36664"/>
            <a:ext cx="8436429" cy="532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2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Classic Wilson’s EOQ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F4687-2C42-326C-C353-2CE1D0EA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2204"/>
            <a:ext cx="7772400" cy="4623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47CFD-C50E-A30E-3F62-F09830A21150}"/>
              </a:ext>
            </a:extLst>
          </p:cNvPr>
          <p:cNvSpPr txBox="1"/>
          <p:nvPr/>
        </p:nvSpPr>
        <p:spPr>
          <a:xfrm>
            <a:off x="925286" y="1415143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Blog Post by SAP on calculation of the EOQ - </a:t>
            </a:r>
            <a:r>
              <a:rPr lang="en-US">
                <a:hlinkClick r:id="rId4"/>
              </a:rPr>
              <a:t>Hyperlink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9B619-F4B0-4DE0-A6AB-34FF7AD90A2E}"/>
              </a:ext>
            </a:extLst>
          </p:cNvPr>
          <p:cNvSpPr txBox="1"/>
          <p:nvPr/>
        </p:nvSpPr>
        <p:spPr>
          <a:xfrm>
            <a:off x="6738256" y="3799114"/>
            <a:ext cx="4615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Other methods for calculating the order quantity in SAP exist (e.g., SAP </a:t>
            </a:r>
            <a:r>
              <a:rPr lang="en-US">
                <a:hlinkClick r:id="rId5"/>
              </a:rPr>
              <a:t>APO calculation of EOQ and safety stock together using a normal curve</a:t>
            </a:r>
            <a:r>
              <a:rPr lang="en-US"/>
              <a:t>). This method requires a substantial amount of knowledge of the system configuration. The Wilson EOQ method is discussed and suggested as a potential setting.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1CEF2-A67C-DDA8-F21B-5CD3FF5E3604}"/>
              </a:ext>
            </a:extLst>
          </p:cNvPr>
          <p:cNvSpPr txBox="1"/>
          <p:nvPr/>
        </p:nvSpPr>
        <p:spPr>
          <a:xfrm>
            <a:off x="9122736" y="1415143"/>
            <a:ext cx="242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Calculated monthly using levels update</a:t>
            </a:r>
          </a:p>
        </p:txBody>
      </p:sp>
    </p:spTree>
    <p:extLst>
      <p:ext uri="{BB962C8B-B14F-4D97-AF65-F5344CB8AC3E}">
        <p14:creationId xmlns:p14="http://schemas.microsoft.com/office/powerpoint/2010/main" val="173482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EOQ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1A127-501C-14A6-7477-D68BF326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3199"/>
            <a:ext cx="10515600" cy="479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0D57B-FB9F-E6C5-FE51-34427C400AA3}"/>
              </a:ext>
            </a:extLst>
          </p:cNvPr>
          <p:cNvSpPr txBox="1"/>
          <p:nvPr/>
        </p:nvSpPr>
        <p:spPr>
          <a:xfrm>
            <a:off x="3884818" y="3868764"/>
            <a:ext cx="5976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averages 275 units over the simulation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= the amount ordered when reorder point is reached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ROQ calculated monthly using Wilson’s EOQ</a:t>
            </a:r>
          </a:p>
        </p:txBody>
      </p:sp>
    </p:spTree>
    <p:extLst>
      <p:ext uri="{BB962C8B-B14F-4D97-AF65-F5344CB8AC3E}">
        <p14:creationId xmlns:p14="http://schemas.microsoft.com/office/powerpoint/2010/main" val="2028944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Formulas – Error Permutation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4C140-BD0A-EFD8-B46A-F19ECEE1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1639"/>
            <a:ext cx="10515600" cy="4791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60F9F-35FE-145D-7D57-86363D887A5A}"/>
              </a:ext>
            </a:extLst>
          </p:cNvPr>
          <p:cNvSpPr txBox="1"/>
          <p:nvPr/>
        </p:nvSpPr>
        <p:spPr>
          <a:xfrm>
            <a:off x="4035372" y="6492875"/>
            <a:ext cx="4121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*If actual = 0, then perturbated forecast will also be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CC27-1D7F-DBFE-CCD0-246D87B39E73}"/>
              </a:ext>
            </a:extLst>
          </p:cNvPr>
          <p:cNvSpPr txBox="1"/>
          <p:nvPr/>
        </p:nvSpPr>
        <p:spPr>
          <a:xfrm>
            <a:off x="7006855" y="56777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2676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Simulation Methods to Determine Outcomes*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B3CCB-DAB5-738C-96F6-459964A5586A}"/>
              </a:ext>
            </a:extLst>
          </p:cNvPr>
          <p:cNvSpPr txBox="1"/>
          <p:nvPr/>
        </p:nvSpPr>
        <p:spPr>
          <a:xfrm>
            <a:off x="838200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E3C3-C9CA-4B4B-1CB9-AA83E6419475}"/>
              </a:ext>
            </a:extLst>
          </p:cNvPr>
          <p:cNvSpPr txBox="1"/>
          <p:nvPr/>
        </p:nvSpPr>
        <p:spPr>
          <a:xfrm>
            <a:off x="3138538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53B9A-721E-BF10-57EA-078569517E06}"/>
              </a:ext>
            </a:extLst>
          </p:cNvPr>
          <p:cNvSpPr txBox="1"/>
          <p:nvPr/>
        </p:nvSpPr>
        <p:spPr>
          <a:xfrm>
            <a:off x="5438876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A023F-B7F2-E6A5-45E5-64A35EB6165F}"/>
              </a:ext>
            </a:extLst>
          </p:cNvPr>
          <p:cNvSpPr txBox="1"/>
          <p:nvPr/>
        </p:nvSpPr>
        <p:spPr>
          <a:xfrm>
            <a:off x="7739214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2E266-9905-3211-8C1D-22051328B83E}"/>
              </a:ext>
            </a:extLst>
          </p:cNvPr>
          <p:cNvSpPr txBox="1"/>
          <p:nvPr/>
        </p:nvSpPr>
        <p:spPr>
          <a:xfrm>
            <a:off x="10527540" y="1349830"/>
            <a:ext cx="7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Step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F59-00FB-E90C-B2BB-F037719EA2AC}"/>
              </a:ext>
            </a:extLst>
          </p:cNvPr>
          <p:cNvCxnSpPr>
            <a:cxnSpLocks/>
          </p:cNvCxnSpPr>
          <p:nvPr/>
        </p:nvCxnSpPr>
        <p:spPr>
          <a:xfrm>
            <a:off x="2340429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C21A6-056C-3E36-1378-542370255086}"/>
              </a:ext>
            </a:extLst>
          </p:cNvPr>
          <p:cNvCxnSpPr>
            <a:cxnSpLocks/>
          </p:cNvCxnSpPr>
          <p:nvPr/>
        </p:nvCxnSpPr>
        <p:spPr>
          <a:xfrm>
            <a:off x="4691743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95E76E-75F0-69D6-2CCB-6F95D7326CC0}"/>
              </a:ext>
            </a:extLst>
          </p:cNvPr>
          <p:cNvCxnSpPr>
            <a:cxnSpLocks/>
          </p:cNvCxnSpPr>
          <p:nvPr/>
        </p:nvCxnSpPr>
        <p:spPr>
          <a:xfrm>
            <a:off x="7043057" y="1338162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4C89E-799D-869C-492B-5E02B108F213}"/>
              </a:ext>
            </a:extLst>
          </p:cNvPr>
          <p:cNvCxnSpPr>
            <a:cxnSpLocks/>
          </p:cNvCxnSpPr>
          <p:nvPr/>
        </p:nvCxnSpPr>
        <p:spPr>
          <a:xfrm>
            <a:off x="9993733" y="1349830"/>
            <a:ext cx="0" cy="484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83396A-7788-AFCC-E95E-DD4079CAC137}"/>
              </a:ext>
            </a:extLst>
          </p:cNvPr>
          <p:cNvSpPr txBox="1"/>
          <p:nvPr/>
        </p:nvSpPr>
        <p:spPr>
          <a:xfrm>
            <a:off x="3120821" y="6580963"/>
            <a:ext cx="3514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*Simulation Framework Adapted from </a:t>
            </a:r>
            <a:r>
              <a:rPr lang="en-US" sz="1200" err="1"/>
              <a:t>Kolassa</a:t>
            </a:r>
            <a:r>
              <a:rPr lang="en-US" sz="1200"/>
              <a:t> (2022)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FA54F-42BC-CB46-A487-4F756346C547}"/>
              </a:ext>
            </a:extLst>
          </p:cNvPr>
          <p:cNvSpPr txBox="1"/>
          <p:nvPr/>
        </p:nvSpPr>
        <p:spPr>
          <a:xfrm>
            <a:off x="435900" y="1945914"/>
            <a:ext cx="18179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Decide on forecast supported business process(es) outcomes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In our case, we evaluated: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Average inventory levels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Backorder periods</a:t>
            </a:r>
          </a:p>
          <a:p>
            <a:pPr marL="238125" lvl="1" indent="-120650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Safety stock levels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474D6-8468-ECA1-6141-82F93384D332}"/>
              </a:ext>
            </a:extLst>
          </p:cNvPr>
          <p:cNvSpPr txBox="1"/>
          <p:nvPr/>
        </p:nvSpPr>
        <p:spPr>
          <a:xfrm>
            <a:off x="2615617" y="1945914"/>
            <a:ext cx="1817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Collect time series (and other data) for simulation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We utilized the M5 competition data from Walmart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054D9-03F1-63F8-5397-FEE540B82E85}"/>
              </a:ext>
            </a:extLst>
          </p:cNvPr>
          <p:cNvSpPr txBox="1"/>
          <p:nvPr/>
        </p:nvSpPr>
        <p:spPr>
          <a:xfrm>
            <a:off x="4833908" y="1945914"/>
            <a:ext cx="20669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Simulate </a:t>
            </a:r>
            <a:r>
              <a:rPr lang="en-US" sz="1600" b="1" i="1">
                <a:solidFill>
                  <a:srgbClr val="FF0000"/>
                </a:solidFill>
              </a:rPr>
              <a:t>multiple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forecasts for each time series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Forecasts with errors were perturbated around actuals at 50%, 40%, 30%, 20%, 10%, 5%, 2%, 1%, and 0% error for each period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53D57-3EA0-74DD-B7A7-4062F4FEBDF5}"/>
              </a:ext>
            </a:extLst>
          </p:cNvPr>
          <p:cNvSpPr txBox="1"/>
          <p:nvPr/>
        </p:nvSpPr>
        <p:spPr>
          <a:xfrm>
            <a:off x="7108370" y="1945914"/>
            <a:ext cx="274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For each time series and for each forecast for the series: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/>
              <a:t>Calculate forecast accuracy using your various KPIs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/>
              <a:t>Simulate the subsequent business process that relies on the forecast and derive the business outcome KPIs</a:t>
            </a:r>
          </a:p>
          <a:p>
            <a:pPr marL="346075" lvl="1" indent="-174625">
              <a:buFont typeface="Wingdings" pitchFamily="2" charset="2"/>
              <a:buChar char="§"/>
            </a:pPr>
            <a:endParaRPr lang="en-US" sz="1600"/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Accuracy was calculated using Mean Absolute Deviation (MAD) to conform to supply chain calculations</a:t>
            </a:r>
          </a:p>
          <a:p>
            <a:pPr marL="346075" lvl="1" indent="-174625">
              <a:buFont typeface="Wingdings" pitchFamily="2" charset="2"/>
              <a:buChar char="§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Outcomes simulate the SAP supply chain calculations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78ED1-E08D-0223-23C9-F8A4B81B3D94}"/>
              </a:ext>
            </a:extLst>
          </p:cNvPr>
          <p:cNvSpPr txBox="1"/>
          <p:nvPr/>
        </p:nvSpPr>
        <p:spPr>
          <a:xfrm>
            <a:off x="10004619" y="1945914"/>
            <a:ext cx="1817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/>
              <a:t>Plot or otherwise analyze the relationship between forecast accuracy and business outcomes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Average inventory levels and backorder periods were compared to the forecast accuracy levels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1">
                  <a:lumMod val="75000"/>
                </a:schemeClr>
              </a:solidFill>
            </a:endParaRP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sz="16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6D6D47-1217-3041-0272-E340F71F3F03}"/>
              </a:ext>
            </a:extLst>
          </p:cNvPr>
          <p:cNvCxnSpPr>
            <a:cxnSpLocks/>
          </p:cNvCxnSpPr>
          <p:nvPr/>
        </p:nvCxnSpPr>
        <p:spPr>
          <a:xfrm>
            <a:off x="555171" y="4539345"/>
            <a:ext cx="11190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BBA76B-CF12-5FAC-B210-9E05B58AB132}"/>
              </a:ext>
            </a:extLst>
          </p:cNvPr>
          <p:cNvSpPr txBox="1"/>
          <p:nvPr/>
        </p:nvSpPr>
        <p:spPr>
          <a:xfrm rot="16200000">
            <a:off x="-769165" y="2544987"/>
            <a:ext cx="195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err="1"/>
              <a:t>Kolassa</a:t>
            </a:r>
            <a:r>
              <a:rPr lang="en-US" sz="1400" b="1"/>
              <a:t> (2022)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64341-A6A7-6AA2-B95B-4B83AA168832}"/>
              </a:ext>
            </a:extLst>
          </p:cNvPr>
          <p:cNvSpPr txBox="1"/>
          <p:nvPr/>
        </p:nvSpPr>
        <p:spPr>
          <a:xfrm rot="16200000">
            <a:off x="-769165" y="5336627"/>
            <a:ext cx="195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Hoover (2023)</a:t>
            </a:r>
          </a:p>
        </p:txBody>
      </p:sp>
    </p:spTree>
    <p:extLst>
      <p:ext uri="{BB962C8B-B14F-4D97-AF65-F5344CB8AC3E}">
        <p14:creationId xmlns:p14="http://schemas.microsoft.com/office/powerpoint/2010/main" val="2632041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B45F-406E-7B1D-0AF0-91F02824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7F8B8-1362-94EC-9EAF-8E26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7F0-DCEF-4E33-8F9A-236800A2BC76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0B301-4948-6759-EEA3-5F4D5E47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6172"/>
            <a:ext cx="3242263" cy="464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D4609-170F-80CB-40CE-CEE53714A9E3}"/>
              </a:ext>
            </a:extLst>
          </p:cNvPr>
          <p:cNvSpPr txBox="1"/>
          <p:nvPr/>
        </p:nvSpPr>
        <p:spPr>
          <a:xfrm>
            <a:off x="838200" y="6368143"/>
            <a:ext cx="450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Great book by Nicolas </a:t>
            </a:r>
            <a:r>
              <a:rPr lang="en-US" sz="1200" err="1"/>
              <a:t>Vandeput</a:t>
            </a:r>
            <a:r>
              <a:rPr lang="en-US" sz="1200"/>
              <a:t> on setting up simulations - </a:t>
            </a:r>
            <a:r>
              <a:rPr lang="en-US" sz="1200">
                <a:hlinkClick r:id="rId3"/>
              </a:rPr>
              <a:t>Hyperlink</a:t>
            </a:r>
            <a:endParaRPr lang="en-US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05E13-79BC-80C1-C378-A70CDEBA1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582" y="1496172"/>
            <a:ext cx="5695618" cy="2706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99BE8-3B3C-4D4B-7C2C-7720CEC61589}"/>
              </a:ext>
            </a:extLst>
          </p:cNvPr>
          <p:cNvSpPr txBox="1"/>
          <p:nvPr/>
        </p:nvSpPr>
        <p:spPr>
          <a:xfrm>
            <a:off x="6023857" y="4273752"/>
            <a:ext cx="5127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Thorough article on </a:t>
            </a:r>
            <a:r>
              <a:rPr lang="en-US" sz="1200" err="1"/>
              <a:t>Medium.com</a:t>
            </a:r>
            <a:r>
              <a:rPr lang="en-US" sz="1200"/>
              <a:t> by Nicolas </a:t>
            </a:r>
            <a:r>
              <a:rPr lang="en-US" sz="1200" err="1"/>
              <a:t>Vandeput</a:t>
            </a:r>
            <a:r>
              <a:rPr lang="en-US" sz="1200"/>
              <a:t> on concepts - </a:t>
            </a:r>
            <a:r>
              <a:rPr lang="en-US" sz="1200">
                <a:hlinkClick r:id="rId5"/>
              </a:rPr>
              <a:t>Hyperlink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635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Forecast Method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3200"/>
              <a:t>Previous articles (Foresight Issue 68)</a:t>
            </a:r>
          </a:p>
          <a:p>
            <a:pPr lvl="1"/>
            <a:r>
              <a:rPr lang="en-US" sz="2800" err="1"/>
              <a:t>Robette</a:t>
            </a:r>
            <a:r>
              <a:rPr lang="en-US" sz="2800"/>
              <a:t> (2022)</a:t>
            </a:r>
          </a:p>
          <a:p>
            <a:pPr lvl="2"/>
            <a:r>
              <a:rPr lang="en-US" sz="2400"/>
              <a:t>Uses real forecasts from the M5 Competition</a:t>
            </a:r>
          </a:p>
          <a:p>
            <a:pPr lvl="2"/>
            <a:r>
              <a:rPr lang="en-US" sz="2400"/>
              <a:t>Uses naïve forecasts for comparisons (FVA)</a:t>
            </a:r>
          </a:p>
          <a:p>
            <a:pPr lvl="1"/>
            <a:r>
              <a:rPr lang="en-US" sz="2800" err="1"/>
              <a:t>Kolassa</a:t>
            </a:r>
            <a:r>
              <a:rPr lang="en-US" sz="2800"/>
              <a:t> (2022) </a:t>
            </a:r>
          </a:p>
          <a:p>
            <a:pPr lvl="2"/>
            <a:r>
              <a:rPr lang="en-US" sz="2400"/>
              <a:t>Suggests perturbed forecasts varying from actuals</a:t>
            </a:r>
          </a:p>
          <a:p>
            <a:r>
              <a:rPr lang="en-US" sz="3200"/>
              <a:t>This analysis utilizes standard perturbated forecasts</a:t>
            </a:r>
          </a:p>
          <a:p>
            <a:pPr lvl="1"/>
            <a:r>
              <a:rPr lang="en-US" sz="2800"/>
              <a:t>Permits analysis of supply chain outcomes at standardized levels of forecast accuracy across SKUs</a:t>
            </a:r>
          </a:p>
          <a:p>
            <a:endParaRPr lang="en-US" sz="20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13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Simulating Forecast at Levels of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1198742"/>
          </a:xfrm>
        </p:spPr>
        <p:txBody>
          <a:bodyPr>
            <a:normAutofit/>
          </a:bodyPr>
          <a:lstStyle/>
          <a:p>
            <a:r>
              <a:rPr lang="en-US" sz="2400" err="1"/>
              <a:t>Kolassa</a:t>
            </a:r>
            <a:r>
              <a:rPr lang="en-US" sz="2400"/>
              <a:t> (2022) – calculate multiple forecasts for each period</a:t>
            </a:r>
          </a:p>
          <a:p>
            <a:r>
              <a:rPr lang="en-US" sz="2400"/>
              <a:t>Hoover (2023) – perturbate around </a:t>
            </a:r>
            <a:r>
              <a:rPr lang="en-US" sz="2400" u="sng"/>
              <a:t>known</a:t>
            </a:r>
            <a:r>
              <a:rPr lang="en-US" sz="2400"/>
              <a:t> forecast error levels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211F9EBC-2572-04FA-5BF1-CD5A950DB222}"/>
              </a:ext>
            </a:extLst>
          </p:cNvPr>
          <p:cNvSpPr/>
          <p:nvPr/>
        </p:nvSpPr>
        <p:spPr>
          <a:xfrm>
            <a:off x="4055110" y="4664330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2C278-DFCE-FB7A-2C16-00144A1A8909}"/>
              </a:ext>
            </a:extLst>
          </p:cNvPr>
          <p:cNvSpPr txBox="1"/>
          <p:nvPr/>
        </p:nvSpPr>
        <p:spPr>
          <a:xfrm>
            <a:off x="6516722" y="2629056"/>
            <a:ext cx="297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Example perturbated forecast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34C58-A9FD-556D-25F7-E06BEE405657}"/>
              </a:ext>
            </a:extLst>
          </p:cNvPr>
          <p:cNvSpPr txBox="1"/>
          <p:nvPr/>
        </p:nvSpPr>
        <p:spPr>
          <a:xfrm>
            <a:off x="3834048" y="2629056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Period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C856A-8EFE-39F7-698B-B56A723CF838}"/>
              </a:ext>
            </a:extLst>
          </p:cNvPr>
          <p:cNvSpPr txBox="1"/>
          <p:nvPr/>
        </p:nvSpPr>
        <p:spPr>
          <a:xfrm>
            <a:off x="4656632" y="459416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Actual demand = 52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51DDFAF5-3616-6EAC-CE17-1BA822656B3A}"/>
              </a:ext>
            </a:extLst>
          </p:cNvPr>
          <p:cNvSpPr/>
          <p:nvPr/>
        </p:nvSpPr>
        <p:spPr>
          <a:xfrm>
            <a:off x="4055110" y="6446436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87AAAF25-A190-6D79-31B4-E1C841CF7BC9}"/>
              </a:ext>
            </a:extLst>
          </p:cNvPr>
          <p:cNvSpPr/>
          <p:nvPr/>
        </p:nvSpPr>
        <p:spPr>
          <a:xfrm>
            <a:off x="4055110" y="3094548"/>
            <a:ext cx="260897" cy="2290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17CE7-EA39-8EB5-E314-F207F0E4CD20}"/>
              </a:ext>
            </a:extLst>
          </p:cNvPr>
          <p:cNvSpPr txBox="1"/>
          <p:nvPr/>
        </p:nvSpPr>
        <p:spPr>
          <a:xfrm>
            <a:off x="2348861" y="3043927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+50%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80313-D847-C388-67D3-A055C97D7774}"/>
              </a:ext>
            </a:extLst>
          </p:cNvPr>
          <p:cNvSpPr txBox="1"/>
          <p:nvPr/>
        </p:nvSpPr>
        <p:spPr>
          <a:xfrm>
            <a:off x="2348861" y="6376270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-50%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A4C47-B02C-07AD-B01F-C2161F451FE0}"/>
              </a:ext>
            </a:extLst>
          </p:cNvPr>
          <p:cNvSpPr txBox="1"/>
          <p:nvPr/>
        </p:nvSpPr>
        <p:spPr>
          <a:xfrm>
            <a:off x="4656631" y="6331458"/>
            <a:ext cx="669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Forecasted demand = Round (52 – (0.5 x 52)) = 52-26 = 26 forecasted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B630D-456B-4395-34A1-70826F679A28}"/>
              </a:ext>
            </a:extLst>
          </p:cNvPr>
          <p:cNvSpPr txBox="1"/>
          <p:nvPr/>
        </p:nvSpPr>
        <p:spPr>
          <a:xfrm>
            <a:off x="4656630" y="3037897"/>
            <a:ext cx="669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Forecasted demand = Round (52 + (0.5 x 52)) = 52+26 = 78 forecasted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90213-F27A-85E5-6BE5-98635720F9FD}"/>
              </a:ext>
            </a:extLst>
          </p:cNvPr>
          <p:cNvSpPr txBox="1"/>
          <p:nvPr/>
        </p:nvSpPr>
        <p:spPr>
          <a:xfrm>
            <a:off x="8501745" y="4452025"/>
            <a:ext cx="30371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Randomly select upper or lower forecast for each period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56F738-BEDB-48FA-547D-5C24B4B7CEAC}"/>
              </a:ext>
            </a:extLst>
          </p:cNvPr>
          <p:cNvCxnSpPr>
            <a:stCxn id="15" idx="0"/>
          </p:cNvCxnSpPr>
          <p:nvPr/>
        </p:nvCxnSpPr>
        <p:spPr>
          <a:xfrm flipV="1">
            <a:off x="10020302" y="3429000"/>
            <a:ext cx="0" cy="102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03A16A-BA95-8D8D-8520-0838C03FDC9B}"/>
              </a:ext>
            </a:extLst>
          </p:cNvPr>
          <p:cNvCxnSpPr>
            <a:stCxn id="15" idx="2"/>
          </p:cNvCxnSpPr>
          <p:nvPr/>
        </p:nvCxnSpPr>
        <p:spPr>
          <a:xfrm>
            <a:off x="10020302" y="5098356"/>
            <a:ext cx="0" cy="123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AF7BBA-15E1-A49F-B1BF-AFED7CA3DB3B}"/>
              </a:ext>
            </a:extLst>
          </p:cNvPr>
          <p:cNvSpPr txBox="1"/>
          <p:nvPr/>
        </p:nvSpPr>
        <p:spPr>
          <a:xfrm>
            <a:off x="1736129" y="2638140"/>
            <a:ext cx="18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Perturbated Error</a:t>
            </a:r>
          </a:p>
        </p:txBody>
      </p:sp>
    </p:spTree>
    <p:extLst>
      <p:ext uri="{BB962C8B-B14F-4D97-AF65-F5344CB8AC3E}">
        <p14:creationId xmlns:p14="http://schemas.microsoft.com/office/powerpoint/2010/main" val="292596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Simulating Forecast at Levels of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EFDC9D46-F00F-6D64-0F3C-3411B75C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64041"/>
              </p:ext>
            </p:extLst>
          </p:nvPr>
        </p:nvGraphicFramePr>
        <p:xfrm>
          <a:off x="838200" y="1415142"/>
          <a:ext cx="3810001" cy="404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515">
                  <a:extLst>
                    <a:ext uri="{9D8B030D-6E8A-4147-A177-3AD203B41FA5}">
                      <a16:colId xmlns:a16="http://schemas.microsoft.com/office/drawing/2014/main" val="3056894373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1610493565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484502995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r>
                        <a:rPr lang="en-US"/>
                        <a:t>Forecast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2559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83084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679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1416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45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4260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868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594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44565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+1%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041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0% (Perfect)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401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C5F777-6F41-B93A-ADF7-01F90F72A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85056"/>
              </p:ext>
            </p:extLst>
          </p:nvPr>
        </p:nvGraphicFramePr>
        <p:xfrm>
          <a:off x="7543799" y="1415142"/>
          <a:ext cx="3810001" cy="404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515">
                  <a:extLst>
                    <a:ext uri="{9D8B030D-6E8A-4147-A177-3AD203B41FA5}">
                      <a16:colId xmlns:a16="http://schemas.microsoft.com/office/drawing/2014/main" val="3056894373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1610493565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484502995"/>
                    </a:ext>
                  </a:extLst>
                </a:gridCol>
              </a:tblGrid>
              <a:tr h="391887">
                <a:tc>
                  <a:txBody>
                    <a:bodyPr/>
                    <a:lstStyle/>
                    <a:p>
                      <a:r>
                        <a:rPr lang="en-US"/>
                        <a:t>Forecast Error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Forecast</a:t>
                      </a:r>
                      <a:r>
                        <a:rPr lang="en-US" baseline="300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2559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83084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679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1416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45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4260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486833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8594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44565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-1%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90418"/>
                  </a:ext>
                </a:extLst>
              </a:tr>
              <a:tr h="356482">
                <a:tc>
                  <a:txBody>
                    <a:bodyPr/>
                    <a:lstStyle/>
                    <a:p>
                      <a:r>
                        <a:rPr lang="en-US" sz="1800"/>
                        <a:t>0% (Perfect)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540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D963EFC-4E16-4397-7D2C-5A76A39EC370}"/>
              </a:ext>
            </a:extLst>
          </p:cNvPr>
          <p:cNvSpPr txBox="1"/>
          <p:nvPr/>
        </p:nvSpPr>
        <p:spPr>
          <a:xfrm>
            <a:off x="4969328" y="1415142"/>
            <a:ext cx="22533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Randomly select either the positive or the negative forecast value at each forecast error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Store forecasts for each period at each error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Utilize the forecasts errors within supply chain calculations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A94F2E-4128-D02C-060F-FEEE23C4A950}"/>
              </a:ext>
            </a:extLst>
          </p:cNvPr>
          <p:cNvSpPr txBox="1"/>
          <p:nvPr/>
        </p:nvSpPr>
        <p:spPr>
          <a:xfrm>
            <a:off x="8470447" y="5577306"/>
            <a:ext cx="288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*Lower Forecast Bounded by 0 (zero)</a:t>
            </a:r>
          </a:p>
        </p:txBody>
      </p:sp>
    </p:spTree>
    <p:extLst>
      <p:ext uri="{BB962C8B-B14F-4D97-AF65-F5344CB8AC3E}">
        <p14:creationId xmlns:p14="http://schemas.microsoft.com/office/powerpoint/2010/main" val="254528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Simulating Forecast at Levels of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91116-ABF0-B9CE-4972-1A13384EAE7B}"/>
              </a:ext>
            </a:extLst>
          </p:cNvPr>
          <p:cNvSpPr txBox="1"/>
          <p:nvPr/>
        </p:nvSpPr>
        <p:spPr>
          <a:xfrm>
            <a:off x="838201" y="6063343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preserving forecasts at each error level for each period for each SKU, comparisons of different supply chain outcomes can be calculated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2A529-F13C-3500-D42A-89443013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15" y="1504272"/>
            <a:ext cx="7652656" cy="43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9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Simulation Methods to Determine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Assumptions must be made about the supply chain replenishment process – </a:t>
            </a:r>
            <a:r>
              <a:rPr lang="en-US" err="1"/>
              <a:t>Theodoru</a:t>
            </a:r>
            <a:r>
              <a:rPr lang="en-US"/>
              <a:t> &amp; </a:t>
            </a:r>
            <a:r>
              <a:rPr lang="en-US" err="1"/>
              <a:t>Spiliotis</a:t>
            </a:r>
            <a:r>
              <a:rPr lang="en-US"/>
              <a:t> (2022)</a:t>
            </a:r>
          </a:p>
          <a:p>
            <a:r>
              <a:rPr lang="en-US"/>
              <a:t>SAP provides one of the most utilized supply chain planning systems – </a:t>
            </a:r>
            <a:r>
              <a:rPr lang="en-US">
                <a:hlinkClick r:id="rId3"/>
              </a:rPr>
              <a:t>enlyft (2023)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Utilized the supply chain formulas from SAP’s Sourcing and Procurement (Materials Management) – SAP S/4 HANA | 2020 FP502 (May 2021)</a:t>
            </a:r>
          </a:p>
          <a:p>
            <a:pPr lvl="1"/>
            <a:r>
              <a:rPr lang="en-US"/>
              <a:t>Key formulas contained in Appendix:</a:t>
            </a:r>
          </a:p>
          <a:p>
            <a:pPr lvl="2"/>
            <a:r>
              <a:rPr lang="en-US"/>
              <a:t>Mean absolute deviation (MAD) utilizes an exponentially smoothed MAD</a:t>
            </a:r>
          </a:p>
          <a:p>
            <a:pPr lvl="2"/>
            <a:r>
              <a:rPr lang="en-US"/>
              <a:t>Standard deviation = MAD x 1.25</a:t>
            </a:r>
          </a:p>
          <a:p>
            <a:pPr lvl="2"/>
            <a:r>
              <a:rPr lang="en-US"/>
              <a:t>Service Level</a:t>
            </a:r>
          </a:p>
          <a:p>
            <a:pPr lvl="2"/>
            <a:r>
              <a:rPr lang="en-US"/>
              <a:t>Safety Stock</a:t>
            </a:r>
          </a:p>
          <a:p>
            <a:pPr lvl="2"/>
            <a:r>
              <a:rPr lang="en-US"/>
              <a:t>Economic Order Quantity (EOQ)</a:t>
            </a:r>
          </a:p>
          <a:p>
            <a:pPr lvl="2"/>
            <a:r>
              <a:rPr lang="en-US"/>
              <a:t>Reorder Level (assumes SAP is configured to use the </a:t>
            </a:r>
            <a:r>
              <a:rPr lang="en-US" u="sng"/>
              <a:t>R, Q replenishment policy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04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74E777-680A-D6EC-D193-31FE6B1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53" y="3026229"/>
            <a:ext cx="6321628" cy="382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B39B-5A65-AA4A-A27C-B11840A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Used – M5 Competition SKUs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1342-FCAB-6742-85BD-ED25AEC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944"/>
            <a:ext cx="10515600" cy="4827665"/>
          </a:xfrm>
        </p:spPr>
        <p:txBody>
          <a:bodyPr>
            <a:normAutofit/>
          </a:bodyPr>
          <a:lstStyle/>
          <a:p>
            <a:r>
              <a:rPr lang="en-US" sz="2400"/>
              <a:t>30,490 different SKUs (provided by Walmart for the competition)</a:t>
            </a:r>
          </a:p>
          <a:p>
            <a:r>
              <a:rPr lang="en-US" sz="2400"/>
              <a:t>1,913 daily demand observations per SKU</a:t>
            </a:r>
          </a:p>
          <a:p>
            <a:r>
              <a:rPr lang="en-US" sz="2400"/>
              <a:t>Daily demand periods (1/29/2011 – 4/24/2016)</a:t>
            </a:r>
          </a:p>
          <a:p>
            <a:pPr lvl="1"/>
            <a:r>
              <a:rPr lang="en-US" sz="2000"/>
              <a:t>Demand is at the store / SKU level</a:t>
            </a:r>
          </a:p>
          <a:p>
            <a:r>
              <a:rPr lang="en-US" sz="2400"/>
              <a:t>Average daily demand is low</a:t>
            </a:r>
          </a:p>
          <a:p>
            <a:pPr lvl="1"/>
            <a:r>
              <a:rPr lang="en-US" sz="2000"/>
              <a:t>Lots of periods with 0’s</a:t>
            </a:r>
          </a:p>
          <a:p>
            <a:endParaRPr lang="en-US" sz="16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0B9B-AC3C-4FBB-A2F5-17BB48C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4AB7F0-DCEF-4E33-8F9A-236800A2B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46996-03FB-2F76-9C7A-067B72CCA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138372"/>
            <a:ext cx="4552615" cy="2223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06C71-0014-7E3A-2FCA-91E93159CF00}"/>
              </a:ext>
            </a:extLst>
          </p:cNvPr>
          <p:cNvSpPr txBox="1"/>
          <p:nvPr/>
        </p:nvSpPr>
        <p:spPr>
          <a:xfrm>
            <a:off x="586635" y="6408299"/>
            <a:ext cx="4552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https://www.kaggle.com/competitions/m5-forecasting-accuracy/data</a:t>
            </a:r>
            <a:r>
              <a:rPr lang="en-US" sz="120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4A7B8-B2EF-8AD6-E1D2-9D11AA52E240}"/>
              </a:ext>
            </a:extLst>
          </p:cNvPr>
          <p:cNvSpPr txBox="1"/>
          <p:nvPr/>
        </p:nvSpPr>
        <p:spPr>
          <a:xfrm>
            <a:off x="8077200" y="3676707"/>
            <a:ext cx="3657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90% of SKUs have demand &lt; 3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364 SKUs &gt; 10 per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DE8C8-488E-7721-3FCB-1004DCE985D9}"/>
              </a:ext>
            </a:extLst>
          </p:cNvPr>
          <p:cNvSpPr/>
          <p:nvPr/>
        </p:nvSpPr>
        <p:spPr>
          <a:xfrm>
            <a:off x="10930270" y="5879805"/>
            <a:ext cx="287079" cy="691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26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1_Office Theme</vt:lpstr>
      <vt:lpstr>PowerPoint Presentation</vt:lpstr>
      <vt:lpstr>Does Forecast Accuracy Even Matter?</vt:lpstr>
      <vt:lpstr>Simulation Methods to Determine Outcomes*</vt:lpstr>
      <vt:lpstr>Forecast Method Discussion</vt:lpstr>
      <vt:lpstr>Simulating Forecast at Levels of Accuracy</vt:lpstr>
      <vt:lpstr>Simulating Forecast at Levels of Accuracy</vt:lpstr>
      <vt:lpstr>Simulating Forecast at Levels of Accuracy</vt:lpstr>
      <vt:lpstr>Simulation Methods to Determine Outcomes</vt:lpstr>
      <vt:lpstr>Data Used – M5 Competition SKUs</vt:lpstr>
      <vt:lpstr>Assumptions</vt:lpstr>
      <vt:lpstr>Simulation Methods to Determine Outcomes</vt:lpstr>
      <vt:lpstr>Supply Chain Results – Safety Stock Levels</vt:lpstr>
      <vt:lpstr>Supply Chain Results – Reorder Points</vt:lpstr>
      <vt:lpstr>Supply Chain Results – Average Inventory</vt:lpstr>
      <vt:lpstr>Outcome Measures – Backorder Periods</vt:lpstr>
      <vt:lpstr>Outcome Measures – Backorder Quantities</vt:lpstr>
      <vt:lpstr>Outcome Measures – Backorder Quantity Percentage</vt:lpstr>
      <vt:lpstr>Outcome Measures – Inventory Holding Costs</vt:lpstr>
      <vt:lpstr>Conclusions</vt:lpstr>
      <vt:lpstr>Next Steps</vt:lpstr>
      <vt:lpstr>Appendix</vt:lpstr>
      <vt:lpstr>References</vt:lpstr>
      <vt:lpstr>Formulas - MAD</vt:lpstr>
      <vt:lpstr>Formulas – Service Level (Look-up Table)</vt:lpstr>
      <vt:lpstr>Formulas – Safety Stock</vt:lpstr>
      <vt:lpstr>Formulas – Reorder Level (ROP)</vt:lpstr>
      <vt:lpstr>Formulas – Classic Wilson’s EOQ</vt:lpstr>
      <vt:lpstr>Formulas – EOQ results</vt:lpstr>
      <vt:lpstr>Formulas – Error Permutation Illustration</vt:lpstr>
      <vt:lpstr>Other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Hoover, Jim</dc:creator>
  <cp:keywords/>
  <dc:description/>
  <cp:revision>1</cp:revision>
  <dcterms:created xsi:type="dcterms:W3CDTF">2022-07-06T11:54:22Z</dcterms:created>
  <dcterms:modified xsi:type="dcterms:W3CDTF">2023-06-27T13:01:30Z</dcterms:modified>
  <cp:category/>
</cp:coreProperties>
</file>