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40"/>
  </p:notesMasterIdLst>
  <p:sldIdLst>
    <p:sldId id="256" r:id="rId3"/>
    <p:sldId id="812" r:id="rId4"/>
    <p:sldId id="856" r:id="rId5"/>
    <p:sldId id="848" r:id="rId6"/>
    <p:sldId id="850" r:id="rId7"/>
    <p:sldId id="813" r:id="rId8"/>
    <p:sldId id="835" r:id="rId9"/>
    <p:sldId id="828" r:id="rId10"/>
    <p:sldId id="852" r:id="rId11"/>
    <p:sldId id="851" r:id="rId12"/>
    <p:sldId id="853" r:id="rId13"/>
    <p:sldId id="854" r:id="rId14"/>
    <p:sldId id="827" r:id="rId15"/>
    <p:sldId id="855" r:id="rId16"/>
    <p:sldId id="829" r:id="rId17"/>
    <p:sldId id="820" r:id="rId18"/>
    <p:sldId id="833" r:id="rId19"/>
    <p:sldId id="832" r:id="rId20"/>
    <p:sldId id="819" r:id="rId21"/>
    <p:sldId id="834" r:id="rId22"/>
    <p:sldId id="849" r:id="rId23"/>
    <p:sldId id="823" r:id="rId24"/>
    <p:sldId id="841" r:id="rId25"/>
    <p:sldId id="842" r:id="rId26"/>
    <p:sldId id="826" r:id="rId27"/>
    <p:sldId id="825" r:id="rId28"/>
    <p:sldId id="844" r:id="rId29"/>
    <p:sldId id="846" r:id="rId30"/>
    <p:sldId id="847" r:id="rId31"/>
    <p:sldId id="830" r:id="rId32"/>
    <p:sldId id="831" r:id="rId33"/>
    <p:sldId id="837" r:id="rId34"/>
    <p:sldId id="838" r:id="rId35"/>
    <p:sldId id="836" r:id="rId36"/>
    <p:sldId id="839" r:id="rId37"/>
    <p:sldId id="843" r:id="rId38"/>
    <p:sldId id="82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6A1294-BAC8-6141-8595-488CEEF40243}" v="57" dt="2024-06-14T16:08:09.6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over, Jim" userId="2142b2c6-7d7e-4aef-a452-2e6837b15e5a" providerId="ADAL" clId="{226A1294-BAC8-6141-8595-488CEEF40243}"/>
    <pc:docChg chg="undo custSel addSld delSld modSld sldOrd">
      <pc:chgData name="Hoover, Jim" userId="2142b2c6-7d7e-4aef-a452-2e6837b15e5a" providerId="ADAL" clId="{226A1294-BAC8-6141-8595-488CEEF40243}" dt="2024-06-14T16:24:19.017" v="4098" actId="20577"/>
      <pc:docMkLst>
        <pc:docMk/>
      </pc:docMkLst>
      <pc:sldChg chg="addSp delSp modSp mod">
        <pc:chgData name="Hoover, Jim" userId="2142b2c6-7d7e-4aef-a452-2e6837b15e5a" providerId="ADAL" clId="{226A1294-BAC8-6141-8595-488CEEF40243}" dt="2024-06-14T16:08:16.249" v="4096" actId="1076"/>
        <pc:sldMkLst>
          <pc:docMk/>
          <pc:sldMk cId="3699690797" sldId="256"/>
        </pc:sldMkLst>
        <pc:spChg chg="mod">
          <ac:chgData name="Hoover, Jim" userId="2142b2c6-7d7e-4aef-a452-2e6837b15e5a" providerId="ADAL" clId="{226A1294-BAC8-6141-8595-488CEEF40243}" dt="2024-06-14T13:45:40.264" v="34" actId="20577"/>
          <ac:spMkLst>
            <pc:docMk/>
            <pc:sldMk cId="3699690797" sldId="256"/>
            <ac:spMk id="8" creationId="{797FD10B-FB0A-FD20-78B8-9CA13CA34A32}"/>
          </ac:spMkLst>
        </pc:spChg>
        <pc:picChg chg="add mod">
          <ac:chgData name="Hoover, Jim" userId="2142b2c6-7d7e-4aef-a452-2e6837b15e5a" providerId="ADAL" clId="{226A1294-BAC8-6141-8595-488CEEF40243}" dt="2024-06-14T13:47:21.985" v="42" actId="1076"/>
          <ac:picMkLst>
            <pc:docMk/>
            <pc:sldMk cId="3699690797" sldId="256"/>
            <ac:picMk id="2" creationId="{A6F0CB62-2B6E-CDC5-EC77-C0F9BCA95DDF}"/>
          </ac:picMkLst>
        </pc:picChg>
        <pc:picChg chg="del">
          <ac:chgData name="Hoover, Jim" userId="2142b2c6-7d7e-4aef-a452-2e6837b15e5a" providerId="ADAL" clId="{226A1294-BAC8-6141-8595-488CEEF40243}" dt="2024-06-14T13:47:10.289" v="39" actId="478"/>
          <ac:picMkLst>
            <pc:docMk/>
            <pc:sldMk cId="3699690797" sldId="256"/>
            <ac:picMk id="3" creationId="{5CF56DA6-C770-F87F-8296-4E26BB3D40AE}"/>
          </ac:picMkLst>
        </pc:picChg>
        <pc:picChg chg="add mod">
          <ac:chgData name="Hoover, Jim" userId="2142b2c6-7d7e-4aef-a452-2e6837b15e5a" providerId="ADAL" clId="{226A1294-BAC8-6141-8595-488CEEF40243}" dt="2024-06-14T13:47:16.587" v="41" actId="1076"/>
          <ac:picMkLst>
            <pc:docMk/>
            <pc:sldMk cId="3699690797" sldId="256"/>
            <ac:picMk id="5" creationId="{C8A6889B-E4E5-44A6-46A7-4FEDBEF29C86}"/>
          </ac:picMkLst>
        </pc:picChg>
        <pc:picChg chg="add del mod">
          <ac:chgData name="Hoover, Jim" userId="2142b2c6-7d7e-4aef-a452-2e6837b15e5a" providerId="ADAL" clId="{226A1294-BAC8-6141-8595-488CEEF40243}" dt="2024-06-14T13:48:07.682" v="49" actId="21"/>
          <ac:picMkLst>
            <pc:docMk/>
            <pc:sldMk cId="3699690797" sldId="256"/>
            <ac:picMk id="10" creationId="{0F645248-78BC-C427-15D0-16A8B011A59F}"/>
          </ac:picMkLst>
        </pc:picChg>
        <pc:picChg chg="add mod">
          <ac:chgData name="Hoover, Jim" userId="2142b2c6-7d7e-4aef-a452-2e6837b15e5a" providerId="ADAL" clId="{226A1294-BAC8-6141-8595-488CEEF40243}" dt="2024-06-14T13:48:13.596" v="51" actId="1076"/>
          <ac:picMkLst>
            <pc:docMk/>
            <pc:sldMk cId="3699690797" sldId="256"/>
            <ac:picMk id="11" creationId="{63344B2C-4C3C-A46B-8791-12FF60F7288E}"/>
          </ac:picMkLst>
        </pc:picChg>
        <pc:picChg chg="del">
          <ac:chgData name="Hoover, Jim" userId="2142b2c6-7d7e-4aef-a452-2e6837b15e5a" providerId="ADAL" clId="{226A1294-BAC8-6141-8595-488CEEF40243}" dt="2024-06-14T13:47:33.150" v="43" actId="478"/>
          <ac:picMkLst>
            <pc:docMk/>
            <pc:sldMk cId="3699690797" sldId="256"/>
            <ac:picMk id="12" creationId="{6D289573-6E39-EEA9-ECB3-CA3ADF9B7C4E}"/>
          </ac:picMkLst>
        </pc:picChg>
        <pc:picChg chg="add mod">
          <ac:chgData name="Hoover, Jim" userId="2142b2c6-7d7e-4aef-a452-2e6837b15e5a" providerId="ADAL" clId="{226A1294-BAC8-6141-8595-488CEEF40243}" dt="2024-06-14T16:08:16.249" v="4096" actId="1076"/>
          <ac:picMkLst>
            <pc:docMk/>
            <pc:sldMk cId="3699690797" sldId="256"/>
            <ac:picMk id="13" creationId="{C5DCEA47-F412-0A9D-9052-A5C984F3DB93}"/>
          </ac:picMkLst>
        </pc:picChg>
        <pc:picChg chg="del">
          <ac:chgData name="Hoover, Jim" userId="2142b2c6-7d7e-4aef-a452-2e6837b15e5a" providerId="ADAL" clId="{226A1294-BAC8-6141-8595-488CEEF40243}" dt="2024-06-14T13:46:35.978" v="36" actId="478"/>
          <ac:picMkLst>
            <pc:docMk/>
            <pc:sldMk cId="3699690797" sldId="256"/>
            <ac:picMk id="14" creationId="{A0A0B7AF-0FE7-D909-234A-29C290FA2C6D}"/>
          </ac:picMkLst>
        </pc:picChg>
      </pc:sldChg>
      <pc:sldChg chg="addSp delSp modSp mod">
        <pc:chgData name="Hoover, Jim" userId="2142b2c6-7d7e-4aef-a452-2e6837b15e5a" providerId="ADAL" clId="{226A1294-BAC8-6141-8595-488CEEF40243}" dt="2024-06-14T16:06:06.242" v="4088" actId="1076"/>
        <pc:sldMkLst>
          <pc:docMk/>
          <pc:sldMk cId="2395182778" sldId="812"/>
        </pc:sldMkLst>
        <pc:spChg chg="mod">
          <ac:chgData name="Hoover, Jim" userId="2142b2c6-7d7e-4aef-a452-2e6837b15e5a" providerId="ADAL" clId="{226A1294-BAC8-6141-8595-488CEEF40243}" dt="2024-06-14T13:59:48.678" v="389" actId="313"/>
          <ac:spMkLst>
            <pc:docMk/>
            <pc:sldMk cId="2395182778" sldId="812"/>
            <ac:spMk id="3" creationId="{95591342-FCAB-6742-85BD-ED25AECB9260}"/>
          </ac:spMkLst>
        </pc:spChg>
        <pc:spChg chg="del">
          <ac:chgData name="Hoover, Jim" userId="2142b2c6-7d7e-4aef-a452-2e6837b15e5a" providerId="ADAL" clId="{226A1294-BAC8-6141-8595-488CEEF40243}" dt="2024-06-14T13:49:19.932" v="115" actId="478"/>
          <ac:spMkLst>
            <pc:docMk/>
            <pc:sldMk cId="2395182778" sldId="812"/>
            <ac:spMk id="7" creationId="{0A36BFA5-C665-ED58-0D49-A106DBC0DD98}"/>
          </ac:spMkLst>
        </pc:spChg>
        <pc:spChg chg="add mod">
          <ac:chgData name="Hoover, Jim" userId="2142b2c6-7d7e-4aef-a452-2e6837b15e5a" providerId="ADAL" clId="{226A1294-BAC8-6141-8595-488CEEF40243}" dt="2024-06-14T16:06:06.242" v="4088" actId="1076"/>
          <ac:spMkLst>
            <pc:docMk/>
            <pc:sldMk cId="2395182778" sldId="812"/>
            <ac:spMk id="9" creationId="{1EE9F82C-954D-C687-969A-CB35BC57E32E}"/>
          </ac:spMkLst>
        </pc:spChg>
        <pc:picChg chg="add mod">
          <ac:chgData name="Hoover, Jim" userId="2142b2c6-7d7e-4aef-a452-2e6837b15e5a" providerId="ADAL" clId="{226A1294-BAC8-6141-8595-488CEEF40243}" dt="2024-06-14T13:55:53.686" v="258" actId="1076"/>
          <ac:picMkLst>
            <pc:docMk/>
            <pc:sldMk cId="2395182778" sldId="812"/>
            <ac:picMk id="5" creationId="{4604A640-C2C9-F82D-D986-4AF9BA80FA7D}"/>
          </ac:picMkLst>
        </pc:picChg>
        <pc:picChg chg="del">
          <ac:chgData name="Hoover, Jim" userId="2142b2c6-7d7e-4aef-a452-2e6837b15e5a" providerId="ADAL" clId="{226A1294-BAC8-6141-8595-488CEEF40243}" dt="2024-06-14T13:48:33.517" v="52" actId="478"/>
          <ac:picMkLst>
            <pc:docMk/>
            <pc:sldMk cId="2395182778" sldId="812"/>
            <ac:picMk id="6" creationId="{412636EF-A942-93AA-7C95-5EE506C5788E}"/>
          </ac:picMkLst>
        </pc:picChg>
        <pc:picChg chg="add del mod">
          <ac:chgData name="Hoover, Jim" userId="2142b2c6-7d7e-4aef-a452-2e6837b15e5a" providerId="ADAL" clId="{226A1294-BAC8-6141-8595-488CEEF40243}" dt="2024-06-14T13:55:55.548" v="259" actId="478"/>
          <ac:picMkLst>
            <pc:docMk/>
            <pc:sldMk cId="2395182778" sldId="812"/>
            <ac:picMk id="8" creationId="{A24F619F-5C91-11B7-F699-677573105751}"/>
          </ac:picMkLst>
        </pc:picChg>
      </pc:sldChg>
      <pc:sldChg chg="addSp delSp modSp mod">
        <pc:chgData name="Hoover, Jim" userId="2142b2c6-7d7e-4aef-a452-2e6837b15e5a" providerId="ADAL" clId="{226A1294-BAC8-6141-8595-488CEEF40243}" dt="2024-06-14T14:27:44.758" v="919" actId="1038"/>
        <pc:sldMkLst>
          <pc:docMk/>
          <pc:sldMk cId="3976066050" sldId="813"/>
        </pc:sldMkLst>
        <pc:spChg chg="mod">
          <ac:chgData name="Hoover, Jim" userId="2142b2c6-7d7e-4aef-a452-2e6837b15e5a" providerId="ADAL" clId="{226A1294-BAC8-6141-8595-488CEEF40243}" dt="2024-06-14T14:12:04.487" v="679" actId="20577"/>
          <ac:spMkLst>
            <pc:docMk/>
            <pc:sldMk cId="3976066050" sldId="813"/>
            <ac:spMk id="2" creationId="{FB7CB39B-5A65-AA4A-A27C-B11840AF5AA2}"/>
          </ac:spMkLst>
        </pc:spChg>
        <pc:spChg chg="mod">
          <ac:chgData name="Hoover, Jim" userId="2142b2c6-7d7e-4aef-a452-2e6837b15e5a" providerId="ADAL" clId="{226A1294-BAC8-6141-8595-488CEEF40243}" dt="2024-06-14T14:06:43.723" v="392" actId="20577"/>
          <ac:spMkLst>
            <pc:docMk/>
            <pc:sldMk cId="3976066050" sldId="813"/>
            <ac:spMk id="3" creationId="{95591342-FCAB-6742-85BD-ED25AECB9260}"/>
          </ac:spMkLst>
        </pc:spChg>
        <pc:spChg chg="del">
          <ac:chgData name="Hoover, Jim" userId="2142b2c6-7d7e-4aef-a452-2e6837b15e5a" providerId="ADAL" clId="{226A1294-BAC8-6141-8595-488CEEF40243}" dt="2024-06-14T14:07:09.242" v="409" actId="478"/>
          <ac:spMkLst>
            <pc:docMk/>
            <pc:sldMk cId="3976066050" sldId="813"/>
            <ac:spMk id="5" creationId="{585DE8C8-488E-7721-3FCB-1004DCE985D9}"/>
          </ac:spMkLst>
        </pc:spChg>
        <pc:spChg chg="mod">
          <ac:chgData name="Hoover, Jim" userId="2142b2c6-7d7e-4aef-a452-2e6837b15e5a" providerId="ADAL" clId="{226A1294-BAC8-6141-8595-488CEEF40243}" dt="2024-06-14T14:07:45.903" v="416" actId="1076"/>
          <ac:spMkLst>
            <pc:docMk/>
            <pc:sldMk cId="3976066050" sldId="813"/>
            <ac:spMk id="8" creationId="{97806C71-0014-7E3A-2FCA-91E93159CF00}"/>
          </ac:spMkLst>
        </pc:spChg>
        <pc:spChg chg="del mod">
          <ac:chgData name="Hoover, Jim" userId="2142b2c6-7d7e-4aef-a452-2e6837b15e5a" providerId="ADAL" clId="{226A1294-BAC8-6141-8595-488CEEF40243}" dt="2024-06-14T14:27:04.861" v="869" actId="478"/>
          <ac:spMkLst>
            <pc:docMk/>
            <pc:sldMk cId="3976066050" sldId="813"/>
            <ac:spMk id="9" creationId="{F6B4A7B8-B2EF-8AD6-E1D2-9D11AA52E240}"/>
          </ac:spMkLst>
        </pc:spChg>
        <pc:spChg chg="add mod">
          <ac:chgData name="Hoover, Jim" userId="2142b2c6-7d7e-4aef-a452-2e6837b15e5a" providerId="ADAL" clId="{226A1294-BAC8-6141-8595-488CEEF40243}" dt="2024-06-14T14:16:21.324" v="707" actId="1076"/>
          <ac:spMkLst>
            <pc:docMk/>
            <pc:sldMk cId="3976066050" sldId="813"/>
            <ac:spMk id="15" creationId="{5EED3ABA-ED00-A041-9076-F8DC6DD292EA}"/>
          </ac:spMkLst>
        </pc:spChg>
        <pc:spChg chg="add mod">
          <ac:chgData name="Hoover, Jim" userId="2142b2c6-7d7e-4aef-a452-2e6837b15e5a" providerId="ADAL" clId="{226A1294-BAC8-6141-8595-488CEEF40243}" dt="2024-06-14T14:17:04.978" v="718" actId="207"/>
          <ac:spMkLst>
            <pc:docMk/>
            <pc:sldMk cId="3976066050" sldId="813"/>
            <ac:spMk id="17" creationId="{614C2628-BC56-1BB5-FF22-362D92A4595D}"/>
          </ac:spMkLst>
        </pc:spChg>
        <pc:spChg chg="add mod">
          <ac:chgData name="Hoover, Jim" userId="2142b2c6-7d7e-4aef-a452-2e6837b15e5a" providerId="ADAL" clId="{226A1294-BAC8-6141-8595-488CEEF40243}" dt="2024-06-14T14:21:08.290" v="774" actId="1076"/>
          <ac:spMkLst>
            <pc:docMk/>
            <pc:sldMk cId="3976066050" sldId="813"/>
            <ac:spMk id="20" creationId="{BC041059-5853-5E71-0A18-7F90D832C28A}"/>
          </ac:spMkLst>
        </pc:spChg>
        <pc:spChg chg="add mod">
          <ac:chgData name="Hoover, Jim" userId="2142b2c6-7d7e-4aef-a452-2e6837b15e5a" providerId="ADAL" clId="{226A1294-BAC8-6141-8595-488CEEF40243}" dt="2024-06-14T14:21:21.445" v="775" actId="1076"/>
          <ac:spMkLst>
            <pc:docMk/>
            <pc:sldMk cId="3976066050" sldId="813"/>
            <ac:spMk id="21" creationId="{D5859687-0746-4BDE-F041-A4587B1916AC}"/>
          </ac:spMkLst>
        </pc:spChg>
        <pc:spChg chg="add mod">
          <ac:chgData name="Hoover, Jim" userId="2142b2c6-7d7e-4aef-a452-2e6837b15e5a" providerId="ADAL" clId="{226A1294-BAC8-6141-8595-488CEEF40243}" dt="2024-06-14T14:25:16.484" v="850" actId="1038"/>
          <ac:spMkLst>
            <pc:docMk/>
            <pc:sldMk cId="3976066050" sldId="813"/>
            <ac:spMk id="24" creationId="{774A422E-BA39-2C1F-265C-2F36D4AA02F0}"/>
          </ac:spMkLst>
        </pc:spChg>
        <pc:spChg chg="add mod">
          <ac:chgData name="Hoover, Jim" userId="2142b2c6-7d7e-4aef-a452-2e6837b15e5a" providerId="ADAL" clId="{226A1294-BAC8-6141-8595-488CEEF40243}" dt="2024-06-14T14:23:40.266" v="806" actId="20577"/>
          <ac:spMkLst>
            <pc:docMk/>
            <pc:sldMk cId="3976066050" sldId="813"/>
            <ac:spMk id="25" creationId="{E42DA161-53DF-D94D-D241-87197753FB97}"/>
          </ac:spMkLst>
        </pc:spChg>
        <pc:spChg chg="add mod">
          <ac:chgData name="Hoover, Jim" userId="2142b2c6-7d7e-4aef-a452-2e6837b15e5a" providerId="ADAL" clId="{226A1294-BAC8-6141-8595-488CEEF40243}" dt="2024-06-14T14:25:40.394" v="854" actId="20577"/>
          <ac:spMkLst>
            <pc:docMk/>
            <pc:sldMk cId="3976066050" sldId="813"/>
            <ac:spMk id="26" creationId="{F1B1C5AE-82AE-88CB-8219-12F1A4E70F30}"/>
          </ac:spMkLst>
        </pc:spChg>
        <pc:spChg chg="add mod">
          <ac:chgData name="Hoover, Jim" userId="2142b2c6-7d7e-4aef-a452-2e6837b15e5a" providerId="ADAL" clId="{226A1294-BAC8-6141-8595-488CEEF40243}" dt="2024-06-14T14:25:19.672" v="851" actId="1076"/>
          <ac:spMkLst>
            <pc:docMk/>
            <pc:sldMk cId="3976066050" sldId="813"/>
            <ac:spMk id="29" creationId="{67759DEB-3844-40F5-C112-A41037FC4012}"/>
          </ac:spMkLst>
        </pc:spChg>
        <pc:spChg chg="add mod">
          <ac:chgData name="Hoover, Jim" userId="2142b2c6-7d7e-4aef-a452-2e6837b15e5a" providerId="ADAL" clId="{226A1294-BAC8-6141-8595-488CEEF40243}" dt="2024-06-14T14:27:44.758" v="919" actId="1038"/>
          <ac:spMkLst>
            <pc:docMk/>
            <pc:sldMk cId="3976066050" sldId="813"/>
            <ac:spMk id="31" creationId="{A3A45731-5DFB-44CD-C9B8-693E692428F5}"/>
          </ac:spMkLst>
        </pc:spChg>
        <pc:spChg chg="add mod">
          <ac:chgData name="Hoover, Jim" userId="2142b2c6-7d7e-4aef-a452-2e6837b15e5a" providerId="ADAL" clId="{226A1294-BAC8-6141-8595-488CEEF40243}" dt="2024-06-14T14:26:58.004" v="868" actId="1076"/>
          <ac:spMkLst>
            <pc:docMk/>
            <pc:sldMk cId="3976066050" sldId="813"/>
            <ac:spMk id="33" creationId="{05A814BA-C450-24B0-D4AD-82A9BC38DFB2}"/>
          </ac:spMkLst>
        </pc:spChg>
        <pc:spChg chg="add mod">
          <ac:chgData name="Hoover, Jim" userId="2142b2c6-7d7e-4aef-a452-2e6837b15e5a" providerId="ADAL" clId="{226A1294-BAC8-6141-8595-488CEEF40243}" dt="2024-06-14T14:27:33.984" v="908" actId="1076"/>
          <ac:spMkLst>
            <pc:docMk/>
            <pc:sldMk cId="3976066050" sldId="813"/>
            <ac:spMk id="34" creationId="{8F9BF773-CB01-EC5D-A76D-FE1906FD179C}"/>
          </ac:spMkLst>
        </pc:spChg>
        <pc:picChg chg="del">
          <ac:chgData name="Hoover, Jim" userId="2142b2c6-7d7e-4aef-a452-2e6837b15e5a" providerId="ADAL" clId="{226A1294-BAC8-6141-8595-488CEEF40243}" dt="2024-06-14T14:06:59.813" v="407" actId="478"/>
          <ac:picMkLst>
            <pc:docMk/>
            <pc:sldMk cId="3976066050" sldId="813"/>
            <ac:picMk id="6" creationId="{BE546996-03FB-2F76-9C7A-067B72CCA2F7}"/>
          </ac:picMkLst>
        </pc:picChg>
        <pc:picChg chg="add mod">
          <ac:chgData name="Hoover, Jim" userId="2142b2c6-7d7e-4aef-a452-2e6837b15e5a" providerId="ADAL" clId="{226A1294-BAC8-6141-8595-488CEEF40243}" dt="2024-06-14T14:12:14.105" v="680" actId="14100"/>
          <ac:picMkLst>
            <pc:docMk/>
            <pc:sldMk cId="3976066050" sldId="813"/>
            <ac:picMk id="7" creationId="{25C0F208-064C-63C1-CEFF-E5952A48B98A}"/>
          </ac:picMkLst>
        </pc:picChg>
        <pc:picChg chg="del">
          <ac:chgData name="Hoover, Jim" userId="2142b2c6-7d7e-4aef-a452-2e6837b15e5a" providerId="ADAL" clId="{226A1294-BAC8-6141-8595-488CEEF40243}" dt="2024-06-14T14:06:31.424" v="391" actId="478"/>
          <ac:picMkLst>
            <pc:docMk/>
            <pc:sldMk cId="3976066050" sldId="813"/>
            <ac:picMk id="10" creationId="{1C74E777-680A-D6EC-D193-31FE6B18C5A8}"/>
          </ac:picMkLst>
        </pc:picChg>
        <pc:cxnChg chg="add mod">
          <ac:chgData name="Hoover, Jim" userId="2142b2c6-7d7e-4aef-a452-2e6837b15e5a" providerId="ADAL" clId="{226A1294-BAC8-6141-8595-488CEEF40243}" dt="2024-06-14T14:14:07.096" v="695" actId="1582"/>
          <ac:cxnSpMkLst>
            <pc:docMk/>
            <pc:sldMk cId="3976066050" sldId="813"/>
            <ac:cxnSpMk id="12" creationId="{5E72F341-76BF-E816-53C6-7502C81EBF16}"/>
          </ac:cxnSpMkLst>
        </pc:cxnChg>
        <pc:cxnChg chg="add mod">
          <ac:chgData name="Hoover, Jim" userId="2142b2c6-7d7e-4aef-a452-2e6837b15e5a" providerId="ADAL" clId="{226A1294-BAC8-6141-8595-488CEEF40243}" dt="2024-06-14T14:15:28.267" v="700" actId="1582"/>
          <ac:cxnSpMkLst>
            <pc:docMk/>
            <pc:sldMk cId="3976066050" sldId="813"/>
            <ac:cxnSpMk id="14" creationId="{0FC36E30-2DDC-6832-AB61-DA4E5D25E43E}"/>
          </ac:cxnSpMkLst>
        </pc:cxnChg>
        <pc:cxnChg chg="add mod">
          <ac:chgData name="Hoover, Jim" userId="2142b2c6-7d7e-4aef-a452-2e6837b15e5a" providerId="ADAL" clId="{226A1294-BAC8-6141-8595-488CEEF40243}" dt="2024-06-14T14:17:50.300" v="732" actId="1037"/>
          <ac:cxnSpMkLst>
            <pc:docMk/>
            <pc:sldMk cId="3976066050" sldId="813"/>
            <ac:cxnSpMk id="18" creationId="{35580D21-7A8D-CD38-A015-8239CA740CBE}"/>
          </ac:cxnSpMkLst>
        </pc:cxnChg>
        <pc:cxnChg chg="add mod">
          <ac:chgData name="Hoover, Jim" userId="2142b2c6-7d7e-4aef-a452-2e6837b15e5a" providerId="ADAL" clId="{226A1294-BAC8-6141-8595-488CEEF40243}" dt="2024-06-14T14:24:31.701" v="825" actId="14100"/>
          <ac:cxnSpMkLst>
            <pc:docMk/>
            <pc:sldMk cId="3976066050" sldId="813"/>
            <ac:cxnSpMk id="19" creationId="{7B30543A-E422-87BB-F5AD-51B5A3D20CED}"/>
          </ac:cxnSpMkLst>
        </pc:cxnChg>
        <pc:cxnChg chg="add mod">
          <ac:chgData name="Hoover, Jim" userId="2142b2c6-7d7e-4aef-a452-2e6837b15e5a" providerId="ADAL" clId="{226A1294-BAC8-6141-8595-488CEEF40243}" dt="2024-06-14T14:25:23.607" v="852" actId="14100"/>
          <ac:cxnSpMkLst>
            <pc:docMk/>
            <pc:sldMk cId="3976066050" sldId="813"/>
            <ac:cxnSpMk id="22" creationId="{FF6A0C38-A352-6896-3408-D787BBE361D6}"/>
          </ac:cxnSpMkLst>
        </pc:cxnChg>
        <pc:cxnChg chg="add mod">
          <ac:chgData name="Hoover, Jim" userId="2142b2c6-7d7e-4aef-a452-2e6837b15e5a" providerId="ADAL" clId="{226A1294-BAC8-6141-8595-488CEEF40243}" dt="2024-06-14T14:24:24.797" v="824" actId="14100"/>
          <ac:cxnSpMkLst>
            <pc:docMk/>
            <pc:sldMk cId="3976066050" sldId="813"/>
            <ac:cxnSpMk id="23" creationId="{07FACDE6-19A1-51AF-AB3D-14EB2045ECFC}"/>
          </ac:cxnSpMkLst>
        </pc:cxnChg>
      </pc:sldChg>
      <pc:sldChg chg="add">
        <pc:chgData name="Hoover, Jim" userId="2142b2c6-7d7e-4aef-a452-2e6837b15e5a" providerId="ADAL" clId="{226A1294-BAC8-6141-8595-488CEEF40243}" dt="2024-06-14T13:52:53.734" v="248"/>
        <pc:sldMkLst>
          <pc:docMk/>
          <pc:sldMk cId="1531287993" sldId="819"/>
        </pc:sldMkLst>
      </pc:sldChg>
      <pc:sldChg chg="del">
        <pc:chgData name="Hoover, Jim" userId="2142b2c6-7d7e-4aef-a452-2e6837b15e5a" providerId="ADAL" clId="{226A1294-BAC8-6141-8595-488CEEF40243}" dt="2024-06-14T13:52:48.308" v="247" actId="2696"/>
        <pc:sldMkLst>
          <pc:docMk/>
          <pc:sldMk cId="2925963530" sldId="819"/>
        </pc:sldMkLst>
      </pc:sldChg>
      <pc:sldChg chg="modSp mod">
        <pc:chgData name="Hoover, Jim" userId="2142b2c6-7d7e-4aef-a452-2e6837b15e5a" providerId="ADAL" clId="{226A1294-BAC8-6141-8595-488CEEF40243}" dt="2024-06-14T16:08:02.990" v="4092" actId="1076"/>
        <pc:sldMkLst>
          <pc:docMk/>
          <pc:sldMk cId="3191982821" sldId="820"/>
        </pc:sldMkLst>
        <pc:picChg chg="mod">
          <ac:chgData name="Hoover, Jim" userId="2142b2c6-7d7e-4aef-a452-2e6837b15e5a" providerId="ADAL" clId="{226A1294-BAC8-6141-8595-488CEEF40243}" dt="2024-06-14T16:08:02.990" v="4092" actId="1076"/>
          <ac:picMkLst>
            <pc:docMk/>
            <pc:sldMk cId="3191982821" sldId="820"/>
            <ac:picMk id="7" creationId="{49A212E4-17A8-DD1F-FEC5-45AE902D54E5}"/>
          </ac:picMkLst>
        </pc:picChg>
      </pc:sldChg>
      <pc:sldChg chg="add del">
        <pc:chgData name="Hoover, Jim" userId="2142b2c6-7d7e-4aef-a452-2e6837b15e5a" providerId="ADAL" clId="{226A1294-BAC8-6141-8595-488CEEF40243}" dt="2024-06-14T13:52:39.222" v="246" actId="2696"/>
        <pc:sldMkLst>
          <pc:docMk/>
          <pc:sldMk cId="2463133442" sldId="821"/>
        </pc:sldMkLst>
      </pc:sldChg>
      <pc:sldChg chg="add">
        <pc:chgData name="Hoover, Jim" userId="2142b2c6-7d7e-4aef-a452-2e6837b15e5a" providerId="ADAL" clId="{226A1294-BAC8-6141-8595-488CEEF40243}" dt="2024-06-14T14:57:19.757" v="1897"/>
        <pc:sldMkLst>
          <pc:docMk/>
          <pc:sldMk cId="1326260447" sldId="823"/>
        </pc:sldMkLst>
      </pc:sldChg>
      <pc:sldChg chg="del">
        <pc:chgData name="Hoover, Jim" userId="2142b2c6-7d7e-4aef-a452-2e6837b15e5a" providerId="ADAL" clId="{226A1294-BAC8-6141-8595-488CEEF40243}" dt="2024-06-14T14:57:08.640" v="1896" actId="2696"/>
        <pc:sldMkLst>
          <pc:docMk/>
          <pc:sldMk cId="3920248333" sldId="823"/>
        </pc:sldMkLst>
      </pc:sldChg>
      <pc:sldChg chg="del">
        <pc:chgData name="Hoover, Jim" userId="2142b2c6-7d7e-4aef-a452-2e6837b15e5a" providerId="ADAL" clId="{226A1294-BAC8-6141-8595-488CEEF40243}" dt="2024-06-14T14:57:08.640" v="1896" actId="2696"/>
        <pc:sldMkLst>
          <pc:docMk/>
          <pc:sldMk cId="358585234" sldId="825"/>
        </pc:sldMkLst>
      </pc:sldChg>
      <pc:sldChg chg="add">
        <pc:chgData name="Hoover, Jim" userId="2142b2c6-7d7e-4aef-a452-2e6837b15e5a" providerId="ADAL" clId="{226A1294-BAC8-6141-8595-488CEEF40243}" dt="2024-06-14T14:57:19.757" v="1897"/>
        <pc:sldMkLst>
          <pc:docMk/>
          <pc:sldMk cId="3106480829" sldId="825"/>
        </pc:sldMkLst>
      </pc:sldChg>
      <pc:sldChg chg="add">
        <pc:chgData name="Hoover, Jim" userId="2142b2c6-7d7e-4aef-a452-2e6837b15e5a" providerId="ADAL" clId="{226A1294-BAC8-6141-8595-488CEEF40243}" dt="2024-06-14T14:57:19.757" v="1897"/>
        <pc:sldMkLst>
          <pc:docMk/>
          <pc:sldMk cId="2912006180" sldId="826"/>
        </pc:sldMkLst>
      </pc:sldChg>
      <pc:sldChg chg="del">
        <pc:chgData name="Hoover, Jim" userId="2142b2c6-7d7e-4aef-a452-2e6837b15e5a" providerId="ADAL" clId="{226A1294-BAC8-6141-8595-488CEEF40243}" dt="2024-06-14T14:57:08.640" v="1896" actId="2696"/>
        <pc:sldMkLst>
          <pc:docMk/>
          <pc:sldMk cId="4175152359" sldId="826"/>
        </pc:sldMkLst>
      </pc:sldChg>
      <pc:sldChg chg="modSp mod">
        <pc:chgData name="Hoover, Jim" userId="2142b2c6-7d7e-4aef-a452-2e6837b15e5a" providerId="ADAL" clId="{226A1294-BAC8-6141-8595-488CEEF40243}" dt="2024-06-14T15:54:17.569" v="3632" actId="20577"/>
        <pc:sldMkLst>
          <pc:docMk/>
          <pc:sldMk cId="3562395956" sldId="827"/>
        </pc:sldMkLst>
        <pc:spChg chg="mod">
          <ac:chgData name="Hoover, Jim" userId="2142b2c6-7d7e-4aef-a452-2e6837b15e5a" providerId="ADAL" clId="{226A1294-BAC8-6141-8595-488CEEF40243}" dt="2024-06-14T15:54:17.569" v="3632" actId="20577"/>
          <ac:spMkLst>
            <pc:docMk/>
            <pc:sldMk cId="3562395956" sldId="827"/>
            <ac:spMk id="2" creationId="{FB7CB39B-5A65-AA4A-A27C-B11840AF5AA2}"/>
          </ac:spMkLst>
        </pc:spChg>
        <pc:spChg chg="mod">
          <ac:chgData name="Hoover, Jim" userId="2142b2c6-7d7e-4aef-a452-2e6837b15e5a" providerId="ADAL" clId="{226A1294-BAC8-6141-8595-488CEEF40243}" dt="2024-06-14T15:05:55.096" v="2091" actId="27636"/>
          <ac:spMkLst>
            <pc:docMk/>
            <pc:sldMk cId="3562395956" sldId="827"/>
            <ac:spMk id="3" creationId="{95591342-FCAB-6742-85BD-ED25AECB9260}"/>
          </ac:spMkLst>
        </pc:spChg>
        <pc:cxnChg chg="mod">
          <ac:chgData name="Hoover, Jim" userId="2142b2c6-7d7e-4aef-a452-2e6837b15e5a" providerId="ADAL" clId="{226A1294-BAC8-6141-8595-488CEEF40243}" dt="2024-06-14T15:09:32.844" v="2521" actId="1076"/>
          <ac:cxnSpMkLst>
            <pc:docMk/>
            <pc:sldMk cId="3562395956" sldId="827"/>
            <ac:cxnSpMk id="6" creationId="{F650CCA7-9AD5-8001-8329-76CF4389DD0C}"/>
          </ac:cxnSpMkLst>
        </pc:cxnChg>
      </pc:sldChg>
      <pc:sldChg chg="modSp mod ord">
        <pc:chgData name="Hoover, Jim" userId="2142b2c6-7d7e-4aef-a452-2e6837b15e5a" providerId="ADAL" clId="{226A1294-BAC8-6141-8595-488CEEF40243}" dt="2024-06-14T14:59:57.177" v="1946" actId="20577"/>
        <pc:sldMkLst>
          <pc:docMk/>
          <pc:sldMk cId="1150061150" sldId="828"/>
        </pc:sldMkLst>
        <pc:spChg chg="mod">
          <ac:chgData name="Hoover, Jim" userId="2142b2c6-7d7e-4aef-a452-2e6837b15e5a" providerId="ADAL" clId="{226A1294-BAC8-6141-8595-488CEEF40243}" dt="2024-06-14T14:59:57.177" v="1946" actId="20577"/>
          <ac:spMkLst>
            <pc:docMk/>
            <pc:sldMk cId="1150061150" sldId="828"/>
            <ac:spMk id="2" creationId="{FB7CB39B-5A65-AA4A-A27C-B11840AF5AA2}"/>
          </ac:spMkLst>
        </pc:spChg>
      </pc:sldChg>
      <pc:sldChg chg="modSp mod">
        <pc:chgData name="Hoover, Jim" userId="2142b2c6-7d7e-4aef-a452-2e6837b15e5a" providerId="ADAL" clId="{226A1294-BAC8-6141-8595-488CEEF40243}" dt="2024-06-14T15:51:26.837" v="3569" actId="20577"/>
        <pc:sldMkLst>
          <pc:docMk/>
          <pc:sldMk cId="774408757" sldId="829"/>
        </pc:sldMkLst>
        <pc:spChg chg="mod">
          <ac:chgData name="Hoover, Jim" userId="2142b2c6-7d7e-4aef-a452-2e6837b15e5a" providerId="ADAL" clId="{226A1294-BAC8-6141-8595-488CEEF40243}" dt="2024-06-14T15:10:33.525" v="2607" actId="27636"/>
          <ac:spMkLst>
            <pc:docMk/>
            <pc:sldMk cId="774408757" sldId="829"/>
            <ac:spMk id="2" creationId="{FB7CB39B-5A65-AA4A-A27C-B11840AF5AA2}"/>
          </ac:spMkLst>
        </pc:spChg>
        <pc:spChg chg="mod">
          <ac:chgData name="Hoover, Jim" userId="2142b2c6-7d7e-4aef-a452-2e6837b15e5a" providerId="ADAL" clId="{226A1294-BAC8-6141-8595-488CEEF40243}" dt="2024-06-14T15:51:26.837" v="3569" actId="20577"/>
          <ac:spMkLst>
            <pc:docMk/>
            <pc:sldMk cId="774408757" sldId="829"/>
            <ac:spMk id="3" creationId="{95591342-FCAB-6742-85BD-ED25AECB9260}"/>
          </ac:spMkLst>
        </pc:spChg>
      </pc:sldChg>
      <pc:sldChg chg="add">
        <pc:chgData name="Hoover, Jim" userId="2142b2c6-7d7e-4aef-a452-2e6837b15e5a" providerId="ADAL" clId="{226A1294-BAC8-6141-8595-488CEEF40243}" dt="2024-06-14T13:53:43.474" v="252"/>
        <pc:sldMkLst>
          <pc:docMk/>
          <pc:sldMk cId="5950987" sldId="832"/>
        </pc:sldMkLst>
      </pc:sldChg>
      <pc:sldChg chg="del">
        <pc:chgData name="Hoover, Jim" userId="2142b2c6-7d7e-4aef-a452-2e6837b15e5a" providerId="ADAL" clId="{226A1294-BAC8-6141-8595-488CEEF40243}" dt="2024-06-14T13:53:22.151" v="251" actId="2696"/>
        <pc:sldMkLst>
          <pc:docMk/>
          <pc:sldMk cId="2632041912" sldId="832"/>
        </pc:sldMkLst>
      </pc:sldChg>
      <pc:sldChg chg="add">
        <pc:chgData name="Hoover, Jim" userId="2142b2c6-7d7e-4aef-a452-2e6837b15e5a" providerId="ADAL" clId="{226A1294-BAC8-6141-8595-488CEEF40243}" dt="2024-06-14T13:55:20.226" v="254"/>
        <pc:sldMkLst>
          <pc:docMk/>
          <pc:sldMk cId="970111056" sldId="833"/>
        </pc:sldMkLst>
      </pc:sldChg>
      <pc:sldChg chg="del">
        <pc:chgData name="Hoover, Jim" userId="2142b2c6-7d7e-4aef-a452-2e6837b15e5a" providerId="ADAL" clId="{226A1294-BAC8-6141-8595-488CEEF40243}" dt="2024-06-14T13:55:14.083" v="253" actId="2696"/>
        <pc:sldMkLst>
          <pc:docMk/>
          <pc:sldMk cId="2575042052" sldId="833"/>
        </pc:sldMkLst>
      </pc:sldChg>
      <pc:sldChg chg="del">
        <pc:chgData name="Hoover, Jim" userId="2142b2c6-7d7e-4aef-a452-2e6837b15e5a" providerId="ADAL" clId="{226A1294-BAC8-6141-8595-488CEEF40243}" dt="2024-06-14T13:52:48.308" v="247" actId="2696"/>
        <pc:sldMkLst>
          <pc:docMk/>
          <pc:sldMk cId="2545288686" sldId="834"/>
        </pc:sldMkLst>
      </pc:sldChg>
      <pc:sldChg chg="add">
        <pc:chgData name="Hoover, Jim" userId="2142b2c6-7d7e-4aef-a452-2e6837b15e5a" providerId="ADAL" clId="{226A1294-BAC8-6141-8595-488CEEF40243}" dt="2024-06-14T13:52:53.734" v="248"/>
        <pc:sldMkLst>
          <pc:docMk/>
          <pc:sldMk cId="2878785751" sldId="834"/>
        </pc:sldMkLst>
      </pc:sldChg>
      <pc:sldChg chg="modSp mod ord">
        <pc:chgData name="Hoover, Jim" userId="2142b2c6-7d7e-4aef-a452-2e6837b15e5a" providerId="ADAL" clId="{226A1294-BAC8-6141-8595-488CEEF40243}" dt="2024-06-14T16:06:40.722" v="4090" actId="20577"/>
        <pc:sldMkLst>
          <pc:docMk/>
          <pc:sldMk cId="2727791711" sldId="835"/>
        </pc:sldMkLst>
        <pc:spChg chg="mod">
          <ac:chgData name="Hoover, Jim" userId="2142b2c6-7d7e-4aef-a452-2e6837b15e5a" providerId="ADAL" clId="{226A1294-BAC8-6141-8595-488CEEF40243}" dt="2024-06-14T16:06:40.722" v="4090" actId="20577"/>
          <ac:spMkLst>
            <pc:docMk/>
            <pc:sldMk cId="2727791711" sldId="835"/>
            <ac:spMk id="2" creationId="{FB7CB39B-5A65-AA4A-A27C-B11840AF5AA2}"/>
          </ac:spMkLst>
        </pc:spChg>
      </pc:sldChg>
      <pc:sldChg chg="add">
        <pc:chgData name="Hoover, Jim" userId="2142b2c6-7d7e-4aef-a452-2e6837b15e5a" providerId="ADAL" clId="{226A1294-BAC8-6141-8595-488CEEF40243}" dt="2024-06-14T14:57:19.757" v="1897"/>
        <pc:sldMkLst>
          <pc:docMk/>
          <pc:sldMk cId="470453190" sldId="841"/>
        </pc:sldMkLst>
      </pc:sldChg>
      <pc:sldChg chg="del">
        <pc:chgData name="Hoover, Jim" userId="2142b2c6-7d7e-4aef-a452-2e6837b15e5a" providerId="ADAL" clId="{226A1294-BAC8-6141-8595-488CEEF40243}" dt="2024-06-14T14:57:08.640" v="1896" actId="2696"/>
        <pc:sldMkLst>
          <pc:docMk/>
          <pc:sldMk cId="3252902597" sldId="841"/>
        </pc:sldMkLst>
      </pc:sldChg>
      <pc:sldChg chg="del">
        <pc:chgData name="Hoover, Jim" userId="2142b2c6-7d7e-4aef-a452-2e6837b15e5a" providerId="ADAL" clId="{226A1294-BAC8-6141-8595-488CEEF40243}" dt="2024-06-14T14:57:08.640" v="1896" actId="2696"/>
        <pc:sldMkLst>
          <pc:docMk/>
          <pc:sldMk cId="812100613" sldId="842"/>
        </pc:sldMkLst>
      </pc:sldChg>
      <pc:sldChg chg="add">
        <pc:chgData name="Hoover, Jim" userId="2142b2c6-7d7e-4aef-a452-2e6837b15e5a" providerId="ADAL" clId="{226A1294-BAC8-6141-8595-488CEEF40243}" dt="2024-06-14T14:57:19.757" v="1897"/>
        <pc:sldMkLst>
          <pc:docMk/>
          <pc:sldMk cId="4118011684" sldId="842"/>
        </pc:sldMkLst>
      </pc:sldChg>
      <pc:sldChg chg="add">
        <pc:chgData name="Hoover, Jim" userId="2142b2c6-7d7e-4aef-a452-2e6837b15e5a" providerId="ADAL" clId="{226A1294-BAC8-6141-8595-488CEEF40243}" dt="2024-06-14T14:57:19.757" v="1897"/>
        <pc:sldMkLst>
          <pc:docMk/>
          <pc:sldMk cId="1618605206" sldId="844"/>
        </pc:sldMkLst>
      </pc:sldChg>
      <pc:sldChg chg="del">
        <pc:chgData name="Hoover, Jim" userId="2142b2c6-7d7e-4aef-a452-2e6837b15e5a" providerId="ADAL" clId="{226A1294-BAC8-6141-8595-488CEEF40243}" dt="2024-06-14T14:57:08.640" v="1896" actId="2696"/>
        <pc:sldMkLst>
          <pc:docMk/>
          <pc:sldMk cId="4248780908" sldId="844"/>
        </pc:sldMkLst>
      </pc:sldChg>
      <pc:sldChg chg="del">
        <pc:chgData name="Hoover, Jim" userId="2142b2c6-7d7e-4aef-a452-2e6837b15e5a" providerId="ADAL" clId="{226A1294-BAC8-6141-8595-488CEEF40243}" dt="2024-06-14T15:44:26.108" v="3360" actId="2696"/>
        <pc:sldMkLst>
          <pc:docMk/>
          <pc:sldMk cId="4126769903" sldId="845"/>
        </pc:sldMkLst>
      </pc:sldChg>
      <pc:sldChg chg="add">
        <pc:chgData name="Hoover, Jim" userId="2142b2c6-7d7e-4aef-a452-2e6837b15e5a" providerId="ADAL" clId="{226A1294-BAC8-6141-8595-488CEEF40243}" dt="2024-06-14T14:57:19.757" v="1897"/>
        <pc:sldMkLst>
          <pc:docMk/>
          <pc:sldMk cId="964059960" sldId="846"/>
        </pc:sldMkLst>
      </pc:sldChg>
      <pc:sldChg chg="del">
        <pc:chgData name="Hoover, Jim" userId="2142b2c6-7d7e-4aef-a452-2e6837b15e5a" providerId="ADAL" clId="{226A1294-BAC8-6141-8595-488CEEF40243}" dt="2024-06-14T14:57:08.640" v="1896" actId="2696"/>
        <pc:sldMkLst>
          <pc:docMk/>
          <pc:sldMk cId="4002872934" sldId="846"/>
        </pc:sldMkLst>
      </pc:sldChg>
      <pc:sldChg chg="del">
        <pc:chgData name="Hoover, Jim" userId="2142b2c6-7d7e-4aef-a452-2e6837b15e5a" providerId="ADAL" clId="{226A1294-BAC8-6141-8595-488CEEF40243}" dt="2024-06-14T14:57:08.640" v="1896" actId="2696"/>
        <pc:sldMkLst>
          <pc:docMk/>
          <pc:sldMk cId="214712249" sldId="847"/>
        </pc:sldMkLst>
      </pc:sldChg>
      <pc:sldChg chg="add">
        <pc:chgData name="Hoover, Jim" userId="2142b2c6-7d7e-4aef-a452-2e6837b15e5a" providerId="ADAL" clId="{226A1294-BAC8-6141-8595-488CEEF40243}" dt="2024-06-14T14:57:19.757" v="1897"/>
        <pc:sldMkLst>
          <pc:docMk/>
          <pc:sldMk cId="1400625836" sldId="847"/>
        </pc:sldMkLst>
      </pc:sldChg>
      <pc:sldChg chg="addSp delSp modSp add mod">
        <pc:chgData name="Hoover, Jim" userId="2142b2c6-7d7e-4aef-a452-2e6837b15e5a" providerId="ADAL" clId="{226A1294-BAC8-6141-8595-488CEEF40243}" dt="2024-06-14T16:18:50.595" v="4097" actId="14100"/>
        <pc:sldMkLst>
          <pc:docMk/>
          <pc:sldMk cId="1441536903" sldId="848"/>
        </pc:sldMkLst>
        <pc:spChg chg="mod">
          <ac:chgData name="Hoover, Jim" userId="2142b2c6-7d7e-4aef-a452-2e6837b15e5a" providerId="ADAL" clId="{226A1294-BAC8-6141-8595-488CEEF40243}" dt="2024-06-14T15:59:46.618" v="3844" actId="27636"/>
          <ac:spMkLst>
            <pc:docMk/>
            <pc:sldMk cId="1441536903" sldId="848"/>
            <ac:spMk id="2" creationId="{FB7CB39B-5A65-AA4A-A27C-B11840AF5AA2}"/>
          </ac:spMkLst>
        </pc:spChg>
        <pc:spChg chg="add mod">
          <ac:chgData name="Hoover, Jim" userId="2142b2c6-7d7e-4aef-a452-2e6837b15e5a" providerId="ADAL" clId="{226A1294-BAC8-6141-8595-488CEEF40243}" dt="2024-06-14T15:55:28.707" v="3680" actId="20577"/>
          <ac:spMkLst>
            <pc:docMk/>
            <pc:sldMk cId="1441536903" sldId="848"/>
            <ac:spMk id="3" creationId="{B899F94C-C5E7-B3CD-992D-05C871B6CA00}"/>
          </ac:spMkLst>
        </pc:spChg>
        <pc:spChg chg="add del mod">
          <ac:chgData name="Hoover, Jim" userId="2142b2c6-7d7e-4aef-a452-2e6837b15e5a" providerId="ADAL" clId="{226A1294-BAC8-6141-8595-488CEEF40243}" dt="2024-06-14T15:55:30.540" v="3682"/>
          <ac:spMkLst>
            <pc:docMk/>
            <pc:sldMk cId="1441536903" sldId="848"/>
            <ac:spMk id="5" creationId="{4441A05F-CB2F-AC91-E980-D6CB8BD4C113}"/>
          </ac:spMkLst>
        </pc:spChg>
        <pc:spChg chg="add mod">
          <ac:chgData name="Hoover, Jim" userId="2142b2c6-7d7e-4aef-a452-2e6837b15e5a" providerId="ADAL" clId="{226A1294-BAC8-6141-8595-488CEEF40243}" dt="2024-06-14T16:01:13.790" v="3984" actId="20577"/>
          <ac:spMkLst>
            <pc:docMk/>
            <pc:sldMk cId="1441536903" sldId="848"/>
            <ac:spMk id="6" creationId="{8C4D48ED-EDE3-03B0-E834-886F6A22B65C}"/>
          </ac:spMkLst>
        </pc:spChg>
        <pc:spChg chg="del">
          <ac:chgData name="Hoover, Jim" userId="2142b2c6-7d7e-4aef-a452-2e6837b15e5a" providerId="ADAL" clId="{226A1294-BAC8-6141-8595-488CEEF40243}" dt="2024-06-14T15:34:00.130" v="3341" actId="478"/>
          <ac:spMkLst>
            <pc:docMk/>
            <pc:sldMk cId="1441536903" sldId="848"/>
            <ac:spMk id="7" creationId="{4D7B3CCB-DAB5-738C-96F6-459964A5586A}"/>
          </ac:spMkLst>
        </pc:spChg>
        <pc:spChg chg="del">
          <ac:chgData name="Hoover, Jim" userId="2142b2c6-7d7e-4aef-a452-2e6837b15e5a" providerId="ADAL" clId="{226A1294-BAC8-6141-8595-488CEEF40243}" dt="2024-06-14T15:34:00.130" v="3341" actId="478"/>
          <ac:spMkLst>
            <pc:docMk/>
            <pc:sldMk cId="1441536903" sldId="848"/>
            <ac:spMk id="8" creationId="{3BDAE3C3-C9CA-4B4B-1CB9-AA83E6419475}"/>
          </ac:spMkLst>
        </pc:spChg>
        <pc:spChg chg="del">
          <ac:chgData name="Hoover, Jim" userId="2142b2c6-7d7e-4aef-a452-2e6837b15e5a" providerId="ADAL" clId="{226A1294-BAC8-6141-8595-488CEEF40243}" dt="2024-06-14T15:34:00.130" v="3341" actId="478"/>
          <ac:spMkLst>
            <pc:docMk/>
            <pc:sldMk cId="1441536903" sldId="848"/>
            <ac:spMk id="9" creationId="{BBD53B9A-721E-BF10-57EA-078569517E06}"/>
          </ac:spMkLst>
        </pc:spChg>
        <pc:spChg chg="del">
          <ac:chgData name="Hoover, Jim" userId="2142b2c6-7d7e-4aef-a452-2e6837b15e5a" providerId="ADAL" clId="{226A1294-BAC8-6141-8595-488CEEF40243}" dt="2024-06-14T15:34:00.130" v="3341" actId="478"/>
          <ac:spMkLst>
            <pc:docMk/>
            <pc:sldMk cId="1441536903" sldId="848"/>
            <ac:spMk id="10" creationId="{F84A023F-B7F2-E6A5-45E5-64A35EB6165F}"/>
          </ac:spMkLst>
        </pc:spChg>
        <pc:spChg chg="del">
          <ac:chgData name="Hoover, Jim" userId="2142b2c6-7d7e-4aef-a452-2e6837b15e5a" providerId="ADAL" clId="{226A1294-BAC8-6141-8595-488CEEF40243}" dt="2024-06-14T15:34:00.130" v="3341" actId="478"/>
          <ac:spMkLst>
            <pc:docMk/>
            <pc:sldMk cId="1441536903" sldId="848"/>
            <ac:spMk id="11" creationId="{40B2E266-9905-3211-8C1D-22051328B83E}"/>
          </ac:spMkLst>
        </pc:spChg>
        <pc:spChg chg="add mod">
          <ac:chgData name="Hoover, Jim" userId="2142b2c6-7d7e-4aef-a452-2e6837b15e5a" providerId="ADAL" clId="{226A1294-BAC8-6141-8595-488CEEF40243}" dt="2024-06-14T15:58:20.960" v="3765" actId="14100"/>
          <ac:spMkLst>
            <pc:docMk/>
            <pc:sldMk cId="1441536903" sldId="848"/>
            <ac:spMk id="12" creationId="{9EBABC67-2949-7C07-CE46-D7D094A9D25D}"/>
          </ac:spMkLst>
        </pc:spChg>
        <pc:spChg chg="del">
          <ac:chgData name="Hoover, Jim" userId="2142b2c6-7d7e-4aef-a452-2e6837b15e5a" providerId="ADAL" clId="{226A1294-BAC8-6141-8595-488CEEF40243}" dt="2024-06-14T15:35:09.557" v="3356" actId="478"/>
          <ac:spMkLst>
            <pc:docMk/>
            <pc:sldMk cId="1441536903" sldId="848"/>
            <ac:spMk id="17" creationId="{DE83396A-7788-AFCC-E95E-DD4079CAC137}"/>
          </ac:spMkLst>
        </pc:spChg>
        <pc:spChg chg="mod">
          <ac:chgData name="Hoover, Jim" userId="2142b2c6-7d7e-4aef-a452-2e6837b15e5a" providerId="ADAL" clId="{226A1294-BAC8-6141-8595-488CEEF40243}" dt="2024-06-14T16:05:03.882" v="4086" actId="20577"/>
          <ac:spMkLst>
            <pc:docMk/>
            <pc:sldMk cId="1441536903" sldId="848"/>
            <ac:spMk id="18" creationId="{17DFA54F-42BC-CB46-A487-4F756346C547}"/>
          </ac:spMkLst>
        </pc:spChg>
        <pc:spChg chg="mod">
          <ac:chgData name="Hoover, Jim" userId="2142b2c6-7d7e-4aef-a452-2e6837b15e5a" providerId="ADAL" clId="{226A1294-BAC8-6141-8595-488CEEF40243}" dt="2024-06-14T16:04:49.371" v="4068" actId="403"/>
          <ac:spMkLst>
            <pc:docMk/>
            <pc:sldMk cId="1441536903" sldId="848"/>
            <ac:spMk id="19" creationId="{0A9474D6-8468-ECA1-6141-82F93384D332}"/>
          </ac:spMkLst>
        </pc:spChg>
        <pc:spChg chg="mod">
          <ac:chgData name="Hoover, Jim" userId="2142b2c6-7d7e-4aef-a452-2e6837b15e5a" providerId="ADAL" clId="{226A1294-BAC8-6141-8595-488CEEF40243}" dt="2024-06-14T16:04:49.371" v="4068" actId="403"/>
          <ac:spMkLst>
            <pc:docMk/>
            <pc:sldMk cId="1441536903" sldId="848"/>
            <ac:spMk id="20" creationId="{FC3054D9-03F1-63F8-5397-FEE540B82E85}"/>
          </ac:spMkLst>
        </pc:spChg>
        <pc:spChg chg="mod">
          <ac:chgData name="Hoover, Jim" userId="2142b2c6-7d7e-4aef-a452-2e6837b15e5a" providerId="ADAL" clId="{226A1294-BAC8-6141-8595-488CEEF40243}" dt="2024-06-14T16:18:50.595" v="4097" actId="14100"/>
          <ac:spMkLst>
            <pc:docMk/>
            <pc:sldMk cId="1441536903" sldId="848"/>
            <ac:spMk id="21" creationId="{98953D57-3EA0-74DD-B7A7-4062F4FEBDF5}"/>
          </ac:spMkLst>
        </pc:spChg>
        <pc:spChg chg="mod">
          <ac:chgData name="Hoover, Jim" userId="2142b2c6-7d7e-4aef-a452-2e6837b15e5a" providerId="ADAL" clId="{226A1294-BAC8-6141-8595-488CEEF40243}" dt="2024-06-14T16:04:49.371" v="4068" actId="403"/>
          <ac:spMkLst>
            <pc:docMk/>
            <pc:sldMk cId="1441536903" sldId="848"/>
            <ac:spMk id="22" creationId="{EB578ED1-E08D-0223-23C9-F8A4B81B3D94}"/>
          </ac:spMkLst>
        </pc:spChg>
        <pc:spChg chg="add mod">
          <ac:chgData name="Hoover, Jim" userId="2142b2c6-7d7e-4aef-a452-2e6837b15e5a" providerId="ADAL" clId="{226A1294-BAC8-6141-8595-488CEEF40243}" dt="2024-06-14T15:59:16.726" v="3840" actId="20577"/>
          <ac:spMkLst>
            <pc:docMk/>
            <pc:sldMk cId="1441536903" sldId="848"/>
            <ac:spMk id="23" creationId="{710ACC4A-83F9-50C1-1440-74D17DCB99C5}"/>
          </ac:spMkLst>
        </pc:spChg>
        <pc:spChg chg="add mod">
          <ac:chgData name="Hoover, Jim" userId="2142b2c6-7d7e-4aef-a452-2e6837b15e5a" providerId="ADAL" clId="{226A1294-BAC8-6141-8595-488CEEF40243}" dt="2024-06-14T16:00:17.243" v="3918" actId="20577"/>
          <ac:spMkLst>
            <pc:docMk/>
            <pc:sldMk cId="1441536903" sldId="848"/>
            <ac:spMk id="25" creationId="{49846039-0D0E-A555-24A1-6F3ACF2AC60B}"/>
          </ac:spMkLst>
        </pc:spChg>
        <pc:spChg chg="add mod">
          <ac:chgData name="Hoover, Jim" userId="2142b2c6-7d7e-4aef-a452-2e6837b15e5a" providerId="ADAL" clId="{226A1294-BAC8-6141-8595-488CEEF40243}" dt="2024-06-14T16:03:04.676" v="4052" actId="208"/>
          <ac:spMkLst>
            <pc:docMk/>
            <pc:sldMk cId="1441536903" sldId="848"/>
            <ac:spMk id="26" creationId="{1504982E-67E3-AC97-4B67-F8906734E15C}"/>
          </ac:spMkLst>
        </pc:spChg>
        <pc:spChg chg="del">
          <ac:chgData name="Hoover, Jim" userId="2142b2c6-7d7e-4aef-a452-2e6837b15e5a" providerId="ADAL" clId="{226A1294-BAC8-6141-8595-488CEEF40243}" dt="2024-06-14T13:53:07.792" v="250" actId="478"/>
          <ac:spMkLst>
            <pc:docMk/>
            <pc:sldMk cId="1441536903" sldId="848"/>
            <ac:spMk id="27" creationId="{CCBBA76B-CF12-5FAC-B210-9E05B58AB132}"/>
          </ac:spMkLst>
        </pc:spChg>
        <pc:spChg chg="del">
          <ac:chgData name="Hoover, Jim" userId="2142b2c6-7d7e-4aef-a452-2e6837b15e5a" providerId="ADAL" clId="{226A1294-BAC8-6141-8595-488CEEF40243}" dt="2024-06-14T15:35:06.192" v="3355" actId="478"/>
          <ac:spMkLst>
            <pc:docMk/>
            <pc:sldMk cId="1441536903" sldId="848"/>
            <ac:spMk id="28" creationId="{82764341-A6A7-6AA2-B95B-4B83AA168832}"/>
          </ac:spMkLst>
        </pc:spChg>
        <pc:spChg chg="add mod">
          <ac:chgData name="Hoover, Jim" userId="2142b2c6-7d7e-4aef-a452-2e6837b15e5a" providerId="ADAL" clId="{226A1294-BAC8-6141-8595-488CEEF40243}" dt="2024-06-14T16:03:15.946" v="4054" actId="1076"/>
          <ac:spMkLst>
            <pc:docMk/>
            <pc:sldMk cId="1441536903" sldId="848"/>
            <ac:spMk id="29" creationId="{201393B4-2DF2-42E0-F2D0-78C94400C307}"/>
          </ac:spMkLst>
        </pc:spChg>
        <pc:spChg chg="add mod">
          <ac:chgData name="Hoover, Jim" userId="2142b2c6-7d7e-4aef-a452-2e6837b15e5a" providerId="ADAL" clId="{226A1294-BAC8-6141-8595-488CEEF40243}" dt="2024-06-14T16:03:30.720" v="4057" actId="14100"/>
          <ac:spMkLst>
            <pc:docMk/>
            <pc:sldMk cId="1441536903" sldId="848"/>
            <ac:spMk id="30" creationId="{1102B360-E1AD-59E5-FE2D-2B48A57A0308}"/>
          </ac:spMkLst>
        </pc:spChg>
        <pc:spChg chg="add mod">
          <ac:chgData name="Hoover, Jim" userId="2142b2c6-7d7e-4aef-a452-2e6837b15e5a" providerId="ADAL" clId="{226A1294-BAC8-6141-8595-488CEEF40243}" dt="2024-06-14T16:03:45.656" v="4060" actId="14100"/>
          <ac:spMkLst>
            <pc:docMk/>
            <pc:sldMk cId="1441536903" sldId="848"/>
            <ac:spMk id="31" creationId="{B097A089-82E5-C62A-7160-0D0F01DE06FF}"/>
          </ac:spMkLst>
        </pc:spChg>
        <pc:cxnChg chg="del">
          <ac:chgData name="Hoover, Jim" userId="2142b2c6-7d7e-4aef-a452-2e6837b15e5a" providerId="ADAL" clId="{226A1294-BAC8-6141-8595-488CEEF40243}" dt="2024-06-14T15:34:46.886" v="3350" actId="478"/>
          <ac:cxnSpMkLst>
            <pc:docMk/>
            <pc:sldMk cId="1441536903" sldId="848"/>
            <ac:cxnSpMk id="13" creationId="{76739F59-00FB-E90C-B2BB-F037719EA2AC}"/>
          </ac:cxnSpMkLst>
        </pc:cxnChg>
        <pc:cxnChg chg="del">
          <ac:chgData name="Hoover, Jim" userId="2142b2c6-7d7e-4aef-a452-2e6837b15e5a" providerId="ADAL" clId="{226A1294-BAC8-6141-8595-488CEEF40243}" dt="2024-06-14T15:34:49.273" v="3351" actId="478"/>
          <ac:cxnSpMkLst>
            <pc:docMk/>
            <pc:sldMk cId="1441536903" sldId="848"/>
            <ac:cxnSpMk id="14" creationId="{38BC21A6-056C-3E36-1378-542370255086}"/>
          </ac:cxnSpMkLst>
        </pc:cxnChg>
        <pc:cxnChg chg="del">
          <ac:chgData name="Hoover, Jim" userId="2142b2c6-7d7e-4aef-a452-2e6837b15e5a" providerId="ADAL" clId="{226A1294-BAC8-6141-8595-488CEEF40243}" dt="2024-06-14T15:34:51.925" v="3352" actId="478"/>
          <ac:cxnSpMkLst>
            <pc:docMk/>
            <pc:sldMk cId="1441536903" sldId="848"/>
            <ac:cxnSpMk id="15" creationId="{9095E76E-75F0-69D6-2CCB-6F95D7326CC0}"/>
          </ac:cxnSpMkLst>
        </pc:cxnChg>
        <pc:cxnChg chg="del">
          <ac:chgData name="Hoover, Jim" userId="2142b2c6-7d7e-4aef-a452-2e6837b15e5a" providerId="ADAL" clId="{226A1294-BAC8-6141-8595-488CEEF40243}" dt="2024-06-14T15:34:54.094" v="3353" actId="478"/>
          <ac:cxnSpMkLst>
            <pc:docMk/>
            <pc:sldMk cId="1441536903" sldId="848"/>
            <ac:cxnSpMk id="16" creationId="{B0B4C89E-799D-869C-492B-5E02B108F213}"/>
          </ac:cxnSpMkLst>
        </pc:cxnChg>
        <pc:cxnChg chg="del">
          <ac:chgData name="Hoover, Jim" userId="2142b2c6-7d7e-4aef-a452-2e6837b15e5a" providerId="ADAL" clId="{226A1294-BAC8-6141-8595-488CEEF40243}" dt="2024-06-14T15:34:00.130" v="3341" actId="478"/>
          <ac:cxnSpMkLst>
            <pc:docMk/>
            <pc:sldMk cId="1441536903" sldId="848"/>
            <ac:cxnSpMk id="24" creationId="{1E6D6D47-1217-3041-0272-E340F71F3F03}"/>
          </ac:cxnSpMkLst>
        </pc:cxnChg>
      </pc:sldChg>
      <pc:sldChg chg="add del">
        <pc:chgData name="Hoover, Jim" userId="2142b2c6-7d7e-4aef-a452-2e6837b15e5a" providerId="ADAL" clId="{226A1294-BAC8-6141-8595-488CEEF40243}" dt="2024-06-14T14:29:18.471" v="947" actId="2696"/>
        <pc:sldMkLst>
          <pc:docMk/>
          <pc:sldMk cId="325837714" sldId="849"/>
        </pc:sldMkLst>
      </pc:sldChg>
      <pc:sldChg chg="add">
        <pc:chgData name="Hoover, Jim" userId="2142b2c6-7d7e-4aef-a452-2e6837b15e5a" providerId="ADAL" clId="{226A1294-BAC8-6141-8595-488CEEF40243}" dt="2024-06-14T14:29:36.871" v="948"/>
        <pc:sldMkLst>
          <pc:docMk/>
          <pc:sldMk cId="1144910262" sldId="849"/>
        </pc:sldMkLst>
      </pc:sldChg>
      <pc:sldChg chg="addSp delSp modSp add mod ord">
        <pc:chgData name="Hoover, Jim" userId="2142b2c6-7d7e-4aef-a452-2e6837b15e5a" providerId="ADAL" clId="{226A1294-BAC8-6141-8595-488CEEF40243}" dt="2024-06-14T16:24:19.017" v="4098" actId="20577"/>
        <pc:sldMkLst>
          <pc:docMk/>
          <pc:sldMk cId="3260586466" sldId="850"/>
        </pc:sldMkLst>
        <pc:spChg chg="del">
          <ac:chgData name="Hoover, Jim" userId="2142b2c6-7d7e-4aef-a452-2e6837b15e5a" providerId="ADAL" clId="{226A1294-BAC8-6141-8595-488CEEF40243}" dt="2024-06-14T14:31:17.601" v="950" actId="478"/>
          <ac:spMkLst>
            <pc:docMk/>
            <pc:sldMk cId="3260586466" sldId="850"/>
            <ac:spMk id="3" creationId="{95591342-FCAB-6742-85BD-ED25AECB9260}"/>
          </ac:spMkLst>
        </pc:spChg>
        <pc:spChg chg="add del mod">
          <ac:chgData name="Hoover, Jim" userId="2142b2c6-7d7e-4aef-a452-2e6837b15e5a" providerId="ADAL" clId="{226A1294-BAC8-6141-8595-488CEEF40243}" dt="2024-06-14T14:31:42.580" v="954" actId="478"/>
          <ac:spMkLst>
            <pc:docMk/>
            <pc:sldMk cId="3260586466" sldId="850"/>
            <ac:spMk id="6" creationId="{0A7E5924-F601-19DA-0089-2066E58A18B5}"/>
          </ac:spMkLst>
        </pc:spChg>
        <pc:spChg chg="del">
          <ac:chgData name="Hoover, Jim" userId="2142b2c6-7d7e-4aef-a452-2e6837b15e5a" providerId="ADAL" clId="{226A1294-BAC8-6141-8595-488CEEF40243}" dt="2024-06-14T14:31:51.042" v="956" actId="478"/>
          <ac:spMkLst>
            <pc:docMk/>
            <pc:sldMk cId="3260586466" sldId="850"/>
            <ac:spMk id="8" creationId="{97806C71-0014-7E3A-2FCA-91E93159CF00}"/>
          </ac:spMkLst>
        </pc:spChg>
        <pc:spChg chg="add mod">
          <ac:chgData name="Hoover, Jim" userId="2142b2c6-7d7e-4aef-a452-2e6837b15e5a" providerId="ADAL" clId="{226A1294-BAC8-6141-8595-488CEEF40243}" dt="2024-06-14T14:33:06.786" v="1008" actId="1076"/>
          <ac:spMkLst>
            <pc:docMk/>
            <pc:sldMk cId="3260586466" sldId="850"/>
            <ac:spMk id="10" creationId="{4829C860-AFF5-C71B-9615-C92B19078869}"/>
          </ac:spMkLst>
        </pc:spChg>
        <pc:spChg chg="add mod">
          <ac:chgData name="Hoover, Jim" userId="2142b2c6-7d7e-4aef-a452-2e6837b15e5a" providerId="ADAL" clId="{226A1294-BAC8-6141-8595-488CEEF40243}" dt="2024-06-14T14:58:27.425" v="1904" actId="1076"/>
          <ac:spMkLst>
            <pc:docMk/>
            <pc:sldMk cId="3260586466" sldId="850"/>
            <ac:spMk id="11" creationId="{3FFE2B39-792F-DF78-1982-86D44A177372}"/>
          </ac:spMkLst>
        </pc:spChg>
        <pc:spChg chg="add mod">
          <ac:chgData name="Hoover, Jim" userId="2142b2c6-7d7e-4aef-a452-2e6837b15e5a" providerId="ADAL" clId="{226A1294-BAC8-6141-8595-488CEEF40243}" dt="2024-06-14T14:58:51.907" v="1917" actId="20577"/>
          <ac:spMkLst>
            <pc:docMk/>
            <pc:sldMk cId="3260586466" sldId="850"/>
            <ac:spMk id="13" creationId="{9224E9A8-BDCC-FD56-74F9-672056EE10FD}"/>
          </ac:spMkLst>
        </pc:spChg>
        <pc:spChg chg="del">
          <ac:chgData name="Hoover, Jim" userId="2142b2c6-7d7e-4aef-a452-2e6837b15e5a" providerId="ADAL" clId="{226A1294-BAC8-6141-8595-488CEEF40243}" dt="2024-06-14T14:31:17.601" v="950" actId="478"/>
          <ac:spMkLst>
            <pc:docMk/>
            <pc:sldMk cId="3260586466" sldId="850"/>
            <ac:spMk id="15" creationId="{5EED3ABA-ED00-A041-9076-F8DC6DD292EA}"/>
          </ac:spMkLst>
        </pc:spChg>
        <pc:spChg chg="add mod">
          <ac:chgData name="Hoover, Jim" userId="2142b2c6-7d7e-4aef-a452-2e6837b15e5a" providerId="ADAL" clId="{226A1294-BAC8-6141-8595-488CEEF40243}" dt="2024-06-14T16:24:19.017" v="4098" actId="20577"/>
          <ac:spMkLst>
            <pc:docMk/>
            <pc:sldMk cId="3260586466" sldId="850"/>
            <ac:spMk id="16" creationId="{FD37CEC8-2E7D-E2D5-6A26-A203D8B281F9}"/>
          </ac:spMkLst>
        </pc:spChg>
        <pc:spChg chg="del">
          <ac:chgData name="Hoover, Jim" userId="2142b2c6-7d7e-4aef-a452-2e6837b15e5a" providerId="ADAL" clId="{226A1294-BAC8-6141-8595-488CEEF40243}" dt="2024-06-14T14:31:17.601" v="950" actId="478"/>
          <ac:spMkLst>
            <pc:docMk/>
            <pc:sldMk cId="3260586466" sldId="850"/>
            <ac:spMk id="17" creationId="{614C2628-BC56-1BB5-FF22-362D92A4595D}"/>
          </ac:spMkLst>
        </pc:spChg>
        <pc:spChg chg="del">
          <ac:chgData name="Hoover, Jim" userId="2142b2c6-7d7e-4aef-a452-2e6837b15e5a" providerId="ADAL" clId="{226A1294-BAC8-6141-8595-488CEEF40243}" dt="2024-06-14T14:31:17.601" v="950" actId="478"/>
          <ac:spMkLst>
            <pc:docMk/>
            <pc:sldMk cId="3260586466" sldId="850"/>
            <ac:spMk id="20" creationId="{BC041059-5853-5E71-0A18-7F90D832C28A}"/>
          </ac:spMkLst>
        </pc:spChg>
        <pc:spChg chg="del">
          <ac:chgData name="Hoover, Jim" userId="2142b2c6-7d7e-4aef-a452-2e6837b15e5a" providerId="ADAL" clId="{226A1294-BAC8-6141-8595-488CEEF40243}" dt="2024-06-14T14:31:17.601" v="950" actId="478"/>
          <ac:spMkLst>
            <pc:docMk/>
            <pc:sldMk cId="3260586466" sldId="850"/>
            <ac:spMk id="21" creationId="{D5859687-0746-4BDE-F041-A4587B1916AC}"/>
          </ac:spMkLst>
        </pc:spChg>
        <pc:spChg chg="del">
          <ac:chgData name="Hoover, Jim" userId="2142b2c6-7d7e-4aef-a452-2e6837b15e5a" providerId="ADAL" clId="{226A1294-BAC8-6141-8595-488CEEF40243}" dt="2024-06-14T14:31:17.601" v="950" actId="478"/>
          <ac:spMkLst>
            <pc:docMk/>
            <pc:sldMk cId="3260586466" sldId="850"/>
            <ac:spMk id="24" creationId="{774A422E-BA39-2C1F-265C-2F36D4AA02F0}"/>
          </ac:spMkLst>
        </pc:spChg>
        <pc:spChg chg="del">
          <ac:chgData name="Hoover, Jim" userId="2142b2c6-7d7e-4aef-a452-2e6837b15e5a" providerId="ADAL" clId="{226A1294-BAC8-6141-8595-488CEEF40243}" dt="2024-06-14T14:31:17.601" v="950" actId="478"/>
          <ac:spMkLst>
            <pc:docMk/>
            <pc:sldMk cId="3260586466" sldId="850"/>
            <ac:spMk id="25" creationId="{E42DA161-53DF-D94D-D241-87197753FB97}"/>
          </ac:spMkLst>
        </pc:spChg>
        <pc:spChg chg="del">
          <ac:chgData name="Hoover, Jim" userId="2142b2c6-7d7e-4aef-a452-2e6837b15e5a" providerId="ADAL" clId="{226A1294-BAC8-6141-8595-488CEEF40243}" dt="2024-06-14T14:31:17.601" v="950" actId="478"/>
          <ac:spMkLst>
            <pc:docMk/>
            <pc:sldMk cId="3260586466" sldId="850"/>
            <ac:spMk id="26" creationId="{F1B1C5AE-82AE-88CB-8219-12F1A4E70F30}"/>
          </ac:spMkLst>
        </pc:spChg>
        <pc:spChg chg="del">
          <ac:chgData name="Hoover, Jim" userId="2142b2c6-7d7e-4aef-a452-2e6837b15e5a" providerId="ADAL" clId="{226A1294-BAC8-6141-8595-488CEEF40243}" dt="2024-06-14T14:31:17.601" v="950" actId="478"/>
          <ac:spMkLst>
            <pc:docMk/>
            <pc:sldMk cId="3260586466" sldId="850"/>
            <ac:spMk id="29" creationId="{67759DEB-3844-40F5-C112-A41037FC4012}"/>
          </ac:spMkLst>
        </pc:spChg>
        <pc:spChg chg="del">
          <ac:chgData name="Hoover, Jim" userId="2142b2c6-7d7e-4aef-a452-2e6837b15e5a" providerId="ADAL" clId="{226A1294-BAC8-6141-8595-488CEEF40243}" dt="2024-06-14T14:31:17.601" v="950" actId="478"/>
          <ac:spMkLst>
            <pc:docMk/>
            <pc:sldMk cId="3260586466" sldId="850"/>
            <ac:spMk id="31" creationId="{A3A45731-5DFB-44CD-C9B8-693E692428F5}"/>
          </ac:spMkLst>
        </pc:spChg>
        <pc:spChg chg="del">
          <ac:chgData name="Hoover, Jim" userId="2142b2c6-7d7e-4aef-a452-2e6837b15e5a" providerId="ADAL" clId="{226A1294-BAC8-6141-8595-488CEEF40243}" dt="2024-06-14T14:31:17.601" v="950" actId="478"/>
          <ac:spMkLst>
            <pc:docMk/>
            <pc:sldMk cId="3260586466" sldId="850"/>
            <ac:spMk id="33" creationId="{05A814BA-C450-24B0-D4AD-82A9BC38DFB2}"/>
          </ac:spMkLst>
        </pc:spChg>
        <pc:spChg chg="del">
          <ac:chgData name="Hoover, Jim" userId="2142b2c6-7d7e-4aef-a452-2e6837b15e5a" providerId="ADAL" clId="{226A1294-BAC8-6141-8595-488CEEF40243}" dt="2024-06-14T14:31:17.601" v="950" actId="478"/>
          <ac:spMkLst>
            <pc:docMk/>
            <pc:sldMk cId="3260586466" sldId="850"/>
            <ac:spMk id="34" creationId="{8F9BF773-CB01-EC5D-A76D-FE1906FD179C}"/>
          </ac:spMkLst>
        </pc:spChg>
        <pc:picChg chg="del">
          <ac:chgData name="Hoover, Jim" userId="2142b2c6-7d7e-4aef-a452-2e6837b15e5a" providerId="ADAL" clId="{226A1294-BAC8-6141-8595-488CEEF40243}" dt="2024-06-14T14:31:27.437" v="952" actId="478"/>
          <ac:picMkLst>
            <pc:docMk/>
            <pc:sldMk cId="3260586466" sldId="850"/>
            <ac:picMk id="7" creationId="{25C0F208-064C-63C1-CEFF-E5952A48B98A}"/>
          </ac:picMkLst>
        </pc:picChg>
        <pc:picChg chg="add mod">
          <ac:chgData name="Hoover, Jim" userId="2142b2c6-7d7e-4aef-a452-2e6837b15e5a" providerId="ADAL" clId="{226A1294-BAC8-6141-8595-488CEEF40243}" dt="2024-06-14T14:32:55.266" v="1004" actId="1076"/>
          <ac:picMkLst>
            <pc:docMk/>
            <pc:sldMk cId="3260586466" sldId="850"/>
            <ac:picMk id="9" creationId="{CB591A79-0829-0908-0F13-8BFB28761C22}"/>
          </ac:picMkLst>
        </pc:picChg>
        <pc:cxnChg chg="del">
          <ac:chgData name="Hoover, Jim" userId="2142b2c6-7d7e-4aef-a452-2e6837b15e5a" providerId="ADAL" clId="{226A1294-BAC8-6141-8595-488CEEF40243}" dt="2024-06-14T14:31:17.601" v="950" actId="478"/>
          <ac:cxnSpMkLst>
            <pc:docMk/>
            <pc:sldMk cId="3260586466" sldId="850"/>
            <ac:cxnSpMk id="12" creationId="{5E72F341-76BF-E816-53C6-7502C81EBF16}"/>
          </ac:cxnSpMkLst>
        </pc:cxnChg>
        <pc:cxnChg chg="del">
          <ac:chgData name="Hoover, Jim" userId="2142b2c6-7d7e-4aef-a452-2e6837b15e5a" providerId="ADAL" clId="{226A1294-BAC8-6141-8595-488CEEF40243}" dt="2024-06-14T14:31:17.601" v="950" actId="478"/>
          <ac:cxnSpMkLst>
            <pc:docMk/>
            <pc:sldMk cId="3260586466" sldId="850"/>
            <ac:cxnSpMk id="14" creationId="{0FC36E30-2DDC-6832-AB61-DA4E5D25E43E}"/>
          </ac:cxnSpMkLst>
        </pc:cxnChg>
        <pc:cxnChg chg="del">
          <ac:chgData name="Hoover, Jim" userId="2142b2c6-7d7e-4aef-a452-2e6837b15e5a" providerId="ADAL" clId="{226A1294-BAC8-6141-8595-488CEEF40243}" dt="2024-06-14T14:31:17.601" v="950" actId="478"/>
          <ac:cxnSpMkLst>
            <pc:docMk/>
            <pc:sldMk cId="3260586466" sldId="850"/>
            <ac:cxnSpMk id="18" creationId="{35580D21-7A8D-CD38-A015-8239CA740CBE}"/>
          </ac:cxnSpMkLst>
        </pc:cxnChg>
        <pc:cxnChg chg="del">
          <ac:chgData name="Hoover, Jim" userId="2142b2c6-7d7e-4aef-a452-2e6837b15e5a" providerId="ADAL" clId="{226A1294-BAC8-6141-8595-488CEEF40243}" dt="2024-06-14T14:31:17.601" v="950" actId="478"/>
          <ac:cxnSpMkLst>
            <pc:docMk/>
            <pc:sldMk cId="3260586466" sldId="850"/>
            <ac:cxnSpMk id="19" creationId="{7B30543A-E422-87BB-F5AD-51B5A3D20CED}"/>
          </ac:cxnSpMkLst>
        </pc:cxnChg>
        <pc:cxnChg chg="del mod">
          <ac:chgData name="Hoover, Jim" userId="2142b2c6-7d7e-4aef-a452-2e6837b15e5a" providerId="ADAL" clId="{226A1294-BAC8-6141-8595-488CEEF40243}" dt="2024-06-14T14:31:17.601" v="950" actId="478"/>
          <ac:cxnSpMkLst>
            <pc:docMk/>
            <pc:sldMk cId="3260586466" sldId="850"/>
            <ac:cxnSpMk id="22" creationId="{FF6A0C38-A352-6896-3408-D787BBE361D6}"/>
          </ac:cxnSpMkLst>
        </pc:cxnChg>
        <pc:cxnChg chg="del">
          <ac:chgData name="Hoover, Jim" userId="2142b2c6-7d7e-4aef-a452-2e6837b15e5a" providerId="ADAL" clId="{226A1294-BAC8-6141-8595-488CEEF40243}" dt="2024-06-14T14:31:17.601" v="950" actId="478"/>
          <ac:cxnSpMkLst>
            <pc:docMk/>
            <pc:sldMk cId="3260586466" sldId="850"/>
            <ac:cxnSpMk id="23" creationId="{07FACDE6-19A1-51AF-AB3D-14EB2045ECFC}"/>
          </ac:cxnSpMkLst>
        </pc:cxnChg>
      </pc:sldChg>
      <pc:sldChg chg="addSp delSp modSp add mod modAnim">
        <pc:chgData name="Hoover, Jim" userId="2142b2c6-7d7e-4aef-a452-2e6837b15e5a" providerId="ADAL" clId="{226A1294-BAC8-6141-8595-488CEEF40243}" dt="2024-06-14T14:44:41.852" v="1547" actId="313"/>
        <pc:sldMkLst>
          <pc:docMk/>
          <pc:sldMk cId="21080468" sldId="851"/>
        </pc:sldMkLst>
        <pc:spChg chg="mod">
          <ac:chgData name="Hoover, Jim" userId="2142b2c6-7d7e-4aef-a452-2e6837b15e5a" providerId="ADAL" clId="{226A1294-BAC8-6141-8595-488CEEF40243}" dt="2024-06-14T14:39:55.970" v="1320" actId="20577"/>
          <ac:spMkLst>
            <pc:docMk/>
            <pc:sldMk cId="21080468" sldId="851"/>
            <ac:spMk id="2" creationId="{FB7CB39B-5A65-AA4A-A27C-B11840AF5AA2}"/>
          </ac:spMkLst>
        </pc:spChg>
        <pc:spChg chg="add mod">
          <ac:chgData name="Hoover, Jim" userId="2142b2c6-7d7e-4aef-a452-2e6837b15e5a" providerId="ADAL" clId="{226A1294-BAC8-6141-8595-488CEEF40243}" dt="2024-06-14T14:44:41.852" v="1547" actId="313"/>
          <ac:spMkLst>
            <pc:docMk/>
            <pc:sldMk cId="21080468" sldId="851"/>
            <ac:spMk id="5" creationId="{3C7BF611-857F-ABE1-198C-40392FCD7427}"/>
          </ac:spMkLst>
        </pc:spChg>
        <pc:spChg chg="add mod">
          <ac:chgData name="Hoover, Jim" userId="2142b2c6-7d7e-4aef-a452-2e6837b15e5a" providerId="ADAL" clId="{226A1294-BAC8-6141-8595-488CEEF40243}" dt="2024-06-14T14:43:54.699" v="1518" actId="14100"/>
          <ac:spMkLst>
            <pc:docMk/>
            <pc:sldMk cId="21080468" sldId="851"/>
            <ac:spMk id="7" creationId="{540F2769-CBF6-B6D8-9E9B-B81E173AFB5A}"/>
          </ac:spMkLst>
        </pc:spChg>
        <pc:spChg chg="mod">
          <ac:chgData name="Hoover, Jim" userId="2142b2c6-7d7e-4aef-a452-2e6837b15e5a" providerId="ADAL" clId="{226A1294-BAC8-6141-8595-488CEEF40243}" dt="2024-06-14T14:40:55.515" v="1375" actId="20577"/>
          <ac:spMkLst>
            <pc:docMk/>
            <pc:sldMk cId="21080468" sldId="851"/>
            <ac:spMk id="10" creationId="{4829C860-AFF5-C71B-9615-C92B19078869}"/>
          </ac:spMkLst>
        </pc:spChg>
        <pc:picChg chg="add del mod">
          <ac:chgData name="Hoover, Jim" userId="2142b2c6-7d7e-4aef-a452-2e6837b15e5a" providerId="ADAL" clId="{226A1294-BAC8-6141-8595-488CEEF40243}" dt="2024-06-14T14:39:58.326" v="1321" actId="478"/>
          <ac:picMkLst>
            <pc:docMk/>
            <pc:sldMk cId="21080468" sldId="851"/>
            <ac:picMk id="3" creationId="{42935FBA-69EF-324C-6E24-7F8543B906EE}"/>
          </ac:picMkLst>
        </pc:picChg>
        <pc:picChg chg="add mod">
          <ac:chgData name="Hoover, Jim" userId="2142b2c6-7d7e-4aef-a452-2e6837b15e5a" providerId="ADAL" clId="{226A1294-BAC8-6141-8595-488CEEF40243}" dt="2024-06-14T14:40:19.522" v="1324" actId="14100"/>
          <ac:picMkLst>
            <pc:docMk/>
            <pc:sldMk cId="21080468" sldId="851"/>
            <ac:picMk id="6" creationId="{400AB8A1-2DD0-5B5F-A638-60EC51AADCA5}"/>
          </ac:picMkLst>
        </pc:picChg>
        <pc:picChg chg="del">
          <ac:chgData name="Hoover, Jim" userId="2142b2c6-7d7e-4aef-a452-2e6837b15e5a" providerId="ADAL" clId="{226A1294-BAC8-6141-8595-488CEEF40243}" dt="2024-06-14T14:34:13.556" v="1010" actId="478"/>
          <ac:picMkLst>
            <pc:docMk/>
            <pc:sldMk cId="21080468" sldId="851"/>
            <ac:picMk id="9" creationId="{CB591A79-0829-0908-0F13-8BFB28761C22}"/>
          </ac:picMkLst>
        </pc:picChg>
      </pc:sldChg>
      <pc:sldChg chg="modSp add mod ord">
        <pc:chgData name="Hoover, Jim" userId="2142b2c6-7d7e-4aef-a452-2e6837b15e5a" providerId="ADAL" clId="{226A1294-BAC8-6141-8595-488CEEF40243}" dt="2024-06-14T14:39:40.104" v="1278" actId="20578"/>
        <pc:sldMkLst>
          <pc:docMk/>
          <pc:sldMk cId="2719375930" sldId="852"/>
        </pc:sldMkLst>
        <pc:spChg chg="mod">
          <ac:chgData name="Hoover, Jim" userId="2142b2c6-7d7e-4aef-a452-2e6837b15e5a" providerId="ADAL" clId="{226A1294-BAC8-6141-8595-488CEEF40243}" dt="2024-06-14T14:39:32.052" v="1277" actId="20577"/>
          <ac:spMkLst>
            <pc:docMk/>
            <pc:sldMk cId="2719375930" sldId="852"/>
            <ac:spMk id="2" creationId="{FB7CB39B-5A65-AA4A-A27C-B11840AF5AA2}"/>
          </ac:spMkLst>
        </pc:spChg>
      </pc:sldChg>
      <pc:sldChg chg="addSp delSp modSp add mod">
        <pc:chgData name="Hoover, Jim" userId="2142b2c6-7d7e-4aef-a452-2e6837b15e5a" providerId="ADAL" clId="{226A1294-BAC8-6141-8595-488CEEF40243}" dt="2024-06-14T14:49:42.771" v="1743" actId="20577"/>
        <pc:sldMkLst>
          <pc:docMk/>
          <pc:sldMk cId="1493499343" sldId="853"/>
        </pc:sldMkLst>
        <pc:spChg chg="mod">
          <ac:chgData name="Hoover, Jim" userId="2142b2c6-7d7e-4aef-a452-2e6837b15e5a" providerId="ADAL" clId="{226A1294-BAC8-6141-8595-488CEEF40243}" dt="2024-06-14T14:46:35.481" v="1559" actId="20577"/>
          <ac:spMkLst>
            <pc:docMk/>
            <pc:sldMk cId="1493499343" sldId="853"/>
            <ac:spMk id="2" creationId="{FB7CB39B-5A65-AA4A-A27C-B11840AF5AA2}"/>
          </ac:spMkLst>
        </pc:spChg>
        <pc:spChg chg="mod">
          <ac:chgData name="Hoover, Jim" userId="2142b2c6-7d7e-4aef-a452-2e6837b15e5a" providerId="ADAL" clId="{226A1294-BAC8-6141-8595-488CEEF40243}" dt="2024-06-14T14:49:42.771" v="1743" actId="20577"/>
          <ac:spMkLst>
            <pc:docMk/>
            <pc:sldMk cId="1493499343" sldId="853"/>
            <ac:spMk id="5" creationId="{3C7BF611-857F-ABE1-198C-40392FCD7427}"/>
          </ac:spMkLst>
        </pc:spChg>
        <pc:spChg chg="mod">
          <ac:chgData name="Hoover, Jim" userId="2142b2c6-7d7e-4aef-a452-2e6837b15e5a" providerId="ADAL" clId="{226A1294-BAC8-6141-8595-488CEEF40243}" dt="2024-06-14T14:46:53.229" v="1575" actId="20577"/>
          <ac:spMkLst>
            <pc:docMk/>
            <pc:sldMk cId="1493499343" sldId="853"/>
            <ac:spMk id="10" creationId="{4829C860-AFF5-C71B-9615-C92B19078869}"/>
          </ac:spMkLst>
        </pc:spChg>
        <pc:picChg chg="add mod">
          <ac:chgData name="Hoover, Jim" userId="2142b2c6-7d7e-4aef-a452-2e6837b15e5a" providerId="ADAL" clId="{226A1294-BAC8-6141-8595-488CEEF40243}" dt="2024-06-14T14:48:54.820" v="1708" actId="1037"/>
          <ac:picMkLst>
            <pc:docMk/>
            <pc:sldMk cId="1493499343" sldId="853"/>
            <ac:picMk id="3" creationId="{DFF7931C-E290-851C-9FD3-7208D9BD2DEF}"/>
          </ac:picMkLst>
        </pc:picChg>
        <pc:picChg chg="del">
          <ac:chgData name="Hoover, Jim" userId="2142b2c6-7d7e-4aef-a452-2e6837b15e5a" providerId="ADAL" clId="{226A1294-BAC8-6141-8595-488CEEF40243}" dt="2024-06-14T14:46:38.351" v="1560" actId="478"/>
          <ac:picMkLst>
            <pc:docMk/>
            <pc:sldMk cId="1493499343" sldId="853"/>
            <ac:picMk id="6" creationId="{400AB8A1-2DD0-5B5F-A638-60EC51AADCA5}"/>
          </ac:picMkLst>
        </pc:picChg>
      </pc:sldChg>
      <pc:sldChg chg="addSp delSp modSp add mod delAnim">
        <pc:chgData name="Hoover, Jim" userId="2142b2c6-7d7e-4aef-a452-2e6837b15e5a" providerId="ADAL" clId="{226A1294-BAC8-6141-8595-488CEEF40243}" dt="2024-06-14T14:56:13.070" v="1895" actId="20577"/>
        <pc:sldMkLst>
          <pc:docMk/>
          <pc:sldMk cId="3846025719" sldId="854"/>
        </pc:sldMkLst>
        <pc:spChg chg="mod">
          <ac:chgData name="Hoover, Jim" userId="2142b2c6-7d7e-4aef-a452-2e6837b15e5a" providerId="ADAL" clId="{226A1294-BAC8-6141-8595-488CEEF40243}" dt="2024-06-14T14:54:43.323" v="1767" actId="20577"/>
          <ac:spMkLst>
            <pc:docMk/>
            <pc:sldMk cId="3846025719" sldId="854"/>
            <ac:spMk id="2" creationId="{FB7CB39B-5A65-AA4A-A27C-B11840AF5AA2}"/>
          </ac:spMkLst>
        </pc:spChg>
        <pc:spChg chg="mod">
          <ac:chgData name="Hoover, Jim" userId="2142b2c6-7d7e-4aef-a452-2e6837b15e5a" providerId="ADAL" clId="{226A1294-BAC8-6141-8595-488CEEF40243}" dt="2024-06-14T14:56:13.070" v="1895" actId="20577"/>
          <ac:spMkLst>
            <pc:docMk/>
            <pc:sldMk cId="3846025719" sldId="854"/>
            <ac:spMk id="5" creationId="{3C7BF611-857F-ABE1-198C-40392FCD7427}"/>
          </ac:spMkLst>
        </pc:spChg>
        <pc:spChg chg="del">
          <ac:chgData name="Hoover, Jim" userId="2142b2c6-7d7e-4aef-a452-2e6837b15e5a" providerId="ADAL" clId="{226A1294-BAC8-6141-8595-488CEEF40243}" dt="2024-06-14T14:55:16.743" v="1794" actId="478"/>
          <ac:spMkLst>
            <pc:docMk/>
            <pc:sldMk cId="3846025719" sldId="854"/>
            <ac:spMk id="7" creationId="{540F2769-CBF6-B6D8-9E9B-B81E173AFB5A}"/>
          </ac:spMkLst>
        </pc:spChg>
        <pc:spChg chg="mod">
          <ac:chgData name="Hoover, Jim" userId="2142b2c6-7d7e-4aef-a452-2e6837b15e5a" providerId="ADAL" clId="{226A1294-BAC8-6141-8595-488CEEF40243}" dt="2024-06-14T14:54:52.580" v="1790" actId="20577"/>
          <ac:spMkLst>
            <pc:docMk/>
            <pc:sldMk cId="3846025719" sldId="854"/>
            <ac:spMk id="10" creationId="{4829C860-AFF5-C71B-9615-C92B19078869}"/>
          </ac:spMkLst>
        </pc:spChg>
        <pc:picChg chg="del">
          <ac:chgData name="Hoover, Jim" userId="2142b2c6-7d7e-4aef-a452-2e6837b15e5a" providerId="ADAL" clId="{226A1294-BAC8-6141-8595-488CEEF40243}" dt="2024-06-14T14:54:56.555" v="1791" actId="478"/>
          <ac:picMkLst>
            <pc:docMk/>
            <pc:sldMk cId="3846025719" sldId="854"/>
            <ac:picMk id="3" creationId="{DFF7931C-E290-851C-9FD3-7208D9BD2DEF}"/>
          </ac:picMkLst>
        </pc:picChg>
        <pc:picChg chg="add mod">
          <ac:chgData name="Hoover, Jim" userId="2142b2c6-7d7e-4aef-a452-2e6837b15e5a" providerId="ADAL" clId="{226A1294-BAC8-6141-8595-488CEEF40243}" dt="2024-06-14T14:55:24.186" v="1796" actId="14100"/>
          <ac:picMkLst>
            <pc:docMk/>
            <pc:sldMk cId="3846025719" sldId="854"/>
            <ac:picMk id="6" creationId="{4E58F87F-DD97-2F2E-16D2-E1E58649A87C}"/>
          </ac:picMkLst>
        </pc:picChg>
      </pc:sldChg>
      <pc:sldChg chg="delSp modSp add mod">
        <pc:chgData name="Hoover, Jim" userId="2142b2c6-7d7e-4aef-a452-2e6837b15e5a" providerId="ADAL" clId="{226A1294-BAC8-6141-8595-488CEEF40243}" dt="2024-06-14T15:52:48.246" v="3624" actId="20577"/>
        <pc:sldMkLst>
          <pc:docMk/>
          <pc:sldMk cId="362656108" sldId="855"/>
        </pc:sldMkLst>
        <pc:spChg chg="mod">
          <ac:chgData name="Hoover, Jim" userId="2142b2c6-7d7e-4aef-a452-2e6837b15e5a" providerId="ADAL" clId="{226A1294-BAC8-6141-8595-488CEEF40243}" dt="2024-06-14T15:48:41.689" v="3374" actId="20577"/>
          <ac:spMkLst>
            <pc:docMk/>
            <pc:sldMk cId="362656108" sldId="855"/>
            <ac:spMk id="2" creationId="{FB7CB39B-5A65-AA4A-A27C-B11840AF5AA2}"/>
          </ac:spMkLst>
        </pc:spChg>
        <pc:spChg chg="mod">
          <ac:chgData name="Hoover, Jim" userId="2142b2c6-7d7e-4aef-a452-2e6837b15e5a" providerId="ADAL" clId="{226A1294-BAC8-6141-8595-488CEEF40243}" dt="2024-06-14T15:52:48.246" v="3624" actId="20577"/>
          <ac:spMkLst>
            <pc:docMk/>
            <pc:sldMk cId="362656108" sldId="855"/>
            <ac:spMk id="3" creationId="{95591342-FCAB-6742-85BD-ED25AECB9260}"/>
          </ac:spMkLst>
        </pc:spChg>
        <pc:cxnChg chg="del">
          <ac:chgData name="Hoover, Jim" userId="2142b2c6-7d7e-4aef-a452-2e6837b15e5a" providerId="ADAL" clId="{226A1294-BAC8-6141-8595-488CEEF40243}" dt="2024-06-14T15:06:04.170" v="2094" actId="478"/>
          <ac:cxnSpMkLst>
            <pc:docMk/>
            <pc:sldMk cId="362656108" sldId="855"/>
            <ac:cxnSpMk id="6" creationId="{F650CCA7-9AD5-8001-8329-76CF4389DD0C}"/>
          </ac:cxnSpMkLst>
        </pc:cxnChg>
      </pc:sldChg>
      <pc:sldChg chg="addSp delSp modSp add mod">
        <pc:chgData name="Hoover, Jim" userId="2142b2c6-7d7e-4aef-a452-2e6837b15e5a" providerId="ADAL" clId="{226A1294-BAC8-6141-8595-488CEEF40243}" dt="2024-06-14T15:32:44.311" v="3339" actId="20577"/>
        <pc:sldMkLst>
          <pc:docMk/>
          <pc:sldMk cId="2285461801" sldId="856"/>
        </pc:sldMkLst>
        <pc:spChg chg="mod">
          <ac:chgData name="Hoover, Jim" userId="2142b2c6-7d7e-4aef-a452-2e6837b15e5a" providerId="ADAL" clId="{226A1294-BAC8-6141-8595-488CEEF40243}" dt="2024-06-14T15:32:44.311" v="3339" actId="20577"/>
          <ac:spMkLst>
            <pc:docMk/>
            <pc:sldMk cId="2285461801" sldId="856"/>
            <ac:spMk id="3" creationId="{95591342-FCAB-6742-85BD-ED25AECB9260}"/>
          </ac:spMkLst>
        </pc:spChg>
        <pc:spChg chg="add mod">
          <ac:chgData name="Hoover, Jim" userId="2142b2c6-7d7e-4aef-a452-2e6837b15e5a" providerId="ADAL" clId="{226A1294-BAC8-6141-8595-488CEEF40243}" dt="2024-06-14T15:25:16.403" v="3205" actId="1035"/>
          <ac:spMkLst>
            <pc:docMk/>
            <pc:sldMk cId="2285461801" sldId="856"/>
            <ac:spMk id="7" creationId="{39C95B9B-3CBC-C274-0E7D-AF407E7FFB4E}"/>
          </ac:spMkLst>
        </pc:spChg>
        <pc:spChg chg="del">
          <ac:chgData name="Hoover, Jim" userId="2142b2c6-7d7e-4aef-a452-2e6837b15e5a" providerId="ADAL" clId="{226A1294-BAC8-6141-8595-488CEEF40243}" dt="2024-06-14T15:13:06.922" v="2642" actId="478"/>
          <ac:spMkLst>
            <pc:docMk/>
            <pc:sldMk cId="2285461801" sldId="856"/>
            <ac:spMk id="9" creationId="{1EE9F82C-954D-C687-969A-CB35BC57E32E}"/>
          </ac:spMkLst>
        </pc:spChg>
        <pc:picChg chg="del">
          <ac:chgData name="Hoover, Jim" userId="2142b2c6-7d7e-4aef-a452-2e6837b15e5a" providerId="ADAL" clId="{226A1294-BAC8-6141-8595-488CEEF40243}" dt="2024-06-14T15:13:09.014" v="2643" actId="478"/>
          <ac:picMkLst>
            <pc:docMk/>
            <pc:sldMk cId="2285461801" sldId="856"/>
            <ac:picMk id="5" creationId="{4604A640-C2C9-F82D-D986-4AF9BA80FA7D}"/>
          </ac:picMkLst>
        </pc:picChg>
      </pc:sldChg>
      <pc:sldChg chg="add del">
        <pc:chgData name="Hoover, Jim" userId="2142b2c6-7d7e-4aef-a452-2e6837b15e5a" providerId="ADAL" clId="{226A1294-BAC8-6141-8595-488CEEF40243}" dt="2024-06-14T16:05:24.265" v="4087" actId="2696"/>
        <pc:sldMkLst>
          <pc:docMk/>
          <pc:sldMk cId="1510374864" sldId="8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5C82C-CD7C-3842-9151-B022D921499C}" type="datetimeFigureOut">
              <a:rPr lang="en-US" smtClean="0"/>
              <a:t>6/14/24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0C0D9-AEC5-9A48-936A-26684F2A4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55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36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02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9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477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02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96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31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07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198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238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88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055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566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237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967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184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201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915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993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04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95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79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098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174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871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45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23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75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66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26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08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6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751C-54FB-F864-14DC-9A9E0B4C4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2DF5D9-8688-9F54-2538-C33701309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4D44A-0E92-37DE-019A-2D8262B8A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C662-C801-2B4E-BF93-888942035B7C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10612-C89F-80C8-3255-9D5FCDC2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41DF0-152B-AF33-4448-A5C334A14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5484-8526-E24D-BA32-3E5FB6450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4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71F4-28F5-63FD-B9A0-6F0FB83CE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83F32-B3F9-98B3-8C08-AC624F4C5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08BD6-A33C-FD03-8B23-F5277601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C662-C801-2B4E-BF93-888942035B7C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86D1B-FB4C-9F41-810C-437C7CC8A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4B558-F007-90D5-A0DF-856798439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5484-8526-E24D-BA32-3E5FB6450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34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A8B2C5-794F-5DB3-C3CC-C28888E0B7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535CF-08C2-54EE-FE7D-9C1BDA621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B287E-B2FF-1781-1560-EC24141AE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C662-C801-2B4E-BF93-888942035B7C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37226-AFC0-C48C-CE76-754F3E1B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44652-4CE7-058C-7E80-82E99798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5484-8526-E24D-BA32-3E5FB6450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40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E39CD-FE36-4F50-818A-F32976935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1D233D-737C-4BBD-8FB2-15D054932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86622-B1DD-4362-9608-4738117CE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FEE0-CACF-4A04-A08C-93C8B86A7E52}" type="datetime1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AA3EB-D9C7-438E-8E00-C9427A440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FD30B-84B2-491F-A49C-4D81D333E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7F0-DCEF-4E33-8F9A-236800A2B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81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C6AE1-32EF-4DDA-94B3-4CD4242F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3451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1C8E-9004-4137-AEBC-DDDCD8A1C03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349298"/>
            <a:ext cx="10515600" cy="4827665"/>
          </a:xfrm>
        </p:spPr>
        <p:txBody>
          <a:bodyPr/>
          <a:lstStyle>
            <a:lvl2pPr marL="685800" indent="-228600">
              <a:buSzPct val="80000"/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Wingdings" pitchFamily="2" charset="2"/>
              <a:buChar char="§"/>
              <a:defRPr/>
            </a:lvl3pPr>
            <a:lvl4pPr marL="1600200" indent="-228600">
              <a:buSzPct val="75000"/>
              <a:buFont typeface="Wingdings" pitchFamily="2" charset="2"/>
              <a:buChar char="q"/>
              <a:defRPr/>
            </a:lvl4pPr>
            <a:lvl5pPr marL="1828800" indent="0">
              <a:buFont typeface="System Font Regular"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‐ 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794D5-65BA-419A-9143-AB108A3B8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8CDD-1FB0-49F4-B254-BA91D88A4993}" type="datetime1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4CBA4-104F-48AE-BF7D-8C43E44E1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C85B2-B85C-44FC-B511-5A4D8530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7F0-DCEF-4E33-8F9A-236800A2B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18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30DA4-A2B9-471A-B63E-4ECCAC09F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23F68-9A4B-4102-8757-01D5696A1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F5919-0A03-4D84-BDE3-051D165CA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B8DC-56CC-48E4-938A-5998609A8D3D}" type="datetime1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5A371-D44B-4145-904F-F4B648D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B2D5C-A3EB-44EA-B677-B614EE5A3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7F0-DCEF-4E33-8F9A-236800A2B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9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A99A-701D-4532-A284-A259E52B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08CF-5E3B-4742-895E-29C6608493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05C62-549A-4235-A41E-E194E28CB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4A877-CFBF-483E-B35E-FED46CAC8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A60A-F890-4DDE-9B5D-7EF97F68C652}" type="datetime1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08BC5-AD34-4B79-9126-F0C33B137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3FFBE-6AEF-4BB2-B0A4-CF0DAC90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7F0-DCEF-4E33-8F9A-236800A2B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45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BD56C-F2E0-498C-BD88-540AAF5B1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A5A4C-AB27-46D8-98E8-0BBDCF487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FF2C5-94AE-48D8-A380-75259992F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323F2E-E18B-4526-8304-4F87C0A79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E7684-C262-4BC4-8E05-F9344E0D12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108056-C93A-49CA-8402-08A399D88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1AB6F-1764-48F8-9013-CE70BAA78B75}" type="datetime1">
              <a:rPr lang="en-US" smtClean="0"/>
              <a:t>6/14/24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CFCE11-C6F6-41D6-A32B-B6B84FD38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DC5A3F-5308-4C48-8B31-1A9324ABA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7F0-DCEF-4E33-8F9A-236800A2B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86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7A78-FBC9-432F-9FA6-6EB56DFED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872DF-A46C-46B4-A149-E296B52FC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ADB8D-9582-484C-8018-FD5D534F470F}" type="datetime1">
              <a:rPr lang="en-US" smtClean="0"/>
              <a:t>6/14/24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ADF255-E964-4C0E-81C4-CE6E50331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7A76C2-1B5A-483C-B390-FDB2280C0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7F0-DCEF-4E33-8F9A-236800A2B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21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9401B-C83F-452E-AD14-BB1258D73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716A-93D5-48D7-A8B6-2487E9A5519E}" type="datetime1">
              <a:rPr lang="en-US" smtClean="0"/>
              <a:t>6/14/24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1AC1D-810B-4C15-B148-771AA5CEF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C6F05-85CA-447D-B56B-3152AF94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7F0-DCEF-4E33-8F9A-236800A2B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642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2F91-B320-44CE-9B93-EB6A91115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AD90D-35BA-4311-B47D-23D2859B1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FFCF2-AE34-4E5B-8842-BD450508C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05387-BE61-4A54-87B4-4D94C31DA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2A4A-F3FA-477C-93BC-6E33BD7299F5}" type="datetime1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52593-22A7-4568-A873-0BEF0DF58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5B215-7807-45EA-AFFB-D54361E54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7F0-DCEF-4E33-8F9A-236800A2B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6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2343-DC31-81C9-8D92-81AB7412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82018-B0F4-C826-FD78-02FF381A4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EE8B0-FB73-0890-24B8-E409BEC4A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C662-C801-2B4E-BF93-888942035B7C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7A878-57C1-4750-EEAF-18ED2CD29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1EE44-9A91-EEB2-E51F-E418C032B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5484-8526-E24D-BA32-3E5FB6450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095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77216-F845-40AD-ABCA-C7E8C1D1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EBDA26-444F-44EE-9650-BA7F8AFEA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22E9C-1764-48A4-BD53-BF8063D65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BDA60-5AD3-45D1-B0F1-71233D761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B959-61F5-481D-AEA8-5D16900AAB15}" type="datetime1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B71CA-F8FB-4BDD-9D25-A3322C721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5D946-1BD8-4EEC-82FC-32ECE8DF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7F0-DCEF-4E33-8F9A-236800A2B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218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2E908-69BD-49FE-AB28-11D6409F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78E7B-30BD-438B-B74A-4DD29A758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F4BCD-D91C-45CB-8C89-7DD73590F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F84C-728C-4C10-9D10-998D070A5579}" type="datetime1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F8381-1B42-47A2-AF59-17B4A5A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D9F6C-0FDD-4502-9714-E0012F665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7F0-DCEF-4E33-8F9A-236800A2B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804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A5AF5D-40FB-4BC5-B711-83F674C29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0A831-AC00-4650-840C-C9ED3AD3F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47660-34FA-4196-9303-9581FD381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2F59-2E33-4CB4-9F37-AE249127867A}" type="datetime1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4AF28-0E00-42AA-8CD2-8D8B0467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C2223-2AD6-425E-B23C-187E49D9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7F0-DCEF-4E33-8F9A-236800A2B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0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E76E-AC6B-EBB5-4C30-33926A93B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A99FC-D1D8-0DE9-1B20-3767C3E4A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F42FD-C38F-27B6-8DB0-2D2A402E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C662-C801-2B4E-BF93-888942035B7C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FF5B0-16AC-706E-5FC4-073819F8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E645C-C072-42CF-8AB2-A31748CA9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5484-8526-E24D-BA32-3E5FB6450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63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EE84B-BD68-D6A5-2105-360F0C2BD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70D8D-FD66-6E7D-DA3E-3A46391E0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405D8-A133-252A-9DBA-BA82B5F80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C8AD6-B4D3-36FD-A311-2CD1D74E7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C662-C801-2B4E-BF93-888942035B7C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0BA73-0422-234F-DA4E-D729792E2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89786-67AB-9086-EF08-997C9D640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5484-8526-E24D-BA32-3E5FB6450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24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D43E9-B867-A865-F386-F73045972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953B4-D77B-E786-56B4-C3E552720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1F6E5-9BFB-D5C3-C5BD-D6A28E914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3531AD-8F8D-67B5-5308-6169947ECF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FC14F-4F83-70B8-DE6D-A9CAFC5EF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B0B344-EE9A-2AB5-8E0D-FADE5399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C662-C801-2B4E-BF93-888942035B7C}" type="datetimeFigureOut">
              <a:rPr lang="en-US" smtClean="0"/>
              <a:t>6/14/24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A8D067-F4F0-9211-DE6E-C7486634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BE8AAF-84C0-CCB5-14E0-463A02E5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5484-8526-E24D-BA32-3E5FB6450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7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F08E-E1BC-B717-6264-2A936262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487C8A-DFA5-44E5-6C3A-4392BF78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C662-C801-2B4E-BF93-888942035B7C}" type="datetimeFigureOut">
              <a:rPr lang="en-US" smtClean="0"/>
              <a:t>6/14/24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A0BE5C-DEA1-8830-558B-1E3667821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5D6CE-92DD-F44B-FC80-9FEEFE0D0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5484-8526-E24D-BA32-3E5FB6450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2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C6B07C-8496-7BE9-7538-E67D983C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C662-C801-2B4E-BF93-888942035B7C}" type="datetimeFigureOut">
              <a:rPr lang="en-US" smtClean="0"/>
              <a:t>6/14/24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5797BD-3461-357E-070B-0E1B59062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51BFE-AC85-ACF7-2490-ED0CE4209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5484-8526-E24D-BA32-3E5FB6450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4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5F079-D518-CEBE-BDD5-29D9A6C1D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7DF86-C950-37C4-AB30-369C73D41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FC0FD-6FB4-5527-F5EB-EC56F4EA7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B866B-E82B-0F22-7E7F-D37CFF8B4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C662-C801-2B4E-BF93-888942035B7C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BE12B-A4C6-9FF3-E785-1D22E506D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1178D-93EF-7CFE-88CD-3D786834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5484-8526-E24D-BA32-3E5FB6450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74EE-328F-D46E-0B37-A7A9542E5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7689E-2299-749D-5C71-4DA3B7A42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A9800-985F-E1E1-1A0E-9111BAB2E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E095A-0154-9D4F-7DB6-FE6ACE96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C662-C801-2B4E-BF93-888942035B7C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79B34-3CAD-88AF-52FA-6EB698C18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AC5D9-FEBC-84DC-5EBB-DDF988B5A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5484-8526-E24D-BA32-3E5FB6450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8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1DE7BA-4602-7470-E8CF-0B54BB7F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7F45E-683E-DFA8-C82E-835CB774E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67705-500D-033A-DACD-0011409EF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FC662-C801-2B4E-BF93-888942035B7C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CC3B6-A223-C4CD-DF90-E01D02FC5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15511-8D50-3BC1-5A26-210918B12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25484-8526-E24D-BA32-3E5FB6450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0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4396F6-D8B9-46C9-9ABF-1FEFEBA72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4293A-C24D-4757-8241-BF1ABD872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44034-8B74-4336-8544-15F0474F3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593BB-81CA-4BBC-80D2-3E2D9E1BA6BD}" type="datetime1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0C7A1-E953-431D-8AEF-6F8FECB97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6D471-362F-49D5-A2FB-A8C885A4E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AB7F0-DCEF-4E33-8F9A-236800A2B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mailto:jim.hoover@warrington.ufl.edu" TargetMode="External"/><Relationship Id="rId4" Type="http://schemas.openxmlformats.org/officeDocument/2006/relationships/hyperlink" Target="https://warrington.ufl.edu/" TargetMode="External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oover-code/Forecasts_matter/tree/mai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lyft.com/tech/products/sap-supply-chain-managemen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kaggle.com/competitions/m5-forecasting-accuracy/data" TargetMode="Externa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emf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nventory-management.com/inventory-management/inventory-management-at-walmart/" TargetMode="External"/><Relationship Id="rId2" Type="http://schemas.openxmlformats.org/officeDocument/2006/relationships/hyperlink" Target="https://www.cnbc.com/2024/01/31/walmart-plans-to-add-150-more-stores-across-us.html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corporate.walmart.com/about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oover-code/Forecasts_matter/tree/main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help.sap.com/docs/SAP_ADVANCED_PLANNING_AND_OPTIMIZATION,_ON_SAP_ERP/c95f1f0dcd9549628efa8d7d653da63e/852bc95360267614e10000000a174cb4.html" TargetMode="External"/><Relationship Id="rId4" Type="http://schemas.openxmlformats.org/officeDocument/2006/relationships/hyperlink" Target="https://blogs.sap.com/2016/03/30/ibp-inventory-and-eoq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Inventory-Optimization-Simulations-Nicolas-Vandeput/dp/3110673916/ref=sr_1_1" TargetMode="External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towardsdatascience.com/a-framework-for-inventory-optimization-71d4496aec75" TargetMode="Externa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m5-forecasting-accuracy/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BBC33F-5945-052A-06F9-610D72BB4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193" y="848340"/>
            <a:ext cx="1298088" cy="10135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144971-5D79-376C-4F40-33E258048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815" y="5394024"/>
            <a:ext cx="4417540" cy="841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FC7E0D-BC0E-1106-F1FE-86E4E0F12E60}"/>
              </a:ext>
            </a:extLst>
          </p:cNvPr>
          <p:cNvSpPr txBox="1"/>
          <p:nvPr/>
        </p:nvSpPr>
        <p:spPr>
          <a:xfrm>
            <a:off x="3926890" y="6319766"/>
            <a:ext cx="1861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hlinkClick r:id="rId4"/>
              </a:rPr>
              <a:t>https://warrington.ufl.edu</a:t>
            </a:r>
            <a:r>
              <a:rPr lang="en-US" sz="120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7FD10B-FB0A-FD20-78B8-9CA13CA34A32}"/>
              </a:ext>
            </a:extLst>
          </p:cNvPr>
          <p:cNvSpPr txBox="1"/>
          <p:nvPr/>
        </p:nvSpPr>
        <p:spPr>
          <a:xfrm>
            <a:off x="2815281" y="2191701"/>
            <a:ext cx="82881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Does Forecast Accuracy Even Matter – Findings from a Retail Dataset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A64AB0-7F63-80D9-7B00-33809EFB7F5F}"/>
              </a:ext>
            </a:extLst>
          </p:cNvPr>
          <p:cNvSpPr txBox="1"/>
          <p:nvPr/>
        </p:nvSpPr>
        <p:spPr>
          <a:xfrm>
            <a:off x="3116815" y="3634756"/>
            <a:ext cx="44037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Dr. Jim Hoover</a:t>
            </a:r>
          </a:p>
          <a:p>
            <a:r>
              <a:rPr lang="en-US" sz="1400"/>
              <a:t>Jack Faricy Professor</a:t>
            </a:r>
          </a:p>
          <a:p>
            <a:r>
              <a:rPr lang="en-US" sz="1400"/>
              <a:t>Director, Business Analytics &amp; Artificial Intelligence Center</a:t>
            </a:r>
          </a:p>
          <a:p>
            <a:r>
              <a:rPr lang="en-US" sz="1400"/>
              <a:t>Warrington College of Business</a:t>
            </a:r>
          </a:p>
          <a:p>
            <a:r>
              <a:rPr lang="en-US" sz="1400"/>
              <a:t>University of Florida</a:t>
            </a:r>
          </a:p>
          <a:p>
            <a:r>
              <a:rPr lang="en-US" sz="1400">
                <a:hlinkClick r:id="rId5"/>
              </a:rPr>
              <a:t>jim.hoover@warrington.ufl.edu</a:t>
            </a:r>
            <a:r>
              <a:rPr lang="en-US" sz="140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F0CB62-2B6E-CDC5-EC77-C0F9BCA95D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5300" y="105118"/>
            <a:ext cx="3886200" cy="6401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A6889B-E4E5-44A6-46A7-4FEDBEF29C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5281" y="1029010"/>
            <a:ext cx="7772400" cy="5951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344B2C-4C3C-A46B-8791-12FF60F728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65800" y="4082688"/>
            <a:ext cx="3340100" cy="2209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DCEA47-F412-0A9D-9052-A5C984F3DB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7347" y="4996085"/>
            <a:ext cx="2479691" cy="165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90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Forecast Error &amp; Backorder Periods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29C860-AFF5-C71B-9615-C92B19078869}"/>
              </a:ext>
            </a:extLst>
          </p:cNvPr>
          <p:cNvSpPr txBox="1"/>
          <p:nvPr/>
        </p:nvSpPr>
        <p:spPr>
          <a:xfrm>
            <a:off x="125260" y="1347807"/>
            <a:ext cx="28423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Outcome Measure: </a:t>
            </a:r>
          </a:p>
          <a:p>
            <a:r>
              <a:rPr lang="en-US" sz="2400" dirty="0"/>
              <a:t>Average Number of Periods with Backorders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BF611-857F-ABE1-198C-40392FCD7427}"/>
              </a:ext>
            </a:extLst>
          </p:cNvPr>
          <p:cNvSpPr txBox="1"/>
          <p:nvPr/>
        </p:nvSpPr>
        <p:spPr>
          <a:xfrm>
            <a:off x="125260" y="3440428"/>
            <a:ext cx="28423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Conclusion: </a:t>
            </a:r>
            <a:br>
              <a:rPr lang="en-US" sz="2400" dirty="0"/>
            </a:br>
            <a:r>
              <a:rPr lang="en-US" sz="2400" dirty="0"/>
              <a:t>Backorder periods decline until forecast accuracy exceeds 80%... then backorders begin to go up again… “safety stock effect”</a:t>
            </a:r>
          </a:p>
        </p:txBody>
      </p:sp>
      <p:pic>
        <p:nvPicPr>
          <p:cNvPr id="6" name="Picture 5" descr="A graph of a graph with a line&#10;&#10;Description automatically generated with medium confidence">
            <a:extLst>
              <a:ext uri="{FF2B5EF4-FFF2-40B4-BE49-F238E27FC236}">
                <a16:creationId xmlns:a16="http://schemas.microsoft.com/office/drawing/2014/main" id="{400AB8A1-2DD0-5B5F-A638-60EC51AAD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624" y="1148576"/>
            <a:ext cx="8627738" cy="57094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40F2769-CBF6-B6D8-9E9B-B81E173AFB5A}"/>
              </a:ext>
            </a:extLst>
          </p:cNvPr>
          <p:cNvSpPr/>
          <p:nvPr/>
        </p:nvSpPr>
        <p:spPr>
          <a:xfrm>
            <a:off x="6716487" y="1502229"/>
            <a:ext cx="293914" cy="51271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the number of percent error&#10;&#10;Description automatically generated with medium confidence">
            <a:extLst>
              <a:ext uri="{FF2B5EF4-FFF2-40B4-BE49-F238E27FC236}">
                <a16:creationId xmlns:a16="http://schemas.microsoft.com/office/drawing/2014/main" id="{DFF7931C-E290-851C-9FD3-7208D9BD2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033" y="1148576"/>
            <a:ext cx="8627738" cy="57094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Forecast Error &amp; Fill Rates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29C860-AFF5-C71B-9615-C92B19078869}"/>
              </a:ext>
            </a:extLst>
          </p:cNvPr>
          <p:cNvSpPr txBox="1"/>
          <p:nvPr/>
        </p:nvSpPr>
        <p:spPr>
          <a:xfrm>
            <a:off x="125260" y="1347807"/>
            <a:ext cx="2842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Outcome Measure: </a:t>
            </a:r>
          </a:p>
          <a:p>
            <a:r>
              <a:rPr lang="en-US" sz="2400" dirty="0"/>
              <a:t>Mean Fill Rates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BF611-857F-ABE1-198C-40392FCD7427}"/>
              </a:ext>
            </a:extLst>
          </p:cNvPr>
          <p:cNvSpPr txBox="1"/>
          <p:nvPr/>
        </p:nvSpPr>
        <p:spPr>
          <a:xfrm>
            <a:off x="125260" y="3440428"/>
            <a:ext cx="28423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Conclusion: </a:t>
            </a:r>
            <a:br>
              <a:rPr lang="en-US" sz="2400" dirty="0"/>
            </a:br>
            <a:r>
              <a:rPr lang="en-US" sz="2400" dirty="0"/>
              <a:t>Fill rates increase until 80% forecast accuracy achieved then decline… biggest impact on categories A &amp; B… category C has no impact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0F2769-CBF6-B6D8-9E9B-B81E173AFB5A}"/>
              </a:ext>
            </a:extLst>
          </p:cNvPr>
          <p:cNvSpPr/>
          <p:nvPr/>
        </p:nvSpPr>
        <p:spPr>
          <a:xfrm>
            <a:off x="6716487" y="1502229"/>
            <a:ext cx="293914" cy="51271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9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Forecast Error &amp; Inventory Holding Costs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29C860-AFF5-C71B-9615-C92B19078869}"/>
              </a:ext>
            </a:extLst>
          </p:cNvPr>
          <p:cNvSpPr txBox="1"/>
          <p:nvPr/>
        </p:nvSpPr>
        <p:spPr>
          <a:xfrm>
            <a:off x="125260" y="1347807"/>
            <a:ext cx="2842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Outcome Measure: </a:t>
            </a:r>
          </a:p>
          <a:p>
            <a:r>
              <a:rPr lang="en-US" sz="2400" dirty="0"/>
              <a:t>Inventory Holding Costs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BF611-857F-ABE1-198C-40392FCD7427}"/>
              </a:ext>
            </a:extLst>
          </p:cNvPr>
          <p:cNvSpPr txBox="1"/>
          <p:nvPr/>
        </p:nvSpPr>
        <p:spPr>
          <a:xfrm>
            <a:off x="125260" y="3440428"/>
            <a:ext cx="2842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Conclusion: </a:t>
            </a:r>
            <a:br>
              <a:rPr lang="en-US" sz="2400" dirty="0"/>
            </a:br>
            <a:r>
              <a:rPr lang="en-US" sz="2400" dirty="0"/>
              <a:t>Inventory Holding Costs decline as forecast accuracy increases across all A,B, C categories</a:t>
            </a:r>
          </a:p>
        </p:txBody>
      </p:sp>
      <p:pic>
        <p:nvPicPr>
          <p:cNvPr id="6" name="Picture 5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4E58F87F-DD97-2F2E-16D2-E1E58649A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315" y="1148576"/>
            <a:ext cx="8625846" cy="570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25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1342-FCAB-6742-85BD-ED25AECB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944"/>
            <a:ext cx="10515600" cy="4827665"/>
          </a:xfrm>
        </p:spPr>
        <p:txBody>
          <a:bodyPr>
            <a:normAutofit/>
          </a:bodyPr>
          <a:lstStyle/>
          <a:p>
            <a:r>
              <a:rPr lang="en-US" sz="3200" dirty="0"/>
              <a:t>As accuracy goes up:</a:t>
            </a:r>
          </a:p>
          <a:p>
            <a:pPr lvl="1"/>
            <a:r>
              <a:rPr lang="en-US" sz="2800" dirty="0"/>
              <a:t>Safety stock and inventory goes down</a:t>
            </a:r>
          </a:p>
          <a:p>
            <a:pPr lvl="2"/>
            <a:r>
              <a:rPr lang="en-US" sz="2400" dirty="0"/>
              <a:t>Savings from inventory holding cost perspective</a:t>
            </a:r>
          </a:p>
          <a:p>
            <a:pPr lvl="1"/>
            <a:r>
              <a:rPr lang="en-US" sz="2800" dirty="0"/>
              <a:t>Backorder periods can </a:t>
            </a:r>
            <a:r>
              <a:rPr lang="en-US" sz="2800" u="sng" dirty="0"/>
              <a:t>go up</a:t>
            </a:r>
            <a:r>
              <a:rPr lang="en-US" sz="2800" dirty="0"/>
              <a:t> when accuracy is very high</a:t>
            </a:r>
          </a:p>
          <a:p>
            <a:pPr lvl="2"/>
            <a:r>
              <a:rPr lang="en-US" sz="2400" dirty="0"/>
              <a:t>Due to Safety Stock        0 and monthly calculated reorder quantity (Q*)</a:t>
            </a:r>
          </a:p>
          <a:p>
            <a:pPr lvl="2"/>
            <a:r>
              <a:rPr lang="en-US" sz="2400" dirty="0"/>
              <a:t>The ratio of Safety Stock to Order Quantity and demand decreases</a:t>
            </a:r>
          </a:p>
          <a:p>
            <a:pPr lvl="2"/>
            <a:r>
              <a:rPr lang="en-US" sz="2400" dirty="0"/>
              <a:t>Mostly affects higher demand items and not low intermittent demand items</a:t>
            </a:r>
          </a:p>
          <a:p>
            <a:pPr marL="457200" lvl="1" indent="0">
              <a:buNone/>
            </a:pPr>
            <a:endParaRPr lang="en-US" sz="2800" dirty="0"/>
          </a:p>
          <a:p>
            <a:pPr lvl="1"/>
            <a:endParaRPr lang="en-US" sz="2800" dirty="0"/>
          </a:p>
          <a:p>
            <a:endParaRPr lang="en-US" sz="2400" dirty="0"/>
          </a:p>
          <a:p>
            <a:endParaRPr lang="en-US" sz="2000" dirty="0"/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650CCA7-9AD5-8001-8329-76CF4389DD0C}"/>
              </a:ext>
            </a:extLst>
          </p:cNvPr>
          <p:cNvCxnSpPr/>
          <p:nvPr/>
        </p:nvCxnSpPr>
        <p:spPr>
          <a:xfrm>
            <a:off x="4573595" y="3398726"/>
            <a:ext cx="381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95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1342-FCAB-6742-85BD-ED25AECB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944"/>
            <a:ext cx="10515600" cy="4827665"/>
          </a:xfrm>
        </p:spPr>
        <p:txBody>
          <a:bodyPr>
            <a:normAutofit/>
          </a:bodyPr>
          <a:lstStyle/>
          <a:p>
            <a:r>
              <a:rPr lang="en-US" sz="3200" dirty="0"/>
              <a:t>Implications for forecast accuracy improvement:</a:t>
            </a:r>
          </a:p>
          <a:p>
            <a:pPr lvl="1"/>
            <a:r>
              <a:rPr lang="en-US" sz="2800" dirty="0"/>
              <a:t>Forecast accuracy does matter, </a:t>
            </a:r>
            <a:r>
              <a:rPr lang="en-US" sz="2800" b="1" dirty="0">
                <a:solidFill>
                  <a:srgbClr val="FF0000"/>
                </a:solidFill>
              </a:rPr>
              <a:t>but…</a:t>
            </a:r>
          </a:p>
          <a:p>
            <a:pPr lvl="1"/>
            <a:r>
              <a:rPr lang="en-US" sz="2800" dirty="0"/>
              <a:t>Supply chain planning configurations matter a great deal… maybe more</a:t>
            </a:r>
          </a:p>
          <a:p>
            <a:pPr lvl="2"/>
            <a:r>
              <a:rPr lang="en-US" sz="2400" dirty="0"/>
              <a:t>Set A, B, C classifications on SKUs</a:t>
            </a:r>
          </a:p>
          <a:p>
            <a:pPr lvl="2"/>
            <a:r>
              <a:rPr lang="en-US" sz="2400" dirty="0"/>
              <a:t>Consider setting floors on safety stock levels for key items</a:t>
            </a:r>
          </a:p>
          <a:p>
            <a:pPr lvl="1"/>
            <a:r>
              <a:rPr lang="en-US" sz="2800" dirty="0"/>
              <a:t>These results will change as the supply chain planning configurations change</a:t>
            </a:r>
          </a:p>
          <a:p>
            <a:pPr lvl="1"/>
            <a:r>
              <a:rPr lang="en-US" sz="2800" dirty="0"/>
              <a:t>Spend limited demand planning and forecasting improvement efforts on forecast improvements on A &amp; B category items</a:t>
            </a:r>
          </a:p>
          <a:p>
            <a:pPr lvl="2"/>
            <a:r>
              <a:rPr lang="en-US" sz="2400" dirty="0"/>
              <a:t>Don’t try to improve forecasts where accuracy is at or above 80% accuracy</a:t>
            </a:r>
          </a:p>
          <a:p>
            <a:pPr lvl="1"/>
            <a:endParaRPr lang="en-US" sz="2800" dirty="0"/>
          </a:p>
          <a:p>
            <a:endParaRPr lang="en-US" sz="3600" dirty="0"/>
          </a:p>
          <a:p>
            <a:pPr marL="457200" lvl="1" indent="0">
              <a:buNone/>
            </a:pPr>
            <a:endParaRPr lang="en-US" sz="2800" dirty="0"/>
          </a:p>
          <a:p>
            <a:pPr lvl="1"/>
            <a:endParaRPr lang="en-US" sz="2800" dirty="0"/>
          </a:p>
          <a:p>
            <a:endParaRPr lang="en-US" sz="2400" dirty="0"/>
          </a:p>
          <a:p>
            <a:endParaRPr lang="en-US" sz="2000" dirty="0"/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656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 for Completing Supply Chain 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1342-FCAB-6742-85BD-ED25AECB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944"/>
            <a:ext cx="10515600" cy="4827665"/>
          </a:xfrm>
        </p:spPr>
        <p:txBody>
          <a:bodyPr>
            <a:normAutofit/>
          </a:bodyPr>
          <a:lstStyle/>
          <a:p>
            <a:r>
              <a:rPr lang="en-US" sz="3200" dirty="0"/>
              <a:t>Code hosted on GitHub – </a:t>
            </a:r>
            <a:r>
              <a:rPr lang="en-US" sz="3200" dirty="0">
                <a:hlinkClick r:id="rId3"/>
              </a:rPr>
              <a:t>Hyperlink</a:t>
            </a:r>
            <a:endParaRPr lang="en-US" sz="3200" dirty="0"/>
          </a:p>
          <a:p>
            <a:r>
              <a:rPr lang="en-US" sz="3200" dirty="0"/>
              <a:t>Each SKU approximately 1 minute to complete analysis</a:t>
            </a:r>
          </a:p>
          <a:p>
            <a:r>
              <a:rPr lang="en-US" sz="3200" dirty="0"/>
              <a:t>30,490 SKU’s – 2 weeks to analyze</a:t>
            </a:r>
          </a:p>
          <a:p>
            <a:r>
              <a:rPr lang="en-US" sz="3200" dirty="0"/>
              <a:t>Analysis only needs to be completed once</a:t>
            </a:r>
          </a:p>
          <a:p>
            <a:endParaRPr lang="en-US" sz="2800" dirty="0"/>
          </a:p>
          <a:p>
            <a:pPr lvl="1"/>
            <a:endParaRPr lang="en-US" sz="2800" dirty="0"/>
          </a:p>
          <a:p>
            <a:endParaRPr lang="en-US" sz="2400" dirty="0"/>
          </a:p>
          <a:p>
            <a:endParaRPr lang="en-US" sz="2000" dirty="0"/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4408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56DAC1-B92A-D328-69C5-464228C602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7F8B8-1362-94EC-9EAF-8E26C8216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7F0-DCEF-4E33-8F9A-236800A2BC76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A212E4-17A8-DD1F-FEC5-45AE902D5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192" y="312140"/>
            <a:ext cx="3133616" cy="20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82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Simulation Methods to Determine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1342-FCAB-6742-85BD-ED25AECB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944"/>
            <a:ext cx="10515600" cy="482766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Assumptions must be made about the supply chain replenishment process – </a:t>
            </a:r>
            <a:r>
              <a:rPr lang="en-US" dirty="0" err="1"/>
              <a:t>Theodoru</a:t>
            </a:r>
            <a:r>
              <a:rPr lang="en-US" dirty="0"/>
              <a:t> &amp; </a:t>
            </a:r>
            <a:r>
              <a:rPr lang="en-US" dirty="0" err="1"/>
              <a:t>Spiliotis</a:t>
            </a:r>
            <a:r>
              <a:rPr lang="en-US" dirty="0"/>
              <a:t> (2022)</a:t>
            </a:r>
          </a:p>
          <a:p>
            <a:r>
              <a:rPr lang="en-US" dirty="0"/>
              <a:t>SAP provides one of the most utilized supply chain planning systems – </a:t>
            </a:r>
            <a:r>
              <a:rPr lang="en-US" dirty="0" err="1">
                <a:hlinkClick r:id="rId3"/>
              </a:rPr>
              <a:t>enlyft</a:t>
            </a:r>
            <a:r>
              <a:rPr lang="en-US" dirty="0">
                <a:hlinkClick r:id="rId3"/>
              </a:rPr>
              <a:t> (2023)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Utilized the supply chain formulas from SAP’s Sourcing and Procurement (Materials Management) – SAP S/4 HANA | 2020 FP502 (May 2021)</a:t>
            </a:r>
          </a:p>
          <a:p>
            <a:pPr lvl="1"/>
            <a:r>
              <a:rPr lang="en-US" dirty="0"/>
              <a:t>Key formulas contained in Appendix:</a:t>
            </a:r>
          </a:p>
          <a:p>
            <a:pPr lvl="2"/>
            <a:r>
              <a:rPr lang="en-US" dirty="0"/>
              <a:t>Mean absolute deviation (MAD) utilizes an exponentially smoothed MAD</a:t>
            </a:r>
          </a:p>
          <a:p>
            <a:pPr lvl="2"/>
            <a:r>
              <a:rPr lang="en-US" dirty="0"/>
              <a:t>Standard deviation = MAD x 1.25</a:t>
            </a:r>
          </a:p>
          <a:p>
            <a:pPr lvl="2"/>
            <a:r>
              <a:rPr lang="en-US" dirty="0"/>
              <a:t>Service Level</a:t>
            </a:r>
          </a:p>
          <a:p>
            <a:pPr lvl="2"/>
            <a:r>
              <a:rPr lang="en-US" dirty="0"/>
              <a:t>Safety Stock</a:t>
            </a:r>
          </a:p>
          <a:p>
            <a:pPr lvl="2"/>
            <a:r>
              <a:rPr lang="en-US" dirty="0"/>
              <a:t>Economic Order Quantity (EOQ)</a:t>
            </a:r>
          </a:p>
          <a:p>
            <a:pPr lvl="2"/>
            <a:r>
              <a:rPr lang="en-US" dirty="0"/>
              <a:t>Reorder Level (assumes SAP is configured to use the </a:t>
            </a:r>
            <a:r>
              <a:rPr lang="en-US" u="sng" dirty="0"/>
              <a:t>R, Q replenishment policy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11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Simulation Methods to Determine Outcomes*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7B3CCB-DAB5-738C-96F6-459964A5586A}"/>
              </a:ext>
            </a:extLst>
          </p:cNvPr>
          <p:cNvSpPr txBox="1"/>
          <p:nvPr/>
        </p:nvSpPr>
        <p:spPr>
          <a:xfrm>
            <a:off x="838200" y="1349830"/>
            <a:ext cx="772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Step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DAE3C3-C9CA-4B4B-1CB9-AA83E6419475}"/>
              </a:ext>
            </a:extLst>
          </p:cNvPr>
          <p:cNvSpPr txBox="1"/>
          <p:nvPr/>
        </p:nvSpPr>
        <p:spPr>
          <a:xfrm>
            <a:off x="3138538" y="1349830"/>
            <a:ext cx="772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Step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53B9A-721E-BF10-57EA-078569517E06}"/>
              </a:ext>
            </a:extLst>
          </p:cNvPr>
          <p:cNvSpPr txBox="1"/>
          <p:nvPr/>
        </p:nvSpPr>
        <p:spPr>
          <a:xfrm>
            <a:off x="5438876" y="1349830"/>
            <a:ext cx="772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Step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4A023F-B7F2-E6A5-45E5-64A35EB6165F}"/>
              </a:ext>
            </a:extLst>
          </p:cNvPr>
          <p:cNvSpPr txBox="1"/>
          <p:nvPr/>
        </p:nvSpPr>
        <p:spPr>
          <a:xfrm>
            <a:off x="7739214" y="1349830"/>
            <a:ext cx="772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Step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B2E266-9905-3211-8C1D-22051328B83E}"/>
              </a:ext>
            </a:extLst>
          </p:cNvPr>
          <p:cNvSpPr txBox="1"/>
          <p:nvPr/>
        </p:nvSpPr>
        <p:spPr>
          <a:xfrm>
            <a:off x="10527540" y="1349830"/>
            <a:ext cx="772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Step 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739F59-00FB-E90C-B2BB-F037719EA2AC}"/>
              </a:ext>
            </a:extLst>
          </p:cNvPr>
          <p:cNvCxnSpPr>
            <a:cxnSpLocks/>
          </p:cNvCxnSpPr>
          <p:nvPr/>
        </p:nvCxnSpPr>
        <p:spPr>
          <a:xfrm>
            <a:off x="2340429" y="1338162"/>
            <a:ext cx="0" cy="4844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BC21A6-056C-3E36-1378-542370255086}"/>
              </a:ext>
            </a:extLst>
          </p:cNvPr>
          <p:cNvCxnSpPr>
            <a:cxnSpLocks/>
          </p:cNvCxnSpPr>
          <p:nvPr/>
        </p:nvCxnSpPr>
        <p:spPr>
          <a:xfrm>
            <a:off x="4691743" y="1338162"/>
            <a:ext cx="0" cy="4844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095E76E-75F0-69D6-2CCB-6F95D7326CC0}"/>
              </a:ext>
            </a:extLst>
          </p:cNvPr>
          <p:cNvCxnSpPr>
            <a:cxnSpLocks/>
          </p:cNvCxnSpPr>
          <p:nvPr/>
        </p:nvCxnSpPr>
        <p:spPr>
          <a:xfrm>
            <a:off x="7043057" y="1338162"/>
            <a:ext cx="0" cy="4844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B4C89E-799D-869C-492B-5E02B108F213}"/>
              </a:ext>
            </a:extLst>
          </p:cNvPr>
          <p:cNvCxnSpPr>
            <a:cxnSpLocks/>
          </p:cNvCxnSpPr>
          <p:nvPr/>
        </p:nvCxnSpPr>
        <p:spPr>
          <a:xfrm>
            <a:off x="9993733" y="1349830"/>
            <a:ext cx="0" cy="4844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83396A-7788-AFCC-E95E-DD4079CAC137}"/>
              </a:ext>
            </a:extLst>
          </p:cNvPr>
          <p:cNvSpPr txBox="1"/>
          <p:nvPr/>
        </p:nvSpPr>
        <p:spPr>
          <a:xfrm>
            <a:off x="3120821" y="6580963"/>
            <a:ext cx="3514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*Simulation Framework Adapted from </a:t>
            </a:r>
            <a:r>
              <a:rPr lang="en-US" sz="1200" err="1"/>
              <a:t>Kolassa</a:t>
            </a:r>
            <a:r>
              <a:rPr lang="en-US" sz="1200"/>
              <a:t> (2022)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DFA54F-42BC-CB46-A487-4F756346C547}"/>
              </a:ext>
            </a:extLst>
          </p:cNvPr>
          <p:cNvSpPr txBox="1"/>
          <p:nvPr/>
        </p:nvSpPr>
        <p:spPr>
          <a:xfrm>
            <a:off x="435900" y="1945914"/>
            <a:ext cx="181791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600"/>
              <a:t>Decide on forecast supported business process(es) outcomes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In our case, we evaluated:</a:t>
            </a:r>
          </a:p>
          <a:p>
            <a:pPr marL="238125" lvl="1" indent="-120650">
              <a:buFont typeface="Wingdings" pitchFamily="2" charset="2"/>
              <a:buChar char="§"/>
            </a:pPr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Average inventory levels</a:t>
            </a:r>
          </a:p>
          <a:p>
            <a:pPr marL="238125" lvl="1" indent="-120650">
              <a:buFont typeface="Wingdings" pitchFamily="2" charset="2"/>
              <a:buChar char="§"/>
            </a:pPr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Backorder periods</a:t>
            </a:r>
          </a:p>
          <a:p>
            <a:pPr marL="238125" lvl="1" indent="-120650">
              <a:buFont typeface="Wingdings" pitchFamily="2" charset="2"/>
              <a:buChar char="§"/>
            </a:pPr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Safety stock levels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9474D6-8468-ECA1-6141-82F93384D332}"/>
              </a:ext>
            </a:extLst>
          </p:cNvPr>
          <p:cNvSpPr txBox="1"/>
          <p:nvPr/>
        </p:nvSpPr>
        <p:spPr>
          <a:xfrm>
            <a:off x="2615617" y="1945914"/>
            <a:ext cx="18179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600"/>
              <a:t>Collect time series (and other data) for simulation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We utilized the M5 competition data from Walmart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3054D9-03F1-63F8-5397-FEE540B82E85}"/>
              </a:ext>
            </a:extLst>
          </p:cNvPr>
          <p:cNvSpPr txBox="1"/>
          <p:nvPr/>
        </p:nvSpPr>
        <p:spPr>
          <a:xfrm>
            <a:off x="4833908" y="1945914"/>
            <a:ext cx="206698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600"/>
              <a:t>Simulate </a:t>
            </a:r>
            <a:r>
              <a:rPr lang="en-US" sz="1600" b="1" i="1">
                <a:solidFill>
                  <a:srgbClr val="FF0000"/>
                </a:solidFill>
              </a:rPr>
              <a:t>multiple</a:t>
            </a:r>
            <a:r>
              <a:rPr lang="en-US" sz="1600">
                <a:solidFill>
                  <a:srgbClr val="FF0000"/>
                </a:solidFill>
              </a:rPr>
              <a:t> </a:t>
            </a:r>
            <a:r>
              <a:rPr lang="en-US" sz="1600"/>
              <a:t>forecasts for each time series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Forecasts with errors were perturbated around actuals at 50%, 40%, 30%, 20%, 10%, 5%, 2%, 1%, and 0% error for each period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953D57-3EA0-74DD-B7A7-4062F4FEBDF5}"/>
              </a:ext>
            </a:extLst>
          </p:cNvPr>
          <p:cNvSpPr txBox="1"/>
          <p:nvPr/>
        </p:nvSpPr>
        <p:spPr>
          <a:xfrm>
            <a:off x="7108370" y="1945914"/>
            <a:ext cx="2743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600"/>
              <a:t>For each time series and for each forecast for the series:</a:t>
            </a:r>
          </a:p>
          <a:p>
            <a:pPr marL="346075" lvl="1" indent="-174625">
              <a:buFont typeface="Wingdings" pitchFamily="2" charset="2"/>
              <a:buChar char="§"/>
            </a:pPr>
            <a:r>
              <a:rPr lang="en-US" sz="1600"/>
              <a:t>Calculate forecast accuracy using your various KPIs</a:t>
            </a:r>
          </a:p>
          <a:p>
            <a:pPr marL="346075" lvl="1" indent="-174625">
              <a:buFont typeface="Wingdings" pitchFamily="2" charset="2"/>
              <a:buChar char="§"/>
            </a:pPr>
            <a:r>
              <a:rPr lang="en-US" sz="1600"/>
              <a:t>Simulate the subsequent business process that relies on the forecast and derive the business outcome KPIs</a:t>
            </a:r>
          </a:p>
          <a:p>
            <a:pPr marL="346075" lvl="1" indent="-174625">
              <a:buFont typeface="Wingdings" pitchFamily="2" charset="2"/>
              <a:buChar char="§"/>
            </a:pPr>
            <a:endParaRPr lang="en-US" sz="1600"/>
          </a:p>
          <a:p>
            <a:pPr marL="346075" lvl="1" indent="-174625">
              <a:buFont typeface="Wingdings" pitchFamily="2" charset="2"/>
              <a:buChar char="§"/>
            </a:pPr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Accuracy was calculated using Mean Absolute Deviation (MAD) to conform to supply chain calculations</a:t>
            </a:r>
          </a:p>
          <a:p>
            <a:pPr marL="346075" lvl="1" indent="-174625">
              <a:buFont typeface="Wingdings" pitchFamily="2" charset="2"/>
              <a:buChar char="§"/>
            </a:pPr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Outcomes simulate the SAP supply chain calculations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578ED1-E08D-0223-23C9-F8A4B81B3D94}"/>
              </a:ext>
            </a:extLst>
          </p:cNvPr>
          <p:cNvSpPr txBox="1"/>
          <p:nvPr/>
        </p:nvSpPr>
        <p:spPr>
          <a:xfrm>
            <a:off x="10004619" y="1945914"/>
            <a:ext cx="18179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600"/>
              <a:t>Plot or otherwise analyze the relationship between forecast accuracy and business outcomes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Average inventory levels and backorder periods were compared to the forecast accuracy levels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6D6D47-1217-3041-0272-E340F71F3F03}"/>
              </a:ext>
            </a:extLst>
          </p:cNvPr>
          <p:cNvCxnSpPr>
            <a:cxnSpLocks/>
          </p:cNvCxnSpPr>
          <p:nvPr/>
        </p:nvCxnSpPr>
        <p:spPr>
          <a:xfrm>
            <a:off x="555171" y="4539345"/>
            <a:ext cx="111905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CBBA76B-CF12-5FAC-B210-9E05B58AB132}"/>
              </a:ext>
            </a:extLst>
          </p:cNvPr>
          <p:cNvSpPr txBox="1"/>
          <p:nvPr/>
        </p:nvSpPr>
        <p:spPr>
          <a:xfrm rot="16200000">
            <a:off x="-769165" y="2544987"/>
            <a:ext cx="19594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err="1"/>
              <a:t>Kolassa</a:t>
            </a:r>
            <a:r>
              <a:rPr lang="en-US" sz="1400" b="1"/>
              <a:t> (2022)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764341-A6A7-6AA2-B95B-4B83AA168832}"/>
              </a:ext>
            </a:extLst>
          </p:cNvPr>
          <p:cNvSpPr txBox="1"/>
          <p:nvPr/>
        </p:nvSpPr>
        <p:spPr>
          <a:xfrm rot="16200000">
            <a:off x="-769165" y="5336627"/>
            <a:ext cx="19594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solidFill>
                  <a:schemeClr val="accent1">
                    <a:lumMod val="75000"/>
                  </a:schemeClr>
                </a:solidFill>
              </a:rPr>
              <a:t>Hoover (2023)</a:t>
            </a:r>
          </a:p>
        </p:txBody>
      </p:sp>
    </p:spTree>
    <p:extLst>
      <p:ext uri="{BB962C8B-B14F-4D97-AF65-F5344CB8AC3E}">
        <p14:creationId xmlns:p14="http://schemas.microsoft.com/office/powerpoint/2010/main" val="5950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Simulating Forecast at Levels of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1342-FCAB-6742-85BD-ED25AECB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944"/>
            <a:ext cx="10515600" cy="1198742"/>
          </a:xfrm>
        </p:spPr>
        <p:txBody>
          <a:bodyPr>
            <a:normAutofit/>
          </a:bodyPr>
          <a:lstStyle/>
          <a:p>
            <a:r>
              <a:rPr lang="en-US" sz="2400" err="1"/>
              <a:t>Kolassa</a:t>
            </a:r>
            <a:r>
              <a:rPr lang="en-US" sz="2400"/>
              <a:t> (2022) – calculate multiple forecasts for each period</a:t>
            </a:r>
          </a:p>
          <a:p>
            <a:r>
              <a:rPr lang="en-US" sz="2400"/>
              <a:t>Hoover (2023) – perturbate around </a:t>
            </a:r>
            <a:r>
              <a:rPr lang="en-US" sz="2400" u="sng"/>
              <a:t>known</a:t>
            </a:r>
            <a:r>
              <a:rPr lang="en-US" sz="2400"/>
              <a:t> forecast error levels</a:t>
            </a:r>
          </a:p>
          <a:p>
            <a:endParaRPr lang="en-US" sz="2400"/>
          </a:p>
          <a:p>
            <a:pPr marL="0" indent="0">
              <a:buNone/>
            </a:pPr>
            <a:endParaRPr lang="en-US" sz="2400"/>
          </a:p>
          <a:p>
            <a:endParaRPr lang="en-US" sz="2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211F9EBC-2572-04FA-5BF1-CD5A950DB222}"/>
              </a:ext>
            </a:extLst>
          </p:cNvPr>
          <p:cNvSpPr/>
          <p:nvPr/>
        </p:nvSpPr>
        <p:spPr>
          <a:xfrm>
            <a:off x="4055110" y="4664330"/>
            <a:ext cx="260897" cy="229001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B2C278-DFCE-FB7A-2C16-00144A1A8909}"/>
              </a:ext>
            </a:extLst>
          </p:cNvPr>
          <p:cNvSpPr txBox="1"/>
          <p:nvPr/>
        </p:nvSpPr>
        <p:spPr>
          <a:xfrm>
            <a:off x="6516722" y="2629056"/>
            <a:ext cx="2971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Example perturbated forecast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E34C58-A9FD-556D-25F7-E06BEE405657}"/>
              </a:ext>
            </a:extLst>
          </p:cNvPr>
          <p:cNvSpPr txBox="1"/>
          <p:nvPr/>
        </p:nvSpPr>
        <p:spPr>
          <a:xfrm>
            <a:off x="3834048" y="2629056"/>
            <a:ext cx="96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Period 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AC856A-8EFE-39F7-698B-B56A723CF838}"/>
              </a:ext>
            </a:extLst>
          </p:cNvPr>
          <p:cNvSpPr txBox="1"/>
          <p:nvPr/>
        </p:nvSpPr>
        <p:spPr>
          <a:xfrm>
            <a:off x="4656632" y="4594164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Actual demand = 52</a:t>
            </a: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51DDFAF5-3616-6EAC-CE17-1BA822656B3A}"/>
              </a:ext>
            </a:extLst>
          </p:cNvPr>
          <p:cNvSpPr/>
          <p:nvPr/>
        </p:nvSpPr>
        <p:spPr>
          <a:xfrm>
            <a:off x="4055110" y="6446436"/>
            <a:ext cx="260897" cy="229001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87AAAF25-A190-6D79-31B4-E1C841CF7BC9}"/>
              </a:ext>
            </a:extLst>
          </p:cNvPr>
          <p:cNvSpPr/>
          <p:nvPr/>
        </p:nvSpPr>
        <p:spPr>
          <a:xfrm>
            <a:off x="4055110" y="3094548"/>
            <a:ext cx="260897" cy="229001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817CE7-EA39-8EB5-E314-F207F0E4CD20}"/>
              </a:ext>
            </a:extLst>
          </p:cNvPr>
          <p:cNvSpPr txBox="1"/>
          <p:nvPr/>
        </p:nvSpPr>
        <p:spPr>
          <a:xfrm>
            <a:off x="2348861" y="3043927"/>
            <a:ext cx="1226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+50% error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380313-D847-C388-67D3-A055C97D7774}"/>
              </a:ext>
            </a:extLst>
          </p:cNvPr>
          <p:cNvSpPr txBox="1"/>
          <p:nvPr/>
        </p:nvSpPr>
        <p:spPr>
          <a:xfrm>
            <a:off x="2348861" y="6376270"/>
            <a:ext cx="1226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-50% error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9A4C47-B02C-07AD-B01F-C2161F451FE0}"/>
              </a:ext>
            </a:extLst>
          </p:cNvPr>
          <p:cNvSpPr txBox="1"/>
          <p:nvPr/>
        </p:nvSpPr>
        <p:spPr>
          <a:xfrm>
            <a:off x="4656631" y="6331458"/>
            <a:ext cx="669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Forecasted demand = Round (52 – (0.5 x 52)) = 52-26 = 26 forecasted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8B630D-456B-4395-34A1-70826F679A28}"/>
              </a:ext>
            </a:extLst>
          </p:cNvPr>
          <p:cNvSpPr txBox="1"/>
          <p:nvPr/>
        </p:nvSpPr>
        <p:spPr>
          <a:xfrm>
            <a:off x="4656630" y="3037897"/>
            <a:ext cx="669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Forecasted demand = Round (52 + (0.5 x 52)) = 52+26 = 78 forecasted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190213-F27A-85E5-6BE5-98635720F9FD}"/>
              </a:ext>
            </a:extLst>
          </p:cNvPr>
          <p:cNvSpPr txBox="1"/>
          <p:nvPr/>
        </p:nvSpPr>
        <p:spPr>
          <a:xfrm>
            <a:off x="8501745" y="4452025"/>
            <a:ext cx="303711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Randomly select upper or lower forecast for each period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56F738-BEDB-48FA-547D-5C24B4B7CEAC}"/>
              </a:ext>
            </a:extLst>
          </p:cNvPr>
          <p:cNvCxnSpPr>
            <a:stCxn id="15" idx="0"/>
          </p:cNvCxnSpPr>
          <p:nvPr/>
        </p:nvCxnSpPr>
        <p:spPr>
          <a:xfrm flipV="1">
            <a:off x="10020302" y="3429000"/>
            <a:ext cx="0" cy="1023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03A16A-BA95-8D8D-8520-0838C03FDC9B}"/>
              </a:ext>
            </a:extLst>
          </p:cNvPr>
          <p:cNvCxnSpPr>
            <a:stCxn id="15" idx="2"/>
          </p:cNvCxnSpPr>
          <p:nvPr/>
        </p:nvCxnSpPr>
        <p:spPr>
          <a:xfrm>
            <a:off x="10020302" y="5098356"/>
            <a:ext cx="0" cy="1233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8AF7BBA-15E1-A49F-B1BF-AFED7CA3DB3B}"/>
              </a:ext>
            </a:extLst>
          </p:cNvPr>
          <p:cNvSpPr txBox="1"/>
          <p:nvPr/>
        </p:nvSpPr>
        <p:spPr>
          <a:xfrm>
            <a:off x="1736129" y="2638140"/>
            <a:ext cx="183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Perturbated Error</a:t>
            </a:r>
          </a:p>
        </p:txBody>
      </p:sp>
    </p:spTree>
    <p:extLst>
      <p:ext uri="{BB962C8B-B14F-4D97-AF65-F5344CB8AC3E}">
        <p14:creationId xmlns:p14="http://schemas.microsoft.com/office/powerpoint/2010/main" val="153128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Does Forecast Accuracy Even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1342-FCAB-6742-85BD-ED25AECB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944"/>
            <a:ext cx="6520543" cy="5089931"/>
          </a:xfrm>
        </p:spPr>
        <p:txBody>
          <a:bodyPr>
            <a:normAutofit/>
          </a:bodyPr>
          <a:lstStyle/>
          <a:p>
            <a:r>
              <a:rPr lang="en-US" sz="3200" dirty="0"/>
              <a:t>Commercial discussion</a:t>
            </a:r>
          </a:p>
          <a:p>
            <a:pPr lvl="1"/>
            <a:r>
              <a:rPr lang="en-US" sz="2800" dirty="0" err="1"/>
              <a:t>Steutermann</a:t>
            </a:r>
            <a:r>
              <a:rPr lang="en-US" sz="2800" dirty="0"/>
              <a:t> (2017) - Gartner</a:t>
            </a:r>
          </a:p>
          <a:p>
            <a:pPr lvl="2"/>
            <a:r>
              <a:rPr lang="en-US" sz="2400" dirty="0"/>
              <a:t>1% improvement in forecast accuracy =</a:t>
            </a:r>
          </a:p>
          <a:p>
            <a:pPr lvl="3"/>
            <a:r>
              <a:rPr lang="en-US" sz="2200" dirty="0"/>
              <a:t>2.7% inventory reduction</a:t>
            </a:r>
          </a:p>
          <a:p>
            <a:pPr lvl="3"/>
            <a:r>
              <a:rPr lang="en-US" sz="2200" dirty="0"/>
              <a:t>3.2% transportation cost reduction</a:t>
            </a:r>
          </a:p>
          <a:p>
            <a:pPr lvl="3"/>
            <a:r>
              <a:rPr lang="en-US" sz="2200" dirty="0"/>
              <a:t>3.9% inventory obsolescence reduction</a:t>
            </a:r>
          </a:p>
          <a:p>
            <a:r>
              <a:rPr lang="en-US" sz="3200" dirty="0"/>
              <a:t>ISF 2023 – Charlottesville, VA</a:t>
            </a:r>
          </a:p>
          <a:p>
            <a:pPr lvl="2"/>
            <a:r>
              <a:rPr lang="en-US" sz="2400" dirty="0"/>
              <a:t>Methodology reviewed</a:t>
            </a:r>
          </a:p>
          <a:p>
            <a:pPr lvl="2"/>
            <a:r>
              <a:rPr lang="en-US" sz="2400" dirty="0"/>
              <a:t>Single SKU example presented</a:t>
            </a:r>
          </a:p>
          <a:p>
            <a:pPr lvl="2"/>
            <a:r>
              <a:rPr lang="en-US" sz="2400" dirty="0"/>
              <a:t>Next steps to include expansion to entire 30,490 SKUs from the M5 competition</a:t>
            </a:r>
          </a:p>
          <a:p>
            <a:pPr lvl="2"/>
            <a:r>
              <a:rPr lang="en-US" sz="2400" dirty="0"/>
              <a:t>“ABC” analysis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04A640-C2C9-F82D-D986-4AF9BA80F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558" y="3802632"/>
            <a:ext cx="4119570" cy="269024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E9F82C-954D-C687-969A-CB35BC57E32E}"/>
              </a:ext>
            </a:extLst>
          </p:cNvPr>
          <p:cNvSpPr txBox="1"/>
          <p:nvPr/>
        </p:nvSpPr>
        <p:spPr>
          <a:xfrm>
            <a:off x="7845709" y="1875439"/>
            <a:ext cx="3206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Foresight Issue 68, Spring 2023</a:t>
            </a:r>
          </a:p>
          <a:p>
            <a:r>
              <a:rPr lang="en-US" i="1" dirty="0"/>
              <a:t>Special Feature: </a:t>
            </a:r>
          </a:p>
          <a:p>
            <a:r>
              <a:rPr lang="en-US" dirty="0"/>
              <a:t>Does Forecast Accuracy Even Matter?</a:t>
            </a:r>
          </a:p>
        </p:txBody>
      </p:sp>
    </p:spTree>
    <p:extLst>
      <p:ext uri="{BB962C8B-B14F-4D97-AF65-F5344CB8AC3E}">
        <p14:creationId xmlns:p14="http://schemas.microsoft.com/office/powerpoint/2010/main" val="2395182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Simulating Forecast at Levels of Accuracy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EFDC9D46-F00F-6D64-0F3C-3411B75C83EC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415142"/>
          <a:ext cx="3810001" cy="404948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46515">
                  <a:extLst>
                    <a:ext uri="{9D8B030D-6E8A-4147-A177-3AD203B41FA5}">
                      <a16:colId xmlns:a16="http://schemas.microsoft.com/office/drawing/2014/main" val="3056894373"/>
                    </a:ext>
                  </a:extLst>
                </a:gridCol>
                <a:gridCol w="1055915">
                  <a:extLst>
                    <a:ext uri="{9D8B030D-6E8A-4147-A177-3AD203B41FA5}">
                      <a16:colId xmlns:a16="http://schemas.microsoft.com/office/drawing/2014/main" val="1610493565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2484502995"/>
                    </a:ext>
                  </a:extLst>
                </a:gridCol>
              </a:tblGrid>
              <a:tr h="391887">
                <a:tc>
                  <a:txBody>
                    <a:bodyPr/>
                    <a:lstStyle/>
                    <a:p>
                      <a:r>
                        <a:rPr lang="en-US" dirty="0"/>
                        <a:t>Forecast Error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Forecast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25593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Actual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783084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+50%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266798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+40%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214163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+30%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184533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+20%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834260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+10%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486833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+5%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585948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+2%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844565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+1%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190418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0% (Perfect)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054018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E0C5F777-6F41-B93A-ADF7-01F90F72A3B0}"/>
              </a:ext>
            </a:extLst>
          </p:cNvPr>
          <p:cNvGraphicFramePr>
            <a:graphicFrameLocks noGrp="1"/>
          </p:cNvGraphicFramePr>
          <p:nvPr/>
        </p:nvGraphicFramePr>
        <p:xfrm>
          <a:off x="7543799" y="1415142"/>
          <a:ext cx="3810001" cy="404948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46515">
                  <a:extLst>
                    <a:ext uri="{9D8B030D-6E8A-4147-A177-3AD203B41FA5}">
                      <a16:colId xmlns:a16="http://schemas.microsoft.com/office/drawing/2014/main" val="3056894373"/>
                    </a:ext>
                  </a:extLst>
                </a:gridCol>
                <a:gridCol w="1055915">
                  <a:extLst>
                    <a:ext uri="{9D8B030D-6E8A-4147-A177-3AD203B41FA5}">
                      <a16:colId xmlns:a16="http://schemas.microsoft.com/office/drawing/2014/main" val="1610493565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2484502995"/>
                    </a:ext>
                  </a:extLst>
                </a:gridCol>
              </a:tblGrid>
              <a:tr h="391887">
                <a:tc>
                  <a:txBody>
                    <a:bodyPr/>
                    <a:lstStyle/>
                    <a:p>
                      <a:r>
                        <a:rPr lang="en-US"/>
                        <a:t>Forecast Error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Forecast</a:t>
                      </a:r>
                      <a:r>
                        <a:rPr lang="en-US" baseline="3000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25593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Actual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783084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-50%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-26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266798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-40%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-21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214163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-30%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184533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-20%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834260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-10%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486833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-5%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585948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-2%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844565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-1%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190418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0% (Perfect)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05401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2D963EFC-4E16-4397-7D2C-5A76A39EC370}"/>
              </a:ext>
            </a:extLst>
          </p:cNvPr>
          <p:cNvSpPr txBox="1"/>
          <p:nvPr/>
        </p:nvSpPr>
        <p:spPr>
          <a:xfrm>
            <a:off x="4969328" y="1415142"/>
            <a:ext cx="22533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Randomly select either the positive or the negative forecast value at each forecast error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Store forecasts for each period at each error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Utilize the forecasts errors within supply chain calculations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A94F2E-4128-D02C-060F-FEEE23C4A950}"/>
              </a:ext>
            </a:extLst>
          </p:cNvPr>
          <p:cNvSpPr txBox="1"/>
          <p:nvPr/>
        </p:nvSpPr>
        <p:spPr>
          <a:xfrm>
            <a:off x="8470447" y="5577306"/>
            <a:ext cx="28833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*Lower Forecast Bounded by 0 (zero)</a:t>
            </a:r>
          </a:p>
        </p:txBody>
      </p:sp>
    </p:spTree>
    <p:extLst>
      <p:ext uri="{BB962C8B-B14F-4D97-AF65-F5344CB8AC3E}">
        <p14:creationId xmlns:p14="http://schemas.microsoft.com/office/powerpoint/2010/main" val="2878785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C74E777-680A-D6EC-D193-31FE6B18C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453" y="3026229"/>
            <a:ext cx="6321628" cy="382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Data Used – M5 Competition SKUs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1342-FCAB-6742-85BD-ED25AECB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944"/>
            <a:ext cx="10515600" cy="4827665"/>
          </a:xfrm>
        </p:spPr>
        <p:txBody>
          <a:bodyPr>
            <a:normAutofit/>
          </a:bodyPr>
          <a:lstStyle/>
          <a:p>
            <a:r>
              <a:rPr lang="en-US" sz="2400"/>
              <a:t>30,490 different SKUs (provided by Walmart for the competition)</a:t>
            </a:r>
          </a:p>
          <a:p>
            <a:r>
              <a:rPr lang="en-US" sz="2400"/>
              <a:t>1,913 daily demand observations per SKU</a:t>
            </a:r>
          </a:p>
          <a:p>
            <a:r>
              <a:rPr lang="en-US" sz="2400"/>
              <a:t>Daily demand periods (1/29/2011 – 4/24/2016)</a:t>
            </a:r>
          </a:p>
          <a:p>
            <a:pPr lvl="1"/>
            <a:r>
              <a:rPr lang="en-US" sz="2000"/>
              <a:t>Demand is at the store / SKU level</a:t>
            </a:r>
          </a:p>
          <a:p>
            <a:r>
              <a:rPr lang="en-US" sz="2400"/>
              <a:t>Average daily demand is low</a:t>
            </a:r>
          </a:p>
          <a:p>
            <a:pPr lvl="1"/>
            <a:r>
              <a:rPr lang="en-US" sz="2000"/>
              <a:t>Lots of periods with 0’s</a:t>
            </a:r>
          </a:p>
          <a:p>
            <a:endParaRPr lang="en-US" sz="1600"/>
          </a:p>
          <a:p>
            <a:pPr marL="0" indent="0">
              <a:buNone/>
            </a:pPr>
            <a:endParaRPr lang="en-US" sz="2400"/>
          </a:p>
          <a:p>
            <a:endParaRPr lang="en-US" sz="2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546996-03FB-2F76-9C7A-067B72CCA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1" y="4138372"/>
            <a:ext cx="4552615" cy="22233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806C71-0014-7E3A-2FCA-91E93159CF00}"/>
              </a:ext>
            </a:extLst>
          </p:cNvPr>
          <p:cNvSpPr txBox="1"/>
          <p:nvPr/>
        </p:nvSpPr>
        <p:spPr>
          <a:xfrm>
            <a:off x="586635" y="6408299"/>
            <a:ext cx="45526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hlinkClick r:id="rId5"/>
              </a:rPr>
              <a:t>https://www.kaggle.com/competitions/m5-forecasting-accuracy/data</a:t>
            </a:r>
            <a:r>
              <a:rPr lang="en-US" sz="120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B4A7B8-B2EF-8AD6-E1D2-9D11AA52E240}"/>
              </a:ext>
            </a:extLst>
          </p:cNvPr>
          <p:cNvSpPr txBox="1"/>
          <p:nvPr/>
        </p:nvSpPr>
        <p:spPr>
          <a:xfrm>
            <a:off x="8077200" y="3676707"/>
            <a:ext cx="3657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90% of SKUs have demand &lt; 3 per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364 SKUs &gt; 10 per day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5DE8C8-488E-7721-3FCB-1004DCE985D9}"/>
              </a:ext>
            </a:extLst>
          </p:cNvPr>
          <p:cNvSpPr/>
          <p:nvPr/>
        </p:nvSpPr>
        <p:spPr>
          <a:xfrm>
            <a:off x="10930270" y="5879805"/>
            <a:ext cx="287079" cy="6911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10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Simulation Methods to Determine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1342-FCAB-6742-85BD-ED25AECB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944"/>
            <a:ext cx="10515600" cy="4827665"/>
          </a:xfrm>
        </p:spPr>
        <p:txBody>
          <a:bodyPr>
            <a:normAutofit/>
          </a:bodyPr>
          <a:lstStyle/>
          <a:p>
            <a:r>
              <a:rPr lang="en-US"/>
              <a:t>SKU “</a:t>
            </a:r>
            <a:r>
              <a:rPr lang="en-US">
                <a:solidFill>
                  <a:srgbClr val="FF0000"/>
                </a:solidFill>
              </a:rPr>
              <a:t>FOODS_3_586_TX_2_validation</a:t>
            </a:r>
            <a:r>
              <a:rPr lang="en-US"/>
              <a:t>” demand observations over the simulation period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E7B492-31F3-EB35-2EB1-F14370D7F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75972"/>
            <a:ext cx="10199914" cy="458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60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Supply Chain Results – Safety Stock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1342-FCAB-6742-85BD-ED25AECB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944"/>
            <a:ext cx="10515600" cy="4827665"/>
          </a:xfrm>
        </p:spPr>
        <p:txBody>
          <a:bodyPr>
            <a:normAutofit/>
          </a:bodyPr>
          <a:lstStyle/>
          <a:p>
            <a:endParaRPr lang="en-US" sz="2400"/>
          </a:p>
          <a:p>
            <a:endParaRPr lang="en-US" sz="2000"/>
          </a:p>
          <a:p>
            <a:pPr marL="0" indent="0">
              <a:buNone/>
            </a:pPr>
            <a:endParaRPr lang="en-US" sz="3200"/>
          </a:p>
          <a:p>
            <a:endParaRPr lang="en-US" sz="3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2C9B79-27BE-799D-B7AB-7BA8ACD9BA8F}"/>
              </a:ext>
            </a:extLst>
          </p:cNvPr>
          <p:cNvSpPr txBox="1"/>
          <p:nvPr/>
        </p:nvSpPr>
        <p:spPr>
          <a:xfrm>
            <a:off x="7247962" y="1276529"/>
            <a:ext cx="38637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Safety Stocks (SS) are calculated with a monthly periodicity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Monthly “levels” calculations are common in commercial supply chain software (like SAP)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BB4864-0DB5-E654-C12E-EDFB38785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44" y="1274990"/>
            <a:ext cx="6901269" cy="314436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E6305BB-18DC-39DA-87CF-878E85F4EFE3}"/>
              </a:ext>
            </a:extLst>
          </p:cNvPr>
          <p:cNvSpPr txBox="1"/>
          <p:nvPr/>
        </p:nvSpPr>
        <p:spPr>
          <a:xfrm>
            <a:off x="1262574" y="2353747"/>
            <a:ext cx="1972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Red = SS at 50% error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FB64FD-0DBE-349C-99CE-5BCAAD1AACE5}"/>
              </a:ext>
            </a:extLst>
          </p:cNvPr>
          <p:cNvSpPr txBox="1"/>
          <p:nvPr/>
        </p:nvSpPr>
        <p:spPr>
          <a:xfrm>
            <a:off x="2080141" y="3259374"/>
            <a:ext cx="2022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1"/>
                </a:solidFill>
              </a:rPr>
              <a:t>Blue = SS at 20% error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329AF1-09CF-4156-985C-57108F74C081}"/>
              </a:ext>
            </a:extLst>
          </p:cNvPr>
          <p:cNvSpPr txBox="1"/>
          <p:nvPr/>
        </p:nvSpPr>
        <p:spPr>
          <a:xfrm>
            <a:off x="4789027" y="3544523"/>
            <a:ext cx="2061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6"/>
                </a:solidFill>
              </a:rPr>
              <a:t>Green = SS at 0% error</a:t>
            </a:r>
          </a:p>
        </p:txBody>
      </p:sp>
      <p:graphicFrame>
        <p:nvGraphicFramePr>
          <p:cNvPr id="18" name="Table 6">
            <a:extLst>
              <a:ext uri="{FF2B5EF4-FFF2-40B4-BE49-F238E27FC236}">
                <a16:creationId xmlns:a16="http://schemas.microsoft.com/office/drawing/2014/main" id="{4F0217C5-CC91-5C95-5942-4C044B010DDE}"/>
              </a:ext>
            </a:extLst>
          </p:cNvPr>
          <p:cNvGraphicFramePr>
            <a:graphicFrameLocks noGrp="1"/>
          </p:cNvGraphicFramePr>
          <p:nvPr/>
        </p:nvGraphicFramePr>
        <p:xfrm>
          <a:off x="2080141" y="4722838"/>
          <a:ext cx="3136605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0456">
                  <a:extLst>
                    <a:ext uri="{9D8B030D-6E8A-4147-A177-3AD203B41FA5}">
                      <a16:colId xmlns:a16="http://schemas.microsoft.com/office/drawing/2014/main" val="2816823834"/>
                    </a:ext>
                  </a:extLst>
                </a:gridCol>
                <a:gridCol w="1616149">
                  <a:extLst>
                    <a:ext uri="{9D8B030D-6E8A-4147-A177-3AD203B41FA5}">
                      <a16:colId xmlns:a16="http://schemas.microsoft.com/office/drawing/2014/main" val="22414485"/>
                    </a:ext>
                  </a:extLst>
                </a:gridCol>
              </a:tblGrid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% Error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Average 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535413"/>
                  </a:ext>
                </a:extLst>
              </a:tr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50%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124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212622"/>
                  </a:ext>
                </a:extLst>
              </a:tr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20%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50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761807"/>
                  </a:ext>
                </a:extLst>
              </a:tr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37842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654332E7-12FD-944C-B2D4-6E0F8CAB7C09}"/>
              </a:ext>
            </a:extLst>
          </p:cNvPr>
          <p:cNvSpPr txBox="1"/>
          <p:nvPr/>
        </p:nvSpPr>
        <p:spPr>
          <a:xfrm>
            <a:off x="9033294" y="5807854"/>
            <a:ext cx="1775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Forecast error introduced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55B1D6-BE79-59C0-777D-3CA2CACC56BA}"/>
              </a:ext>
            </a:extLst>
          </p:cNvPr>
          <p:cNvSpPr txBox="1"/>
          <p:nvPr/>
        </p:nvSpPr>
        <p:spPr>
          <a:xfrm rot="16200000">
            <a:off x="6626754" y="4306005"/>
            <a:ext cx="1356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Safety Stock Levels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2A70863-942E-EC88-3483-16AAE6877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5171" y="2908121"/>
            <a:ext cx="45974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53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Supply Chain Results – Reorder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1342-FCAB-6742-85BD-ED25AECB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944"/>
            <a:ext cx="10515600" cy="4827665"/>
          </a:xfrm>
        </p:spPr>
        <p:txBody>
          <a:bodyPr>
            <a:normAutofit/>
          </a:bodyPr>
          <a:lstStyle/>
          <a:p>
            <a:endParaRPr lang="en-US" sz="2400"/>
          </a:p>
          <a:p>
            <a:endParaRPr lang="en-US" sz="2000"/>
          </a:p>
          <a:p>
            <a:pPr marL="0" indent="0">
              <a:buNone/>
            </a:pPr>
            <a:endParaRPr lang="en-US" sz="3200"/>
          </a:p>
          <a:p>
            <a:endParaRPr lang="en-US" sz="3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2C9B79-27BE-799D-B7AB-7BA8ACD9BA8F}"/>
              </a:ext>
            </a:extLst>
          </p:cNvPr>
          <p:cNvSpPr txBox="1"/>
          <p:nvPr/>
        </p:nvSpPr>
        <p:spPr>
          <a:xfrm>
            <a:off x="7247962" y="1276529"/>
            <a:ext cx="38637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Reorder points are calculated using the forecasts over lead time at each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Lead time was an assumption of the model = 7 days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6305BB-18DC-39DA-87CF-878E85F4EFE3}"/>
              </a:ext>
            </a:extLst>
          </p:cNvPr>
          <p:cNvSpPr txBox="1"/>
          <p:nvPr/>
        </p:nvSpPr>
        <p:spPr>
          <a:xfrm>
            <a:off x="2776565" y="4417743"/>
            <a:ext cx="2135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Red = ROP at 50% error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FB64FD-0DBE-349C-99CE-5BCAAD1AACE5}"/>
              </a:ext>
            </a:extLst>
          </p:cNvPr>
          <p:cNvSpPr txBox="1"/>
          <p:nvPr/>
        </p:nvSpPr>
        <p:spPr>
          <a:xfrm>
            <a:off x="2776565" y="4737225"/>
            <a:ext cx="2185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1"/>
                </a:solidFill>
              </a:rPr>
              <a:t>Blue = ROP at 20% error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329AF1-09CF-4156-985C-57108F74C081}"/>
              </a:ext>
            </a:extLst>
          </p:cNvPr>
          <p:cNvSpPr txBox="1"/>
          <p:nvPr/>
        </p:nvSpPr>
        <p:spPr>
          <a:xfrm>
            <a:off x="2776565" y="5056707"/>
            <a:ext cx="2224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6"/>
                </a:solidFill>
              </a:rPr>
              <a:t>Green = ROP at 0% error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4579AB-11FF-D5AE-9D32-69065EA14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18" y="1404557"/>
            <a:ext cx="6613356" cy="3013186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E366EE7-AEB7-1FEC-FA35-B92E2AEA77C2}"/>
              </a:ext>
            </a:extLst>
          </p:cNvPr>
          <p:cNvGraphicFramePr>
            <a:graphicFrameLocks noGrp="1"/>
          </p:cNvGraphicFramePr>
          <p:nvPr/>
        </p:nvGraphicFramePr>
        <p:xfrm>
          <a:off x="7611553" y="3029193"/>
          <a:ext cx="3136605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0456">
                  <a:extLst>
                    <a:ext uri="{9D8B030D-6E8A-4147-A177-3AD203B41FA5}">
                      <a16:colId xmlns:a16="http://schemas.microsoft.com/office/drawing/2014/main" val="2816823834"/>
                    </a:ext>
                  </a:extLst>
                </a:gridCol>
                <a:gridCol w="1616149">
                  <a:extLst>
                    <a:ext uri="{9D8B030D-6E8A-4147-A177-3AD203B41FA5}">
                      <a16:colId xmlns:a16="http://schemas.microsoft.com/office/drawing/2014/main" val="22414485"/>
                    </a:ext>
                  </a:extLst>
                </a:gridCol>
              </a:tblGrid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% Error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Average ROP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535413"/>
                  </a:ext>
                </a:extLst>
              </a:tr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50%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822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212622"/>
                  </a:ext>
                </a:extLst>
              </a:tr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20%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759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761807"/>
                  </a:ext>
                </a:extLst>
              </a:tr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709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378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011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Supply Chain Results – Average Inventory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1342-FCAB-6742-85BD-ED25AECB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944"/>
            <a:ext cx="10515600" cy="4827665"/>
          </a:xfrm>
        </p:spPr>
        <p:txBody>
          <a:bodyPr>
            <a:normAutofit/>
          </a:bodyPr>
          <a:lstStyle/>
          <a:p>
            <a:endParaRPr lang="en-US" sz="2400"/>
          </a:p>
          <a:p>
            <a:endParaRPr lang="en-US" sz="2000"/>
          </a:p>
          <a:p>
            <a:pPr marL="0" indent="0">
              <a:buNone/>
            </a:pPr>
            <a:endParaRPr lang="en-US" sz="3200"/>
          </a:p>
          <a:p>
            <a:endParaRPr lang="en-US" sz="3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BEE906-86B8-0948-B356-707EC53BF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90" y="3937575"/>
            <a:ext cx="6409763" cy="2920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7C347B-09B5-988A-A1FE-B73F2C031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90" y="1148576"/>
            <a:ext cx="6409762" cy="29204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E76011-53C5-5D7D-87C5-D3EA3005FA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4340" y="2442776"/>
            <a:ext cx="4584700" cy="2755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2C9B79-27BE-799D-B7AB-7BA8ACD9BA8F}"/>
              </a:ext>
            </a:extLst>
          </p:cNvPr>
          <p:cNvSpPr txBox="1"/>
          <p:nvPr/>
        </p:nvSpPr>
        <p:spPr>
          <a:xfrm>
            <a:off x="7247962" y="1276529"/>
            <a:ext cx="38637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Average Inventory on hand goes down as accuracy goes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1% reduction in forecast error ~ 0.8% reduction in Average Inventory on hand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A9633E-6656-A274-BC27-58B0D28F510F}"/>
              </a:ext>
            </a:extLst>
          </p:cNvPr>
          <p:cNvSpPr txBox="1"/>
          <p:nvPr/>
        </p:nvSpPr>
        <p:spPr>
          <a:xfrm>
            <a:off x="8560960" y="5218483"/>
            <a:ext cx="1775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Forecast error introduced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3741A8-E597-6DD6-2032-1EA933EB8A60}"/>
              </a:ext>
            </a:extLst>
          </p:cNvPr>
          <p:cNvSpPr txBox="1"/>
          <p:nvPr/>
        </p:nvSpPr>
        <p:spPr>
          <a:xfrm rot="16200000">
            <a:off x="6023759" y="3646351"/>
            <a:ext cx="18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Average Inventory on hand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BCA3BF-1655-1593-E85B-1C39C977CC32}"/>
              </a:ext>
            </a:extLst>
          </p:cNvPr>
          <p:cNvSpPr txBox="1"/>
          <p:nvPr/>
        </p:nvSpPr>
        <p:spPr>
          <a:xfrm>
            <a:off x="7247962" y="5701904"/>
            <a:ext cx="3863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Average on hand primarily driven by reorder quantity Q*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6305BB-18DC-39DA-87CF-878E85F4EFE3}"/>
              </a:ext>
            </a:extLst>
          </p:cNvPr>
          <p:cNvSpPr txBox="1"/>
          <p:nvPr/>
        </p:nvSpPr>
        <p:spPr>
          <a:xfrm rot="16200000">
            <a:off x="-280199" y="2258109"/>
            <a:ext cx="111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50% error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9A602C-3553-81F3-FF9A-AEBCE15A9CB3}"/>
              </a:ext>
            </a:extLst>
          </p:cNvPr>
          <p:cNvSpPr txBox="1"/>
          <p:nvPr/>
        </p:nvSpPr>
        <p:spPr>
          <a:xfrm rot="16200000">
            <a:off x="-221690" y="5033817"/>
            <a:ext cx="9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0% error</a:t>
            </a:r>
          </a:p>
        </p:txBody>
      </p:sp>
      <p:graphicFrame>
        <p:nvGraphicFramePr>
          <p:cNvPr id="17" name="Table 6">
            <a:extLst>
              <a:ext uri="{FF2B5EF4-FFF2-40B4-BE49-F238E27FC236}">
                <a16:creationId xmlns:a16="http://schemas.microsoft.com/office/drawing/2014/main" id="{70235327-7309-AC4D-2223-A1053E1AC4C1}"/>
              </a:ext>
            </a:extLst>
          </p:cNvPr>
          <p:cNvGraphicFramePr>
            <a:graphicFrameLocks noGrp="1"/>
          </p:cNvGraphicFramePr>
          <p:nvPr/>
        </p:nvGraphicFramePr>
        <p:xfrm>
          <a:off x="9197163" y="3647946"/>
          <a:ext cx="2247469" cy="1097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9451">
                  <a:extLst>
                    <a:ext uri="{9D8B030D-6E8A-4147-A177-3AD203B41FA5}">
                      <a16:colId xmlns:a16="http://schemas.microsoft.com/office/drawing/2014/main" val="2816823834"/>
                    </a:ext>
                  </a:extLst>
                </a:gridCol>
                <a:gridCol w="1158018">
                  <a:extLst>
                    <a:ext uri="{9D8B030D-6E8A-4147-A177-3AD203B41FA5}">
                      <a16:colId xmlns:a16="http://schemas.microsoft.com/office/drawing/2014/main" val="22414485"/>
                    </a:ext>
                  </a:extLst>
                </a:gridCol>
              </a:tblGrid>
              <a:tr h="235787">
                <a:tc>
                  <a:txBody>
                    <a:bodyPr/>
                    <a:lstStyle/>
                    <a:p>
                      <a:r>
                        <a:rPr lang="en-US" sz="1200"/>
                        <a:t>% Error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Average Inv OH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535413"/>
                  </a:ext>
                </a:extLst>
              </a:tr>
              <a:tr h="235787">
                <a:tc>
                  <a:txBody>
                    <a:bodyPr/>
                    <a:lstStyle/>
                    <a:p>
                      <a:r>
                        <a:rPr lang="en-US" sz="1200"/>
                        <a:t>50%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439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212622"/>
                  </a:ext>
                </a:extLst>
              </a:tr>
              <a:tr h="235787">
                <a:tc>
                  <a:txBody>
                    <a:bodyPr/>
                    <a:lstStyle/>
                    <a:p>
                      <a:r>
                        <a:rPr lang="en-US" sz="1200"/>
                        <a:t>20%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368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761807"/>
                  </a:ext>
                </a:extLst>
              </a:tr>
              <a:tr h="235787">
                <a:tc>
                  <a:txBody>
                    <a:bodyPr/>
                    <a:lstStyle/>
                    <a:p>
                      <a:r>
                        <a:rPr lang="en-US" sz="1200"/>
                        <a:t>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318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378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006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Outcome Measures – Backorder Periods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688DE5-D016-77CD-4FE8-A21C16845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396113"/>
            <a:ext cx="7561521" cy="455362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67F7E5B-5897-A0DF-71A9-04BEE80F92D0}"/>
              </a:ext>
            </a:extLst>
          </p:cNvPr>
          <p:cNvSpPr/>
          <p:nvPr/>
        </p:nvSpPr>
        <p:spPr>
          <a:xfrm>
            <a:off x="1488557" y="3604437"/>
            <a:ext cx="542260" cy="22328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F0D7FF-F56E-60A2-9AC5-FC09B9937B3B}"/>
              </a:ext>
            </a:extLst>
          </p:cNvPr>
          <p:cNvSpPr txBox="1"/>
          <p:nvPr/>
        </p:nvSpPr>
        <p:spPr>
          <a:xfrm>
            <a:off x="2948193" y="6123543"/>
            <a:ext cx="3552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Forecast Error Perturbation Induced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66B31F-934C-D703-62AF-D387C64A5F1A}"/>
              </a:ext>
            </a:extLst>
          </p:cNvPr>
          <p:cNvSpPr txBox="1"/>
          <p:nvPr/>
        </p:nvSpPr>
        <p:spPr>
          <a:xfrm rot="16200000">
            <a:off x="-1211587" y="3685062"/>
            <a:ext cx="3449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Percent of Periods with Backorders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A3F250-515B-1B06-3EDB-C7AABE7D06CA}"/>
              </a:ext>
            </a:extLst>
          </p:cNvPr>
          <p:cNvSpPr txBox="1"/>
          <p:nvPr/>
        </p:nvSpPr>
        <p:spPr>
          <a:xfrm>
            <a:off x="8540233" y="3157870"/>
            <a:ext cx="3039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Backorder periods are not well correlated to forecast error</a:t>
            </a:r>
          </a:p>
        </p:txBody>
      </p:sp>
    </p:spTree>
    <p:extLst>
      <p:ext uri="{BB962C8B-B14F-4D97-AF65-F5344CB8AC3E}">
        <p14:creationId xmlns:p14="http://schemas.microsoft.com/office/powerpoint/2010/main" val="3106480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Outcome Measures – Backorder Quantities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636D76-1090-F1BD-1A4D-D3156145F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23704"/>
            <a:ext cx="5668926" cy="3413884"/>
          </a:xfrm>
          <a:prstGeom prst="rect">
            <a:avLst/>
          </a:prstGeom>
        </p:spPr>
      </p:pic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8CF53683-E6EA-12B7-B317-689329F67BD8}"/>
              </a:ext>
            </a:extLst>
          </p:cNvPr>
          <p:cNvGraphicFramePr>
            <a:graphicFrameLocks noGrp="1"/>
          </p:cNvGraphicFramePr>
          <p:nvPr/>
        </p:nvGraphicFramePr>
        <p:xfrm>
          <a:off x="7377637" y="1523704"/>
          <a:ext cx="3136605" cy="2103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0456">
                  <a:extLst>
                    <a:ext uri="{9D8B030D-6E8A-4147-A177-3AD203B41FA5}">
                      <a16:colId xmlns:a16="http://schemas.microsoft.com/office/drawing/2014/main" val="2816823834"/>
                    </a:ext>
                  </a:extLst>
                </a:gridCol>
                <a:gridCol w="1616149">
                  <a:extLst>
                    <a:ext uri="{9D8B030D-6E8A-4147-A177-3AD203B41FA5}">
                      <a16:colId xmlns:a16="http://schemas.microsoft.com/office/drawing/2014/main" val="22414485"/>
                    </a:ext>
                  </a:extLst>
                </a:gridCol>
              </a:tblGrid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% Error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Backorder 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535413"/>
                  </a:ext>
                </a:extLst>
              </a:tr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50%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1,450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212622"/>
                  </a:ext>
                </a:extLst>
              </a:tr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20%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376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761807"/>
                  </a:ext>
                </a:extLst>
              </a:tr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5%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105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718664"/>
                  </a:ext>
                </a:extLst>
              </a:tr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248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37842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8D0DB31-1E3C-80DF-BAEA-93BE2C986301}"/>
              </a:ext>
            </a:extLst>
          </p:cNvPr>
          <p:cNvSpPr txBox="1"/>
          <p:nvPr/>
        </p:nvSpPr>
        <p:spPr>
          <a:xfrm>
            <a:off x="7377637" y="4001952"/>
            <a:ext cx="3039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Backorder quantities seems to increase with forecast error below 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E97C4A-1264-FA12-0249-19B3BD661EDD}"/>
              </a:ext>
            </a:extLst>
          </p:cNvPr>
          <p:cNvSpPr txBox="1"/>
          <p:nvPr/>
        </p:nvSpPr>
        <p:spPr>
          <a:xfrm>
            <a:off x="2161384" y="5024022"/>
            <a:ext cx="3179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Forecast Error Perturbation Induced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C37185-E4CF-F90B-47F6-AE46527A4577}"/>
              </a:ext>
            </a:extLst>
          </p:cNvPr>
          <p:cNvSpPr txBox="1"/>
          <p:nvPr/>
        </p:nvSpPr>
        <p:spPr>
          <a:xfrm rot="16200000">
            <a:off x="-617096" y="3224042"/>
            <a:ext cx="2324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Total Backorders Quantity</a:t>
            </a:r>
          </a:p>
        </p:txBody>
      </p:sp>
    </p:spTree>
    <p:extLst>
      <p:ext uri="{BB962C8B-B14F-4D97-AF65-F5344CB8AC3E}">
        <p14:creationId xmlns:p14="http://schemas.microsoft.com/office/powerpoint/2010/main" val="1618605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/>
              <a:t>Outcome Measures – Backorder Quantity Percentage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8CF53683-E6EA-12B7-B317-689329F67BD8}"/>
              </a:ext>
            </a:extLst>
          </p:cNvPr>
          <p:cNvGraphicFramePr>
            <a:graphicFrameLocks noGrp="1"/>
          </p:cNvGraphicFramePr>
          <p:nvPr/>
        </p:nvGraphicFramePr>
        <p:xfrm>
          <a:off x="7377637" y="1523704"/>
          <a:ext cx="3136605" cy="2103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0456">
                  <a:extLst>
                    <a:ext uri="{9D8B030D-6E8A-4147-A177-3AD203B41FA5}">
                      <a16:colId xmlns:a16="http://schemas.microsoft.com/office/drawing/2014/main" val="2816823834"/>
                    </a:ext>
                  </a:extLst>
                </a:gridCol>
                <a:gridCol w="1616149">
                  <a:extLst>
                    <a:ext uri="{9D8B030D-6E8A-4147-A177-3AD203B41FA5}">
                      <a16:colId xmlns:a16="http://schemas.microsoft.com/office/drawing/2014/main" val="22414485"/>
                    </a:ext>
                  </a:extLst>
                </a:gridCol>
              </a:tblGrid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% Error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Backorder 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535413"/>
                  </a:ext>
                </a:extLst>
              </a:tr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50%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0.76%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212622"/>
                  </a:ext>
                </a:extLst>
              </a:tr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20%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761807"/>
                  </a:ext>
                </a:extLst>
              </a:tr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5%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718664"/>
                  </a:ext>
                </a:extLst>
              </a:tr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37842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8D0DB31-1E3C-80DF-BAEA-93BE2C986301}"/>
              </a:ext>
            </a:extLst>
          </p:cNvPr>
          <p:cNvSpPr txBox="1"/>
          <p:nvPr/>
        </p:nvSpPr>
        <p:spPr>
          <a:xfrm>
            <a:off x="7377637" y="4001952"/>
            <a:ext cx="3039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Backorder quantity percentage seems to increase with forecast error below 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E97C4A-1264-FA12-0249-19B3BD661EDD}"/>
              </a:ext>
            </a:extLst>
          </p:cNvPr>
          <p:cNvSpPr txBox="1"/>
          <p:nvPr/>
        </p:nvSpPr>
        <p:spPr>
          <a:xfrm>
            <a:off x="2222927" y="4853748"/>
            <a:ext cx="3179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Forecast Error Perturbation Induced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C37185-E4CF-F90B-47F6-AE46527A4577}"/>
              </a:ext>
            </a:extLst>
          </p:cNvPr>
          <p:cNvSpPr txBox="1"/>
          <p:nvPr/>
        </p:nvSpPr>
        <p:spPr>
          <a:xfrm rot="16200000">
            <a:off x="-208400" y="3107084"/>
            <a:ext cx="2080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Backorders Percentage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39EEE9-734E-4663-4174-93C5FDF18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937" y="1408828"/>
            <a:ext cx="5623379" cy="338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59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/>
              <a:t>Outcome Measures – Inventory Holding Costs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8CF53683-E6EA-12B7-B317-689329F67BD8}"/>
              </a:ext>
            </a:extLst>
          </p:cNvPr>
          <p:cNvGraphicFramePr>
            <a:graphicFrameLocks noGrp="1"/>
          </p:cNvGraphicFramePr>
          <p:nvPr/>
        </p:nvGraphicFramePr>
        <p:xfrm>
          <a:off x="7377637" y="1523704"/>
          <a:ext cx="3136605" cy="2103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0456">
                  <a:extLst>
                    <a:ext uri="{9D8B030D-6E8A-4147-A177-3AD203B41FA5}">
                      <a16:colId xmlns:a16="http://schemas.microsoft.com/office/drawing/2014/main" val="2816823834"/>
                    </a:ext>
                  </a:extLst>
                </a:gridCol>
                <a:gridCol w="1616149">
                  <a:extLst>
                    <a:ext uri="{9D8B030D-6E8A-4147-A177-3AD203B41FA5}">
                      <a16:colId xmlns:a16="http://schemas.microsoft.com/office/drawing/2014/main" val="22414485"/>
                    </a:ext>
                  </a:extLst>
                </a:gridCol>
              </a:tblGrid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% Error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Inventory Costs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535413"/>
                  </a:ext>
                </a:extLst>
              </a:tr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50%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$1,128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212622"/>
                  </a:ext>
                </a:extLst>
              </a:tr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20%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$1,057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761807"/>
                  </a:ext>
                </a:extLst>
              </a:tr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5%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$1,021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718664"/>
                  </a:ext>
                </a:extLst>
              </a:tr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$1,007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37842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8D0DB31-1E3C-80DF-BAEA-93BE2C986301}"/>
              </a:ext>
            </a:extLst>
          </p:cNvPr>
          <p:cNvSpPr txBox="1"/>
          <p:nvPr/>
        </p:nvSpPr>
        <p:spPr>
          <a:xfrm>
            <a:off x="7377637" y="4001952"/>
            <a:ext cx="30399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Linear relationship between annual inventory costs and forecast error introduced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$2.45 per every 1% reduction in forecast error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E97C4A-1264-FA12-0249-19B3BD661EDD}"/>
              </a:ext>
            </a:extLst>
          </p:cNvPr>
          <p:cNvSpPr txBox="1"/>
          <p:nvPr/>
        </p:nvSpPr>
        <p:spPr>
          <a:xfrm>
            <a:off x="2355856" y="4840801"/>
            <a:ext cx="3179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Forecast Error Perturbation Induced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C37185-E4CF-F90B-47F6-AE46527A4577}"/>
              </a:ext>
            </a:extLst>
          </p:cNvPr>
          <p:cNvSpPr txBox="1"/>
          <p:nvPr/>
        </p:nvSpPr>
        <p:spPr>
          <a:xfrm rot="16200000">
            <a:off x="-180343" y="2825411"/>
            <a:ext cx="2023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Annual Inventory Cost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A67998-E30E-C579-AE89-14853B103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792" y="1311052"/>
            <a:ext cx="5591527" cy="336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25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Does Forecast Accuracy Even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1342-FCAB-6742-85BD-ED25AECB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944"/>
            <a:ext cx="10515600" cy="5089931"/>
          </a:xfrm>
        </p:spPr>
        <p:txBody>
          <a:bodyPr>
            <a:normAutofit/>
          </a:bodyPr>
          <a:lstStyle/>
          <a:p>
            <a:r>
              <a:rPr lang="en-US" sz="3200" dirty="0"/>
              <a:t>Forecasting and S&amp;OP processes</a:t>
            </a:r>
            <a:endParaRPr lang="en-US" sz="2200" dirty="0"/>
          </a:p>
          <a:p>
            <a:pPr lvl="1"/>
            <a:r>
              <a:rPr lang="en-US" sz="2800" dirty="0"/>
              <a:t>Expectations of management about forecast accuracy?</a:t>
            </a:r>
          </a:p>
          <a:p>
            <a:pPr lvl="1"/>
            <a:r>
              <a:rPr lang="en-US" sz="2800" dirty="0"/>
              <a:t>Limited human resources to perform forecast improvements</a:t>
            </a:r>
          </a:p>
          <a:p>
            <a:pPr lvl="1"/>
            <a:r>
              <a:rPr lang="en-US" sz="2800" dirty="0"/>
              <a:t>High number of SKU forecasts when measured at a store / SKU level </a:t>
            </a:r>
          </a:p>
          <a:p>
            <a:pPr lvl="2"/>
            <a:r>
              <a:rPr lang="en-US" sz="2400" dirty="0"/>
              <a:t>Walmart has over 4,600 stores and 600 Sam’s Club locations in the U.S.</a:t>
            </a:r>
            <a:r>
              <a:rPr lang="en-US" sz="2400" baseline="30000" dirty="0"/>
              <a:t>1</a:t>
            </a:r>
          </a:p>
          <a:p>
            <a:pPr lvl="2"/>
            <a:r>
              <a:rPr lang="en-US" sz="2400" dirty="0"/>
              <a:t>Each store has an average of 142,000 SKUs</a:t>
            </a:r>
            <a:r>
              <a:rPr lang="en-US" sz="2400" baseline="30000" dirty="0"/>
              <a:t>2</a:t>
            </a:r>
          </a:p>
          <a:p>
            <a:pPr lvl="2"/>
            <a:r>
              <a:rPr lang="en-US" sz="2400" dirty="0"/>
              <a:t>Walmart has 210 distribution centers</a:t>
            </a:r>
            <a:r>
              <a:rPr lang="en-US" sz="2400" baseline="30000" dirty="0"/>
              <a:t>3</a:t>
            </a:r>
          </a:p>
          <a:p>
            <a:pPr lvl="2"/>
            <a:r>
              <a:rPr lang="en-US" sz="2400" dirty="0"/>
              <a:t>Forecasting SKUs monthly at the store level represents 738,000,000 forecasts</a:t>
            </a:r>
          </a:p>
          <a:p>
            <a:pPr lvl="2"/>
            <a:r>
              <a:rPr lang="en-US" sz="2400" dirty="0"/>
              <a:t>Forecasting SKUs across Walmart &gt; 1 billion SKUs per month</a:t>
            </a:r>
          </a:p>
          <a:p>
            <a:pPr lvl="2"/>
            <a:endParaRPr lang="en-US" sz="2400" dirty="0"/>
          </a:p>
          <a:p>
            <a:endParaRPr lang="en-US" sz="32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C95B9B-3CBC-C274-0E7D-AF407E7FFB4E}"/>
              </a:ext>
            </a:extLst>
          </p:cNvPr>
          <p:cNvSpPr txBox="1"/>
          <p:nvPr/>
        </p:nvSpPr>
        <p:spPr>
          <a:xfrm>
            <a:off x="1360715" y="6227281"/>
            <a:ext cx="91004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arenR"/>
            </a:pPr>
            <a:r>
              <a:rPr lang="en-US" sz="1200" dirty="0">
                <a:hlinkClick r:id="rId2"/>
              </a:rPr>
              <a:t>https://www.cnbc.com/2024/01/31/walmart-plans-to-add-150-more-stores-across-us.html</a:t>
            </a:r>
            <a:endParaRPr lang="en-US" sz="1200" dirty="0"/>
          </a:p>
          <a:p>
            <a:pPr marL="228600" indent="-228600">
              <a:buAutoNum type="arabicParenR"/>
            </a:pPr>
            <a:r>
              <a:rPr lang="en-US" sz="1200" dirty="0">
                <a:hlinkClick r:id="rId3"/>
              </a:rPr>
              <a:t>https://inventory-management.com/inventory-management/inventory-management-at-walmart/</a:t>
            </a:r>
            <a:endParaRPr lang="en-US" sz="1200" dirty="0"/>
          </a:p>
          <a:p>
            <a:pPr marL="228600" indent="-228600">
              <a:buAutoNum type="arabicParenR"/>
            </a:pPr>
            <a:r>
              <a:rPr lang="en-US" sz="1200" dirty="0">
                <a:hlinkClick r:id="rId4"/>
              </a:rPr>
              <a:t>https://corporate.walmart.com/about</a:t>
            </a:r>
            <a:r>
              <a:rPr lang="en-US" sz="12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2854618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1342-FCAB-6742-85BD-ED25AECB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944"/>
            <a:ext cx="10515600" cy="4827665"/>
          </a:xfrm>
        </p:spPr>
        <p:txBody>
          <a:bodyPr>
            <a:normAutofit/>
          </a:bodyPr>
          <a:lstStyle/>
          <a:p>
            <a:r>
              <a:rPr lang="en-US" sz="3200" dirty="0"/>
              <a:t>Code hosted on GitHub - </a:t>
            </a:r>
            <a:r>
              <a:rPr lang="en-US" sz="3200" dirty="0">
                <a:hlinkClick r:id="rId3"/>
              </a:rPr>
              <a:t>Hyperlink</a:t>
            </a:r>
            <a:endParaRPr lang="en-US" sz="3200" dirty="0"/>
          </a:p>
          <a:p>
            <a:pPr lvl="1"/>
            <a:r>
              <a:rPr lang="en-US" sz="1800" dirty="0">
                <a:hlinkClick r:id="rId3"/>
              </a:rPr>
              <a:t>https://github.com/Hoover-code/Forecasts_matter/tree/main</a:t>
            </a:r>
            <a:r>
              <a:rPr lang="en-US" sz="1800" dirty="0"/>
              <a:t> </a:t>
            </a:r>
          </a:p>
          <a:p>
            <a:pPr marL="457200" lvl="1" indent="0">
              <a:buNone/>
            </a:pPr>
            <a:endParaRPr lang="en-US" sz="2800" dirty="0"/>
          </a:p>
          <a:p>
            <a:pPr lvl="1"/>
            <a:endParaRPr lang="en-US" sz="2800" dirty="0"/>
          </a:p>
          <a:p>
            <a:endParaRPr lang="en-US" sz="2400" dirty="0"/>
          </a:p>
          <a:p>
            <a:endParaRPr lang="en-US" sz="2000" dirty="0"/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5971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Formulas - MAD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1342-FCAB-6742-85BD-ED25AECB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944"/>
            <a:ext cx="10515600" cy="4827665"/>
          </a:xfrm>
        </p:spPr>
        <p:txBody>
          <a:bodyPr>
            <a:normAutofit/>
          </a:bodyPr>
          <a:lstStyle/>
          <a:p>
            <a:r>
              <a:rPr lang="en-US" sz="3200"/>
              <a:t>Formulas 13 &amp; 14 from SAP documentation </a:t>
            </a:r>
          </a:p>
          <a:p>
            <a:endParaRPr lang="en-US" sz="3600"/>
          </a:p>
          <a:p>
            <a:pPr marL="457200" lvl="1" indent="0">
              <a:buNone/>
            </a:pPr>
            <a:endParaRPr lang="en-US" sz="2800"/>
          </a:p>
          <a:p>
            <a:pPr lvl="1"/>
            <a:endParaRPr lang="en-US" sz="2800"/>
          </a:p>
          <a:p>
            <a:endParaRPr lang="en-US" sz="2400"/>
          </a:p>
          <a:p>
            <a:endParaRPr lang="en-US" sz="2000"/>
          </a:p>
          <a:p>
            <a:pPr marL="0" indent="0">
              <a:buNone/>
            </a:pPr>
            <a:endParaRPr lang="en-US" sz="3200"/>
          </a:p>
          <a:p>
            <a:endParaRPr lang="en-US" sz="3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BDFAB1-0365-92BF-965A-AD8744B5B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86625"/>
            <a:ext cx="6890657" cy="42983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6D3850-0D50-D45B-627B-85CC2CAB53BF}"/>
              </a:ext>
            </a:extLst>
          </p:cNvPr>
          <p:cNvSpPr txBox="1"/>
          <p:nvPr/>
        </p:nvSpPr>
        <p:spPr>
          <a:xfrm>
            <a:off x="8933630" y="3828200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n &gt;= 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E88CD4-78E1-B293-E37F-A66A71ED2DFC}"/>
              </a:ext>
            </a:extLst>
          </p:cNvPr>
          <p:cNvSpPr txBox="1"/>
          <p:nvPr/>
        </p:nvSpPr>
        <p:spPr>
          <a:xfrm>
            <a:off x="8933630" y="5776841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alpha = 0.2</a:t>
            </a:r>
          </a:p>
        </p:txBody>
      </p:sp>
    </p:spTree>
    <p:extLst>
      <p:ext uri="{BB962C8B-B14F-4D97-AF65-F5344CB8AC3E}">
        <p14:creationId xmlns:p14="http://schemas.microsoft.com/office/powerpoint/2010/main" val="4119953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Formulas – Service Level (Look-up 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1342-FCAB-6742-85BD-ED25AECB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944"/>
            <a:ext cx="10515600" cy="4827665"/>
          </a:xfrm>
        </p:spPr>
        <p:txBody>
          <a:bodyPr>
            <a:normAutofit/>
          </a:bodyPr>
          <a:lstStyle/>
          <a:p>
            <a:r>
              <a:rPr lang="en-US" sz="2000"/>
              <a:t>Supports Safety Stock Calculation </a:t>
            </a:r>
          </a:p>
          <a:p>
            <a:endParaRPr lang="en-US" sz="2400"/>
          </a:p>
          <a:p>
            <a:pPr marL="457200" lvl="1" indent="0">
              <a:buNone/>
            </a:pPr>
            <a:endParaRPr lang="en-US" sz="1800"/>
          </a:p>
          <a:p>
            <a:pPr lvl="1"/>
            <a:endParaRPr lang="en-US" sz="1800"/>
          </a:p>
          <a:p>
            <a:endParaRPr lang="en-US" sz="1600"/>
          </a:p>
          <a:p>
            <a:endParaRPr lang="en-US" sz="1400"/>
          </a:p>
          <a:p>
            <a:pPr marL="0" indent="0">
              <a:buNone/>
            </a:pPr>
            <a:endParaRPr lang="en-US" sz="2000"/>
          </a:p>
          <a:p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F6947D-B67E-66D6-258B-47D933AAC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40071"/>
            <a:ext cx="7772400" cy="917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D84C55-E9C0-426D-7D80-8D15E3797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1686" y="2638755"/>
            <a:ext cx="3710216" cy="42002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1241B3-9DF3-60B4-4548-CADB594549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4314" y="2657756"/>
            <a:ext cx="3516086" cy="416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7206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Formulas – Safety Stock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1342-FCAB-6742-85BD-ED25AECB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944"/>
            <a:ext cx="10515600" cy="4827665"/>
          </a:xfrm>
        </p:spPr>
        <p:txBody>
          <a:bodyPr>
            <a:normAutofit/>
          </a:bodyPr>
          <a:lstStyle/>
          <a:p>
            <a:r>
              <a:rPr lang="en-US"/>
              <a:t>Safety Stock Calculation – Formula 17</a:t>
            </a:r>
          </a:p>
          <a:p>
            <a:endParaRPr lang="en-US" sz="2400"/>
          </a:p>
          <a:p>
            <a:pPr marL="457200" lvl="1" indent="0">
              <a:buNone/>
            </a:pPr>
            <a:endParaRPr lang="en-US" sz="1800"/>
          </a:p>
          <a:p>
            <a:pPr lvl="1"/>
            <a:endParaRPr lang="en-US" sz="1800"/>
          </a:p>
          <a:p>
            <a:endParaRPr lang="en-US" sz="1600"/>
          </a:p>
          <a:p>
            <a:endParaRPr lang="en-US" sz="1400"/>
          </a:p>
          <a:p>
            <a:pPr marL="0" indent="0">
              <a:buNone/>
            </a:pPr>
            <a:endParaRPr lang="en-US" sz="2000"/>
          </a:p>
          <a:p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2B939E-F0F3-3CF1-2CFC-1920A77EF9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75"/>
          <a:stretch/>
        </p:blipFill>
        <p:spPr>
          <a:xfrm>
            <a:off x="838200" y="1766238"/>
            <a:ext cx="11179629" cy="8898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F0F702-6C31-6424-5BCD-36F6D9DE1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679786"/>
            <a:ext cx="6553200" cy="389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4201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Formulas – Reorder Level (ROP)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6B7331-B2AA-0623-732B-A254B3BEF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236664"/>
            <a:ext cx="8436429" cy="532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025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Formulas – Classic Wilson’s EOQ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CF4687-2C42-326C-C353-2CE1D0EA7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92204"/>
            <a:ext cx="7772400" cy="46234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F47CFD-C50E-A30E-3F62-F09830A21150}"/>
              </a:ext>
            </a:extLst>
          </p:cNvPr>
          <p:cNvSpPr txBox="1"/>
          <p:nvPr/>
        </p:nvSpPr>
        <p:spPr>
          <a:xfrm>
            <a:off x="925286" y="1415143"/>
            <a:ext cx="525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Blog Post by SAP on calculation of the EOQ - </a:t>
            </a:r>
            <a:r>
              <a:rPr lang="en-US">
                <a:hlinkClick r:id="rId4"/>
              </a:rPr>
              <a:t>Hyperlink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E9B619-F4B0-4DE0-A6AB-34FF7AD90A2E}"/>
              </a:ext>
            </a:extLst>
          </p:cNvPr>
          <p:cNvSpPr txBox="1"/>
          <p:nvPr/>
        </p:nvSpPr>
        <p:spPr>
          <a:xfrm>
            <a:off x="6738256" y="3799114"/>
            <a:ext cx="4615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Note: Other methods for calculating the order quantity in SAP exist (e.g., SAP </a:t>
            </a:r>
            <a:r>
              <a:rPr lang="en-US">
                <a:hlinkClick r:id="rId5"/>
              </a:rPr>
              <a:t>APO calculation of EOQ and safety stock together using a normal curve</a:t>
            </a:r>
            <a:r>
              <a:rPr lang="en-US"/>
              <a:t>). This method requires a substantial amount of knowledge of the system configuration. The Wilson EOQ method is discussed and suggested as a potential setting.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41CEF2-A67C-DDA8-F21B-5CD3FF5E3604}"/>
              </a:ext>
            </a:extLst>
          </p:cNvPr>
          <p:cNvSpPr txBox="1"/>
          <p:nvPr/>
        </p:nvSpPr>
        <p:spPr>
          <a:xfrm>
            <a:off x="9122736" y="1415143"/>
            <a:ext cx="2424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Calculated monthly using levels update</a:t>
            </a:r>
          </a:p>
        </p:txBody>
      </p:sp>
    </p:spTree>
    <p:extLst>
      <p:ext uri="{BB962C8B-B14F-4D97-AF65-F5344CB8AC3E}">
        <p14:creationId xmlns:p14="http://schemas.microsoft.com/office/powerpoint/2010/main" val="17348209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Formulas – EOQ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B1A127-501C-14A6-7477-D68BF3268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73199"/>
            <a:ext cx="10515600" cy="47911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BB0D57B-FB9F-E6C5-FE51-34427C400AA3}"/>
              </a:ext>
            </a:extLst>
          </p:cNvPr>
          <p:cNvSpPr txBox="1"/>
          <p:nvPr/>
        </p:nvSpPr>
        <p:spPr>
          <a:xfrm>
            <a:off x="3884818" y="3868764"/>
            <a:ext cx="5976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ROQ averages 275 units over the simulation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ROQ = the amount ordered when reorder point is reached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ROQ calculated monthly using Wilson’s EOQ</a:t>
            </a:r>
          </a:p>
        </p:txBody>
      </p:sp>
    </p:spTree>
    <p:extLst>
      <p:ext uri="{BB962C8B-B14F-4D97-AF65-F5344CB8AC3E}">
        <p14:creationId xmlns:p14="http://schemas.microsoft.com/office/powerpoint/2010/main" val="20289440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B45F-406E-7B1D-0AF0-91F02824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7F8B8-1362-94EC-9EAF-8E26C8216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7F0-DCEF-4E33-8F9A-236800A2BC76}" type="slidenum">
              <a:rPr lang="en-US" smtClean="0"/>
              <a:t>37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C0B301-4948-6759-EEA3-5F4D5E471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96172"/>
            <a:ext cx="3242263" cy="464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BD4609-170F-80CB-40CE-CEE53714A9E3}"/>
              </a:ext>
            </a:extLst>
          </p:cNvPr>
          <p:cNvSpPr txBox="1"/>
          <p:nvPr/>
        </p:nvSpPr>
        <p:spPr>
          <a:xfrm>
            <a:off x="838200" y="6368143"/>
            <a:ext cx="4507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Great book by Nicolas </a:t>
            </a:r>
            <a:r>
              <a:rPr lang="en-US" sz="1200" err="1"/>
              <a:t>Vandeput</a:t>
            </a:r>
            <a:r>
              <a:rPr lang="en-US" sz="1200"/>
              <a:t> on setting up simulations - </a:t>
            </a:r>
            <a:r>
              <a:rPr lang="en-US" sz="1200">
                <a:hlinkClick r:id="rId3"/>
              </a:rPr>
              <a:t>Hyperlink</a:t>
            </a:r>
            <a:endParaRPr lang="en-US" sz="1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D05E13-79BC-80C1-C378-A70CDEBA1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582" y="1496172"/>
            <a:ext cx="5695618" cy="27069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D99BE8-3B3C-4D4B-7C2C-7720CEC61589}"/>
              </a:ext>
            </a:extLst>
          </p:cNvPr>
          <p:cNvSpPr txBox="1"/>
          <p:nvPr/>
        </p:nvSpPr>
        <p:spPr>
          <a:xfrm>
            <a:off x="6023857" y="4273752"/>
            <a:ext cx="5127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Thorough article on </a:t>
            </a:r>
            <a:r>
              <a:rPr lang="en-US" sz="1200" err="1"/>
              <a:t>Medium.com</a:t>
            </a:r>
            <a:r>
              <a:rPr lang="en-US" sz="1200"/>
              <a:t> by Nicolas </a:t>
            </a:r>
            <a:r>
              <a:rPr lang="en-US" sz="1200" err="1"/>
              <a:t>Vandeput</a:t>
            </a:r>
            <a:r>
              <a:rPr lang="en-US" sz="1200"/>
              <a:t> on concepts - </a:t>
            </a:r>
            <a:r>
              <a:rPr lang="en-US" sz="1200">
                <a:hlinkClick r:id="rId5"/>
              </a:rPr>
              <a:t>Hyperlink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6357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Simulation Methods to Determine Outcomes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DFA54F-42BC-CB46-A487-4F756346C547}"/>
              </a:ext>
            </a:extLst>
          </p:cNvPr>
          <p:cNvSpPr txBox="1"/>
          <p:nvPr/>
        </p:nvSpPr>
        <p:spPr>
          <a:xfrm>
            <a:off x="555171" y="3206582"/>
            <a:ext cx="18179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Metrics evaluated:</a:t>
            </a:r>
          </a:p>
          <a:p>
            <a:pPr marL="238125" lvl="1" indent="-120650">
              <a:buFont typeface="Wingdings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Average inventory levels</a:t>
            </a:r>
          </a:p>
          <a:p>
            <a:pPr marL="238125" lvl="1" indent="-120650">
              <a:buFont typeface="Wingdings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Backorder periods</a:t>
            </a:r>
          </a:p>
          <a:p>
            <a:pPr marL="238125" lvl="1" indent="-120650">
              <a:buFont typeface="Wingdings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Safety stock levels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9474D6-8468-ECA1-6141-82F93384D332}"/>
              </a:ext>
            </a:extLst>
          </p:cNvPr>
          <p:cNvSpPr txBox="1"/>
          <p:nvPr/>
        </p:nvSpPr>
        <p:spPr>
          <a:xfrm>
            <a:off x="2734888" y="3206582"/>
            <a:ext cx="18179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M5 competition data from Walmart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30,490 SKUs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Determine A,B,C assignments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3054D9-03F1-63F8-5397-FEE540B82E85}"/>
              </a:ext>
            </a:extLst>
          </p:cNvPr>
          <p:cNvSpPr txBox="1"/>
          <p:nvPr/>
        </p:nvSpPr>
        <p:spPr>
          <a:xfrm>
            <a:off x="4953179" y="3206582"/>
            <a:ext cx="20669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Forecasts with errors were perturbated around actuals at 50%, 40%, 30%, 20%, 10%, 5%, 2%, 1%, and 0% error for each period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953D57-3EA0-74DD-B7A7-4062F4FEBDF5}"/>
              </a:ext>
            </a:extLst>
          </p:cNvPr>
          <p:cNvSpPr txBox="1"/>
          <p:nvPr/>
        </p:nvSpPr>
        <p:spPr>
          <a:xfrm>
            <a:off x="7227641" y="3206582"/>
            <a:ext cx="23726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 lvl="1" indent="-174625">
              <a:buFont typeface="Wingdings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Accuracy was calculated using Mean Absolute Deviation (MAD) to conform to supply chain calculations</a:t>
            </a:r>
          </a:p>
          <a:p>
            <a:pPr marL="346075" lvl="1" indent="-174625">
              <a:buFont typeface="Wingdings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Outcomes simulate the SAP supply chain calculations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578ED1-E08D-0223-23C9-F8A4B81B3D94}"/>
              </a:ext>
            </a:extLst>
          </p:cNvPr>
          <p:cNvSpPr txBox="1"/>
          <p:nvPr/>
        </p:nvSpPr>
        <p:spPr>
          <a:xfrm>
            <a:off x="10056809" y="3206582"/>
            <a:ext cx="18179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Average inventory levels and backorder periods were compared to the forecast accuracy levels at each A,B,C category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99F94C-C5E7-B3CD-992D-05C871B6CA00}"/>
              </a:ext>
            </a:extLst>
          </p:cNvPr>
          <p:cNvSpPr/>
          <p:nvPr/>
        </p:nvSpPr>
        <p:spPr>
          <a:xfrm>
            <a:off x="555171" y="1589314"/>
            <a:ext cx="1502229" cy="13933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Determine Outcome Metrics (KPIs)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4D48ED-EDE3-03B0-E834-886F6A22B65C}"/>
              </a:ext>
            </a:extLst>
          </p:cNvPr>
          <p:cNvSpPr/>
          <p:nvPr/>
        </p:nvSpPr>
        <p:spPr>
          <a:xfrm>
            <a:off x="2648274" y="1589314"/>
            <a:ext cx="1502229" cy="13933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Import SKU data and analyze demand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BABC67-2949-7C07-CE46-D7D094A9D25D}"/>
              </a:ext>
            </a:extLst>
          </p:cNvPr>
          <p:cNvSpPr/>
          <p:nvPr/>
        </p:nvSpPr>
        <p:spPr>
          <a:xfrm>
            <a:off x="4866565" y="1589314"/>
            <a:ext cx="1762835" cy="13933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Calculate forecasts for each SKU at different accuracy levels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0ACC4A-83F9-50C1-1440-74D17DCB99C5}"/>
              </a:ext>
            </a:extLst>
          </p:cNvPr>
          <p:cNvSpPr/>
          <p:nvPr/>
        </p:nvSpPr>
        <p:spPr>
          <a:xfrm>
            <a:off x="7456714" y="1589314"/>
            <a:ext cx="1502229" cy="13933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 Supply Chain Simulation for each accuracy level per SKU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846039-0D0E-A555-24A1-6F3ACF2AC60B}"/>
              </a:ext>
            </a:extLst>
          </p:cNvPr>
          <p:cNvSpPr/>
          <p:nvPr/>
        </p:nvSpPr>
        <p:spPr>
          <a:xfrm>
            <a:off x="10037276" y="1578267"/>
            <a:ext cx="1502229" cy="13933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Measure supply chain outcomes at each accuracy level per SKU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1504982E-67E3-AC97-4B67-F8906734E15C}"/>
              </a:ext>
            </a:extLst>
          </p:cNvPr>
          <p:cNvSpPr/>
          <p:nvPr/>
        </p:nvSpPr>
        <p:spPr>
          <a:xfrm>
            <a:off x="2057400" y="2090057"/>
            <a:ext cx="590874" cy="39188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201393B4-2DF2-42E0-F2D0-78C94400C307}"/>
              </a:ext>
            </a:extLst>
          </p:cNvPr>
          <p:cNvSpPr/>
          <p:nvPr/>
        </p:nvSpPr>
        <p:spPr>
          <a:xfrm>
            <a:off x="4150503" y="2090057"/>
            <a:ext cx="716062" cy="39188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1102B360-E1AD-59E5-FE2D-2B48A57A0308}"/>
              </a:ext>
            </a:extLst>
          </p:cNvPr>
          <p:cNvSpPr/>
          <p:nvPr/>
        </p:nvSpPr>
        <p:spPr>
          <a:xfrm>
            <a:off x="6631248" y="2090057"/>
            <a:ext cx="825466" cy="39188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B097A089-82E5-C62A-7160-0D0F01DE06FF}"/>
              </a:ext>
            </a:extLst>
          </p:cNvPr>
          <p:cNvSpPr/>
          <p:nvPr/>
        </p:nvSpPr>
        <p:spPr>
          <a:xfrm>
            <a:off x="8958942" y="2090057"/>
            <a:ext cx="1078333" cy="39188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36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Profile and ABC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591A79-0829-0908-0F13-8BFB28761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236" y="1148576"/>
            <a:ext cx="7109564" cy="56572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29C860-AFF5-C71B-9615-C92B19078869}"/>
              </a:ext>
            </a:extLst>
          </p:cNvPr>
          <p:cNvSpPr txBox="1"/>
          <p:nvPr/>
        </p:nvSpPr>
        <p:spPr>
          <a:xfrm>
            <a:off x="838200" y="1408582"/>
            <a:ext cx="2873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 SKUs from each A,B, C 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FE2B39-792F-DF78-1982-86D44A177372}"/>
              </a:ext>
            </a:extLst>
          </p:cNvPr>
          <p:cNvSpPr txBox="1"/>
          <p:nvPr/>
        </p:nvSpPr>
        <p:spPr>
          <a:xfrm>
            <a:off x="3594699" y="188914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&gt;=10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24E9A8-BDCC-FD56-74F9-672056EE10FD}"/>
              </a:ext>
            </a:extLst>
          </p:cNvPr>
          <p:cNvSpPr txBox="1"/>
          <p:nvPr/>
        </p:nvSpPr>
        <p:spPr>
          <a:xfrm>
            <a:off x="3594698" y="3607878"/>
            <a:ext cx="627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&gt;2 &amp;</a:t>
            </a:r>
          </a:p>
          <a:p>
            <a:r>
              <a:rPr lang="en-US" dirty="0"/>
              <a:t>&lt;10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37CEC8-2E7D-E2D5-6A26-A203D8B281F9}"/>
              </a:ext>
            </a:extLst>
          </p:cNvPr>
          <p:cNvSpPr txBox="1"/>
          <p:nvPr/>
        </p:nvSpPr>
        <p:spPr>
          <a:xfrm>
            <a:off x="3594698" y="560361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&lt;=2</a:t>
            </a:r>
          </a:p>
        </p:txBody>
      </p:sp>
    </p:spTree>
    <p:extLst>
      <p:ext uri="{BB962C8B-B14F-4D97-AF65-F5344CB8AC3E}">
        <p14:creationId xmlns:p14="http://schemas.microsoft.com/office/powerpoint/2010/main" val="3260586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Profile and ABC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1342-FCAB-6742-85BD-ED25AECB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944"/>
            <a:ext cx="10515600" cy="4827665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06C71-0014-7E3A-2FCA-91E93159CF00}"/>
              </a:ext>
            </a:extLst>
          </p:cNvPr>
          <p:cNvSpPr txBox="1"/>
          <p:nvPr/>
        </p:nvSpPr>
        <p:spPr>
          <a:xfrm>
            <a:off x="1250663" y="6521918"/>
            <a:ext cx="45526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hlinkClick r:id="rId3"/>
              </a:rPr>
              <a:t>https://www.kaggle.com/competitions/m5-forecasting-accuracy/data</a:t>
            </a:r>
            <a:r>
              <a:rPr lang="en-US" sz="1200"/>
              <a:t> </a:t>
            </a:r>
          </a:p>
        </p:txBody>
      </p:sp>
      <p:pic>
        <p:nvPicPr>
          <p:cNvPr id="7" name="Picture 6" descr="A graph of a number of daily demand&#10;&#10;Description automatically generated with medium confidence">
            <a:extLst>
              <a:ext uri="{FF2B5EF4-FFF2-40B4-BE49-F238E27FC236}">
                <a16:creationId xmlns:a16="http://schemas.microsoft.com/office/drawing/2014/main" id="{25C0F208-064C-63C1-CEFF-E5952A48B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225254"/>
            <a:ext cx="9035315" cy="529666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72F341-76BF-E816-53C6-7502C81EBF16}"/>
              </a:ext>
            </a:extLst>
          </p:cNvPr>
          <p:cNvCxnSpPr/>
          <p:nvPr/>
        </p:nvCxnSpPr>
        <p:spPr>
          <a:xfrm>
            <a:off x="3429000" y="1326266"/>
            <a:ext cx="0" cy="45302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C36E30-2DDC-6832-AB61-DA4E5D25E43E}"/>
              </a:ext>
            </a:extLst>
          </p:cNvPr>
          <p:cNvCxnSpPr/>
          <p:nvPr/>
        </p:nvCxnSpPr>
        <p:spPr>
          <a:xfrm flipH="1">
            <a:off x="2982686" y="2492829"/>
            <a:ext cx="44631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EED3ABA-ED00-A041-9076-F8DC6DD292EA}"/>
              </a:ext>
            </a:extLst>
          </p:cNvPr>
          <p:cNvSpPr txBox="1"/>
          <p:nvPr/>
        </p:nvSpPr>
        <p:spPr>
          <a:xfrm>
            <a:off x="2453187" y="2169663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C2628-BC56-1BB5-FF22-362D92A4595D}"/>
              </a:ext>
            </a:extLst>
          </p:cNvPr>
          <p:cNvSpPr txBox="1"/>
          <p:nvPr/>
        </p:nvSpPr>
        <p:spPr>
          <a:xfrm>
            <a:off x="2231742" y="2701030"/>
            <a:ext cx="1328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 = 26,618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5580D21-7A8D-CD38-A015-8239CA740CBE}"/>
              </a:ext>
            </a:extLst>
          </p:cNvPr>
          <p:cNvCxnSpPr/>
          <p:nvPr/>
        </p:nvCxnSpPr>
        <p:spPr>
          <a:xfrm>
            <a:off x="9410616" y="1326266"/>
            <a:ext cx="0" cy="453024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30543A-E422-87BB-F5AD-51B5A3D20CED}"/>
              </a:ext>
            </a:extLst>
          </p:cNvPr>
          <p:cNvCxnSpPr>
            <a:cxnSpLocks/>
          </p:cNvCxnSpPr>
          <p:nvPr/>
        </p:nvCxnSpPr>
        <p:spPr>
          <a:xfrm flipH="1">
            <a:off x="6629400" y="2492828"/>
            <a:ext cx="2781216" cy="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C041059-5853-5E71-0A18-7F90D832C28A}"/>
              </a:ext>
            </a:extLst>
          </p:cNvPr>
          <p:cNvSpPr txBox="1"/>
          <p:nvPr/>
        </p:nvSpPr>
        <p:spPr>
          <a:xfrm>
            <a:off x="5975275" y="2169663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859687-0746-4BDE-F041-A4587B1916AC}"/>
              </a:ext>
            </a:extLst>
          </p:cNvPr>
          <p:cNvSpPr txBox="1"/>
          <p:nvPr/>
        </p:nvSpPr>
        <p:spPr>
          <a:xfrm>
            <a:off x="5619834" y="2701030"/>
            <a:ext cx="1153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 = 3,507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6A0C38-A352-6896-3408-D787BBE361D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9410616" y="2492828"/>
            <a:ext cx="755665" cy="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FACDE6-19A1-51AF-AB3D-14EB2045ECFC}"/>
              </a:ext>
            </a:extLst>
          </p:cNvPr>
          <p:cNvCxnSpPr>
            <a:cxnSpLocks/>
          </p:cNvCxnSpPr>
          <p:nvPr/>
        </p:nvCxnSpPr>
        <p:spPr>
          <a:xfrm>
            <a:off x="3429000" y="2492828"/>
            <a:ext cx="2286000" cy="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74A422E-BA39-2C1F-265C-2F36D4AA02F0}"/>
              </a:ext>
            </a:extLst>
          </p:cNvPr>
          <p:cNvSpPr txBox="1"/>
          <p:nvPr/>
        </p:nvSpPr>
        <p:spPr>
          <a:xfrm>
            <a:off x="10166281" y="2169663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2DA161-53DF-D94D-D241-87197753FB97}"/>
              </a:ext>
            </a:extLst>
          </p:cNvPr>
          <p:cNvSpPr txBox="1"/>
          <p:nvPr/>
        </p:nvSpPr>
        <p:spPr>
          <a:xfrm>
            <a:off x="2323932" y="2986708"/>
            <a:ext cx="1328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&lt;=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B1C5AE-82AE-88CB-8219-12F1A4E70F30}"/>
              </a:ext>
            </a:extLst>
          </p:cNvPr>
          <p:cNvSpPr txBox="1"/>
          <p:nvPr/>
        </p:nvSpPr>
        <p:spPr>
          <a:xfrm>
            <a:off x="5316528" y="2986708"/>
            <a:ext cx="1775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ADD &gt; 2 &amp; &lt; 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759DEB-3844-40F5-C112-A41037FC4012}"/>
              </a:ext>
            </a:extLst>
          </p:cNvPr>
          <p:cNvSpPr txBox="1"/>
          <p:nvPr/>
        </p:nvSpPr>
        <p:spPr>
          <a:xfrm>
            <a:off x="10036841" y="2701030"/>
            <a:ext cx="1153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 = 365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A45731-5DFB-44CD-C9B8-693E692428F5}"/>
              </a:ext>
            </a:extLst>
          </p:cNvPr>
          <p:cNvSpPr txBox="1"/>
          <p:nvPr/>
        </p:nvSpPr>
        <p:spPr>
          <a:xfrm>
            <a:off x="9901539" y="2986708"/>
            <a:ext cx="1376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ADD &gt;= 10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A814BA-C450-24B0-D4AD-82A9BC38DFB2}"/>
              </a:ext>
            </a:extLst>
          </p:cNvPr>
          <p:cNvSpPr txBox="1"/>
          <p:nvPr/>
        </p:nvSpPr>
        <p:spPr>
          <a:xfrm>
            <a:off x="4275414" y="1240157"/>
            <a:ext cx="34234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30,490 SKUs ABC analysis: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9BF773-CB01-EC5D-A76D-FE1906FD179C}"/>
              </a:ext>
            </a:extLst>
          </p:cNvPr>
          <p:cNvSpPr txBox="1"/>
          <p:nvPr/>
        </p:nvSpPr>
        <p:spPr>
          <a:xfrm>
            <a:off x="4514822" y="1633977"/>
            <a:ext cx="2944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= Average Daily Demand</a:t>
            </a:r>
          </a:p>
        </p:txBody>
      </p:sp>
    </p:spTree>
    <p:extLst>
      <p:ext uri="{BB962C8B-B14F-4D97-AF65-F5344CB8AC3E}">
        <p14:creationId xmlns:p14="http://schemas.microsoft.com/office/powerpoint/2010/main" val="3976066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Simulating Forecast Levels of Accuracy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91116-ABF0-B9CE-4972-1A13384EAE7B}"/>
              </a:ext>
            </a:extLst>
          </p:cNvPr>
          <p:cNvSpPr txBox="1"/>
          <p:nvPr/>
        </p:nvSpPr>
        <p:spPr>
          <a:xfrm>
            <a:off x="838201" y="6063343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By preserving forecasts at each error level for each period for each SKU, comparisons of different supply chain outcomes can be calculated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42A529-F13C-3500-D42A-894430139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715" y="1504272"/>
            <a:ext cx="7652656" cy="43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791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Supply Chain Simulation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1342-FCAB-6742-85BD-ED25AECB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944"/>
            <a:ext cx="10515600" cy="4827665"/>
          </a:xfrm>
        </p:spPr>
        <p:txBody>
          <a:bodyPr>
            <a:normAutofit fontScale="92500" lnSpcReduction="10000"/>
          </a:bodyPr>
          <a:lstStyle/>
          <a:p>
            <a:r>
              <a:rPr lang="en-US" sz="3200"/>
              <a:t>Monthly levels calculations and use</a:t>
            </a:r>
          </a:p>
          <a:p>
            <a:pPr lvl="1"/>
            <a:r>
              <a:rPr lang="en-US" sz="2800"/>
              <a:t>Constant values for decisions updated periodically</a:t>
            </a:r>
          </a:p>
          <a:p>
            <a:pPr lvl="1"/>
            <a:r>
              <a:rPr lang="en-US" sz="2800"/>
              <a:t>Many firms update monthly</a:t>
            </a:r>
          </a:p>
          <a:p>
            <a:pPr lvl="1"/>
            <a:r>
              <a:rPr lang="en-US" sz="2800"/>
              <a:t>Why?</a:t>
            </a:r>
          </a:p>
          <a:p>
            <a:r>
              <a:rPr lang="en-US" sz="3200"/>
              <a:t>SAP Supply Chain Calculations</a:t>
            </a:r>
          </a:p>
          <a:p>
            <a:pPr lvl="1"/>
            <a:r>
              <a:rPr lang="en-US" sz="2800"/>
              <a:t>ROQ – Optimal Order Quantity</a:t>
            </a:r>
          </a:p>
          <a:p>
            <a:pPr lvl="2"/>
            <a:r>
              <a:rPr lang="en-US" sz="2400"/>
              <a:t>Limits the number of orders trading off costs of transactions</a:t>
            </a:r>
          </a:p>
          <a:p>
            <a:pPr lvl="1"/>
            <a:r>
              <a:rPr lang="en-US" sz="2800"/>
              <a:t>Lot size</a:t>
            </a:r>
          </a:p>
          <a:p>
            <a:pPr lvl="1"/>
            <a:r>
              <a:rPr lang="en-US" sz="2800"/>
              <a:t>Reorder Review Period, Reorder Point, Inventory Position</a:t>
            </a:r>
          </a:p>
          <a:p>
            <a:pPr lvl="1"/>
            <a:r>
              <a:rPr lang="en-US" sz="2800"/>
              <a:t>Safety Stock</a:t>
            </a:r>
          </a:p>
          <a:p>
            <a:pPr lvl="1"/>
            <a:r>
              <a:rPr lang="en-US" sz="2800"/>
              <a:t>Service Level</a:t>
            </a:r>
          </a:p>
          <a:p>
            <a:pPr lvl="1"/>
            <a:r>
              <a:rPr lang="en-US" sz="2800"/>
              <a:t>Backorders permitted?</a:t>
            </a:r>
          </a:p>
          <a:p>
            <a:pPr lvl="1"/>
            <a:endParaRPr lang="en-US" sz="2800"/>
          </a:p>
          <a:p>
            <a:endParaRPr lang="en-US" sz="3200"/>
          </a:p>
          <a:p>
            <a:endParaRPr lang="en-US" sz="2400"/>
          </a:p>
          <a:p>
            <a:endParaRPr lang="en-US" sz="2000"/>
          </a:p>
          <a:p>
            <a:pPr marL="0" indent="0">
              <a:buNone/>
            </a:pPr>
            <a:endParaRPr lang="en-US" sz="3200"/>
          </a:p>
          <a:p>
            <a:endParaRPr lang="en-US" sz="3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0061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 with red dots&#10;&#10;Description automatically generated with medium confidence">
            <a:extLst>
              <a:ext uri="{FF2B5EF4-FFF2-40B4-BE49-F238E27FC236}">
                <a16:creationId xmlns:a16="http://schemas.microsoft.com/office/drawing/2014/main" id="{42935FBA-69EF-324C-6E24-7F8543B90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364" y="1159917"/>
            <a:ext cx="8610600" cy="56980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Forecast Error &amp; Safety Stock Impact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29C860-AFF5-C71B-9615-C92B19078869}"/>
              </a:ext>
            </a:extLst>
          </p:cNvPr>
          <p:cNvSpPr txBox="1"/>
          <p:nvPr/>
        </p:nvSpPr>
        <p:spPr>
          <a:xfrm>
            <a:off x="125260" y="1347807"/>
            <a:ext cx="28423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Outcome Measure: </a:t>
            </a:r>
            <a:br>
              <a:rPr lang="en-US" sz="2400" dirty="0"/>
            </a:br>
            <a:r>
              <a:rPr lang="en-US" sz="2400" dirty="0"/>
              <a:t>Ratio of Safety Stock to Average Daily Demand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BF611-857F-ABE1-198C-40392FCD7427}"/>
              </a:ext>
            </a:extLst>
          </p:cNvPr>
          <p:cNvSpPr txBox="1"/>
          <p:nvPr/>
        </p:nvSpPr>
        <p:spPr>
          <a:xfrm>
            <a:off x="125260" y="3440428"/>
            <a:ext cx="28423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Conclusion: </a:t>
            </a:r>
            <a:br>
              <a:rPr lang="en-US" sz="2400" dirty="0"/>
            </a:br>
            <a:r>
              <a:rPr lang="en-US" sz="2400" dirty="0"/>
              <a:t>Similar pattern between A, B, C except that C items have little safety stock until higher levels of forecast error</a:t>
            </a:r>
          </a:p>
        </p:txBody>
      </p:sp>
    </p:spTree>
    <p:extLst>
      <p:ext uri="{BB962C8B-B14F-4D97-AF65-F5344CB8AC3E}">
        <p14:creationId xmlns:p14="http://schemas.microsoft.com/office/powerpoint/2010/main" val="2719375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2234</Words>
  <Application>Microsoft Macintosh PowerPoint</Application>
  <PresentationFormat>Widescreen</PresentationFormat>
  <Paragraphs>519</Paragraphs>
  <Slides>37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System Font Regular</vt:lpstr>
      <vt:lpstr>Wingdings</vt:lpstr>
      <vt:lpstr>Office Theme</vt:lpstr>
      <vt:lpstr>1_Office Theme</vt:lpstr>
      <vt:lpstr>PowerPoint Presentation</vt:lpstr>
      <vt:lpstr>Does Forecast Accuracy Even Matter?</vt:lpstr>
      <vt:lpstr>Does Forecast Accuracy Even Matter?</vt:lpstr>
      <vt:lpstr>Simulation Methods to Determine Outcomes</vt:lpstr>
      <vt:lpstr>Data Profile and ABC Analysis</vt:lpstr>
      <vt:lpstr>Data Profile and ABC Analysis</vt:lpstr>
      <vt:lpstr>Simulating Forecast Levels of Accuracy</vt:lpstr>
      <vt:lpstr>Supply Chain Simulation Assumptions</vt:lpstr>
      <vt:lpstr>Forecast Error &amp; Safety Stock Impact</vt:lpstr>
      <vt:lpstr>Forecast Error &amp; Backorder Periods</vt:lpstr>
      <vt:lpstr>Forecast Error &amp; Fill Rates</vt:lpstr>
      <vt:lpstr>Forecast Error &amp; Inventory Holding Costs</vt:lpstr>
      <vt:lpstr>Conclusions Summary</vt:lpstr>
      <vt:lpstr>Implications</vt:lpstr>
      <vt:lpstr>Code for Completing Supply Chain Simulations</vt:lpstr>
      <vt:lpstr>Appendix</vt:lpstr>
      <vt:lpstr>Simulation Methods to Determine Outcomes</vt:lpstr>
      <vt:lpstr>Simulation Methods to Determine Outcomes*</vt:lpstr>
      <vt:lpstr>Simulating Forecast at Levels of Accuracy</vt:lpstr>
      <vt:lpstr>Simulating Forecast at Levels of Accuracy</vt:lpstr>
      <vt:lpstr>Data Used – M5 Competition SKUs</vt:lpstr>
      <vt:lpstr>Simulation Methods to Determine Outcomes</vt:lpstr>
      <vt:lpstr>Supply Chain Results – Safety Stock Levels</vt:lpstr>
      <vt:lpstr>Supply Chain Results – Reorder Points</vt:lpstr>
      <vt:lpstr>Supply Chain Results – Average Inventory</vt:lpstr>
      <vt:lpstr>Outcome Measures – Backorder Periods</vt:lpstr>
      <vt:lpstr>Outcome Measures – Backorder Quantities</vt:lpstr>
      <vt:lpstr>Outcome Measures – Backorder Quantity Percentage</vt:lpstr>
      <vt:lpstr>Outcome Measures – Inventory Holding Costs</vt:lpstr>
      <vt:lpstr>References</vt:lpstr>
      <vt:lpstr>Formulas - MAD</vt:lpstr>
      <vt:lpstr>Formulas – Service Level (Look-up Table)</vt:lpstr>
      <vt:lpstr>Formulas – Safety Stock</vt:lpstr>
      <vt:lpstr>Formulas – Reorder Level (ROP)</vt:lpstr>
      <vt:lpstr>Formulas – Classic Wilson’s EOQ</vt:lpstr>
      <vt:lpstr>Formulas – EOQ results</vt:lpstr>
      <vt:lpstr>Other 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Hoover, Jim</dc:creator>
  <cp:keywords/>
  <dc:description/>
  <cp:lastModifiedBy>Hoover, Jim</cp:lastModifiedBy>
  <cp:revision>3</cp:revision>
  <dcterms:created xsi:type="dcterms:W3CDTF">2022-07-06T11:54:22Z</dcterms:created>
  <dcterms:modified xsi:type="dcterms:W3CDTF">2024-06-14T16:24:29Z</dcterms:modified>
  <cp:category/>
</cp:coreProperties>
</file>