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9" r:id="rId4"/>
    <p:sldId id="300" r:id="rId5"/>
    <p:sldId id="301" r:id="rId6"/>
    <p:sldId id="302" r:id="rId7"/>
    <p:sldId id="290" r:id="rId8"/>
    <p:sldId id="291" r:id="rId9"/>
    <p:sldId id="292" r:id="rId10"/>
    <p:sldId id="298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CBDAA-A4E7-4C91-81FD-89391E2EC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D1C3A-71E2-4845-A4D9-08425D433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B0E95-49AE-44DF-8804-E99E0862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F632A-2894-4321-8389-D0D465F0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3F2FF-58ED-4D4A-84D2-D87F1E0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194B6-AB19-4F8D-8F19-249D67CD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C1C43-71E1-4947-93C6-58989831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2EC2C-448D-4CEE-879D-AB666631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3B232-636D-4C0F-A587-363833E4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7D7EC-50D2-428E-8F9C-0675F2ED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8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1A108-519A-47C2-A38E-D6479B1AE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A6DFC-4660-434F-BA78-F2DDA8FA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7FB2E-CF56-4867-BE8D-63867FB0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70839-5BC0-4056-956E-A816936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B936A-E311-4ADB-90F3-70B44109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8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451A-A122-45F2-B1DB-6F1D059F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D2A8A-074B-45A1-9904-51421989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5B63F-2FFD-4AC3-9C97-63728905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CA4CE-66BE-462C-9E73-51E6E684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2F566-DCAF-4180-866E-BEB8109A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21542-67EE-4712-852F-DE8AB927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D6AA4-4864-4350-A8B3-A8856252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D35-2E58-4B1E-BCA6-B10DCA4F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E8F71-64DA-4356-8CF6-FCE19EB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B1E22-478B-4AE4-BAD7-8C7F69DD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C70C5-CF5A-442B-9908-DA6907D4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14F3F-637B-4C56-9CE7-0E81DF30F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FA9AE-051D-493F-8E57-326924AF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F420B-04BF-4B82-8F86-003660EB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C87DD-7115-49DE-BC7F-1B687539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C0CA4-762A-4845-8E72-62408DE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91741-EDF3-44DB-BE02-A94E5DAC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765B6-8ECA-44EF-B596-D9AD1BC7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5593D-3513-4DB4-93FE-2B7995E2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4604BC-1DA9-4578-A799-5008F4C31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2919C4-0B2F-4CFD-9868-B57B18451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95EA2-F965-4777-8657-75E56085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CED5C-C7D7-4C1C-851C-41DE158E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77D2A-4B0B-430D-969F-8D58F82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A8321-0E8F-4099-AD58-65C2D4CC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FEFC4B-FCE2-49F6-AA0E-EB63B13D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69160-451D-4DA5-8D61-38B4F56F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36C4E-E857-4127-B8D8-F82F2904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8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DF430-75D0-4858-9BA6-44716FB2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416443-8AC1-4EF1-BA03-0C0AB6CB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874D0-6BA1-4FFA-8DFA-50FB3D45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8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E78C7-B0D9-41F3-9059-E16786CC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B7BD5-445F-4FA5-B25E-C6E82F89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0AFEF-841A-4E50-B395-1DA167275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10363-BA5B-45CD-8F5C-11AD8D1F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AA50A-B9C9-4BBF-B3C3-58BFCCED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B9B60-3521-4EFC-884A-4B2DBFD8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5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113E-4C47-457B-AE10-ECAF58C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BF130E-7295-46CE-9E74-A5652B32E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81AA1-4C6A-40CB-8305-FD94A942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59077-2E6B-4163-A300-F9DA99FB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CDD1A-D092-4EE9-B665-F2723034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047C9-7F3D-4357-9F6E-C950D32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5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5F0DF-179A-4DF1-B001-4FA4B039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954D0-861B-484A-A639-EDE9C0E0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24AA6-47BA-4C7F-BFE7-C8A7ECCA3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09BC-5B5C-4B91-9E81-0B23E25F06A7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539CB-2508-47D4-B744-FEAA40B5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E2230-36F3-4123-BE01-5AB273D16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D6E1-C9FD-4343-969E-F0AC9E3C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image" Target="../media/image3.jpeg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3" name="직사각형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3F4E4F-0DBD-4296-AB76-1CF360621ED3}"/>
              </a:ext>
            </a:extLst>
          </p:cNvPr>
          <p:cNvSpPr/>
          <p:nvPr/>
        </p:nvSpPr>
        <p:spPr>
          <a:xfrm>
            <a:off x="3304731" y="1438147"/>
            <a:ext cx="5580579" cy="3096000"/>
          </a:xfrm>
          <a:prstGeom prst="rect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사용하려면 터치해주세요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6FA759-4822-48CE-BB9A-D0285C5C417D}"/>
              </a:ext>
            </a:extLst>
          </p:cNvPr>
          <p:cNvSpPr>
            <a:spLocks noChangeAspect="1"/>
          </p:cNvSpPr>
          <p:nvPr/>
        </p:nvSpPr>
        <p:spPr>
          <a:xfrm>
            <a:off x="3309823" y="1433285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8" descr="관련 이미지">
            <a:extLst>
              <a:ext uri="{FF2B5EF4-FFF2-40B4-BE49-F238E27FC236}">
                <a16:creationId xmlns:a16="http://schemas.microsoft.com/office/drawing/2014/main" id="{25E1FF1C-C799-4C0A-8DF2-6F506098F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5626415" y="1669408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5FAE0-BB60-410D-A994-439FDCEA6EE1}"/>
              </a:ext>
            </a:extLst>
          </p:cNvPr>
          <p:cNvSpPr txBox="1"/>
          <p:nvPr/>
        </p:nvSpPr>
        <p:spPr>
          <a:xfrm>
            <a:off x="5755472" y="2496790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</p:spTree>
    <p:extLst>
      <p:ext uri="{BB962C8B-B14F-4D97-AF65-F5344CB8AC3E}">
        <p14:creationId xmlns:p14="http://schemas.microsoft.com/office/powerpoint/2010/main" val="26750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잘못된 입력 표시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3000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3006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3000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3608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4032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3325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3094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5328314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3084840" y="2234243"/>
            <a:ext cx="2943042" cy="406603"/>
            <a:chOff x="6343299" y="2234243"/>
            <a:chExt cx="2943042" cy="40660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7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BA2905-1ED7-4B1A-9291-F449720CB206}"/>
              </a:ext>
            </a:extLst>
          </p:cNvPr>
          <p:cNvSpPr/>
          <p:nvPr/>
        </p:nvSpPr>
        <p:spPr>
          <a:xfrm>
            <a:off x="7152946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188F92-74A5-4BB7-B6B1-4A969C32990F}"/>
              </a:ext>
            </a:extLst>
          </p:cNvPr>
          <p:cNvSpPr/>
          <p:nvPr/>
        </p:nvSpPr>
        <p:spPr>
          <a:xfrm>
            <a:off x="7158958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4E3B70-1E06-4F5B-87D3-B58652F2E1C1}"/>
              </a:ext>
            </a:extLst>
          </p:cNvPr>
          <p:cNvSpPr>
            <a:spLocks/>
          </p:cNvSpPr>
          <p:nvPr/>
        </p:nvSpPr>
        <p:spPr>
          <a:xfrm>
            <a:off x="7152946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51C5719-3F00-41ED-B5EE-51A2108522FC}"/>
              </a:ext>
            </a:extLst>
          </p:cNvPr>
          <p:cNvGrpSpPr/>
          <p:nvPr/>
        </p:nvGrpSpPr>
        <p:grpSpPr>
          <a:xfrm>
            <a:off x="7761549" y="3932666"/>
            <a:ext cx="1854933" cy="2317700"/>
            <a:chOff x="9500159" y="4133685"/>
            <a:chExt cx="1854933" cy="23177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B39CE54-9B33-4A0B-9E11-C46A4BD347A0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72516C2-159A-407E-9C73-450026D6D54E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6C314EF-AD0E-4362-99DB-264FC491447B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0A1ED01-A57C-4D63-804E-D3D70E87F518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F732168-4C99-4CF6-B39C-7E759386326F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F0100F9-F246-4A37-9B08-4F0B9C1540F8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A90E63F-515D-4487-8BC4-25B6E5804FAE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9930D95-D859-4798-9AAF-C141F6C9801C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7876DA0-D112-4F30-834C-441290608B28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18C3478-9A83-462C-80D3-A8FACCDA5AD9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912699-F26A-4BA6-855A-13E65BD152E0}"/>
              </a:ext>
            </a:extLst>
          </p:cNvPr>
          <p:cNvSpPr txBox="1"/>
          <p:nvPr/>
        </p:nvSpPr>
        <p:spPr>
          <a:xfrm>
            <a:off x="8185157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00" name="TextBox 99">
            <a:hlinkClick r:id="rId2" action="ppaction://hlinksldjump"/>
            <a:extLst>
              <a:ext uri="{FF2B5EF4-FFF2-40B4-BE49-F238E27FC236}">
                <a16:creationId xmlns:a16="http://schemas.microsoft.com/office/drawing/2014/main" id="{9BF3519B-0632-468F-949B-B747865A6C71}"/>
              </a:ext>
            </a:extLst>
          </p:cNvPr>
          <p:cNvSpPr txBox="1"/>
          <p:nvPr/>
        </p:nvSpPr>
        <p:spPr>
          <a:xfrm>
            <a:off x="7478616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41346A7-5B67-4A6A-BCE2-362B687A7B2D}"/>
              </a:ext>
            </a:extLst>
          </p:cNvPr>
          <p:cNvGrpSpPr/>
          <p:nvPr/>
        </p:nvGrpSpPr>
        <p:grpSpPr>
          <a:xfrm>
            <a:off x="7247808" y="1072148"/>
            <a:ext cx="274202" cy="313293"/>
            <a:chOff x="2540271" y="2434563"/>
            <a:chExt cx="596457" cy="71550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ABB8E7C-49F1-42F4-B056-C9B3C678C4AB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79D538F-83F5-406F-B72B-6C302A6D9B6C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C9AF332-54CB-4E24-88BF-A29BCAAB7C1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1BE87B6-A7D2-4F72-85E3-E8F900633AB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3BEF5F26-58A2-4022-BBFE-E390D71A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CAC2A5E8-DADC-446C-B45A-5FB4AD5ADC0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74AB8E1-AEFD-484F-92F5-92EBB32AD1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5472D30-AB95-42CC-8594-504B0BCF11B1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8" name="더하기 기호 147">
              <a:extLst>
                <a:ext uri="{FF2B5EF4-FFF2-40B4-BE49-F238E27FC236}">
                  <a16:creationId xmlns:a16="http://schemas.microsoft.com/office/drawing/2014/main" id="{371CDED5-2E15-4DA2-B640-1A543FF207CB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661203B-F47F-46FA-B0DF-C328694B4C9F}"/>
              </a:ext>
            </a:extLst>
          </p:cNvPr>
          <p:cNvGrpSpPr/>
          <p:nvPr/>
        </p:nvGrpSpPr>
        <p:grpSpPr>
          <a:xfrm>
            <a:off x="9481260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8C17A0E-46FE-4824-A01B-5014CB82D355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5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F72A3A57-FBC8-4525-AE6A-7AE4BCD74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B224055-489C-4E1B-A3F5-22C71A78974D}"/>
              </a:ext>
            </a:extLst>
          </p:cNvPr>
          <p:cNvGrpSpPr/>
          <p:nvPr/>
        </p:nvGrpSpPr>
        <p:grpSpPr>
          <a:xfrm>
            <a:off x="7237786" y="2268747"/>
            <a:ext cx="2943042" cy="337595"/>
            <a:chOff x="6343299" y="2268747"/>
            <a:chExt cx="2943042" cy="337595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E5E936D4-E2F0-40B3-8115-836BFCFA8C0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8280E4EE-18F6-49CF-B68F-A2F39F478923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07C91A0-9515-4D99-A0F8-B2FE9B5ADA03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30DA9605-C488-4CD3-B053-EBE62C5CDD7E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EAF27974-E26B-4AFE-B058-B22E571018CB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86999BF-28C6-48A0-87B7-28594FAA0FE3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6479CBC0-F804-48D9-82E0-DB0BBB141B1D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A4C818CB-52F7-4882-A167-9F530C9CC2FE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8B0C12-EE4D-484C-B839-997F61AA9D24}"/>
              </a:ext>
            </a:extLst>
          </p:cNvPr>
          <p:cNvCxnSpPr/>
          <p:nvPr/>
        </p:nvCxnSpPr>
        <p:spPr>
          <a:xfrm>
            <a:off x="6426679" y="3631721"/>
            <a:ext cx="3536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3227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76846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3399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296498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296498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2650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3392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2012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6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87025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8" name="Picture 4" descr="체크 아이콘에 대한 이미지 검색결과">
            <a:extLst>
              <a:ext uri="{FF2B5EF4-FFF2-40B4-BE49-F238E27FC236}">
                <a16:creationId xmlns:a16="http://schemas.microsoft.com/office/drawing/2014/main" id="{2352F25C-87E6-46F3-8FB2-0D797423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6261385" y="3374299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017144-522E-4BE9-87A0-CBA786F31A72}"/>
              </a:ext>
            </a:extLst>
          </p:cNvPr>
          <p:cNvSpPr/>
          <p:nvPr/>
        </p:nvSpPr>
        <p:spPr>
          <a:xfrm>
            <a:off x="2639798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6E098-DEFD-42DB-8E00-F757544F2BE9}"/>
              </a:ext>
            </a:extLst>
          </p:cNvPr>
          <p:cNvSpPr/>
          <p:nvPr/>
        </p:nvSpPr>
        <p:spPr>
          <a:xfrm>
            <a:off x="2452571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3EDE7-90C6-4304-906F-097735665D1F}"/>
              </a:ext>
            </a:extLst>
          </p:cNvPr>
          <p:cNvSpPr txBox="1"/>
          <p:nvPr/>
        </p:nvSpPr>
        <p:spPr>
          <a:xfrm>
            <a:off x="3433417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816DB4-5E10-48E9-AA54-078C3CB7027E}"/>
              </a:ext>
            </a:extLst>
          </p:cNvPr>
          <p:cNvGrpSpPr/>
          <p:nvPr/>
        </p:nvGrpSpPr>
        <p:grpSpPr>
          <a:xfrm>
            <a:off x="2569970" y="1093057"/>
            <a:ext cx="473512" cy="276999"/>
            <a:chOff x="5728880" y="1093057"/>
            <a:chExt cx="473512" cy="276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3570B6-6C06-4F0E-8261-102157D2D792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32" name="직사각형 6">
                <a:extLst>
                  <a:ext uri="{FF2B5EF4-FFF2-40B4-BE49-F238E27FC236}">
                    <a16:creationId xmlns:a16="http://schemas.microsoft.com/office/drawing/2014/main" id="{9C6E57E6-A7FA-4493-98A1-33428BBED5F5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1/2 액자 32">
                <a:extLst>
                  <a:ext uri="{FF2B5EF4-FFF2-40B4-BE49-F238E27FC236}">
                    <a16:creationId xmlns:a16="http://schemas.microsoft.com/office/drawing/2014/main" id="{DBDE07E8-24F5-4F9C-B586-9C0185DBF1D9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hlinkClick r:id="rId2" action="ppaction://hlinksldjump"/>
              <a:extLst>
                <a:ext uri="{FF2B5EF4-FFF2-40B4-BE49-F238E27FC236}">
                  <a16:creationId xmlns:a16="http://schemas.microsoft.com/office/drawing/2014/main" id="{E43FF10F-9D46-4473-AF3A-373721BBBCD8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F5708A-19A8-41BB-AAC9-BC569CFE2243}"/>
              </a:ext>
            </a:extLst>
          </p:cNvPr>
          <p:cNvGrpSpPr/>
          <p:nvPr/>
        </p:nvGrpSpPr>
        <p:grpSpPr>
          <a:xfrm>
            <a:off x="2653069" y="1584647"/>
            <a:ext cx="984349" cy="480048"/>
            <a:chOff x="3527267" y="2054060"/>
            <a:chExt cx="984349" cy="4800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766B67-5577-4C8E-8580-53BDDA75CDB1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46974E9-9C36-480A-AD1E-10F7F66B482F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890219F-ADD8-457C-9A43-052B3FC22C67}"/>
              </a:ext>
            </a:extLst>
          </p:cNvPr>
          <p:cNvGrpSpPr/>
          <p:nvPr/>
        </p:nvGrpSpPr>
        <p:grpSpPr>
          <a:xfrm>
            <a:off x="2653069" y="2197836"/>
            <a:ext cx="1883849" cy="480048"/>
            <a:chOff x="5374735" y="2054060"/>
            <a:chExt cx="1883849" cy="4800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0835D0-D4C7-49D0-B46C-BD6ED29D4330}"/>
                </a:ext>
              </a:extLst>
            </p:cNvPr>
            <p:cNvSpPr txBox="1"/>
            <p:nvPr/>
          </p:nvSpPr>
          <p:spPr>
            <a:xfrm>
              <a:off x="5374735" y="2054060"/>
              <a:ext cx="1883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 </a:t>
              </a:r>
              <a:r>
                <a:rPr lang="ko-KR" altLang="en-US" sz="105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올바른 입력이 아닙니다</a:t>
              </a:r>
              <a:endParaRPr lang="ko-KR" altLang="en-US" sz="1200" dirty="0">
                <a:solidFill>
                  <a:srgbClr val="EF4D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BC0F292-CF1E-4CE9-9053-B4D42931632F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F4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43B2BC-1259-4E2B-8C9C-832F9D968DE9}"/>
              </a:ext>
            </a:extLst>
          </p:cNvPr>
          <p:cNvGrpSpPr/>
          <p:nvPr/>
        </p:nvGrpSpPr>
        <p:grpSpPr>
          <a:xfrm>
            <a:off x="2659221" y="2811025"/>
            <a:ext cx="1450175" cy="480048"/>
            <a:chOff x="7221151" y="2054060"/>
            <a:chExt cx="1450175" cy="4800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24AEB-0E79-4705-86DD-B0F39F19DFC4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5032FE5-819D-41BA-9556-297F32D6F2EC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3" name="사각형: 둥근 모서리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315D9D-5574-4BCF-A4CF-DC7A5A86A29B}"/>
              </a:ext>
            </a:extLst>
          </p:cNvPr>
          <p:cNvSpPr/>
          <p:nvPr/>
        </p:nvSpPr>
        <p:spPr>
          <a:xfrm>
            <a:off x="4649963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368A4-4BBF-4FAE-B53F-B0E1E27A6D34}"/>
              </a:ext>
            </a:extLst>
          </p:cNvPr>
          <p:cNvSpPr/>
          <p:nvPr/>
        </p:nvSpPr>
        <p:spPr>
          <a:xfrm>
            <a:off x="2458583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 descr="천지인 키보드에 대한 이미지 검색결과">
            <a:extLst>
              <a:ext uri="{FF2B5EF4-FFF2-40B4-BE49-F238E27FC236}">
                <a16:creationId xmlns:a16="http://schemas.microsoft.com/office/drawing/2014/main" id="{E7434908-2B5C-4DAC-B259-24B1BA52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67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D5C372-8CDF-4E71-882E-2ECD0C9170FA}"/>
              </a:ext>
            </a:extLst>
          </p:cNvPr>
          <p:cNvSpPr>
            <a:spLocks/>
          </p:cNvSpPr>
          <p:nvPr/>
        </p:nvSpPr>
        <p:spPr>
          <a:xfrm>
            <a:off x="2452571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725D36-8D34-497E-9F67-FCDC08EEEE13}"/>
              </a:ext>
            </a:extLst>
          </p:cNvPr>
          <p:cNvSpPr txBox="1"/>
          <p:nvPr/>
        </p:nvSpPr>
        <p:spPr>
          <a:xfrm>
            <a:off x="2843596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8" name="Picture 4" descr="체크 아이콘에 대한 이미지 검색결과">
            <a:extLst>
              <a:ext uri="{FF2B5EF4-FFF2-40B4-BE49-F238E27FC236}">
                <a16:creationId xmlns:a16="http://schemas.microsoft.com/office/drawing/2014/main" id="{23702DE7-E4C4-4875-B58E-B9E0DE5F1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2617956" y="3374299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2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5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7370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100143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80989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7542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300641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300641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6793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7535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6155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439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100143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91168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DD249-178F-4560-99D7-03635764E210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8B0237-4C33-4C0B-BB7A-180C2DA5F81F}"/>
              </a:ext>
            </a:extLst>
          </p:cNvPr>
          <p:cNvGrpSpPr/>
          <p:nvPr/>
        </p:nvGrpSpPr>
        <p:grpSpPr>
          <a:xfrm>
            <a:off x="6441950" y="2728295"/>
            <a:ext cx="2588749" cy="1433116"/>
            <a:chOff x="6441950" y="2728295"/>
            <a:chExt cx="2588749" cy="1433116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F0AF98D6-069F-4B7F-AC5E-F146213EE3E2}"/>
                </a:ext>
              </a:extLst>
            </p:cNvPr>
            <p:cNvSpPr/>
            <p:nvPr/>
          </p:nvSpPr>
          <p:spPr>
            <a:xfrm>
              <a:off x="6441950" y="2728295"/>
              <a:ext cx="2588749" cy="1433116"/>
            </a:xfrm>
            <a:custGeom>
              <a:avLst/>
              <a:gdLst>
                <a:gd name="connsiteX0" fmla="*/ 0 w 2588749"/>
                <a:gd name="connsiteY0" fmla="*/ 1115596 h 1433116"/>
                <a:gd name="connsiteX1" fmla="*/ 2588749 w 2588749"/>
                <a:gd name="connsiteY1" fmla="*/ 1115596 h 1433116"/>
                <a:gd name="connsiteX2" fmla="*/ 2588749 w 2588749"/>
                <a:gd name="connsiteY2" fmla="*/ 1358766 h 1433116"/>
                <a:gd name="connsiteX3" fmla="*/ 2514399 w 2588749"/>
                <a:gd name="connsiteY3" fmla="*/ 1433116 h 1433116"/>
                <a:gd name="connsiteX4" fmla="*/ 74350 w 2588749"/>
                <a:gd name="connsiteY4" fmla="*/ 1433116 h 1433116"/>
                <a:gd name="connsiteX5" fmla="*/ 0 w 2588749"/>
                <a:gd name="connsiteY5" fmla="*/ 1358766 h 1433116"/>
                <a:gd name="connsiteX6" fmla="*/ 74350 w 2588749"/>
                <a:gd name="connsiteY6" fmla="*/ 0 h 1433116"/>
                <a:gd name="connsiteX7" fmla="*/ 2514399 w 2588749"/>
                <a:gd name="connsiteY7" fmla="*/ 0 h 1433116"/>
                <a:gd name="connsiteX8" fmla="*/ 2588749 w 2588749"/>
                <a:gd name="connsiteY8" fmla="*/ 74350 h 1433116"/>
                <a:gd name="connsiteX9" fmla="*/ 2588749 w 2588749"/>
                <a:gd name="connsiteY9" fmla="*/ 1069877 h 1433116"/>
                <a:gd name="connsiteX10" fmla="*/ 0 w 2588749"/>
                <a:gd name="connsiteY10" fmla="*/ 1069877 h 1433116"/>
                <a:gd name="connsiteX11" fmla="*/ 0 w 2588749"/>
                <a:gd name="connsiteY11" fmla="*/ 74350 h 1433116"/>
                <a:gd name="connsiteX12" fmla="*/ 74350 w 2588749"/>
                <a:gd name="connsiteY12" fmla="*/ 0 h 14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749" h="1433116">
                  <a:moveTo>
                    <a:pt x="0" y="1115596"/>
                  </a:moveTo>
                  <a:lnTo>
                    <a:pt x="2588749" y="1115596"/>
                  </a:lnTo>
                  <a:lnTo>
                    <a:pt x="2588749" y="1358766"/>
                  </a:lnTo>
                  <a:cubicBezTo>
                    <a:pt x="2588749" y="1399828"/>
                    <a:pt x="2555461" y="1433116"/>
                    <a:pt x="2514399" y="1433116"/>
                  </a:cubicBezTo>
                  <a:lnTo>
                    <a:pt x="74350" y="1433116"/>
                  </a:lnTo>
                  <a:cubicBezTo>
                    <a:pt x="33288" y="1433116"/>
                    <a:pt x="0" y="1399828"/>
                    <a:pt x="0" y="1358766"/>
                  </a:cubicBezTo>
                  <a:close/>
                  <a:moveTo>
                    <a:pt x="74350" y="0"/>
                  </a:moveTo>
                  <a:lnTo>
                    <a:pt x="2514399" y="0"/>
                  </a:lnTo>
                  <a:cubicBezTo>
                    <a:pt x="2555461" y="0"/>
                    <a:pt x="2588749" y="33288"/>
                    <a:pt x="2588749" y="74350"/>
                  </a:cubicBezTo>
                  <a:lnTo>
                    <a:pt x="2588749" y="1069877"/>
                  </a:lnTo>
                  <a:lnTo>
                    <a:pt x="0" y="1069877"/>
                  </a:lnTo>
                  <a:lnTo>
                    <a:pt x="0" y="74350"/>
                  </a:lnTo>
                  <a:cubicBezTo>
                    <a:pt x="0" y="33288"/>
                    <a:pt x="33288" y="0"/>
                    <a:pt x="74350" y="0"/>
                  </a:cubicBez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E6CDACF-0ED8-475A-9348-C66D2C99824E}"/>
                </a:ext>
              </a:extLst>
            </p:cNvPr>
            <p:cNvSpPr txBox="1"/>
            <p:nvPr/>
          </p:nvSpPr>
          <p:spPr>
            <a:xfrm>
              <a:off x="7195071" y="2871432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 </a:t>
              </a:r>
              <a:r>
                <a:rPr lang="ko-KR" altLang="en-US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중</a:t>
              </a:r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…</a:t>
              </a:r>
              <a:endParaRPr lang="ko-KR" altLang="en-US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00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6DE5A10F-F0ED-496F-BCBF-567214D4F4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8197774" y="3114647"/>
              <a:ext cx="715937" cy="702276"/>
            </a:xfrm>
            <a:prstGeom prst="hexagon">
              <a:avLst/>
            </a:prstGeom>
            <a:noFill/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F98117C-FDB1-4530-B785-9524755078CE}"/>
                </a:ext>
              </a:extLst>
            </p:cNvPr>
            <p:cNvSpPr txBox="1"/>
            <p:nvPr/>
          </p:nvSpPr>
          <p:spPr>
            <a:xfrm>
              <a:off x="6612683" y="3236501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키고 휴대폰을</a:t>
              </a:r>
              <a:endPara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가까이 대주세요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2" name="TextBox 10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1031172-0792-4601-8B6E-409C63DEEFC5}"/>
                </a:ext>
              </a:extLst>
            </p:cNvPr>
            <p:cNvSpPr txBox="1"/>
            <p:nvPr/>
          </p:nvSpPr>
          <p:spPr>
            <a:xfrm>
              <a:off x="7137247" y="3861765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건너뛰기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7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5826"/>
          </a:xfrm>
        </p:spPr>
        <p:txBody>
          <a:bodyPr>
            <a:normAutofit/>
          </a:bodyPr>
          <a:lstStyle/>
          <a:p>
            <a:r>
              <a:rPr lang="ko-KR" altLang="en-US" sz="2400"/>
              <a:t>이용중임을 알리는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이용중입니다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9BC11-8647-41BC-AE2C-294AF7A31815}"/>
              </a:ext>
            </a:extLst>
          </p:cNvPr>
          <p:cNvSpPr txBox="1"/>
          <p:nvPr/>
        </p:nvSpPr>
        <p:spPr>
          <a:xfrm>
            <a:off x="7337853" y="3236090"/>
            <a:ext cx="93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이진영 님</a:t>
            </a:r>
          </a:p>
        </p:txBody>
      </p:sp>
    </p:spTree>
    <p:extLst>
      <p:ext uri="{BB962C8B-B14F-4D97-AF65-F5344CB8AC3E}">
        <p14:creationId xmlns:p14="http://schemas.microsoft.com/office/powerpoint/2010/main" val="290704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04505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29608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88673" y="1496335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DA71DF-C38E-49F1-98DC-34347D27CE35}"/>
              </a:ext>
            </a:extLst>
          </p:cNvPr>
          <p:cNvGrpSpPr/>
          <p:nvPr/>
        </p:nvGrpSpPr>
        <p:grpSpPr>
          <a:xfrm>
            <a:off x="8058965" y="1488901"/>
            <a:ext cx="766197" cy="359086"/>
            <a:chOff x="8067247" y="1547740"/>
            <a:chExt cx="766197" cy="35908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19F1732-D512-4743-AC56-12F0CD07A15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3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96AA9A8C-1A4B-4D4A-A6A0-EEF50993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3A8C15C-A83D-4FEB-A5FF-CA925A1D0E30}"/>
              </a:ext>
            </a:extLst>
          </p:cNvPr>
          <p:cNvGrpSpPr/>
          <p:nvPr/>
        </p:nvGrpSpPr>
        <p:grpSpPr>
          <a:xfrm>
            <a:off x="3417904" y="1515083"/>
            <a:ext cx="735897" cy="313293"/>
            <a:chOff x="3417904" y="1573395"/>
            <a:chExt cx="735897" cy="313293"/>
          </a:xfrm>
        </p:grpSpPr>
        <p:sp>
          <p:nvSpPr>
            <p:cNvPr id="9" name="Text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8100F4E9-574E-4D7C-944A-FA1D3AD02C28}"/>
                </a:ext>
              </a:extLst>
            </p:cNvPr>
            <p:cNvSpPr txBox="1"/>
            <p:nvPr/>
          </p:nvSpPr>
          <p:spPr>
            <a:xfrm>
              <a:off x="3650588" y="1573395"/>
              <a:ext cx="503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B787C9-099B-4C90-BC06-4BC2277FD100}"/>
                </a:ext>
              </a:extLst>
            </p:cNvPr>
            <p:cNvGrpSpPr/>
            <p:nvPr/>
          </p:nvGrpSpPr>
          <p:grpSpPr>
            <a:xfrm>
              <a:off x="3417904" y="1573395"/>
              <a:ext cx="274202" cy="313293"/>
              <a:chOff x="2540271" y="2434563"/>
              <a:chExt cx="596457" cy="71550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0B25438-4BB0-48DF-AC77-C20F5E5235B3}"/>
                  </a:ext>
                </a:extLst>
              </p:cNvPr>
              <p:cNvSpPr/>
              <p:nvPr/>
            </p:nvSpPr>
            <p:spPr>
              <a:xfrm>
                <a:off x="2540271" y="2480298"/>
                <a:ext cx="490551" cy="606465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A52C096-5293-4AE9-8078-9F871E50F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61380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EED0627-ECC9-48B2-8C1C-83FBD8FC1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700068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A9EE04-6F47-405D-98B0-81F3D4060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79738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4FD4998-71EB-4A42-B1F4-31CB5AA73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875022"/>
                <a:ext cx="15038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92A5163-B970-467C-8F58-7631B5BCF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965319"/>
                <a:ext cx="9636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DE70AD-5F8C-41A6-99DC-476ECC00FD77}"/>
                  </a:ext>
                </a:extLst>
              </p:cNvPr>
              <p:cNvSpPr/>
              <p:nvPr/>
            </p:nvSpPr>
            <p:spPr>
              <a:xfrm>
                <a:off x="2654773" y="2434563"/>
                <a:ext cx="261546" cy="92840"/>
              </a:xfrm>
              <a:custGeom>
                <a:avLst/>
                <a:gdLst>
                  <a:gd name="connsiteX0" fmla="*/ 140796 w 808917"/>
                  <a:gd name="connsiteY0" fmla="*/ 0 h 287137"/>
                  <a:gd name="connsiteX1" fmla="*/ 661462 w 808917"/>
                  <a:gd name="connsiteY1" fmla="*/ 0 h 287137"/>
                  <a:gd name="connsiteX2" fmla="*/ 690961 w 808917"/>
                  <a:gd name="connsiteY2" fmla="*/ 117996 h 287137"/>
                  <a:gd name="connsiteX3" fmla="*/ 780726 w 808917"/>
                  <a:gd name="connsiteY3" fmla="*/ 117996 h 287137"/>
                  <a:gd name="connsiteX4" fmla="*/ 808917 w 808917"/>
                  <a:gd name="connsiteY4" fmla="*/ 146187 h 287137"/>
                  <a:gd name="connsiteX5" fmla="*/ 808917 w 808917"/>
                  <a:gd name="connsiteY5" fmla="*/ 258946 h 287137"/>
                  <a:gd name="connsiteX6" fmla="*/ 780726 w 808917"/>
                  <a:gd name="connsiteY6" fmla="*/ 287137 h 287137"/>
                  <a:gd name="connsiteX7" fmla="*/ 733246 w 808917"/>
                  <a:gd name="connsiteY7" fmla="*/ 287137 h 287137"/>
                  <a:gd name="connsiteX8" fmla="*/ 69012 w 808917"/>
                  <a:gd name="connsiteY8" fmla="*/ 287137 h 287137"/>
                  <a:gd name="connsiteX9" fmla="*/ 28191 w 808917"/>
                  <a:gd name="connsiteY9" fmla="*/ 287137 h 287137"/>
                  <a:gd name="connsiteX10" fmla="*/ 0 w 808917"/>
                  <a:gd name="connsiteY10" fmla="*/ 258946 h 287137"/>
                  <a:gd name="connsiteX11" fmla="*/ 0 w 808917"/>
                  <a:gd name="connsiteY11" fmla="*/ 146187 h 287137"/>
                  <a:gd name="connsiteX12" fmla="*/ 28191 w 808917"/>
                  <a:gd name="connsiteY12" fmla="*/ 117996 h 287137"/>
                  <a:gd name="connsiteX13" fmla="*/ 111297 w 808917"/>
                  <a:gd name="connsiteY13" fmla="*/ 117996 h 28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917" h="287137">
                    <a:moveTo>
                      <a:pt x="140796" y="0"/>
                    </a:moveTo>
                    <a:lnTo>
                      <a:pt x="661462" y="0"/>
                    </a:lnTo>
                    <a:lnTo>
                      <a:pt x="690961" y="117996"/>
                    </a:lnTo>
                    <a:lnTo>
                      <a:pt x="780726" y="117996"/>
                    </a:lnTo>
                    <a:cubicBezTo>
                      <a:pt x="796295" y="117996"/>
                      <a:pt x="808917" y="130618"/>
                      <a:pt x="808917" y="146187"/>
                    </a:cubicBezTo>
                    <a:lnTo>
                      <a:pt x="808917" y="258946"/>
                    </a:lnTo>
                    <a:cubicBezTo>
                      <a:pt x="808917" y="274515"/>
                      <a:pt x="796295" y="287137"/>
                      <a:pt x="780726" y="287137"/>
                    </a:cubicBezTo>
                    <a:lnTo>
                      <a:pt x="733246" y="287137"/>
                    </a:lnTo>
                    <a:lnTo>
                      <a:pt x="69012" y="287137"/>
                    </a:lnTo>
                    <a:lnTo>
                      <a:pt x="28191" y="287137"/>
                    </a:lnTo>
                    <a:cubicBezTo>
                      <a:pt x="12622" y="287137"/>
                      <a:pt x="0" y="274515"/>
                      <a:pt x="0" y="258946"/>
                    </a:cubicBezTo>
                    <a:lnTo>
                      <a:pt x="0" y="146187"/>
                    </a:lnTo>
                    <a:cubicBezTo>
                      <a:pt x="0" y="130618"/>
                      <a:pt x="12622" y="117996"/>
                      <a:pt x="28191" y="117996"/>
                    </a:cubicBezTo>
                    <a:lnTo>
                      <a:pt x="111297" y="117996"/>
                    </a:lnTo>
                    <a:close/>
                  </a:path>
                </a:pathLst>
              </a:cu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8181C04-28F3-4CB6-AAF7-E32A15781763}"/>
                  </a:ext>
                </a:extLst>
              </p:cNvPr>
              <p:cNvSpPr/>
              <p:nvPr/>
            </p:nvSpPr>
            <p:spPr>
              <a:xfrm>
                <a:off x="2784042" y="2797384"/>
                <a:ext cx="352686" cy="352686"/>
              </a:xfrm>
              <a:prstGeom prst="ellipse">
                <a:avLst/>
              </a:pr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더하기 기호 33">
                <a:extLst>
                  <a:ext uri="{FF2B5EF4-FFF2-40B4-BE49-F238E27FC236}">
                    <a16:creationId xmlns:a16="http://schemas.microsoft.com/office/drawing/2014/main" id="{8F071AE4-F55A-484D-B346-FAA934FACD14}"/>
                  </a:ext>
                </a:extLst>
              </p:cNvPr>
              <p:cNvSpPr/>
              <p:nvPr/>
            </p:nvSpPr>
            <p:spPr>
              <a:xfrm>
                <a:off x="2864659" y="2868953"/>
                <a:ext cx="192731" cy="192731"/>
              </a:xfrm>
              <a:prstGeom prst="mathPlus">
                <a:avLst>
                  <a:gd name="adj1" fmla="val 3198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7BFB40-78A1-41E6-A31E-320D22C1E144}"/>
              </a:ext>
            </a:extLst>
          </p:cNvPr>
          <p:cNvSpPr/>
          <p:nvPr/>
        </p:nvSpPr>
        <p:spPr>
          <a:xfrm>
            <a:off x="6715125" y="1878658"/>
            <a:ext cx="2160000" cy="2649649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1040438-0258-44F2-B6FD-93C34610F5A9}"/>
              </a:ext>
            </a:extLst>
          </p:cNvPr>
          <p:cNvGrpSpPr/>
          <p:nvPr/>
        </p:nvGrpSpPr>
        <p:grpSpPr>
          <a:xfrm>
            <a:off x="6925157" y="2230949"/>
            <a:ext cx="1770150" cy="2211766"/>
            <a:chOff x="9500159" y="4133685"/>
            <a:chExt cx="1854933" cy="23177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13E6C6C-0791-4501-971D-22A9B77A9822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E46D025-62FD-4C92-ABB0-C16B00789779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C78BB39-178A-492B-8553-79EA79E33AF0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367DE57-1A33-4CB6-84B4-F8594FEC2F32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6759A51-1C20-4CEF-BB31-8CD4104EC6E4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B8C6ABD-7FED-4DD0-9D9E-C8E14F67B100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7B82A42-D46B-440D-89E6-7A367B308328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214CBA6-9227-41E0-9BE6-0B37E494563E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91F131-FE86-452B-AD90-44A7391FF8D8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5FB9C88-2A7D-4C7F-BF56-0424B9B9E30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5D5D81-1868-4ABB-AA84-E4177DB2CDBC}"/>
              </a:ext>
            </a:extLst>
          </p:cNvPr>
          <p:cNvGrpSpPr/>
          <p:nvPr/>
        </p:nvGrpSpPr>
        <p:grpSpPr>
          <a:xfrm>
            <a:off x="3531221" y="2905475"/>
            <a:ext cx="2943042" cy="337595"/>
            <a:chOff x="6343299" y="2268747"/>
            <a:chExt cx="2943042" cy="33759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34822B0-A8DB-4AF2-9697-C53EC6682EFE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DF46BB5-005A-49C3-9FA9-FD346824F26E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E7DE53-E244-4764-91F4-398D1BBB573F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0547EE7-1D99-4C63-AB11-6811E1BF11ED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51FA284-8CA8-494E-9F03-898453D64762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02F6CE-3073-4970-BD61-9474CA2D26F7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581DB40-4D95-401F-90F7-04D0E5D7C8EA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2189364-79CE-4392-B827-335DAFCB8B37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2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04505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39133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88673" y="1496335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DA71DF-C38E-49F1-98DC-34347D27CE35}"/>
              </a:ext>
            </a:extLst>
          </p:cNvPr>
          <p:cNvGrpSpPr/>
          <p:nvPr/>
        </p:nvGrpSpPr>
        <p:grpSpPr>
          <a:xfrm>
            <a:off x="8058965" y="1488901"/>
            <a:ext cx="766197" cy="359086"/>
            <a:chOff x="8067247" y="1547740"/>
            <a:chExt cx="766197" cy="35908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19F1732-D512-4743-AC56-12F0CD07A15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23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96AA9A8C-1A4B-4D4A-A6A0-EEF50993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3A8C15C-A83D-4FEB-A5FF-CA925A1D0E30}"/>
              </a:ext>
            </a:extLst>
          </p:cNvPr>
          <p:cNvGrpSpPr/>
          <p:nvPr/>
        </p:nvGrpSpPr>
        <p:grpSpPr>
          <a:xfrm>
            <a:off x="3417904" y="1515083"/>
            <a:ext cx="735897" cy="313293"/>
            <a:chOff x="3417904" y="1573395"/>
            <a:chExt cx="735897" cy="313293"/>
          </a:xfrm>
        </p:grpSpPr>
        <p:sp>
          <p:nvSpPr>
            <p:cNvPr id="9" name="Text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8100F4E9-574E-4D7C-944A-FA1D3AD02C28}"/>
                </a:ext>
              </a:extLst>
            </p:cNvPr>
            <p:cNvSpPr txBox="1"/>
            <p:nvPr/>
          </p:nvSpPr>
          <p:spPr>
            <a:xfrm>
              <a:off x="3650588" y="1573395"/>
              <a:ext cx="503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B787C9-099B-4C90-BC06-4BC2277FD100}"/>
                </a:ext>
              </a:extLst>
            </p:cNvPr>
            <p:cNvGrpSpPr/>
            <p:nvPr/>
          </p:nvGrpSpPr>
          <p:grpSpPr>
            <a:xfrm>
              <a:off x="3417904" y="1573395"/>
              <a:ext cx="274202" cy="313293"/>
              <a:chOff x="2540271" y="2434563"/>
              <a:chExt cx="596457" cy="71550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0B25438-4BB0-48DF-AC77-C20F5E5235B3}"/>
                  </a:ext>
                </a:extLst>
              </p:cNvPr>
              <p:cNvSpPr/>
              <p:nvPr/>
            </p:nvSpPr>
            <p:spPr>
              <a:xfrm>
                <a:off x="2540271" y="2480298"/>
                <a:ext cx="490551" cy="606465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A52C096-5293-4AE9-8078-9F871E50F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61380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EED0627-ECC9-48B2-8C1C-83FBD8FC1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546" y="2700068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A9EE04-6F47-405D-98B0-81F3D4060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797384"/>
                <a:ext cx="192731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4FD4998-71EB-4A42-B1F4-31CB5AA73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875022"/>
                <a:ext cx="15038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92A5163-B970-467C-8F58-7631B5BCF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815" y="2965319"/>
                <a:ext cx="9636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DE70AD-5F8C-41A6-99DC-476ECC00FD77}"/>
                  </a:ext>
                </a:extLst>
              </p:cNvPr>
              <p:cNvSpPr/>
              <p:nvPr/>
            </p:nvSpPr>
            <p:spPr>
              <a:xfrm>
                <a:off x="2654773" y="2434563"/>
                <a:ext cx="261546" cy="92840"/>
              </a:xfrm>
              <a:custGeom>
                <a:avLst/>
                <a:gdLst>
                  <a:gd name="connsiteX0" fmla="*/ 140796 w 808917"/>
                  <a:gd name="connsiteY0" fmla="*/ 0 h 287137"/>
                  <a:gd name="connsiteX1" fmla="*/ 661462 w 808917"/>
                  <a:gd name="connsiteY1" fmla="*/ 0 h 287137"/>
                  <a:gd name="connsiteX2" fmla="*/ 690961 w 808917"/>
                  <a:gd name="connsiteY2" fmla="*/ 117996 h 287137"/>
                  <a:gd name="connsiteX3" fmla="*/ 780726 w 808917"/>
                  <a:gd name="connsiteY3" fmla="*/ 117996 h 287137"/>
                  <a:gd name="connsiteX4" fmla="*/ 808917 w 808917"/>
                  <a:gd name="connsiteY4" fmla="*/ 146187 h 287137"/>
                  <a:gd name="connsiteX5" fmla="*/ 808917 w 808917"/>
                  <a:gd name="connsiteY5" fmla="*/ 258946 h 287137"/>
                  <a:gd name="connsiteX6" fmla="*/ 780726 w 808917"/>
                  <a:gd name="connsiteY6" fmla="*/ 287137 h 287137"/>
                  <a:gd name="connsiteX7" fmla="*/ 733246 w 808917"/>
                  <a:gd name="connsiteY7" fmla="*/ 287137 h 287137"/>
                  <a:gd name="connsiteX8" fmla="*/ 69012 w 808917"/>
                  <a:gd name="connsiteY8" fmla="*/ 287137 h 287137"/>
                  <a:gd name="connsiteX9" fmla="*/ 28191 w 808917"/>
                  <a:gd name="connsiteY9" fmla="*/ 287137 h 287137"/>
                  <a:gd name="connsiteX10" fmla="*/ 0 w 808917"/>
                  <a:gd name="connsiteY10" fmla="*/ 258946 h 287137"/>
                  <a:gd name="connsiteX11" fmla="*/ 0 w 808917"/>
                  <a:gd name="connsiteY11" fmla="*/ 146187 h 287137"/>
                  <a:gd name="connsiteX12" fmla="*/ 28191 w 808917"/>
                  <a:gd name="connsiteY12" fmla="*/ 117996 h 287137"/>
                  <a:gd name="connsiteX13" fmla="*/ 111297 w 808917"/>
                  <a:gd name="connsiteY13" fmla="*/ 117996 h 28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917" h="287137">
                    <a:moveTo>
                      <a:pt x="140796" y="0"/>
                    </a:moveTo>
                    <a:lnTo>
                      <a:pt x="661462" y="0"/>
                    </a:lnTo>
                    <a:lnTo>
                      <a:pt x="690961" y="117996"/>
                    </a:lnTo>
                    <a:lnTo>
                      <a:pt x="780726" y="117996"/>
                    </a:lnTo>
                    <a:cubicBezTo>
                      <a:pt x="796295" y="117996"/>
                      <a:pt x="808917" y="130618"/>
                      <a:pt x="808917" y="146187"/>
                    </a:cubicBezTo>
                    <a:lnTo>
                      <a:pt x="808917" y="258946"/>
                    </a:lnTo>
                    <a:cubicBezTo>
                      <a:pt x="808917" y="274515"/>
                      <a:pt x="796295" y="287137"/>
                      <a:pt x="780726" y="287137"/>
                    </a:cubicBezTo>
                    <a:lnTo>
                      <a:pt x="733246" y="287137"/>
                    </a:lnTo>
                    <a:lnTo>
                      <a:pt x="69012" y="287137"/>
                    </a:lnTo>
                    <a:lnTo>
                      <a:pt x="28191" y="287137"/>
                    </a:lnTo>
                    <a:cubicBezTo>
                      <a:pt x="12622" y="287137"/>
                      <a:pt x="0" y="274515"/>
                      <a:pt x="0" y="258946"/>
                    </a:cubicBezTo>
                    <a:lnTo>
                      <a:pt x="0" y="146187"/>
                    </a:lnTo>
                    <a:cubicBezTo>
                      <a:pt x="0" y="130618"/>
                      <a:pt x="12622" y="117996"/>
                      <a:pt x="28191" y="117996"/>
                    </a:cubicBezTo>
                    <a:lnTo>
                      <a:pt x="111297" y="117996"/>
                    </a:lnTo>
                    <a:close/>
                  </a:path>
                </a:pathLst>
              </a:cu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8181C04-28F3-4CB6-AAF7-E32A15781763}"/>
                  </a:ext>
                </a:extLst>
              </p:cNvPr>
              <p:cNvSpPr/>
              <p:nvPr/>
            </p:nvSpPr>
            <p:spPr>
              <a:xfrm>
                <a:off x="2784042" y="2797384"/>
                <a:ext cx="352686" cy="352686"/>
              </a:xfrm>
              <a:prstGeom prst="ellipse">
                <a:avLst/>
              </a:prstGeom>
              <a:solidFill>
                <a:srgbClr val="F1A817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더하기 기호 33">
                <a:extLst>
                  <a:ext uri="{FF2B5EF4-FFF2-40B4-BE49-F238E27FC236}">
                    <a16:creationId xmlns:a16="http://schemas.microsoft.com/office/drawing/2014/main" id="{8F071AE4-F55A-484D-B346-FAA934FACD14}"/>
                  </a:ext>
                </a:extLst>
              </p:cNvPr>
              <p:cNvSpPr/>
              <p:nvPr/>
            </p:nvSpPr>
            <p:spPr>
              <a:xfrm>
                <a:off x="2864659" y="2868953"/>
                <a:ext cx="192731" cy="192731"/>
              </a:xfrm>
              <a:prstGeom prst="mathPlus">
                <a:avLst>
                  <a:gd name="adj1" fmla="val 3198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7BFB40-78A1-41E6-A31E-320D22C1E144}"/>
              </a:ext>
            </a:extLst>
          </p:cNvPr>
          <p:cNvSpPr/>
          <p:nvPr/>
        </p:nvSpPr>
        <p:spPr>
          <a:xfrm>
            <a:off x="6696075" y="1878658"/>
            <a:ext cx="2190214" cy="2649649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1040438-0258-44F2-B6FD-93C34610F5A9}"/>
              </a:ext>
            </a:extLst>
          </p:cNvPr>
          <p:cNvGrpSpPr/>
          <p:nvPr/>
        </p:nvGrpSpPr>
        <p:grpSpPr>
          <a:xfrm>
            <a:off x="6906107" y="2097599"/>
            <a:ext cx="1770150" cy="2211766"/>
            <a:chOff x="9500159" y="4133685"/>
            <a:chExt cx="1854933" cy="23177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13E6C6C-0791-4501-971D-22A9B77A9822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E46D025-62FD-4C92-ABB0-C16B00789779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C78BB39-178A-492B-8553-79EA79E33AF0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367DE57-1A33-4CB6-84B4-F8594FEC2F32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6759A51-1C20-4CEF-BB31-8CD4104EC6E4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B8C6ABD-7FED-4DD0-9D9E-C8E14F67B100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7B82A42-D46B-440D-89E6-7A367B308328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214CBA6-9227-41E0-9BE6-0B37E494563E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91F131-FE86-452B-AD90-44A7391FF8D8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5FB9C88-2A7D-4C7F-BF56-0424B9B9E30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5D5D81-1868-4ABB-AA84-E4177DB2CDBC}"/>
              </a:ext>
            </a:extLst>
          </p:cNvPr>
          <p:cNvGrpSpPr/>
          <p:nvPr/>
        </p:nvGrpSpPr>
        <p:grpSpPr>
          <a:xfrm>
            <a:off x="3531221" y="2905475"/>
            <a:ext cx="2943042" cy="337595"/>
            <a:chOff x="6343299" y="2268747"/>
            <a:chExt cx="2943042" cy="33759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34822B0-A8DB-4AF2-9697-C53EC6682EFE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DF46BB5-005A-49C3-9FA9-FD346824F26E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E7DE53-E244-4764-91F4-398D1BBB573F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0547EE7-1D99-4C63-AB11-6811E1BF11ED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51FA284-8CA8-494E-9F03-898453D64762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02F6CE-3073-4970-BD61-9474CA2D26F7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581DB40-4D95-401F-90F7-04D0E5D7C8EA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2189364-79CE-4392-B827-335DAFCB8B37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1FA3C2-FFF0-4273-86F7-4AAF40CC1108}"/>
              </a:ext>
            </a:extLst>
          </p:cNvPr>
          <p:cNvSpPr/>
          <p:nvPr/>
        </p:nvSpPr>
        <p:spPr>
          <a:xfrm>
            <a:off x="3307294" y="1442510"/>
            <a:ext cx="5580000" cy="3096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F3DD901-CFDC-4C3E-B651-2D7F32892AEE}"/>
              </a:ext>
            </a:extLst>
          </p:cNvPr>
          <p:cNvGrpSpPr/>
          <p:nvPr/>
        </p:nvGrpSpPr>
        <p:grpSpPr>
          <a:xfrm>
            <a:off x="4823282" y="2372367"/>
            <a:ext cx="2535811" cy="1403810"/>
            <a:chOff x="6321352" y="2677449"/>
            <a:chExt cx="2535811" cy="1403810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74BE6B34-7C2E-48C0-9CAD-95230E539EA3}"/>
                </a:ext>
              </a:extLst>
            </p:cNvPr>
            <p:cNvSpPr/>
            <p:nvPr/>
          </p:nvSpPr>
          <p:spPr>
            <a:xfrm>
              <a:off x="6321352" y="2677449"/>
              <a:ext cx="2535811" cy="1403810"/>
            </a:xfrm>
            <a:custGeom>
              <a:avLst/>
              <a:gdLst>
                <a:gd name="connsiteX0" fmla="*/ 1803789 w 3529517"/>
                <a:gd name="connsiteY0" fmla="*/ 1424547 h 1953920"/>
                <a:gd name="connsiteX1" fmla="*/ 3529517 w 3529517"/>
                <a:gd name="connsiteY1" fmla="*/ 1424547 h 1953920"/>
                <a:gd name="connsiteX2" fmla="*/ 3529517 w 3529517"/>
                <a:gd name="connsiteY2" fmla="*/ 1852551 h 1953920"/>
                <a:gd name="connsiteX3" fmla="*/ 3428148 w 3529517"/>
                <a:gd name="connsiteY3" fmla="*/ 1953920 h 1953920"/>
                <a:gd name="connsiteX4" fmla="*/ 1803789 w 3529517"/>
                <a:gd name="connsiteY4" fmla="*/ 1953920 h 1953920"/>
                <a:gd name="connsiteX5" fmla="*/ 0 w 3529517"/>
                <a:gd name="connsiteY5" fmla="*/ 1424547 h 1953920"/>
                <a:gd name="connsiteX6" fmla="*/ 1756776 w 3529517"/>
                <a:gd name="connsiteY6" fmla="*/ 1424547 h 1953920"/>
                <a:gd name="connsiteX7" fmla="*/ 1756776 w 3529517"/>
                <a:gd name="connsiteY7" fmla="*/ 1953920 h 1953920"/>
                <a:gd name="connsiteX8" fmla="*/ 101369 w 3529517"/>
                <a:gd name="connsiteY8" fmla="*/ 1953920 h 1953920"/>
                <a:gd name="connsiteX9" fmla="*/ 0 w 3529517"/>
                <a:gd name="connsiteY9" fmla="*/ 1852551 h 1953920"/>
                <a:gd name="connsiteX10" fmla="*/ 101369 w 3529517"/>
                <a:gd name="connsiteY10" fmla="*/ 0 h 1953920"/>
                <a:gd name="connsiteX11" fmla="*/ 3428148 w 3529517"/>
                <a:gd name="connsiteY11" fmla="*/ 0 h 1953920"/>
                <a:gd name="connsiteX12" fmla="*/ 3529517 w 3529517"/>
                <a:gd name="connsiteY12" fmla="*/ 101369 h 1953920"/>
                <a:gd name="connsiteX13" fmla="*/ 3529517 w 3529517"/>
                <a:gd name="connsiteY13" fmla="*/ 1378828 h 1953920"/>
                <a:gd name="connsiteX14" fmla="*/ 0 w 3529517"/>
                <a:gd name="connsiteY14" fmla="*/ 1378828 h 1953920"/>
                <a:gd name="connsiteX15" fmla="*/ 0 w 3529517"/>
                <a:gd name="connsiteY15" fmla="*/ 101369 h 1953920"/>
                <a:gd name="connsiteX16" fmla="*/ 101369 w 3529517"/>
                <a:gd name="connsiteY16" fmla="*/ 0 h 19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9517" h="1953920">
                  <a:moveTo>
                    <a:pt x="1803789" y="1424547"/>
                  </a:moveTo>
                  <a:lnTo>
                    <a:pt x="3529517" y="1424547"/>
                  </a:lnTo>
                  <a:lnTo>
                    <a:pt x="3529517" y="1852551"/>
                  </a:lnTo>
                  <a:cubicBezTo>
                    <a:pt x="3529517" y="1908536"/>
                    <a:pt x="3484133" y="1953920"/>
                    <a:pt x="3428148" y="1953920"/>
                  </a:cubicBezTo>
                  <a:lnTo>
                    <a:pt x="1803789" y="1953920"/>
                  </a:lnTo>
                  <a:close/>
                  <a:moveTo>
                    <a:pt x="0" y="1424547"/>
                  </a:moveTo>
                  <a:lnTo>
                    <a:pt x="1756776" y="1424547"/>
                  </a:lnTo>
                  <a:lnTo>
                    <a:pt x="1756776" y="1953920"/>
                  </a:lnTo>
                  <a:lnTo>
                    <a:pt x="101369" y="1953920"/>
                  </a:lnTo>
                  <a:cubicBezTo>
                    <a:pt x="45384" y="1953920"/>
                    <a:pt x="0" y="1908536"/>
                    <a:pt x="0" y="1852551"/>
                  </a:cubicBezTo>
                  <a:close/>
                  <a:moveTo>
                    <a:pt x="101369" y="0"/>
                  </a:moveTo>
                  <a:lnTo>
                    <a:pt x="3428148" y="0"/>
                  </a:lnTo>
                  <a:cubicBezTo>
                    <a:pt x="3484133" y="0"/>
                    <a:pt x="3529517" y="45384"/>
                    <a:pt x="3529517" y="101369"/>
                  </a:cubicBezTo>
                  <a:lnTo>
                    <a:pt x="3529517" y="1378828"/>
                  </a:lnTo>
                  <a:lnTo>
                    <a:pt x="0" y="1378828"/>
                  </a:lnTo>
                  <a:lnTo>
                    <a:pt x="0" y="101369"/>
                  </a:lnTo>
                  <a:cubicBezTo>
                    <a:pt x="0" y="45384"/>
                    <a:pt x="45384" y="0"/>
                    <a:pt x="101369" y="0"/>
                  </a:cubicBezTo>
                  <a:close/>
                </a:path>
              </a:pathLst>
            </a:cu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69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18CE21D9-5212-4DAC-A0F1-C918A3D78F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6829620" y="2866032"/>
              <a:ext cx="364489" cy="357534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4EA776-2FD3-416A-9EA6-1DC339AE87B1}"/>
                </a:ext>
              </a:extLst>
            </p:cNvPr>
            <p:cNvSpPr txBox="1"/>
            <p:nvPr/>
          </p:nvSpPr>
          <p:spPr>
            <a:xfrm>
              <a:off x="7112383" y="2884148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이진영 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6410B8-8E87-481C-9E92-CB4269E1D2DF}"/>
                </a:ext>
              </a:extLst>
            </p:cNvPr>
            <p:cNvSpPr txBox="1"/>
            <p:nvPr/>
          </p:nvSpPr>
          <p:spPr>
            <a:xfrm>
              <a:off x="6962629" y="3221843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사용하시겠습니까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hlinkClick r:id="rId6" action="ppaction://hlinksldjump"/>
              <a:extLst>
                <a:ext uri="{FF2B5EF4-FFF2-40B4-BE49-F238E27FC236}">
                  <a16:creationId xmlns:a16="http://schemas.microsoft.com/office/drawing/2014/main" id="{F58FC6DD-0B79-41AF-8A41-8AF80C5CF3E1}"/>
                </a:ext>
              </a:extLst>
            </p:cNvPr>
            <p:cNvSpPr txBox="1"/>
            <p:nvPr/>
          </p:nvSpPr>
          <p:spPr>
            <a:xfrm>
              <a:off x="6706361" y="3752711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확인</a:t>
              </a:r>
            </a:p>
          </p:txBody>
        </p:sp>
        <p:sp>
          <p:nvSpPr>
            <p:cNvPr id="73" name="TextBox 7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CF4C677-3114-40F1-8ACD-483BDA48B464}"/>
                </a:ext>
              </a:extLst>
            </p:cNvPr>
            <p:cNvSpPr txBox="1"/>
            <p:nvPr/>
          </p:nvSpPr>
          <p:spPr>
            <a:xfrm>
              <a:off x="7998165" y="3746528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6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14030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39133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04773" y="1489870"/>
            <a:ext cx="118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08B210-0D20-4E60-B3BE-7C38A29E7997}"/>
              </a:ext>
            </a:extLst>
          </p:cNvPr>
          <p:cNvSpPr/>
          <p:nvPr/>
        </p:nvSpPr>
        <p:spPr>
          <a:xfrm>
            <a:off x="6726289" y="1873864"/>
            <a:ext cx="2160000" cy="2649987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 descr="천지인 키보드에 대한 이미지 검색결과">
            <a:extLst>
              <a:ext uri="{FF2B5EF4-FFF2-40B4-BE49-F238E27FC236}">
                <a16:creationId xmlns:a16="http://schemas.microsoft.com/office/drawing/2014/main" id="{06D046B5-1074-4D90-9AC1-45CEC26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25" y="2453147"/>
            <a:ext cx="2070327" cy="19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42BA910-3F99-47B5-A93F-ADCBFC7C341B}"/>
              </a:ext>
            </a:extLst>
          </p:cNvPr>
          <p:cNvGrpSpPr/>
          <p:nvPr/>
        </p:nvGrpSpPr>
        <p:grpSpPr>
          <a:xfrm>
            <a:off x="3459947" y="1540059"/>
            <a:ext cx="207178" cy="235775"/>
            <a:chOff x="1021405" y="3332748"/>
            <a:chExt cx="466929" cy="531378"/>
          </a:xfrm>
        </p:grpSpPr>
        <p:sp>
          <p:nvSpPr>
            <p:cNvPr id="75" name="직사각형 6">
              <a:extLst>
                <a:ext uri="{FF2B5EF4-FFF2-40B4-BE49-F238E27FC236}">
                  <a16:creationId xmlns:a16="http://schemas.microsoft.com/office/drawing/2014/main" id="{107AFB01-BBFC-4DA0-ADA6-95EABB4C19C8}"/>
                </a:ext>
              </a:extLst>
            </p:cNvPr>
            <p:cNvSpPr/>
            <p:nvPr/>
          </p:nvSpPr>
          <p:spPr>
            <a:xfrm>
              <a:off x="1021405" y="3332748"/>
              <a:ext cx="466929" cy="477303"/>
            </a:xfrm>
            <a:custGeom>
              <a:avLst/>
              <a:gdLst>
                <a:gd name="connsiteX0" fmla="*/ 0 w 466928"/>
                <a:gd name="connsiteY0" fmla="*/ 0 h 658291"/>
                <a:gd name="connsiteX1" fmla="*/ 466928 w 466928"/>
                <a:gd name="connsiteY1" fmla="*/ 0 h 658291"/>
                <a:gd name="connsiteX2" fmla="*/ 466928 w 466928"/>
                <a:gd name="connsiteY2" fmla="*/ 658291 h 658291"/>
                <a:gd name="connsiteX3" fmla="*/ 0 w 466928"/>
                <a:gd name="connsiteY3" fmla="*/ 658291 h 658291"/>
                <a:gd name="connsiteX4" fmla="*/ 0 w 466928"/>
                <a:gd name="connsiteY4" fmla="*/ 0 h 658291"/>
                <a:gd name="connsiteX0" fmla="*/ 0 w 466928"/>
                <a:gd name="connsiteY0" fmla="*/ 0 h 658291"/>
                <a:gd name="connsiteX1" fmla="*/ 241912 w 466928"/>
                <a:gd name="connsiteY1" fmla="*/ 513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409074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0 w 466928"/>
                <a:gd name="connsiteY5" fmla="*/ 220066 h 477304"/>
                <a:gd name="connsiteX0" fmla="*/ 4011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4011 w 466928"/>
                <a:gd name="connsiteY5" fmla="*/ 220066 h 4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928" h="477304">
                  <a:moveTo>
                    <a:pt x="4011" y="220066"/>
                  </a:moveTo>
                  <a:lnTo>
                    <a:pt x="233891" y="0"/>
                  </a:lnTo>
                  <a:lnTo>
                    <a:pt x="466928" y="228087"/>
                  </a:lnTo>
                  <a:lnTo>
                    <a:pt x="466928" y="477304"/>
                  </a:lnTo>
                  <a:lnTo>
                    <a:pt x="0" y="477304"/>
                  </a:lnTo>
                  <a:lnTo>
                    <a:pt x="4011" y="220066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1/2 액자 75">
              <a:extLst>
                <a:ext uri="{FF2B5EF4-FFF2-40B4-BE49-F238E27FC236}">
                  <a16:creationId xmlns:a16="http://schemas.microsoft.com/office/drawing/2014/main" id="{B5246B07-86C7-4075-9E06-FC9C1EF4224C}"/>
                </a:ext>
              </a:extLst>
            </p:cNvPr>
            <p:cNvSpPr/>
            <p:nvPr/>
          </p:nvSpPr>
          <p:spPr>
            <a:xfrm rot="2700000">
              <a:off x="1031319" y="3417024"/>
              <a:ext cx="447101" cy="447103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hlinkClick r:id="rId3" action="ppaction://hlinksldjump"/>
            <a:extLst>
              <a:ext uri="{FF2B5EF4-FFF2-40B4-BE49-F238E27FC236}">
                <a16:creationId xmlns:a16="http://schemas.microsoft.com/office/drawing/2014/main" id="{B6B72666-91D5-4DFD-B253-2A6FF7AA54C6}"/>
              </a:ext>
            </a:extLst>
          </p:cNvPr>
          <p:cNvSpPr txBox="1"/>
          <p:nvPr/>
        </p:nvSpPr>
        <p:spPr>
          <a:xfrm>
            <a:off x="3688768" y="1527112"/>
            <a:ext cx="3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5199A00-DE01-421E-A9F7-12B84FD9F13D}"/>
              </a:ext>
            </a:extLst>
          </p:cNvPr>
          <p:cNvSpPr/>
          <p:nvPr/>
        </p:nvSpPr>
        <p:spPr>
          <a:xfrm>
            <a:off x="3609519" y="3924037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57E8F71-6876-4A6D-A17B-F0483FD52830}"/>
              </a:ext>
            </a:extLst>
          </p:cNvPr>
          <p:cNvGrpSpPr/>
          <p:nvPr/>
        </p:nvGrpSpPr>
        <p:grpSpPr>
          <a:xfrm>
            <a:off x="3622790" y="2032656"/>
            <a:ext cx="984349" cy="480048"/>
            <a:chOff x="3527267" y="2054060"/>
            <a:chExt cx="984349" cy="48004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0230CB-586F-4343-ADA4-B2FF7F6A4F6B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3820CD6C-E78B-452E-B6ED-C33812444552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1779FA-B39D-4D77-A4B5-EF8B3E569FB2}"/>
              </a:ext>
            </a:extLst>
          </p:cNvPr>
          <p:cNvGrpSpPr/>
          <p:nvPr/>
        </p:nvGrpSpPr>
        <p:grpSpPr>
          <a:xfrm>
            <a:off x="3622790" y="2645845"/>
            <a:ext cx="1731943" cy="480048"/>
            <a:chOff x="5374735" y="2054060"/>
            <a:chExt cx="1731943" cy="48004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66A0869-19AA-4A25-973F-8552FCEF2B61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373ECB5-4F75-4D56-B7D1-6ACAE1CF6D81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C30C8EC-B7E0-40A1-A9C1-25D04B46273B}"/>
              </a:ext>
            </a:extLst>
          </p:cNvPr>
          <p:cNvGrpSpPr/>
          <p:nvPr/>
        </p:nvGrpSpPr>
        <p:grpSpPr>
          <a:xfrm>
            <a:off x="3628942" y="3259034"/>
            <a:ext cx="1450175" cy="480048"/>
            <a:chOff x="7221151" y="2054060"/>
            <a:chExt cx="1450175" cy="48004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A1647C-D82C-4C04-A049-0494970A0CED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D4BF3B0-C4B6-4DB1-9DFC-3BB2ED1AE6DA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8" name="사각형: 둥근 모서리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523629-DC6D-4947-9B96-E924DA5F071F}"/>
              </a:ext>
            </a:extLst>
          </p:cNvPr>
          <p:cNvSpPr/>
          <p:nvPr/>
        </p:nvSpPr>
        <p:spPr>
          <a:xfrm>
            <a:off x="5725260" y="3867919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74CF37-040C-4447-B409-4AD8828BD0DF}"/>
              </a:ext>
            </a:extLst>
          </p:cNvPr>
          <p:cNvSpPr txBox="1"/>
          <p:nvPr/>
        </p:nvSpPr>
        <p:spPr>
          <a:xfrm>
            <a:off x="3813317" y="3896801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0" name="Picture 4" descr="체크 아이콘에 대한 이미지 검색결과">
            <a:extLst>
              <a:ext uri="{FF2B5EF4-FFF2-40B4-BE49-F238E27FC236}">
                <a16:creationId xmlns:a16="http://schemas.microsoft.com/office/drawing/2014/main" id="{FD34D183-D75A-47A0-A2C5-F84D7D7A0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3587677" y="3822308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7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9331D-AEA1-4A69-AEEE-E4EE6A3BC733}"/>
              </a:ext>
            </a:extLst>
          </p:cNvPr>
          <p:cNvSpPr/>
          <p:nvPr/>
        </p:nvSpPr>
        <p:spPr>
          <a:xfrm>
            <a:off x="3314030" y="1437248"/>
            <a:ext cx="5580000" cy="3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2AF74-CF04-496E-A94B-9FD654BCCE0D}"/>
              </a:ext>
            </a:extLst>
          </p:cNvPr>
          <p:cNvSpPr/>
          <p:nvPr/>
        </p:nvSpPr>
        <p:spPr>
          <a:xfrm>
            <a:off x="3308298" y="1439133"/>
            <a:ext cx="5580000" cy="440082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37B10-735D-4CF6-B0DE-819196A7BB6D}"/>
              </a:ext>
            </a:extLst>
          </p:cNvPr>
          <p:cNvSpPr txBox="1"/>
          <p:nvPr/>
        </p:nvSpPr>
        <p:spPr>
          <a:xfrm>
            <a:off x="5511599" y="1488332"/>
            <a:ext cx="118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08B210-0D20-4E60-B3BE-7C38A29E7997}"/>
              </a:ext>
            </a:extLst>
          </p:cNvPr>
          <p:cNvSpPr/>
          <p:nvPr/>
        </p:nvSpPr>
        <p:spPr>
          <a:xfrm>
            <a:off x="6726289" y="1873864"/>
            <a:ext cx="2160000" cy="2649987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2" descr="천지인 키보드에 대한 이미지 검색결과">
            <a:extLst>
              <a:ext uri="{FF2B5EF4-FFF2-40B4-BE49-F238E27FC236}">
                <a16:creationId xmlns:a16="http://schemas.microsoft.com/office/drawing/2014/main" id="{06D046B5-1074-4D90-9AC1-45CEC26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25" y="2453147"/>
            <a:ext cx="2070327" cy="19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48BA85-0A4C-4D05-BDF4-4A1593054EC7}"/>
              </a:ext>
            </a:extLst>
          </p:cNvPr>
          <p:cNvSpPr>
            <a:spLocks noChangeAspect="1"/>
          </p:cNvSpPr>
          <p:nvPr/>
        </p:nvSpPr>
        <p:spPr>
          <a:xfrm>
            <a:off x="3305710" y="1431986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42BA910-3F99-47B5-A93F-ADCBFC7C341B}"/>
              </a:ext>
            </a:extLst>
          </p:cNvPr>
          <p:cNvGrpSpPr/>
          <p:nvPr/>
        </p:nvGrpSpPr>
        <p:grpSpPr>
          <a:xfrm>
            <a:off x="3459947" y="1540059"/>
            <a:ext cx="207178" cy="235775"/>
            <a:chOff x="1021405" y="3332748"/>
            <a:chExt cx="466929" cy="531378"/>
          </a:xfrm>
        </p:grpSpPr>
        <p:sp>
          <p:nvSpPr>
            <p:cNvPr id="75" name="직사각형 6">
              <a:extLst>
                <a:ext uri="{FF2B5EF4-FFF2-40B4-BE49-F238E27FC236}">
                  <a16:creationId xmlns:a16="http://schemas.microsoft.com/office/drawing/2014/main" id="{107AFB01-BBFC-4DA0-ADA6-95EABB4C19C8}"/>
                </a:ext>
              </a:extLst>
            </p:cNvPr>
            <p:cNvSpPr/>
            <p:nvPr/>
          </p:nvSpPr>
          <p:spPr>
            <a:xfrm>
              <a:off x="1021405" y="3332748"/>
              <a:ext cx="466929" cy="477303"/>
            </a:xfrm>
            <a:custGeom>
              <a:avLst/>
              <a:gdLst>
                <a:gd name="connsiteX0" fmla="*/ 0 w 466928"/>
                <a:gd name="connsiteY0" fmla="*/ 0 h 658291"/>
                <a:gd name="connsiteX1" fmla="*/ 466928 w 466928"/>
                <a:gd name="connsiteY1" fmla="*/ 0 h 658291"/>
                <a:gd name="connsiteX2" fmla="*/ 466928 w 466928"/>
                <a:gd name="connsiteY2" fmla="*/ 658291 h 658291"/>
                <a:gd name="connsiteX3" fmla="*/ 0 w 466928"/>
                <a:gd name="connsiteY3" fmla="*/ 658291 h 658291"/>
                <a:gd name="connsiteX4" fmla="*/ 0 w 466928"/>
                <a:gd name="connsiteY4" fmla="*/ 0 h 658291"/>
                <a:gd name="connsiteX0" fmla="*/ 0 w 466928"/>
                <a:gd name="connsiteY0" fmla="*/ 0 h 658291"/>
                <a:gd name="connsiteX1" fmla="*/ 241912 w 466928"/>
                <a:gd name="connsiteY1" fmla="*/ 513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0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0 h 658291"/>
                <a:gd name="connsiteX1" fmla="*/ 233891 w 466928"/>
                <a:gd name="connsiteY1" fmla="*/ 180987 h 658291"/>
                <a:gd name="connsiteX2" fmla="*/ 466928 w 466928"/>
                <a:gd name="connsiteY2" fmla="*/ 409074 h 658291"/>
                <a:gd name="connsiteX3" fmla="*/ 466928 w 466928"/>
                <a:gd name="connsiteY3" fmla="*/ 658291 h 658291"/>
                <a:gd name="connsiteX4" fmla="*/ 0 w 466928"/>
                <a:gd name="connsiteY4" fmla="*/ 658291 h 658291"/>
                <a:gd name="connsiteX5" fmla="*/ 0 w 466928"/>
                <a:gd name="connsiteY5" fmla="*/ 0 h 658291"/>
                <a:gd name="connsiteX0" fmla="*/ 0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0 w 466928"/>
                <a:gd name="connsiteY5" fmla="*/ 220066 h 477304"/>
                <a:gd name="connsiteX0" fmla="*/ 4011 w 466928"/>
                <a:gd name="connsiteY0" fmla="*/ 220066 h 477304"/>
                <a:gd name="connsiteX1" fmla="*/ 233891 w 466928"/>
                <a:gd name="connsiteY1" fmla="*/ 0 h 477304"/>
                <a:gd name="connsiteX2" fmla="*/ 466928 w 466928"/>
                <a:gd name="connsiteY2" fmla="*/ 228087 h 477304"/>
                <a:gd name="connsiteX3" fmla="*/ 466928 w 466928"/>
                <a:gd name="connsiteY3" fmla="*/ 477304 h 477304"/>
                <a:gd name="connsiteX4" fmla="*/ 0 w 466928"/>
                <a:gd name="connsiteY4" fmla="*/ 477304 h 477304"/>
                <a:gd name="connsiteX5" fmla="*/ 4011 w 466928"/>
                <a:gd name="connsiteY5" fmla="*/ 220066 h 47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928" h="477304">
                  <a:moveTo>
                    <a:pt x="4011" y="220066"/>
                  </a:moveTo>
                  <a:lnTo>
                    <a:pt x="233891" y="0"/>
                  </a:lnTo>
                  <a:lnTo>
                    <a:pt x="466928" y="228087"/>
                  </a:lnTo>
                  <a:lnTo>
                    <a:pt x="466928" y="477304"/>
                  </a:lnTo>
                  <a:lnTo>
                    <a:pt x="0" y="477304"/>
                  </a:lnTo>
                  <a:lnTo>
                    <a:pt x="4011" y="220066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1/2 액자 75">
              <a:extLst>
                <a:ext uri="{FF2B5EF4-FFF2-40B4-BE49-F238E27FC236}">
                  <a16:creationId xmlns:a16="http://schemas.microsoft.com/office/drawing/2014/main" id="{B5246B07-86C7-4075-9E06-FC9C1EF4224C}"/>
                </a:ext>
              </a:extLst>
            </p:cNvPr>
            <p:cNvSpPr/>
            <p:nvPr/>
          </p:nvSpPr>
          <p:spPr>
            <a:xfrm rot="2700000">
              <a:off x="1031319" y="3417024"/>
              <a:ext cx="447101" cy="447103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hlinkClick r:id="rId3" action="ppaction://hlinksldjump"/>
            <a:extLst>
              <a:ext uri="{FF2B5EF4-FFF2-40B4-BE49-F238E27FC236}">
                <a16:creationId xmlns:a16="http://schemas.microsoft.com/office/drawing/2014/main" id="{B6B72666-91D5-4DFD-B253-2A6FF7AA54C6}"/>
              </a:ext>
            </a:extLst>
          </p:cNvPr>
          <p:cNvSpPr txBox="1"/>
          <p:nvPr/>
        </p:nvSpPr>
        <p:spPr>
          <a:xfrm>
            <a:off x="3688768" y="1527112"/>
            <a:ext cx="35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5199A00-DE01-421E-A9F7-12B84FD9F13D}"/>
              </a:ext>
            </a:extLst>
          </p:cNvPr>
          <p:cNvSpPr/>
          <p:nvPr/>
        </p:nvSpPr>
        <p:spPr>
          <a:xfrm>
            <a:off x="3609519" y="3924037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57E8F71-6876-4A6D-A17B-F0483FD52830}"/>
              </a:ext>
            </a:extLst>
          </p:cNvPr>
          <p:cNvGrpSpPr/>
          <p:nvPr/>
        </p:nvGrpSpPr>
        <p:grpSpPr>
          <a:xfrm>
            <a:off x="3622790" y="2032656"/>
            <a:ext cx="984349" cy="480048"/>
            <a:chOff x="3527267" y="2054060"/>
            <a:chExt cx="984349" cy="48004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0230CB-586F-4343-ADA4-B2FF7F6A4F6B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3820CD6C-E78B-452E-B6ED-C33812444552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1779FA-B39D-4D77-A4B5-EF8B3E569FB2}"/>
              </a:ext>
            </a:extLst>
          </p:cNvPr>
          <p:cNvGrpSpPr/>
          <p:nvPr/>
        </p:nvGrpSpPr>
        <p:grpSpPr>
          <a:xfrm>
            <a:off x="3622790" y="2645845"/>
            <a:ext cx="1731943" cy="480048"/>
            <a:chOff x="5374735" y="2054060"/>
            <a:chExt cx="1731943" cy="48004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66A0869-19AA-4A25-973F-8552FCEF2B61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373ECB5-4F75-4D56-B7D1-6ACAE1CF6D81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C30C8EC-B7E0-40A1-A9C1-25D04B46273B}"/>
              </a:ext>
            </a:extLst>
          </p:cNvPr>
          <p:cNvGrpSpPr/>
          <p:nvPr/>
        </p:nvGrpSpPr>
        <p:grpSpPr>
          <a:xfrm>
            <a:off x="3628942" y="3259034"/>
            <a:ext cx="1450175" cy="480048"/>
            <a:chOff x="7221151" y="2054060"/>
            <a:chExt cx="1450175" cy="48004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A1647C-D82C-4C04-A049-0494970A0CED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D4BF3B0-C4B6-4DB1-9DFC-3BB2ED1AE6DA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8" name="사각형: 둥근 모서리 8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523629-DC6D-4947-9B96-E924DA5F071F}"/>
              </a:ext>
            </a:extLst>
          </p:cNvPr>
          <p:cNvSpPr/>
          <p:nvPr/>
        </p:nvSpPr>
        <p:spPr>
          <a:xfrm>
            <a:off x="5727611" y="3867919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74CF37-040C-4447-B409-4AD8828BD0DF}"/>
              </a:ext>
            </a:extLst>
          </p:cNvPr>
          <p:cNvSpPr txBox="1"/>
          <p:nvPr/>
        </p:nvSpPr>
        <p:spPr>
          <a:xfrm>
            <a:off x="3813317" y="3896801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0" name="Picture 4" descr="체크 아이콘에 대한 이미지 검색결과">
            <a:extLst>
              <a:ext uri="{FF2B5EF4-FFF2-40B4-BE49-F238E27FC236}">
                <a16:creationId xmlns:a16="http://schemas.microsoft.com/office/drawing/2014/main" id="{FD34D183-D75A-47A0-A2C5-F84D7D7A0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3587677" y="3822308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2C3403-CA1D-484C-A172-343AC08F9BE7}"/>
              </a:ext>
            </a:extLst>
          </p:cNvPr>
          <p:cNvSpPr/>
          <p:nvPr/>
        </p:nvSpPr>
        <p:spPr>
          <a:xfrm>
            <a:off x="3315709" y="1421037"/>
            <a:ext cx="5580000" cy="3096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2800BE0-1346-48A6-A437-49CA4CF6154B}"/>
              </a:ext>
            </a:extLst>
          </p:cNvPr>
          <p:cNvGrpSpPr/>
          <p:nvPr/>
        </p:nvGrpSpPr>
        <p:grpSpPr>
          <a:xfrm>
            <a:off x="4790973" y="2384826"/>
            <a:ext cx="2588749" cy="1433116"/>
            <a:chOff x="6441950" y="2728295"/>
            <a:chExt cx="2588749" cy="1433116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B4B669C-D41E-4284-A899-C84E951B2B73}"/>
                </a:ext>
              </a:extLst>
            </p:cNvPr>
            <p:cNvSpPr/>
            <p:nvPr/>
          </p:nvSpPr>
          <p:spPr>
            <a:xfrm>
              <a:off x="6441950" y="2728295"/>
              <a:ext cx="2588749" cy="1433116"/>
            </a:xfrm>
            <a:custGeom>
              <a:avLst/>
              <a:gdLst>
                <a:gd name="connsiteX0" fmla="*/ 0 w 2588749"/>
                <a:gd name="connsiteY0" fmla="*/ 1115596 h 1433116"/>
                <a:gd name="connsiteX1" fmla="*/ 2588749 w 2588749"/>
                <a:gd name="connsiteY1" fmla="*/ 1115596 h 1433116"/>
                <a:gd name="connsiteX2" fmla="*/ 2588749 w 2588749"/>
                <a:gd name="connsiteY2" fmla="*/ 1358766 h 1433116"/>
                <a:gd name="connsiteX3" fmla="*/ 2514399 w 2588749"/>
                <a:gd name="connsiteY3" fmla="*/ 1433116 h 1433116"/>
                <a:gd name="connsiteX4" fmla="*/ 74350 w 2588749"/>
                <a:gd name="connsiteY4" fmla="*/ 1433116 h 1433116"/>
                <a:gd name="connsiteX5" fmla="*/ 0 w 2588749"/>
                <a:gd name="connsiteY5" fmla="*/ 1358766 h 1433116"/>
                <a:gd name="connsiteX6" fmla="*/ 74350 w 2588749"/>
                <a:gd name="connsiteY6" fmla="*/ 0 h 1433116"/>
                <a:gd name="connsiteX7" fmla="*/ 2514399 w 2588749"/>
                <a:gd name="connsiteY7" fmla="*/ 0 h 1433116"/>
                <a:gd name="connsiteX8" fmla="*/ 2588749 w 2588749"/>
                <a:gd name="connsiteY8" fmla="*/ 74350 h 1433116"/>
                <a:gd name="connsiteX9" fmla="*/ 2588749 w 2588749"/>
                <a:gd name="connsiteY9" fmla="*/ 1069877 h 1433116"/>
                <a:gd name="connsiteX10" fmla="*/ 0 w 2588749"/>
                <a:gd name="connsiteY10" fmla="*/ 1069877 h 1433116"/>
                <a:gd name="connsiteX11" fmla="*/ 0 w 2588749"/>
                <a:gd name="connsiteY11" fmla="*/ 74350 h 1433116"/>
                <a:gd name="connsiteX12" fmla="*/ 74350 w 2588749"/>
                <a:gd name="connsiteY12" fmla="*/ 0 h 143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749" h="1433116">
                  <a:moveTo>
                    <a:pt x="0" y="1115596"/>
                  </a:moveTo>
                  <a:lnTo>
                    <a:pt x="2588749" y="1115596"/>
                  </a:lnTo>
                  <a:lnTo>
                    <a:pt x="2588749" y="1358766"/>
                  </a:lnTo>
                  <a:cubicBezTo>
                    <a:pt x="2588749" y="1399828"/>
                    <a:pt x="2555461" y="1433116"/>
                    <a:pt x="2514399" y="1433116"/>
                  </a:cubicBezTo>
                  <a:lnTo>
                    <a:pt x="74350" y="1433116"/>
                  </a:lnTo>
                  <a:cubicBezTo>
                    <a:pt x="33288" y="1433116"/>
                    <a:pt x="0" y="1399828"/>
                    <a:pt x="0" y="1358766"/>
                  </a:cubicBezTo>
                  <a:close/>
                  <a:moveTo>
                    <a:pt x="74350" y="0"/>
                  </a:moveTo>
                  <a:lnTo>
                    <a:pt x="2514399" y="0"/>
                  </a:lnTo>
                  <a:cubicBezTo>
                    <a:pt x="2555461" y="0"/>
                    <a:pt x="2588749" y="33288"/>
                    <a:pt x="2588749" y="74350"/>
                  </a:cubicBezTo>
                  <a:lnTo>
                    <a:pt x="2588749" y="1069877"/>
                  </a:lnTo>
                  <a:lnTo>
                    <a:pt x="0" y="1069877"/>
                  </a:lnTo>
                  <a:lnTo>
                    <a:pt x="0" y="74350"/>
                  </a:lnTo>
                  <a:cubicBezTo>
                    <a:pt x="0" y="33288"/>
                    <a:pt x="33288" y="0"/>
                    <a:pt x="74350" y="0"/>
                  </a:cubicBez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FAE20F-B1F5-4868-B49C-34866B15E9B8}"/>
                </a:ext>
              </a:extLst>
            </p:cNvPr>
            <p:cNvSpPr txBox="1"/>
            <p:nvPr/>
          </p:nvSpPr>
          <p:spPr>
            <a:xfrm>
              <a:off x="7195071" y="2871432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 </a:t>
              </a:r>
              <a:r>
                <a:rPr lang="ko-KR" altLang="en-US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중</a:t>
              </a:r>
              <a:r>
                <a:rPr lang="en-US" altLang="ko-KR" sz="14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…</a:t>
              </a:r>
              <a:endParaRPr lang="ko-KR" altLang="en-US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4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FADAB390-3EF7-4059-A2BB-9433DF451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8197774" y="3114647"/>
              <a:ext cx="715937" cy="702276"/>
            </a:xfrm>
            <a:prstGeom prst="hexagon">
              <a:avLst/>
            </a:prstGeom>
            <a:noFill/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45DC45-0818-4023-8F87-C68DBEF6F4AF}"/>
                </a:ext>
              </a:extLst>
            </p:cNvPr>
            <p:cNvSpPr txBox="1"/>
            <p:nvPr/>
          </p:nvSpPr>
          <p:spPr>
            <a:xfrm>
              <a:off x="6612683" y="3236501"/>
              <a:ext cx="1390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키고 휴대폰을</a:t>
              </a:r>
              <a:endPara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가까이 대주세요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TextBox 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A99A5C0-FC7A-4321-AF48-60403529EABA}"/>
                </a:ext>
              </a:extLst>
            </p:cNvPr>
            <p:cNvSpPr txBox="1"/>
            <p:nvPr/>
          </p:nvSpPr>
          <p:spPr>
            <a:xfrm>
              <a:off x="7137247" y="3861765"/>
              <a:ext cx="12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등록 건너뛰기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39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E8E60-ECB5-4C36-BCC2-3AEE74EA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9056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sp>
        <p:nvSpPr>
          <p:cNvPr id="3" name="직사각형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3F4E4F-0DBD-4296-AB76-1CF360621ED3}"/>
              </a:ext>
            </a:extLst>
          </p:cNvPr>
          <p:cNvSpPr/>
          <p:nvPr/>
        </p:nvSpPr>
        <p:spPr>
          <a:xfrm>
            <a:off x="3304731" y="1438147"/>
            <a:ext cx="5580579" cy="3096000"/>
          </a:xfrm>
          <a:prstGeom prst="rect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이진영 님</a:t>
            </a:r>
            <a:endParaRPr lang="en-US" altLang="ko-KR" sz="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사용 중입니다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6FA759-4822-48CE-BB9A-D0285C5C417D}"/>
              </a:ext>
            </a:extLst>
          </p:cNvPr>
          <p:cNvSpPr>
            <a:spLocks noChangeAspect="1"/>
          </p:cNvSpPr>
          <p:nvPr/>
        </p:nvSpPr>
        <p:spPr>
          <a:xfrm>
            <a:off x="3309823" y="1433285"/>
            <a:ext cx="5580579" cy="3096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8" descr="관련 이미지">
            <a:extLst>
              <a:ext uri="{FF2B5EF4-FFF2-40B4-BE49-F238E27FC236}">
                <a16:creationId xmlns:a16="http://schemas.microsoft.com/office/drawing/2014/main" id="{25E1FF1C-C799-4C0A-8DF2-6F506098F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5626415" y="1669408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21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2694"/>
          </a:xfrm>
        </p:spPr>
        <p:txBody>
          <a:bodyPr>
            <a:normAutofit/>
          </a:bodyPr>
          <a:lstStyle/>
          <a:p>
            <a:r>
              <a:rPr lang="ko-KR" altLang="en-US" sz="2400"/>
              <a:t>시작화면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사용하려면 터치해 주세요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</p:spTree>
    <p:extLst>
      <p:ext uri="{BB962C8B-B14F-4D97-AF65-F5344CB8AC3E}">
        <p14:creationId xmlns:p14="http://schemas.microsoft.com/office/powerpoint/2010/main" val="404575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로그인 화면</a:t>
            </a:r>
            <a:endParaRPr lang="ko-KR" altLang="en-US" sz="2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424314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49C8A4-7368-41B1-8F1D-3110189AF9E5}"/>
              </a:ext>
            </a:extLst>
          </p:cNvPr>
          <p:cNvSpPr/>
          <p:nvPr/>
        </p:nvSpPr>
        <p:spPr>
          <a:xfrm>
            <a:off x="2674439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9D38-2264-41DF-B2D6-221C1DE7866C}"/>
              </a:ext>
            </a:extLst>
          </p:cNvPr>
          <p:cNvSpPr/>
          <p:nvPr/>
        </p:nvSpPr>
        <p:spPr>
          <a:xfrm>
            <a:off x="2680451" y="3974171"/>
            <a:ext cx="3089988" cy="2561564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D897E-B34A-40A8-A15E-F60A151B7F6D}"/>
              </a:ext>
            </a:extLst>
          </p:cNvPr>
          <p:cNvSpPr>
            <a:spLocks/>
          </p:cNvSpPr>
          <p:nvPr/>
        </p:nvSpPr>
        <p:spPr>
          <a:xfrm>
            <a:off x="2674439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2A7C9E8-91B8-4929-B669-19A464D8255A}"/>
              </a:ext>
            </a:extLst>
          </p:cNvPr>
          <p:cNvSpPr/>
          <p:nvPr/>
        </p:nvSpPr>
        <p:spPr>
          <a:xfrm>
            <a:off x="3300294" y="4133687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BD61BE3-9154-4B7C-95BB-0E32A0111C2E}"/>
              </a:ext>
            </a:extLst>
          </p:cNvPr>
          <p:cNvSpPr/>
          <p:nvPr/>
        </p:nvSpPr>
        <p:spPr>
          <a:xfrm>
            <a:off x="3942568" y="4133685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6F8D4D7-74EF-46BF-A8AC-BBC14A7DA275}"/>
              </a:ext>
            </a:extLst>
          </p:cNvPr>
          <p:cNvSpPr/>
          <p:nvPr/>
        </p:nvSpPr>
        <p:spPr>
          <a:xfrm>
            <a:off x="4588346" y="4133685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8D42DB1-1D99-4626-A035-C137CAADC900}"/>
              </a:ext>
            </a:extLst>
          </p:cNvPr>
          <p:cNvSpPr/>
          <p:nvPr/>
        </p:nvSpPr>
        <p:spPr>
          <a:xfrm>
            <a:off x="3300294" y="4733854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BE1BDA-B7E2-46AD-8AB7-D520652FFA4F}"/>
              </a:ext>
            </a:extLst>
          </p:cNvPr>
          <p:cNvSpPr/>
          <p:nvPr/>
        </p:nvSpPr>
        <p:spPr>
          <a:xfrm>
            <a:off x="3942568" y="4733852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B46CED3-6D1B-415F-922A-431332736B28}"/>
              </a:ext>
            </a:extLst>
          </p:cNvPr>
          <p:cNvSpPr/>
          <p:nvPr/>
        </p:nvSpPr>
        <p:spPr>
          <a:xfrm>
            <a:off x="4588346" y="4733852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3E23E1-01E4-4339-8FC9-B1CA0F2A7E4C}"/>
              </a:ext>
            </a:extLst>
          </p:cNvPr>
          <p:cNvSpPr/>
          <p:nvPr/>
        </p:nvSpPr>
        <p:spPr>
          <a:xfrm>
            <a:off x="3300294" y="5334021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3C1661-5758-4147-88C2-445503E8762E}"/>
              </a:ext>
            </a:extLst>
          </p:cNvPr>
          <p:cNvSpPr/>
          <p:nvPr/>
        </p:nvSpPr>
        <p:spPr>
          <a:xfrm>
            <a:off x="3942568" y="5334019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AB95F2C-2878-4240-8104-87B7B8870521}"/>
              </a:ext>
            </a:extLst>
          </p:cNvPr>
          <p:cNvSpPr/>
          <p:nvPr/>
        </p:nvSpPr>
        <p:spPr>
          <a:xfrm>
            <a:off x="4588346" y="5334019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9472D3F-69B2-49E4-AC8A-FE376E958138}"/>
              </a:ext>
            </a:extLst>
          </p:cNvPr>
          <p:cNvSpPr/>
          <p:nvPr/>
        </p:nvSpPr>
        <p:spPr>
          <a:xfrm>
            <a:off x="3942568" y="5932891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31BFBDC-0BBE-4B86-9D4B-079D864EC34B}"/>
              </a:ext>
            </a:extLst>
          </p:cNvPr>
          <p:cNvSpPr/>
          <p:nvPr/>
        </p:nvSpPr>
        <p:spPr>
          <a:xfrm>
            <a:off x="4588346" y="5932891"/>
            <a:ext cx="532377" cy="518494"/>
          </a:xfrm>
          <a:prstGeom prst="roundRect">
            <a:avLst>
              <a:gd name="adj" fmla="val 23415"/>
            </a:avLst>
          </a:prstGeom>
          <a:solidFill>
            <a:srgbClr val="A5A8A9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6" name="Picture 8" descr="관련 이미지">
            <a:extLst>
              <a:ext uri="{FF2B5EF4-FFF2-40B4-BE49-F238E27FC236}">
                <a16:creationId xmlns:a16="http://schemas.microsoft.com/office/drawing/2014/main" id="{BA159FAD-12AA-4F6E-9B5D-8EFE17B6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t="71505" r="79280" b="21323"/>
          <a:stretch/>
        </p:blipFill>
        <p:spPr bwMode="auto">
          <a:xfrm>
            <a:off x="4617917" y="5986415"/>
            <a:ext cx="463820" cy="36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8B42E9-F33E-491E-B9C0-2C2473C94214}"/>
              </a:ext>
            </a:extLst>
          </p:cNvPr>
          <p:cNvSpPr txBox="1"/>
          <p:nvPr/>
        </p:nvSpPr>
        <p:spPr>
          <a:xfrm>
            <a:off x="3706650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58" name="TextBox 57">
            <a:hlinkClick r:id="rId2" action="ppaction://hlinksldjump"/>
            <a:extLst>
              <a:ext uri="{FF2B5EF4-FFF2-40B4-BE49-F238E27FC236}">
                <a16:creationId xmlns:a16="http://schemas.microsoft.com/office/drawing/2014/main" id="{379AD8F4-1954-4DCF-8654-90ED20954F5C}"/>
              </a:ext>
            </a:extLst>
          </p:cNvPr>
          <p:cNvSpPr txBox="1"/>
          <p:nvPr/>
        </p:nvSpPr>
        <p:spPr>
          <a:xfrm>
            <a:off x="3000109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AABABFD-4CD6-48B4-8B61-F49A2C9BEB58}"/>
              </a:ext>
            </a:extLst>
          </p:cNvPr>
          <p:cNvGrpSpPr/>
          <p:nvPr/>
        </p:nvGrpSpPr>
        <p:grpSpPr>
          <a:xfrm>
            <a:off x="2769301" y="1072148"/>
            <a:ext cx="274202" cy="313293"/>
            <a:chOff x="2540271" y="2434563"/>
            <a:chExt cx="596457" cy="71550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1296C56-3FEE-4C2F-89C9-320EBD4B5E8D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2AC5FA8-8FD5-4DED-91E1-8AB1C7F7BD0A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AF25492-7354-4E68-B619-2776DB081D7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5950B3E-241F-4E44-9AA8-41164CDCD4AF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1E14B30-AF03-4034-B42E-E60FE8F04C10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54DB0-A14B-4E97-BFBC-BBFA98277F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7DBCA50-CE6B-43D0-8CC1-4020CE634F8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8DB3342-8A3F-4D1C-BEB2-22349CA3C42A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더하기 기호 67">
              <a:extLst>
                <a:ext uri="{FF2B5EF4-FFF2-40B4-BE49-F238E27FC236}">
                  <a16:creationId xmlns:a16="http://schemas.microsoft.com/office/drawing/2014/main" id="{D43CF47A-827B-41C0-A3DC-2232BC7C2D60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779140-149F-4331-90A6-90271D1012A5}"/>
              </a:ext>
            </a:extLst>
          </p:cNvPr>
          <p:cNvGrpSpPr/>
          <p:nvPr/>
        </p:nvGrpSpPr>
        <p:grpSpPr>
          <a:xfrm>
            <a:off x="5002753" y="1045405"/>
            <a:ext cx="766197" cy="359086"/>
            <a:chOff x="8067247" y="1547740"/>
            <a:chExt cx="766197" cy="359086"/>
          </a:xfrm>
          <a:noFill/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6A673F0-66AA-4FF7-8BF6-937855ED80E1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7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3ABAFDB7-BF7C-49E6-8CA7-18FE88ED84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C01E46D-D63D-43C0-9613-018E874FBBBC}"/>
              </a:ext>
            </a:extLst>
          </p:cNvPr>
          <p:cNvGrpSpPr/>
          <p:nvPr/>
        </p:nvGrpSpPr>
        <p:grpSpPr>
          <a:xfrm>
            <a:off x="2759279" y="2268747"/>
            <a:ext cx="2943042" cy="337595"/>
            <a:chOff x="6343299" y="2268747"/>
            <a:chExt cx="2943042" cy="33759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2082523-9BDC-4772-B5F5-CBD3930DF9D4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3F0F8C2-D995-49E7-8360-E9C3049AEDDB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BD485B8-C94F-491F-A25D-458AC3A0BB6E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3E3F81E-E022-4085-83F1-FD15948B2073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FD929F2-77AE-4926-9087-9E759B3BA5D8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CDA01FA-7E14-4842-BDB5-A3E60CA0510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401C309-6016-44B3-9F3F-ED3A29EAD2C3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D228CC7-6360-4C92-950E-FC48AB017BE0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A542E4-34B5-424A-A9FF-30DEA869BD70}"/>
              </a:ext>
            </a:extLst>
          </p:cNvPr>
          <p:cNvSpPr txBox="1"/>
          <p:nvPr/>
        </p:nvSpPr>
        <p:spPr>
          <a:xfrm>
            <a:off x="3841308" y="56813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4D3D72-8669-404A-AE86-9A4B47CF9199}"/>
              </a:ext>
            </a:extLst>
          </p:cNvPr>
          <p:cNvSpPr txBox="1"/>
          <p:nvPr/>
        </p:nvSpPr>
        <p:spPr>
          <a:xfrm>
            <a:off x="7094071" y="56813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803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확인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398436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70D30E7-7626-471C-98EA-AD6760F47A6E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B0210D-DDBA-4D4A-BBE7-A99DF00ABCD6}"/>
              </a:ext>
            </a:extLst>
          </p:cNvPr>
          <p:cNvGrpSpPr/>
          <p:nvPr/>
        </p:nvGrpSpPr>
        <p:grpSpPr>
          <a:xfrm>
            <a:off x="6321352" y="2677449"/>
            <a:ext cx="2535811" cy="1403810"/>
            <a:chOff x="6321352" y="2677449"/>
            <a:chExt cx="2535811" cy="1403810"/>
          </a:xfrm>
        </p:grpSpPr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C34341B-A913-4C38-A403-DD2650FC4140}"/>
                </a:ext>
              </a:extLst>
            </p:cNvPr>
            <p:cNvSpPr/>
            <p:nvPr/>
          </p:nvSpPr>
          <p:spPr>
            <a:xfrm>
              <a:off x="6321352" y="2677449"/>
              <a:ext cx="2535811" cy="1403810"/>
            </a:xfrm>
            <a:custGeom>
              <a:avLst/>
              <a:gdLst>
                <a:gd name="connsiteX0" fmla="*/ 1803789 w 3529517"/>
                <a:gd name="connsiteY0" fmla="*/ 1424547 h 1953920"/>
                <a:gd name="connsiteX1" fmla="*/ 3529517 w 3529517"/>
                <a:gd name="connsiteY1" fmla="*/ 1424547 h 1953920"/>
                <a:gd name="connsiteX2" fmla="*/ 3529517 w 3529517"/>
                <a:gd name="connsiteY2" fmla="*/ 1852551 h 1953920"/>
                <a:gd name="connsiteX3" fmla="*/ 3428148 w 3529517"/>
                <a:gd name="connsiteY3" fmla="*/ 1953920 h 1953920"/>
                <a:gd name="connsiteX4" fmla="*/ 1803789 w 3529517"/>
                <a:gd name="connsiteY4" fmla="*/ 1953920 h 1953920"/>
                <a:gd name="connsiteX5" fmla="*/ 0 w 3529517"/>
                <a:gd name="connsiteY5" fmla="*/ 1424547 h 1953920"/>
                <a:gd name="connsiteX6" fmla="*/ 1756776 w 3529517"/>
                <a:gd name="connsiteY6" fmla="*/ 1424547 h 1953920"/>
                <a:gd name="connsiteX7" fmla="*/ 1756776 w 3529517"/>
                <a:gd name="connsiteY7" fmla="*/ 1953920 h 1953920"/>
                <a:gd name="connsiteX8" fmla="*/ 101369 w 3529517"/>
                <a:gd name="connsiteY8" fmla="*/ 1953920 h 1953920"/>
                <a:gd name="connsiteX9" fmla="*/ 0 w 3529517"/>
                <a:gd name="connsiteY9" fmla="*/ 1852551 h 1953920"/>
                <a:gd name="connsiteX10" fmla="*/ 101369 w 3529517"/>
                <a:gd name="connsiteY10" fmla="*/ 0 h 1953920"/>
                <a:gd name="connsiteX11" fmla="*/ 3428148 w 3529517"/>
                <a:gd name="connsiteY11" fmla="*/ 0 h 1953920"/>
                <a:gd name="connsiteX12" fmla="*/ 3529517 w 3529517"/>
                <a:gd name="connsiteY12" fmla="*/ 101369 h 1953920"/>
                <a:gd name="connsiteX13" fmla="*/ 3529517 w 3529517"/>
                <a:gd name="connsiteY13" fmla="*/ 1378828 h 1953920"/>
                <a:gd name="connsiteX14" fmla="*/ 0 w 3529517"/>
                <a:gd name="connsiteY14" fmla="*/ 1378828 h 1953920"/>
                <a:gd name="connsiteX15" fmla="*/ 0 w 3529517"/>
                <a:gd name="connsiteY15" fmla="*/ 101369 h 1953920"/>
                <a:gd name="connsiteX16" fmla="*/ 101369 w 3529517"/>
                <a:gd name="connsiteY16" fmla="*/ 0 h 19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9517" h="1953920">
                  <a:moveTo>
                    <a:pt x="1803789" y="1424547"/>
                  </a:moveTo>
                  <a:lnTo>
                    <a:pt x="3529517" y="1424547"/>
                  </a:lnTo>
                  <a:lnTo>
                    <a:pt x="3529517" y="1852551"/>
                  </a:lnTo>
                  <a:cubicBezTo>
                    <a:pt x="3529517" y="1908536"/>
                    <a:pt x="3484133" y="1953920"/>
                    <a:pt x="3428148" y="1953920"/>
                  </a:cubicBezTo>
                  <a:lnTo>
                    <a:pt x="1803789" y="1953920"/>
                  </a:lnTo>
                  <a:close/>
                  <a:moveTo>
                    <a:pt x="0" y="1424547"/>
                  </a:moveTo>
                  <a:lnTo>
                    <a:pt x="1756776" y="1424547"/>
                  </a:lnTo>
                  <a:lnTo>
                    <a:pt x="1756776" y="1953920"/>
                  </a:lnTo>
                  <a:lnTo>
                    <a:pt x="101369" y="1953920"/>
                  </a:lnTo>
                  <a:cubicBezTo>
                    <a:pt x="45384" y="1953920"/>
                    <a:pt x="0" y="1908536"/>
                    <a:pt x="0" y="1852551"/>
                  </a:cubicBezTo>
                  <a:close/>
                  <a:moveTo>
                    <a:pt x="101369" y="0"/>
                  </a:moveTo>
                  <a:lnTo>
                    <a:pt x="3428148" y="0"/>
                  </a:lnTo>
                  <a:cubicBezTo>
                    <a:pt x="3484133" y="0"/>
                    <a:pt x="3529517" y="45384"/>
                    <a:pt x="3529517" y="101369"/>
                  </a:cubicBezTo>
                  <a:lnTo>
                    <a:pt x="3529517" y="1378828"/>
                  </a:lnTo>
                  <a:lnTo>
                    <a:pt x="0" y="1378828"/>
                  </a:lnTo>
                  <a:lnTo>
                    <a:pt x="0" y="101369"/>
                  </a:lnTo>
                  <a:cubicBezTo>
                    <a:pt x="0" y="45384"/>
                    <a:pt x="45384" y="0"/>
                    <a:pt x="101369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56" name="Picture 4" descr="Near field communication, mobile phone with NFC module in hand, payment using smartphone, NFC vector line icon for apps and websites. Editable Stroke. EPS 10">
              <a:extLst>
                <a:ext uri="{FF2B5EF4-FFF2-40B4-BE49-F238E27FC236}">
                  <a16:creationId xmlns:a16="http://schemas.microsoft.com/office/drawing/2014/main" id="{8CF82613-DD0C-4095-95B8-BCAEB56CD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7" t="11835" r="13645" b="11325"/>
            <a:stretch/>
          </p:blipFill>
          <p:spPr bwMode="auto">
            <a:xfrm>
              <a:off x="6829620" y="2866032"/>
              <a:ext cx="364489" cy="357534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8DEB636-9DB7-4839-8CB3-C0589D508EBB}"/>
                </a:ext>
              </a:extLst>
            </p:cNvPr>
            <p:cNvSpPr txBox="1"/>
            <p:nvPr/>
          </p:nvSpPr>
          <p:spPr>
            <a:xfrm>
              <a:off x="7112383" y="2884148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이진영 님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32C67CB-DBC1-47BC-BB19-EDE0FDB7FFB5}"/>
                </a:ext>
              </a:extLst>
            </p:cNvPr>
            <p:cNvSpPr txBox="1"/>
            <p:nvPr/>
          </p:nvSpPr>
          <p:spPr>
            <a:xfrm>
              <a:off x="6962629" y="3221843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사용하시겠습니까</a:t>
              </a:r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9" name="TextBox 158">
              <a:hlinkClick r:id="rId6" action="ppaction://hlinksldjump"/>
              <a:extLst>
                <a:ext uri="{FF2B5EF4-FFF2-40B4-BE49-F238E27FC236}">
                  <a16:creationId xmlns:a16="http://schemas.microsoft.com/office/drawing/2014/main" id="{CBB8C4DE-8A66-4BE0-81CF-556FEC3FF33F}"/>
                </a:ext>
              </a:extLst>
            </p:cNvPr>
            <p:cNvSpPr txBox="1"/>
            <p:nvPr/>
          </p:nvSpPr>
          <p:spPr>
            <a:xfrm>
              <a:off x="6706361" y="3752711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870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확인</a:t>
              </a:r>
            </a:p>
          </p:txBody>
        </p:sp>
        <p:sp>
          <p:nvSpPr>
            <p:cNvPr id="160" name="TextBox 15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1223B38-FD08-42EB-8FFF-FDE1C4229504}"/>
                </a:ext>
              </a:extLst>
            </p:cNvPr>
            <p:cNvSpPr txBox="1"/>
            <p:nvPr/>
          </p:nvSpPr>
          <p:spPr>
            <a:xfrm>
              <a:off x="7998165" y="3746528"/>
              <a:ext cx="437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87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289</Words>
  <Application>Microsoft Office PowerPoint</Application>
  <PresentationFormat>와이드스크린</PresentationFormat>
  <Paragraphs>200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도현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시작화면</vt:lpstr>
      <vt:lpstr>로그인 화면</vt:lpstr>
      <vt:lpstr>NFC 확인 화면</vt:lpstr>
      <vt:lpstr>잘못된 입력 표시 화면</vt:lpstr>
      <vt:lpstr>사용자 등록 화면</vt:lpstr>
      <vt:lpstr>사용자 등록 화면</vt:lpstr>
      <vt:lpstr>이용중임을 알리는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시작화면</dc:title>
  <dc:creator>이 진영</dc:creator>
  <cp:lastModifiedBy>이 진영</cp:lastModifiedBy>
  <cp:revision>18</cp:revision>
  <dcterms:created xsi:type="dcterms:W3CDTF">2020-01-30T08:35:20Z</dcterms:created>
  <dcterms:modified xsi:type="dcterms:W3CDTF">2020-02-01T12:25:32Z</dcterms:modified>
</cp:coreProperties>
</file>