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7" r:id="rId4"/>
    <p:sldId id="288" r:id="rId5"/>
    <p:sldId id="289" r:id="rId6"/>
    <p:sldId id="286" r:id="rId7"/>
    <p:sldId id="290" r:id="rId8"/>
    <p:sldId id="291" r:id="rId9"/>
    <p:sldId id="292" r:id="rId10"/>
    <p:sldId id="296" r:id="rId11"/>
    <p:sldId id="293" r:id="rId12"/>
    <p:sldId id="294" r:id="rId13"/>
    <p:sldId id="29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817"/>
    <a:srgbClr val="DB750F"/>
    <a:srgbClr val="C9C9C9"/>
    <a:srgbClr val="474747"/>
    <a:srgbClr val="EF4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9EB0C-2E2C-4883-A90A-C5885AB37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E4169D-08A8-44D0-809C-F9F07D90F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D62A5-39FA-4B79-9FA1-D843153F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840-2B78-477D-970D-744D03B40DA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5447A-43C0-45C7-82AF-B7711DDC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409AB-289E-4EE9-9C0A-B7AD6282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14BE-E13C-4F78-95E9-E1B9BB858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6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B05F6-1850-4F2D-88A3-BDC5AB5A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4C8D9-0BAD-462C-A60D-138DE43CB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7D23D-0B4C-4A19-8440-B456336C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840-2B78-477D-970D-744D03B40DA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3711E-3A6C-4079-8970-F430D6C7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01369-1B0A-422C-A772-5FB8C3D0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14BE-E13C-4F78-95E9-E1B9BB858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4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B12B4C-E47C-4C9A-BF57-4F26A4A24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CD441A-3B7E-40AE-9152-0996483A8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31BE4-C91D-45BE-8AA3-BB1BF63E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840-2B78-477D-970D-744D03B40DA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B880C-8B50-4428-801E-8C4D3FD2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78509-6F94-499D-B182-1B348A79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14BE-E13C-4F78-95E9-E1B9BB858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55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F6C79-B4E7-42F6-A2FD-FD5251E0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B5301-0A83-4633-AE6A-C98E31D18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AF031-1797-44AC-8DD9-18BCCE2D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840-2B78-477D-970D-744D03B40DA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3B075-F9E3-4EB5-BC17-1950F173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94E2C-3BFB-4E4A-BBAA-56D56C43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14BE-E13C-4F78-95E9-E1B9BB858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2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718AE-7169-44DC-9077-C2E0CEAC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9D629-B3F0-4463-B085-DCBED7107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91716-CC7D-44C1-9460-B430FDB1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840-2B78-477D-970D-744D03B40DA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B36BE-CC02-4A95-A71A-749D59A1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72D00-4A66-4CE7-8C18-B3309494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14BE-E13C-4F78-95E9-E1B9BB858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58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EEFA3-A67B-4AB2-8EC4-2C8AA997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238BB0-1D76-4AF9-B0B6-D6A963E79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F1B3C6-AECC-4B88-B2E3-A1212129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A05911-63BB-4695-A0DA-2AD5AA66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840-2B78-477D-970D-744D03B40DA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08520-DEDC-4073-8FA2-2386C700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EC5B0-6A0F-403F-9D55-5837F45A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14BE-E13C-4F78-95E9-E1B9BB858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6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FC281-C7F4-402D-B128-2291C6CF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A4751-242C-4F75-BA03-4C14D78F9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1A1CDA-392A-4DC2-B520-DEA3A2F24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CE154F-692A-4D94-A826-AEF6DADA6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9EA830-AFFA-4F33-8BE9-E159C4F74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B3A32C-B529-4BC7-8E08-864C1E00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840-2B78-477D-970D-744D03B40DA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6AE847-85FD-45DA-97C4-23E4CD48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81A82-A64E-4451-BC58-4E523FCD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14BE-E13C-4F78-95E9-E1B9BB858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3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4AAF2-5DDC-4B87-B300-7BEEAE91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FEC67E-2C81-4994-9DA1-7744A946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840-2B78-477D-970D-744D03B40DA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1028C3-4FA6-4DD8-85BD-AB67E8E2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BBB98E-C73E-4B5B-9E3B-C2AA64C4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14BE-E13C-4F78-95E9-E1B9BB858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4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3225CF-01A6-4684-B12A-D8185F32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840-2B78-477D-970D-744D03B40DA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B595AE-EBFA-4109-BC80-25A2F261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0636C6-642F-4452-8AC3-DE73FB2E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14BE-E13C-4F78-95E9-E1B9BB858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13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672B2-003D-479F-B5E2-6A7CE60C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7A578-68D6-47A4-A569-D08FAD78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A5350-2E36-426A-B8EB-B486AFE6B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6C1073-B812-4FFC-9595-7553BD73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840-2B78-477D-970D-744D03B40DA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559CDA-BE73-44BB-94EE-CC4134C8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9BB527-DD5F-455F-9FD7-C51415F1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14BE-E13C-4F78-95E9-E1B9BB858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F4A92-1CCE-4F0C-B37C-FABA9304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BD0A04-5407-40D5-9618-3DBDBEE9B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83FBB1-F075-46D9-8569-1A1B12030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86A1E-BB84-449F-8C54-E77365A2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E840-2B78-477D-970D-744D03B40DA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B8330A-488A-46EA-946C-0ED16B99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8A195F-EF11-40EF-90E4-B9B82C25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14BE-E13C-4F78-95E9-E1B9BB858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00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A7D2CD-CC65-4FEF-A4F7-83BF118A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03F726-575E-457C-8FE5-19F8777DB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0A5D2-3C84-4F4A-AD32-FA0BA6AED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E840-2B78-477D-970D-744D03B40DAE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429C0-1B75-4391-8C47-E67F3B93A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33ECF-25C4-4396-9A71-CC2D298CB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E14BE-E13C-4F78-95E9-E1B9BB858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2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22694"/>
          </a:xfrm>
        </p:spPr>
        <p:txBody>
          <a:bodyPr>
            <a:normAutofit/>
          </a:bodyPr>
          <a:lstStyle/>
          <a:p>
            <a:r>
              <a:rPr lang="ko-KR" altLang="en-US" sz="2400"/>
              <a:t>시작화면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51E8B5-AC97-42FC-98AC-5140C26BBDE8}"/>
              </a:ext>
            </a:extLst>
          </p:cNvPr>
          <p:cNvSpPr>
            <a:spLocks/>
          </p:cNvSpPr>
          <p:nvPr/>
        </p:nvSpPr>
        <p:spPr>
          <a:xfrm>
            <a:off x="6258459" y="955735"/>
            <a:ext cx="3096000" cy="5580000"/>
          </a:xfrm>
          <a:prstGeom prst="rect">
            <a:avLst/>
          </a:prstGeom>
          <a:solidFill>
            <a:srgbClr val="F1A81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사용하려면 터치해 주세요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281FAC-3DC8-416E-A0FF-FFD473B0AF7D}"/>
              </a:ext>
            </a:extLst>
          </p:cNvPr>
          <p:cNvSpPr/>
          <p:nvPr/>
        </p:nvSpPr>
        <p:spPr>
          <a:xfrm>
            <a:off x="1371890" y="4152549"/>
            <a:ext cx="569115" cy="569115"/>
          </a:xfrm>
          <a:prstGeom prst="ellipse">
            <a:avLst/>
          </a:prstGeom>
          <a:solidFill>
            <a:srgbClr val="EF8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E57BAEC-BC43-468D-8553-A3FA9EBC19AF}"/>
              </a:ext>
            </a:extLst>
          </p:cNvPr>
          <p:cNvSpPr/>
          <p:nvPr/>
        </p:nvSpPr>
        <p:spPr>
          <a:xfrm>
            <a:off x="2268426" y="4133685"/>
            <a:ext cx="569115" cy="569115"/>
          </a:xfrm>
          <a:prstGeom prst="ellipse">
            <a:avLst/>
          </a:prstGeom>
          <a:solidFill>
            <a:srgbClr val="F1A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115426E-606A-47EB-A364-317D83447C71}"/>
              </a:ext>
            </a:extLst>
          </p:cNvPr>
          <p:cNvSpPr/>
          <p:nvPr/>
        </p:nvSpPr>
        <p:spPr>
          <a:xfrm>
            <a:off x="3164962" y="4152549"/>
            <a:ext cx="569115" cy="569115"/>
          </a:xfrm>
          <a:prstGeom prst="ellipse">
            <a:avLst/>
          </a:prstGeom>
          <a:solidFill>
            <a:srgbClr val="DB7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340929-DFBF-4122-B7C9-2EF33F0700DB}"/>
              </a:ext>
            </a:extLst>
          </p:cNvPr>
          <p:cNvSpPr/>
          <p:nvPr/>
        </p:nvSpPr>
        <p:spPr>
          <a:xfrm>
            <a:off x="4061498" y="4152549"/>
            <a:ext cx="569115" cy="569115"/>
          </a:xfrm>
          <a:prstGeom prst="ellipse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E9CC36A-7727-453B-8418-A084F5769D34}"/>
              </a:ext>
            </a:extLst>
          </p:cNvPr>
          <p:cNvSpPr/>
          <p:nvPr/>
        </p:nvSpPr>
        <p:spPr>
          <a:xfrm>
            <a:off x="4958034" y="4152549"/>
            <a:ext cx="569115" cy="569115"/>
          </a:xfrm>
          <a:prstGeom prst="ellipse">
            <a:avLst/>
          </a:prstGeom>
          <a:solidFill>
            <a:srgbClr val="487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2569FE-7A21-435D-B662-3EBF0A67A640}"/>
              </a:ext>
            </a:extLst>
          </p:cNvPr>
          <p:cNvSpPr/>
          <p:nvPr/>
        </p:nvSpPr>
        <p:spPr>
          <a:xfrm>
            <a:off x="4958034" y="4905024"/>
            <a:ext cx="569115" cy="569115"/>
          </a:xfrm>
          <a:prstGeom prst="ellipse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30B6F39-270A-45E1-9FFF-F796AE843AEB}"/>
              </a:ext>
            </a:extLst>
          </p:cNvPr>
          <p:cNvSpPr/>
          <p:nvPr/>
        </p:nvSpPr>
        <p:spPr>
          <a:xfrm>
            <a:off x="4073624" y="4905024"/>
            <a:ext cx="569115" cy="569115"/>
          </a:xfrm>
          <a:prstGeom prst="ellipse">
            <a:avLst/>
          </a:prstGeom>
          <a:solidFill>
            <a:srgbClr val="EF4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9D461A7-3622-4DBC-9A7F-7E744729BBDF}"/>
              </a:ext>
            </a:extLst>
          </p:cNvPr>
          <p:cNvSpPr/>
          <p:nvPr/>
        </p:nvSpPr>
        <p:spPr>
          <a:xfrm>
            <a:off x="3166575" y="4905024"/>
            <a:ext cx="569115" cy="569115"/>
          </a:xfrm>
          <a:prstGeom prst="ellipse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 descr="관련 이미지">
            <a:extLst>
              <a:ext uri="{FF2B5EF4-FFF2-40B4-BE49-F238E27FC236}">
                <a16:creationId xmlns:a16="http://schemas.microsoft.com/office/drawing/2014/main" id="{5AA607EC-D6AB-4FA0-A586-6FF283D02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" t="15477" r="6690" b="13848"/>
          <a:stretch/>
        </p:blipFill>
        <p:spPr bwMode="auto">
          <a:xfrm>
            <a:off x="7337854" y="1918799"/>
            <a:ext cx="937209" cy="827382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898807-CF52-4877-B9A4-F2629F821356}"/>
              </a:ext>
            </a:extLst>
          </p:cNvPr>
          <p:cNvSpPr txBox="1"/>
          <p:nvPr/>
        </p:nvSpPr>
        <p:spPr>
          <a:xfrm>
            <a:off x="7466911" y="2746181"/>
            <a:ext cx="679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음취헌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3B41F1-ED30-4386-BA40-2611A6BFFDA2}"/>
              </a:ext>
            </a:extLst>
          </p:cNvPr>
          <p:cNvSpPr/>
          <p:nvPr/>
        </p:nvSpPr>
        <p:spPr>
          <a:xfrm>
            <a:off x="6167981" y="880236"/>
            <a:ext cx="3260691" cy="5762104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7FAFD97-A4B3-42EC-AE44-136949833B34}"/>
              </a:ext>
            </a:extLst>
          </p:cNvPr>
          <p:cNvCxnSpPr>
            <a:cxnSpLocks/>
          </p:cNvCxnSpPr>
          <p:nvPr/>
        </p:nvCxnSpPr>
        <p:spPr>
          <a:xfrm flipH="1">
            <a:off x="5458592" y="1173192"/>
            <a:ext cx="700669" cy="0"/>
          </a:xfrm>
          <a:prstGeom prst="straightConnector1">
            <a:avLst/>
          </a:prstGeom>
          <a:ln w="19050">
            <a:solidFill>
              <a:srgbClr val="EF4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14B617-8056-42D3-A01A-FF4F336A9924}"/>
              </a:ext>
            </a:extLst>
          </p:cNvPr>
          <p:cNvSpPr/>
          <p:nvPr/>
        </p:nvSpPr>
        <p:spPr>
          <a:xfrm>
            <a:off x="3459647" y="562693"/>
            <a:ext cx="1998945" cy="874903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전체를 터치할 시 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입력 화면으로 이동 </a:t>
            </a:r>
          </a:p>
        </p:txBody>
      </p:sp>
    </p:spTree>
    <p:extLst>
      <p:ext uri="{BB962C8B-B14F-4D97-AF65-F5344CB8AC3E}">
        <p14:creationId xmlns:p14="http://schemas.microsoft.com/office/powerpoint/2010/main" val="307759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6741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잘못된 입력 표시 화면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22DB710-592B-42DF-8BBE-9285B4351022}"/>
              </a:ext>
            </a:extLst>
          </p:cNvPr>
          <p:cNvSpPr/>
          <p:nvPr/>
        </p:nvSpPr>
        <p:spPr>
          <a:xfrm>
            <a:off x="3000000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A07088C-18E6-4057-B910-2E9EA1BC16AB}"/>
              </a:ext>
            </a:extLst>
          </p:cNvPr>
          <p:cNvSpPr/>
          <p:nvPr/>
        </p:nvSpPr>
        <p:spPr>
          <a:xfrm>
            <a:off x="3006012" y="3631721"/>
            <a:ext cx="3089988" cy="2904014"/>
          </a:xfrm>
          <a:prstGeom prst="rect">
            <a:avLst/>
          </a:prstGeom>
          <a:solidFill>
            <a:srgbClr val="FBE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295FBCE-B5DE-4FC7-97D6-BC041356A1D7}"/>
              </a:ext>
            </a:extLst>
          </p:cNvPr>
          <p:cNvSpPr>
            <a:spLocks/>
          </p:cNvSpPr>
          <p:nvPr/>
        </p:nvSpPr>
        <p:spPr>
          <a:xfrm>
            <a:off x="3000000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EF0CFB6-9D6D-4133-93D9-1712D511EB0F}"/>
              </a:ext>
            </a:extLst>
          </p:cNvPr>
          <p:cNvGrpSpPr/>
          <p:nvPr/>
        </p:nvGrpSpPr>
        <p:grpSpPr>
          <a:xfrm>
            <a:off x="3608603" y="3932666"/>
            <a:ext cx="1854933" cy="2317700"/>
            <a:chOff x="9500159" y="4133685"/>
            <a:chExt cx="1854933" cy="2317700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A5106698-721C-4F52-BEA6-3DB8AAB6217D}"/>
                </a:ext>
              </a:extLst>
            </p:cNvPr>
            <p:cNvSpPr/>
            <p:nvPr/>
          </p:nvSpPr>
          <p:spPr>
            <a:xfrm>
              <a:off x="9500159" y="4133687"/>
              <a:ext cx="532377" cy="518494"/>
            </a:xfrm>
            <a:prstGeom prst="ellipse">
              <a:avLst/>
            </a:prstGeom>
            <a:solidFill>
              <a:srgbClr val="F1A817"/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B1684519-1112-4C8A-AD7B-0CCC2668B3E0}"/>
                </a:ext>
              </a:extLst>
            </p:cNvPr>
            <p:cNvSpPr/>
            <p:nvPr/>
          </p:nvSpPr>
          <p:spPr>
            <a:xfrm>
              <a:off x="1015968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D9AB7280-48B0-40A9-BCD7-F7E491BCA83E}"/>
                </a:ext>
              </a:extLst>
            </p:cNvPr>
            <p:cNvSpPr/>
            <p:nvPr/>
          </p:nvSpPr>
          <p:spPr>
            <a:xfrm>
              <a:off x="1082271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5809D25-D874-4441-B5C8-B18A243ADBF1}"/>
                </a:ext>
              </a:extLst>
            </p:cNvPr>
            <p:cNvSpPr/>
            <p:nvPr/>
          </p:nvSpPr>
          <p:spPr>
            <a:xfrm>
              <a:off x="9500159" y="4733854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22A06AAD-8F88-472E-8CD3-267ED249FC89}"/>
                </a:ext>
              </a:extLst>
            </p:cNvPr>
            <p:cNvSpPr/>
            <p:nvPr/>
          </p:nvSpPr>
          <p:spPr>
            <a:xfrm>
              <a:off x="1015968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4911D5AB-AD1D-43A3-910C-BAF68E924C77}"/>
                </a:ext>
              </a:extLst>
            </p:cNvPr>
            <p:cNvSpPr/>
            <p:nvPr/>
          </p:nvSpPr>
          <p:spPr>
            <a:xfrm>
              <a:off x="1082271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F70ADF9-04E9-41E7-B1FF-08ADAFF6BC66}"/>
                </a:ext>
              </a:extLst>
            </p:cNvPr>
            <p:cNvSpPr/>
            <p:nvPr/>
          </p:nvSpPr>
          <p:spPr>
            <a:xfrm>
              <a:off x="9500159" y="533402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7F1936C6-3A5A-46F8-83D3-EB1D45C3B352}"/>
                </a:ext>
              </a:extLst>
            </p:cNvPr>
            <p:cNvSpPr/>
            <p:nvPr/>
          </p:nvSpPr>
          <p:spPr>
            <a:xfrm>
              <a:off x="1015968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FF72E780-6BED-4248-9EE9-A49F332536B2}"/>
                </a:ext>
              </a:extLst>
            </p:cNvPr>
            <p:cNvSpPr/>
            <p:nvPr/>
          </p:nvSpPr>
          <p:spPr>
            <a:xfrm>
              <a:off x="1082271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60B456F0-C62B-4BEE-955D-0CFA66842542}"/>
                </a:ext>
              </a:extLst>
            </p:cNvPr>
            <p:cNvSpPr/>
            <p:nvPr/>
          </p:nvSpPr>
          <p:spPr>
            <a:xfrm>
              <a:off x="10159685" y="593289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9CE6B83-9398-4219-95AB-E453D3F6EAEC}"/>
              </a:ext>
            </a:extLst>
          </p:cNvPr>
          <p:cNvSpPr txBox="1"/>
          <p:nvPr/>
        </p:nvSpPr>
        <p:spPr>
          <a:xfrm>
            <a:off x="4032211" y="1056458"/>
            <a:ext cx="100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입력</a:t>
            </a:r>
          </a:p>
        </p:txBody>
      </p:sp>
      <p:sp>
        <p:nvSpPr>
          <p:cNvPr id="118" name="TextBox 117">
            <a:hlinkClick r:id="rId2" action="ppaction://hlinksldjump"/>
            <a:extLst>
              <a:ext uri="{FF2B5EF4-FFF2-40B4-BE49-F238E27FC236}">
                <a16:creationId xmlns:a16="http://schemas.microsoft.com/office/drawing/2014/main" id="{F5762BFB-2048-41ED-8A8B-A617BD9B085D}"/>
              </a:ext>
            </a:extLst>
          </p:cNvPr>
          <p:cNvSpPr txBox="1"/>
          <p:nvPr/>
        </p:nvSpPr>
        <p:spPr>
          <a:xfrm>
            <a:off x="3325670" y="1073719"/>
            <a:ext cx="47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6FF0B9F-6CDF-4974-9BCD-29F101BA8BD0}"/>
              </a:ext>
            </a:extLst>
          </p:cNvPr>
          <p:cNvGrpSpPr/>
          <p:nvPr/>
        </p:nvGrpSpPr>
        <p:grpSpPr>
          <a:xfrm>
            <a:off x="3094862" y="1072148"/>
            <a:ext cx="274202" cy="313293"/>
            <a:chOff x="2540271" y="2434563"/>
            <a:chExt cx="596457" cy="715507"/>
          </a:xfrm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A64817AE-8B56-495E-8240-7A68D36F5653}"/>
                </a:ext>
              </a:extLst>
            </p:cNvPr>
            <p:cNvSpPr/>
            <p:nvPr/>
          </p:nvSpPr>
          <p:spPr>
            <a:xfrm>
              <a:off x="2540271" y="2480298"/>
              <a:ext cx="490551" cy="606465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87D7B1A-B4C2-42D7-9818-3F38A5986CB1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61380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BB6002A-2481-4C1A-8B17-1666A1CA9AD0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700068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47CB1126-16CF-44C4-BF51-59B276FBA8D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79738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33A55BF-2D75-4F79-A0C8-59AE1B93B16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875022"/>
              <a:ext cx="1503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72DE9A96-D876-4A4D-B752-451A4A3FDF45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965319"/>
              <a:ext cx="9636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CF3090A-A72C-47E3-AAA2-1EA037AACF78}"/>
                </a:ext>
              </a:extLst>
            </p:cNvPr>
            <p:cNvSpPr/>
            <p:nvPr/>
          </p:nvSpPr>
          <p:spPr>
            <a:xfrm>
              <a:off x="2654773" y="2434563"/>
              <a:ext cx="261546" cy="92840"/>
            </a:xfrm>
            <a:custGeom>
              <a:avLst/>
              <a:gdLst>
                <a:gd name="connsiteX0" fmla="*/ 140796 w 808917"/>
                <a:gd name="connsiteY0" fmla="*/ 0 h 287137"/>
                <a:gd name="connsiteX1" fmla="*/ 661462 w 808917"/>
                <a:gd name="connsiteY1" fmla="*/ 0 h 287137"/>
                <a:gd name="connsiteX2" fmla="*/ 690961 w 808917"/>
                <a:gd name="connsiteY2" fmla="*/ 117996 h 287137"/>
                <a:gd name="connsiteX3" fmla="*/ 780726 w 808917"/>
                <a:gd name="connsiteY3" fmla="*/ 117996 h 287137"/>
                <a:gd name="connsiteX4" fmla="*/ 808917 w 808917"/>
                <a:gd name="connsiteY4" fmla="*/ 146187 h 287137"/>
                <a:gd name="connsiteX5" fmla="*/ 808917 w 808917"/>
                <a:gd name="connsiteY5" fmla="*/ 258946 h 287137"/>
                <a:gd name="connsiteX6" fmla="*/ 780726 w 808917"/>
                <a:gd name="connsiteY6" fmla="*/ 287137 h 287137"/>
                <a:gd name="connsiteX7" fmla="*/ 733246 w 808917"/>
                <a:gd name="connsiteY7" fmla="*/ 287137 h 287137"/>
                <a:gd name="connsiteX8" fmla="*/ 69012 w 808917"/>
                <a:gd name="connsiteY8" fmla="*/ 287137 h 287137"/>
                <a:gd name="connsiteX9" fmla="*/ 28191 w 808917"/>
                <a:gd name="connsiteY9" fmla="*/ 287137 h 287137"/>
                <a:gd name="connsiteX10" fmla="*/ 0 w 808917"/>
                <a:gd name="connsiteY10" fmla="*/ 258946 h 287137"/>
                <a:gd name="connsiteX11" fmla="*/ 0 w 808917"/>
                <a:gd name="connsiteY11" fmla="*/ 146187 h 287137"/>
                <a:gd name="connsiteX12" fmla="*/ 28191 w 808917"/>
                <a:gd name="connsiteY12" fmla="*/ 117996 h 287137"/>
                <a:gd name="connsiteX13" fmla="*/ 111297 w 808917"/>
                <a:gd name="connsiteY13" fmla="*/ 117996 h 28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8917" h="287137">
                  <a:moveTo>
                    <a:pt x="140796" y="0"/>
                  </a:moveTo>
                  <a:lnTo>
                    <a:pt x="661462" y="0"/>
                  </a:lnTo>
                  <a:lnTo>
                    <a:pt x="690961" y="117996"/>
                  </a:lnTo>
                  <a:lnTo>
                    <a:pt x="780726" y="117996"/>
                  </a:lnTo>
                  <a:cubicBezTo>
                    <a:pt x="796295" y="117996"/>
                    <a:pt x="808917" y="130618"/>
                    <a:pt x="808917" y="146187"/>
                  </a:cubicBezTo>
                  <a:lnTo>
                    <a:pt x="808917" y="258946"/>
                  </a:lnTo>
                  <a:cubicBezTo>
                    <a:pt x="808917" y="274515"/>
                    <a:pt x="796295" y="287137"/>
                    <a:pt x="780726" y="287137"/>
                  </a:cubicBezTo>
                  <a:lnTo>
                    <a:pt x="733246" y="287137"/>
                  </a:lnTo>
                  <a:lnTo>
                    <a:pt x="69012" y="287137"/>
                  </a:lnTo>
                  <a:lnTo>
                    <a:pt x="28191" y="287137"/>
                  </a:lnTo>
                  <a:cubicBezTo>
                    <a:pt x="12622" y="287137"/>
                    <a:pt x="0" y="274515"/>
                    <a:pt x="0" y="258946"/>
                  </a:cubicBezTo>
                  <a:lnTo>
                    <a:pt x="0" y="146187"/>
                  </a:lnTo>
                  <a:cubicBezTo>
                    <a:pt x="0" y="130618"/>
                    <a:pt x="12622" y="117996"/>
                    <a:pt x="28191" y="117996"/>
                  </a:cubicBezTo>
                  <a:lnTo>
                    <a:pt x="111297" y="117996"/>
                  </a:lnTo>
                  <a:close/>
                </a:path>
              </a:pathLst>
            </a:cu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3A2EC78-8849-473C-8E13-C22D81AC3CC9}"/>
                </a:ext>
              </a:extLst>
            </p:cNvPr>
            <p:cNvSpPr/>
            <p:nvPr/>
          </p:nvSpPr>
          <p:spPr>
            <a:xfrm>
              <a:off x="2784042" y="2797384"/>
              <a:ext cx="352686" cy="352686"/>
            </a:xfrm>
            <a:prstGeom prst="ellipse">
              <a:avLst/>
            </a:pr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8" name="더하기 기호 127">
              <a:extLst>
                <a:ext uri="{FF2B5EF4-FFF2-40B4-BE49-F238E27FC236}">
                  <a16:creationId xmlns:a16="http://schemas.microsoft.com/office/drawing/2014/main" id="{67E40746-0396-41F6-8FB0-9D34D5C23C93}"/>
                </a:ext>
              </a:extLst>
            </p:cNvPr>
            <p:cNvSpPr/>
            <p:nvPr/>
          </p:nvSpPr>
          <p:spPr>
            <a:xfrm>
              <a:off x="2864659" y="2868953"/>
              <a:ext cx="192731" cy="192731"/>
            </a:xfrm>
            <a:prstGeom prst="mathPlus">
              <a:avLst>
                <a:gd name="adj1" fmla="val 3198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729D0F4C-DE49-4E22-9A90-95AAB8C3B5A7}"/>
              </a:ext>
            </a:extLst>
          </p:cNvPr>
          <p:cNvGrpSpPr/>
          <p:nvPr/>
        </p:nvGrpSpPr>
        <p:grpSpPr>
          <a:xfrm>
            <a:off x="5328314" y="1045405"/>
            <a:ext cx="766197" cy="359086"/>
            <a:chOff x="8067247" y="1547740"/>
            <a:chExt cx="766197" cy="359086"/>
          </a:xfrm>
          <a:noFill/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7C81D6A1-D3A3-4941-AB50-0569799A3AF2}"/>
                </a:ext>
              </a:extLst>
            </p:cNvPr>
            <p:cNvSpPr/>
            <p:nvPr/>
          </p:nvSpPr>
          <p:spPr>
            <a:xfrm>
              <a:off x="8067247" y="1547740"/>
              <a:ext cx="766197" cy="359086"/>
            </a:xfrm>
            <a:prstGeom prst="roundRect">
              <a:avLst>
                <a:gd name="adj" fmla="val 214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endPara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31" name="Picture 6" descr="와이파이 아이콘에 대한 이미지 검색결과">
              <a:extLst>
                <a:ext uri="{FF2B5EF4-FFF2-40B4-BE49-F238E27FC236}">
                  <a16:creationId xmlns:a16="http://schemas.microsoft.com/office/drawing/2014/main" id="{50CFDDF6-FE86-470E-AFE8-E894E8F6AD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6" b="32462"/>
            <a:stretch/>
          </p:blipFill>
          <p:spPr bwMode="auto">
            <a:xfrm rot="5400000">
              <a:off x="8497711" y="1641323"/>
              <a:ext cx="308603" cy="173194"/>
            </a:xfrm>
            <a:prstGeom prst="rect">
              <a:avLst/>
            </a:prstGeom>
            <a:grpFill/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EF569FB-3F36-4AA0-B925-AC51BC7A4876}"/>
              </a:ext>
            </a:extLst>
          </p:cNvPr>
          <p:cNvGrpSpPr/>
          <p:nvPr/>
        </p:nvGrpSpPr>
        <p:grpSpPr>
          <a:xfrm>
            <a:off x="3084840" y="2234243"/>
            <a:ext cx="2943042" cy="406603"/>
            <a:chOff x="6343299" y="2234243"/>
            <a:chExt cx="2943042" cy="406603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DA1F3257-2F3A-4A25-B5B0-0AEAFF53D783}"/>
                </a:ext>
              </a:extLst>
            </p:cNvPr>
            <p:cNvSpPr/>
            <p:nvPr/>
          </p:nvSpPr>
          <p:spPr>
            <a:xfrm flipH="1">
              <a:off x="6343299" y="2234243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7E28E50-5F3C-41BF-88CE-189A82F99D80}"/>
                </a:ext>
              </a:extLst>
            </p:cNvPr>
            <p:cNvSpPr/>
            <p:nvPr/>
          </p:nvSpPr>
          <p:spPr>
            <a:xfrm flipH="1">
              <a:off x="6715516" y="2303251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FB5F7E39-A66A-4C45-8ACE-35EFD6BA4A3C}"/>
                </a:ext>
              </a:extLst>
            </p:cNvPr>
            <p:cNvSpPr/>
            <p:nvPr/>
          </p:nvSpPr>
          <p:spPr>
            <a:xfrm flipH="1">
              <a:off x="7087733" y="2234243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240B338-1A33-4239-BCA5-5D18E2434246}"/>
                </a:ext>
              </a:extLst>
            </p:cNvPr>
            <p:cNvSpPr/>
            <p:nvPr/>
          </p:nvSpPr>
          <p:spPr>
            <a:xfrm flipH="1">
              <a:off x="7459950" y="2303251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48F09DE9-50C2-4ACC-AF9F-E14900EA932A}"/>
                </a:ext>
              </a:extLst>
            </p:cNvPr>
            <p:cNvSpPr/>
            <p:nvPr/>
          </p:nvSpPr>
          <p:spPr>
            <a:xfrm flipH="1">
              <a:off x="7832095" y="2234243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EC83C0-37C6-4E51-9E6A-78E55038EB4F}"/>
                </a:ext>
              </a:extLst>
            </p:cNvPr>
            <p:cNvSpPr/>
            <p:nvPr/>
          </p:nvSpPr>
          <p:spPr>
            <a:xfrm flipH="1">
              <a:off x="8204312" y="2303251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7</a:t>
              </a:r>
              <a:endPara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D0768933-B88C-46B8-A351-FACF8F7D8C7E}"/>
                </a:ext>
              </a:extLst>
            </p:cNvPr>
            <p:cNvSpPr/>
            <p:nvPr/>
          </p:nvSpPr>
          <p:spPr>
            <a:xfrm flipH="1">
              <a:off x="8576529" y="2234243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18CDDDD0-F114-4516-9BF7-06E04AE9BF45}"/>
                </a:ext>
              </a:extLst>
            </p:cNvPr>
            <p:cNvSpPr/>
            <p:nvPr/>
          </p:nvSpPr>
          <p:spPr>
            <a:xfrm flipH="1">
              <a:off x="8948746" y="2303251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7BA2905-1ED7-4B1A-9291-F449720CB206}"/>
              </a:ext>
            </a:extLst>
          </p:cNvPr>
          <p:cNvSpPr/>
          <p:nvPr/>
        </p:nvSpPr>
        <p:spPr>
          <a:xfrm>
            <a:off x="7152946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9188F92-74A5-4BB7-B6B1-4A969C32990F}"/>
              </a:ext>
            </a:extLst>
          </p:cNvPr>
          <p:cNvSpPr/>
          <p:nvPr/>
        </p:nvSpPr>
        <p:spPr>
          <a:xfrm>
            <a:off x="7158958" y="3631721"/>
            <a:ext cx="3089988" cy="2904014"/>
          </a:xfrm>
          <a:prstGeom prst="rect">
            <a:avLst/>
          </a:prstGeom>
          <a:solidFill>
            <a:srgbClr val="FBE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64E3B70-1E06-4F5B-87D3-B58652F2E1C1}"/>
              </a:ext>
            </a:extLst>
          </p:cNvPr>
          <p:cNvSpPr>
            <a:spLocks/>
          </p:cNvSpPr>
          <p:nvPr/>
        </p:nvSpPr>
        <p:spPr>
          <a:xfrm>
            <a:off x="7152946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51C5719-3F00-41ED-B5EE-51A2108522FC}"/>
              </a:ext>
            </a:extLst>
          </p:cNvPr>
          <p:cNvGrpSpPr/>
          <p:nvPr/>
        </p:nvGrpSpPr>
        <p:grpSpPr>
          <a:xfrm>
            <a:off x="7761549" y="3932666"/>
            <a:ext cx="1854933" cy="2317700"/>
            <a:chOff x="9500159" y="4133685"/>
            <a:chExt cx="1854933" cy="23177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5B39CE54-9B33-4A0B-9E11-C46A4BD347A0}"/>
                </a:ext>
              </a:extLst>
            </p:cNvPr>
            <p:cNvSpPr/>
            <p:nvPr/>
          </p:nvSpPr>
          <p:spPr>
            <a:xfrm>
              <a:off x="9500159" y="4133687"/>
              <a:ext cx="532377" cy="5184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572516C2-159A-407E-9C73-450026D6D54E}"/>
                </a:ext>
              </a:extLst>
            </p:cNvPr>
            <p:cNvSpPr/>
            <p:nvPr/>
          </p:nvSpPr>
          <p:spPr>
            <a:xfrm>
              <a:off x="1015968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06C314EF-AD0E-4362-99DB-264FC491447B}"/>
                </a:ext>
              </a:extLst>
            </p:cNvPr>
            <p:cNvSpPr/>
            <p:nvPr/>
          </p:nvSpPr>
          <p:spPr>
            <a:xfrm>
              <a:off x="1082271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90A1ED01-A57C-4D63-804E-D3D70E87F518}"/>
                </a:ext>
              </a:extLst>
            </p:cNvPr>
            <p:cNvSpPr/>
            <p:nvPr/>
          </p:nvSpPr>
          <p:spPr>
            <a:xfrm>
              <a:off x="9500159" y="4733854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3F732168-4C99-4CF6-B39C-7E759386326F}"/>
                </a:ext>
              </a:extLst>
            </p:cNvPr>
            <p:cNvSpPr/>
            <p:nvPr/>
          </p:nvSpPr>
          <p:spPr>
            <a:xfrm>
              <a:off x="1015968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F0100F9-F246-4A37-9B08-4F0B9C1540F8}"/>
                </a:ext>
              </a:extLst>
            </p:cNvPr>
            <p:cNvSpPr/>
            <p:nvPr/>
          </p:nvSpPr>
          <p:spPr>
            <a:xfrm>
              <a:off x="1082271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1A90E63F-515D-4487-8BC4-25B6E5804FAE}"/>
                </a:ext>
              </a:extLst>
            </p:cNvPr>
            <p:cNvSpPr/>
            <p:nvPr/>
          </p:nvSpPr>
          <p:spPr>
            <a:xfrm>
              <a:off x="9500159" y="533402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9930D95-D859-4798-9AAF-C141F6C9801C}"/>
                </a:ext>
              </a:extLst>
            </p:cNvPr>
            <p:cNvSpPr/>
            <p:nvPr/>
          </p:nvSpPr>
          <p:spPr>
            <a:xfrm>
              <a:off x="1015968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7876DA0-D112-4F30-834C-441290608B28}"/>
                </a:ext>
              </a:extLst>
            </p:cNvPr>
            <p:cNvSpPr/>
            <p:nvPr/>
          </p:nvSpPr>
          <p:spPr>
            <a:xfrm>
              <a:off x="1082271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218C3478-9A83-462C-80D3-A8FACCDA5AD9}"/>
                </a:ext>
              </a:extLst>
            </p:cNvPr>
            <p:cNvSpPr/>
            <p:nvPr/>
          </p:nvSpPr>
          <p:spPr>
            <a:xfrm>
              <a:off x="10159685" y="593289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5B912699-F26A-4BA6-855A-13E65BD152E0}"/>
              </a:ext>
            </a:extLst>
          </p:cNvPr>
          <p:cNvSpPr txBox="1"/>
          <p:nvPr/>
        </p:nvSpPr>
        <p:spPr>
          <a:xfrm>
            <a:off x="8185157" y="1056458"/>
            <a:ext cx="100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입력</a:t>
            </a:r>
          </a:p>
        </p:txBody>
      </p:sp>
      <p:sp>
        <p:nvSpPr>
          <p:cNvPr id="100" name="TextBox 99">
            <a:hlinkClick r:id="rId2" action="ppaction://hlinksldjump"/>
            <a:extLst>
              <a:ext uri="{FF2B5EF4-FFF2-40B4-BE49-F238E27FC236}">
                <a16:creationId xmlns:a16="http://schemas.microsoft.com/office/drawing/2014/main" id="{9BF3519B-0632-468F-949B-B747865A6C71}"/>
              </a:ext>
            </a:extLst>
          </p:cNvPr>
          <p:cNvSpPr txBox="1"/>
          <p:nvPr/>
        </p:nvSpPr>
        <p:spPr>
          <a:xfrm>
            <a:off x="7478616" y="1073719"/>
            <a:ext cx="47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41346A7-5B67-4A6A-BCE2-362B687A7B2D}"/>
              </a:ext>
            </a:extLst>
          </p:cNvPr>
          <p:cNvGrpSpPr/>
          <p:nvPr/>
        </p:nvGrpSpPr>
        <p:grpSpPr>
          <a:xfrm>
            <a:off x="7247808" y="1072148"/>
            <a:ext cx="274202" cy="313293"/>
            <a:chOff x="2540271" y="2434563"/>
            <a:chExt cx="596457" cy="715507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ABB8E7C-49F1-42F4-B056-C9B3C678C4AB}"/>
                </a:ext>
              </a:extLst>
            </p:cNvPr>
            <p:cNvSpPr/>
            <p:nvPr/>
          </p:nvSpPr>
          <p:spPr>
            <a:xfrm>
              <a:off x="2540271" y="2480298"/>
              <a:ext cx="490551" cy="606465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679D538F-83F5-406F-B72B-6C302A6D9B6C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61380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6C9AF332-54CB-4E24-88BF-A29BCAAB7C18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700068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21BE87B6-A7D2-4F72-85E3-E8F900633AB5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79738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3BEF5F26-58A2-4022-BBFE-E390D71AB9CD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875022"/>
              <a:ext cx="1503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CAC2A5E8-DADC-446C-B45A-5FB4AD5ADC07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965319"/>
              <a:ext cx="9636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574AB8E1-AEFD-484F-92F5-92EBB32AD178}"/>
                </a:ext>
              </a:extLst>
            </p:cNvPr>
            <p:cNvSpPr/>
            <p:nvPr/>
          </p:nvSpPr>
          <p:spPr>
            <a:xfrm>
              <a:off x="2654773" y="2434563"/>
              <a:ext cx="261546" cy="92840"/>
            </a:xfrm>
            <a:custGeom>
              <a:avLst/>
              <a:gdLst>
                <a:gd name="connsiteX0" fmla="*/ 140796 w 808917"/>
                <a:gd name="connsiteY0" fmla="*/ 0 h 287137"/>
                <a:gd name="connsiteX1" fmla="*/ 661462 w 808917"/>
                <a:gd name="connsiteY1" fmla="*/ 0 h 287137"/>
                <a:gd name="connsiteX2" fmla="*/ 690961 w 808917"/>
                <a:gd name="connsiteY2" fmla="*/ 117996 h 287137"/>
                <a:gd name="connsiteX3" fmla="*/ 780726 w 808917"/>
                <a:gd name="connsiteY3" fmla="*/ 117996 h 287137"/>
                <a:gd name="connsiteX4" fmla="*/ 808917 w 808917"/>
                <a:gd name="connsiteY4" fmla="*/ 146187 h 287137"/>
                <a:gd name="connsiteX5" fmla="*/ 808917 w 808917"/>
                <a:gd name="connsiteY5" fmla="*/ 258946 h 287137"/>
                <a:gd name="connsiteX6" fmla="*/ 780726 w 808917"/>
                <a:gd name="connsiteY6" fmla="*/ 287137 h 287137"/>
                <a:gd name="connsiteX7" fmla="*/ 733246 w 808917"/>
                <a:gd name="connsiteY7" fmla="*/ 287137 h 287137"/>
                <a:gd name="connsiteX8" fmla="*/ 69012 w 808917"/>
                <a:gd name="connsiteY8" fmla="*/ 287137 h 287137"/>
                <a:gd name="connsiteX9" fmla="*/ 28191 w 808917"/>
                <a:gd name="connsiteY9" fmla="*/ 287137 h 287137"/>
                <a:gd name="connsiteX10" fmla="*/ 0 w 808917"/>
                <a:gd name="connsiteY10" fmla="*/ 258946 h 287137"/>
                <a:gd name="connsiteX11" fmla="*/ 0 w 808917"/>
                <a:gd name="connsiteY11" fmla="*/ 146187 h 287137"/>
                <a:gd name="connsiteX12" fmla="*/ 28191 w 808917"/>
                <a:gd name="connsiteY12" fmla="*/ 117996 h 287137"/>
                <a:gd name="connsiteX13" fmla="*/ 111297 w 808917"/>
                <a:gd name="connsiteY13" fmla="*/ 117996 h 28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8917" h="287137">
                  <a:moveTo>
                    <a:pt x="140796" y="0"/>
                  </a:moveTo>
                  <a:lnTo>
                    <a:pt x="661462" y="0"/>
                  </a:lnTo>
                  <a:lnTo>
                    <a:pt x="690961" y="117996"/>
                  </a:lnTo>
                  <a:lnTo>
                    <a:pt x="780726" y="117996"/>
                  </a:lnTo>
                  <a:cubicBezTo>
                    <a:pt x="796295" y="117996"/>
                    <a:pt x="808917" y="130618"/>
                    <a:pt x="808917" y="146187"/>
                  </a:cubicBezTo>
                  <a:lnTo>
                    <a:pt x="808917" y="258946"/>
                  </a:lnTo>
                  <a:cubicBezTo>
                    <a:pt x="808917" y="274515"/>
                    <a:pt x="796295" y="287137"/>
                    <a:pt x="780726" y="287137"/>
                  </a:cubicBezTo>
                  <a:lnTo>
                    <a:pt x="733246" y="287137"/>
                  </a:lnTo>
                  <a:lnTo>
                    <a:pt x="69012" y="287137"/>
                  </a:lnTo>
                  <a:lnTo>
                    <a:pt x="28191" y="287137"/>
                  </a:lnTo>
                  <a:cubicBezTo>
                    <a:pt x="12622" y="287137"/>
                    <a:pt x="0" y="274515"/>
                    <a:pt x="0" y="258946"/>
                  </a:cubicBezTo>
                  <a:lnTo>
                    <a:pt x="0" y="146187"/>
                  </a:lnTo>
                  <a:cubicBezTo>
                    <a:pt x="0" y="130618"/>
                    <a:pt x="12622" y="117996"/>
                    <a:pt x="28191" y="117996"/>
                  </a:cubicBezTo>
                  <a:lnTo>
                    <a:pt x="111297" y="117996"/>
                  </a:lnTo>
                  <a:close/>
                </a:path>
              </a:pathLst>
            </a:cu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65472D30-AB95-42CC-8594-504B0BCF11B1}"/>
                </a:ext>
              </a:extLst>
            </p:cNvPr>
            <p:cNvSpPr/>
            <p:nvPr/>
          </p:nvSpPr>
          <p:spPr>
            <a:xfrm>
              <a:off x="2784042" y="2797384"/>
              <a:ext cx="352686" cy="352686"/>
            </a:xfrm>
            <a:prstGeom prst="ellipse">
              <a:avLst/>
            </a:pr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8" name="더하기 기호 147">
              <a:extLst>
                <a:ext uri="{FF2B5EF4-FFF2-40B4-BE49-F238E27FC236}">
                  <a16:creationId xmlns:a16="http://schemas.microsoft.com/office/drawing/2014/main" id="{371CDED5-2E15-4DA2-B640-1A543FF207CB}"/>
                </a:ext>
              </a:extLst>
            </p:cNvPr>
            <p:cNvSpPr/>
            <p:nvPr/>
          </p:nvSpPr>
          <p:spPr>
            <a:xfrm>
              <a:off x="2864659" y="2868953"/>
              <a:ext cx="192731" cy="192731"/>
            </a:xfrm>
            <a:prstGeom prst="mathPlus">
              <a:avLst>
                <a:gd name="adj1" fmla="val 3198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661203B-F47F-46FA-B0DF-C328694B4C9F}"/>
              </a:ext>
            </a:extLst>
          </p:cNvPr>
          <p:cNvGrpSpPr/>
          <p:nvPr/>
        </p:nvGrpSpPr>
        <p:grpSpPr>
          <a:xfrm>
            <a:off x="9481260" y="1045405"/>
            <a:ext cx="766197" cy="359086"/>
            <a:chOff x="8067247" y="1547740"/>
            <a:chExt cx="766197" cy="359086"/>
          </a:xfrm>
          <a:noFill/>
        </p:grpSpPr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48C17A0E-46FE-4824-A01B-5014CB82D355}"/>
                </a:ext>
              </a:extLst>
            </p:cNvPr>
            <p:cNvSpPr/>
            <p:nvPr/>
          </p:nvSpPr>
          <p:spPr>
            <a:xfrm>
              <a:off x="8067247" y="1547740"/>
              <a:ext cx="766197" cy="359086"/>
            </a:xfrm>
            <a:prstGeom prst="roundRect">
              <a:avLst>
                <a:gd name="adj" fmla="val 214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endPara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51" name="Picture 6" descr="와이파이 아이콘에 대한 이미지 검색결과">
              <a:extLst>
                <a:ext uri="{FF2B5EF4-FFF2-40B4-BE49-F238E27FC236}">
                  <a16:creationId xmlns:a16="http://schemas.microsoft.com/office/drawing/2014/main" id="{F72A3A57-FBC8-4525-AE6A-7AE4BCD746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6" b="32462"/>
            <a:stretch/>
          </p:blipFill>
          <p:spPr bwMode="auto">
            <a:xfrm rot="5400000">
              <a:off x="8497711" y="1641323"/>
              <a:ext cx="308603" cy="173194"/>
            </a:xfrm>
            <a:prstGeom prst="rect">
              <a:avLst/>
            </a:prstGeom>
            <a:grpFill/>
          </p:spPr>
        </p:pic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FB224055-489C-4E1B-A3F5-22C71A78974D}"/>
              </a:ext>
            </a:extLst>
          </p:cNvPr>
          <p:cNvGrpSpPr/>
          <p:nvPr/>
        </p:nvGrpSpPr>
        <p:grpSpPr>
          <a:xfrm>
            <a:off x="7237786" y="2268747"/>
            <a:ext cx="2943042" cy="337595"/>
            <a:chOff x="6343299" y="2268747"/>
            <a:chExt cx="2943042" cy="337595"/>
          </a:xfrm>
        </p:grpSpPr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E5E936D4-E2F0-40B3-8115-836BFCFA8C03}"/>
                </a:ext>
              </a:extLst>
            </p:cNvPr>
            <p:cNvSpPr/>
            <p:nvPr/>
          </p:nvSpPr>
          <p:spPr>
            <a:xfrm flipH="1">
              <a:off x="6343299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8280E4EE-18F6-49CF-B68F-A2F39F478923}"/>
                </a:ext>
              </a:extLst>
            </p:cNvPr>
            <p:cNvSpPr/>
            <p:nvPr/>
          </p:nvSpPr>
          <p:spPr>
            <a:xfrm flipH="1">
              <a:off x="6715516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007C91A0-9515-4D99-A0F8-B2FE9B5ADA03}"/>
                </a:ext>
              </a:extLst>
            </p:cNvPr>
            <p:cNvSpPr/>
            <p:nvPr/>
          </p:nvSpPr>
          <p:spPr>
            <a:xfrm flipH="1">
              <a:off x="7087733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30DA9605-C488-4CD3-B053-EBE62C5CDD7E}"/>
                </a:ext>
              </a:extLst>
            </p:cNvPr>
            <p:cNvSpPr/>
            <p:nvPr/>
          </p:nvSpPr>
          <p:spPr>
            <a:xfrm flipH="1">
              <a:off x="7459950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EAF27974-E26B-4AFE-B058-B22E571018CB}"/>
                </a:ext>
              </a:extLst>
            </p:cNvPr>
            <p:cNvSpPr/>
            <p:nvPr/>
          </p:nvSpPr>
          <p:spPr>
            <a:xfrm flipH="1">
              <a:off x="7832095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F86999BF-28C6-48A0-87B7-28594FAA0FE3}"/>
                </a:ext>
              </a:extLst>
            </p:cNvPr>
            <p:cNvSpPr/>
            <p:nvPr/>
          </p:nvSpPr>
          <p:spPr>
            <a:xfrm flipH="1">
              <a:off x="8204312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6479CBC0-F804-48D9-82E0-DB0BBB141B1D}"/>
                </a:ext>
              </a:extLst>
            </p:cNvPr>
            <p:cNvSpPr/>
            <p:nvPr/>
          </p:nvSpPr>
          <p:spPr>
            <a:xfrm flipH="1">
              <a:off x="8576529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A4C818CB-52F7-4882-A167-9F530C9CC2FE}"/>
                </a:ext>
              </a:extLst>
            </p:cNvPr>
            <p:cNvSpPr/>
            <p:nvPr/>
          </p:nvSpPr>
          <p:spPr>
            <a:xfrm flipH="1">
              <a:off x="8948746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8B0C12-EE4D-484C-B839-997F61AA9D24}"/>
              </a:ext>
            </a:extLst>
          </p:cNvPr>
          <p:cNvCxnSpPr/>
          <p:nvPr/>
        </p:nvCxnSpPr>
        <p:spPr>
          <a:xfrm>
            <a:off x="6426679" y="3631721"/>
            <a:ext cx="35368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67411"/>
          </a:xfrm>
        </p:spPr>
        <p:txBody>
          <a:bodyPr>
            <a:normAutofit/>
          </a:bodyPr>
          <a:lstStyle/>
          <a:p>
            <a:r>
              <a:rPr lang="ko-KR" altLang="en-US" sz="2400"/>
              <a:t>사용자 등록 화면</a:t>
            </a:r>
            <a:endParaRPr lang="ko-KR" altLang="en-US" sz="2400" dirty="0"/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7C19893D-F7F3-4456-8346-CC999B56A5A0}"/>
              </a:ext>
            </a:extLst>
          </p:cNvPr>
          <p:cNvSpPr/>
          <p:nvPr/>
        </p:nvSpPr>
        <p:spPr>
          <a:xfrm>
            <a:off x="6283227" y="3476028"/>
            <a:ext cx="213174" cy="21186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C54010E-EAC5-4533-AF58-E7AB8581FE19}"/>
              </a:ext>
            </a:extLst>
          </p:cNvPr>
          <p:cNvSpPr/>
          <p:nvPr/>
        </p:nvSpPr>
        <p:spPr>
          <a:xfrm>
            <a:off x="6096000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FD2B2CB-F55D-468F-A89D-BBCDFDB6DB38}"/>
              </a:ext>
            </a:extLst>
          </p:cNvPr>
          <p:cNvSpPr txBox="1"/>
          <p:nvPr/>
        </p:nvSpPr>
        <p:spPr>
          <a:xfrm>
            <a:off x="7076846" y="1056458"/>
            <a:ext cx="1148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등록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34D6903A-06EB-44A2-B7A9-1C22822E0785}"/>
              </a:ext>
            </a:extLst>
          </p:cNvPr>
          <p:cNvGrpSpPr/>
          <p:nvPr/>
        </p:nvGrpSpPr>
        <p:grpSpPr>
          <a:xfrm>
            <a:off x="6213399" y="1093057"/>
            <a:ext cx="473512" cy="276999"/>
            <a:chOff x="5728880" y="1093057"/>
            <a:chExt cx="473512" cy="276999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F894519B-4AED-4022-8A90-F7C2CBF90767}"/>
                </a:ext>
              </a:extLst>
            </p:cNvPr>
            <p:cNvGrpSpPr/>
            <p:nvPr/>
          </p:nvGrpSpPr>
          <p:grpSpPr>
            <a:xfrm>
              <a:off x="5728880" y="1152019"/>
              <a:ext cx="134927" cy="153551"/>
              <a:chOff x="1021404" y="3332749"/>
              <a:chExt cx="466928" cy="531378"/>
            </a:xfrm>
          </p:grpSpPr>
          <p:sp>
            <p:nvSpPr>
              <p:cNvPr id="151" name="직사각형 6">
                <a:extLst>
                  <a:ext uri="{FF2B5EF4-FFF2-40B4-BE49-F238E27FC236}">
                    <a16:creationId xmlns:a16="http://schemas.microsoft.com/office/drawing/2014/main" id="{8F504271-3527-4BF0-8A0C-2E20B474409C}"/>
                  </a:ext>
                </a:extLst>
              </p:cNvPr>
              <p:cNvSpPr/>
              <p:nvPr/>
            </p:nvSpPr>
            <p:spPr>
              <a:xfrm>
                <a:off x="1021404" y="3332749"/>
                <a:ext cx="466928" cy="477304"/>
              </a:xfrm>
              <a:custGeom>
                <a:avLst/>
                <a:gdLst>
                  <a:gd name="connsiteX0" fmla="*/ 0 w 466928"/>
                  <a:gd name="connsiteY0" fmla="*/ 0 h 658291"/>
                  <a:gd name="connsiteX1" fmla="*/ 466928 w 466928"/>
                  <a:gd name="connsiteY1" fmla="*/ 0 h 658291"/>
                  <a:gd name="connsiteX2" fmla="*/ 466928 w 466928"/>
                  <a:gd name="connsiteY2" fmla="*/ 658291 h 658291"/>
                  <a:gd name="connsiteX3" fmla="*/ 0 w 466928"/>
                  <a:gd name="connsiteY3" fmla="*/ 658291 h 658291"/>
                  <a:gd name="connsiteX4" fmla="*/ 0 w 466928"/>
                  <a:gd name="connsiteY4" fmla="*/ 0 h 658291"/>
                  <a:gd name="connsiteX0" fmla="*/ 0 w 466928"/>
                  <a:gd name="connsiteY0" fmla="*/ 0 h 658291"/>
                  <a:gd name="connsiteX1" fmla="*/ 241912 w 466928"/>
                  <a:gd name="connsiteY1" fmla="*/ 513 h 658291"/>
                  <a:gd name="connsiteX2" fmla="*/ 466928 w 466928"/>
                  <a:gd name="connsiteY2" fmla="*/ 0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0 h 658291"/>
                  <a:gd name="connsiteX1" fmla="*/ 233891 w 466928"/>
                  <a:gd name="connsiteY1" fmla="*/ 180987 h 658291"/>
                  <a:gd name="connsiteX2" fmla="*/ 466928 w 466928"/>
                  <a:gd name="connsiteY2" fmla="*/ 0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0 h 658291"/>
                  <a:gd name="connsiteX1" fmla="*/ 233891 w 466928"/>
                  <a:gd name="connsiteY1" fmla="*/ 180987 h 658291"/>
                  <a:gd name="connsiteX2" fmla="*/ 466928 w 466928"/>
                  <a:gd name="connsiteY2" fmla="*/ 409074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220066 h 477304"/>
                  <a:gd name="connsiteX1" fmla="*/ 233891 w 466928"/>
                  <a:gd name="connsiteY1" fmla="*/ 0 h 477304"/>
                  <a:gd name="connsiteX2" fmla="*/ 466928 w 466928"/>
                  <a:gd name="connsiteY2" fmla="*/ 228087 h 477304"/>
                  <a:gd name="connsiteX3" fmla="*/ 466928 w 466928"/>
                  <a:gd name="connsiteY3" fmla="*/ 477304 h 477304"/>
                  <a:gd name="connsiteX4" fmla="*/ 0 w 466928"/>
                  <a:gd name="connsiteY4" fmla="*/ 477304 h 477304"/>
                  <a:gd name="connsiteX5" fmla="*/ 0 w 466928"/>
                  <a:gd name="connsiteY5" fmla="*/ 220066 h 477304"/>
                  <a:gd name="connsiteX0" fmla="*/ 4011 w 466928"/>
                  <a:gd name="connsiteY0" fmla="*/ 220066 h 477304"/>
                  <a:gd name="connsiteX1" fmla="*/ 233891 w 466928"/>
                  <a:gd name="connsiteY1" fmla="*/ 0 h 477304"/>
                  <a:gd name="connsiteX2" fmla="*/ 466928 w 466928"/>
                  <a:gd name="connsiteY2" fmla="*/ 228087 h 477304"/>
                  <a:gd name="connsiteX3" fmla="*/ 466928 w 466928"/>
                  <a:gd name="connsiteY3" fmla="*/ 477304 h 477304"/>
                  <a:gd name="connsiteX4" fmla="*/ 0 w 466928"/>
                  <a:gd name="connsiteY4" fmla="*/ 477304 h 477304"/>
                  <a:gd name="connsiteX5" fmla="*/ 4011 w 466928"/>
                  <a:gd name="connsiteY5" fmla="*/ 220066 h 477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928" h="477304">
                    <a:moveTo>
                      <a:pt x="4011" y="220066"/>
                    </a:moveTo>
                    <a:lnTo>
                      <a:pt x="233891" y="0"/>
                    </a:lnTo>
                    <a:lnTo>
                      <a:pt x="466928" y="228087"/>
                    </a:lnTo>
                    <a:lnTo>
                      <a:pt x="466928" y="477304"/>
                    </a:lnTo>
                    <a:lnTo>
                      <a:pt x="0" y="477304"/>
                    </a:lnTo>
                    <a:lnTo>
                      <a:pt x="4011" y="220066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1/2 액자 151">
                <a:extLst>
                  <a:ext uri="{FF2B5EF4-FFF2-40B4-BE49-F238E27FC236}">
                    <a16:creationId xmlns:a16="http://schemas.microsoft.com/office/drawing/2014/main" id="{7B48ED0D-B9B8-4C36-A07D-A2DC211458C4}"/>
                  </a:ext>
                </a:extLst>
              </p:cNvPr>
              <p:cNvSpPr/>
              <p:nvPr/>
            </p:nvSpPr>
            <p:spPr>
              <a:xfrm rot="2700000">
                <a:off x="1031318" y="3417025"/>
                <a:ext cx="447102" cy="447102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0" name="TextBox 149">
              <a:hlinkClick r:id="rId2" action="ppaction://hlinksldjump"/>
              <a:extLst>
                <a:ext uri="{FF2B5EF4-FFF2-40B4-BE49-F238E27FC236}">
                  <a16:creationId xmlns:a16="http://schemas.microsoft.com/office/drawing/2014/main" id="{6347E45A-832B-4B9F-B47E-96E5F098D8F9}"/>
                </a:ext>
              </a:extLst>
            </p:cNvPr>
            <p:cNvSpPr txBox="1"/>
            <p:nvPr/>
          </p:nvSpPr>
          <p:spPr>
            <a:xfrm>
              <a:off x="5844757" y="1093057"/>
              <a:ext cx="357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홈</a:t>
              </a: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B28CEA38-971C-407C-8717-A6AEA98234B1}"/>
              </a:ext>
            </a:extLst>
          </p:cNvPr>
          <p:cNvGrpSpPr/>
          <p:nvPr/>
        </p:nvGrpSpPr>
        <p:grpSpPr>
          <a:xfrm>
            <a:off x="6296498" y="1584647"/>
            <a:ext cx="984349" cy="480048"/>
            <a:chOff x="3527267" y="2054060"/>
            <a:chExt cx="984349" cy="48004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C6225E2-5BE2-4BB2-95CD-544ED3659726}"/>
                </a:ext>
              </a:extLst>
            </p:cNvPr>
            <p:cNvSpPr txBox="1"/>
            <p:nvPr/>
          </p:nvSpPr>
          <p:spPr>
            <a:xfrm>
              <a:off x="3527267" y="2054060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이름</a:t>
              </a:r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B844C1B0-FCCB-462E-BC45-FD9A7DE98CB5}"/>
                </a:ext>
              </a:extLst>
            </p:cNvPr>
            <p:cNvSpPr/>
            <p:nvPr/>
          </p:nvSpPr>
          <p:spPr>
            <a:xfrm>
              <a:off x="3618626" y="2285464"/>
              <a:ext cx="892990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870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이진ㅇ</a:t>
              </a: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EE9B9A54-BBB7-4F61-85BA-3E65744BC902}"/>
              </a:ext>
            </a:extLst>
          </p:cNvPr>
          <p:cNvGrpSpPr/>
          <p:nvPr/>
        </p:nvGrpSpPr>
        <p:grpSpPr>
          <a:xfrm>
            <a:off x="6296498" y="2197836"/>
            <a:ext cx="1731943" cy="480048"/>
            <a:chOff x="5374735" y="2054060"/>
            <a:chExt cx="1731943" cy="480048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458CA-F32D-44B4-99D7-4BC9EA19B51C}"/>
                </a:ext>
              </a:extLst>
            </p:cNvPr>
            <p:cNvSpPr txBox="1"/>
            <p:nvPr/>
          </p:nvSpPr>
          <p:spPr>
            <a:xfrm>
              <a:off x="5374735" y="2054060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전화번호</a:t>
              </a: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E4C5903-0C61-4356-B0C0-13AA4AAC49F8}"/>
                </a:ext>
              </a:extLst>
            </p:cNvPr>
            <p:cNvSpPr/>
            <p:nvPr/>
          </p:nvSpPr>
          <p:spPr>
            <a:xfrm>
              <a:off x="5466092" y="2285464"/>
              <a:ext cx="1640586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010 -            -</a:t>
              </a:r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68AAE59-76DC-41D0-A759-EA9BFA8C8C5E}"/>
              </a:ext>
            </a:extLst>
          </p:cNvPr>
          <p:cNvGrpSpPr/>
          <p:nvPr/>
        </p:nvGrpSpPr>
        <p:grpSpPr>
          <a:xfrm>
            <a:off x="6302650" y="2811025"/>
            <a:ext cx="1450175" cy="480048"/>
            <a:chOff x="7221151" y="2054060"/>
            <a:chExt cx="1450175" cy="48004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B255EE-E18D-4EF1-BDC7-A9F010E8822A}"/>
                </a:ext>
              </a:extLst>
            </p:cNvPr>
            <p:cNvSpPr txBox="1"/>
            <p:nvPr/>
          </p:nvSpPr>
          <p:spPr>
            <a:xfrm>
              <a:off x="7221151" y="205406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학번</a:t>
              </a:r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B39BCF2F-1A90-4F95-8B83-65D9B89FBA3D}"/>
                </a:ext>
              </a:extLst>
            </p:cNvPr>
            <p:cNvSpPr/>
            <p:nvPr/>
          </p:nvSpPr>
          <p:spPr>
            <a:xfrm>
              <a:off x="7312509" y="2285464"/>
              <a:ext cx="1358817" cy="248644"/>
            </a:xfrm>
            <a:prstGeom prst="roundRect">
              <a:avLst/>
            </a:prstGeom>
            <a:solidFill>
              <a:srgbClr val="C9C9C9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2" name="사각형: 둥근 모서리 1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95B571-A170-47FC-A1F6-C19401FB77FA}"/>
              </a:ext>
            </a:extLst>
          </p:cNvPr>
          <p:cNvSpPr/>
          <p:nvPr/>
        </p:nvSpPr>
        <p:spPr>
          <a:xfrm>
            <a:off x="8293392" y="3419910"/>
            <a:ext cx="750428" cy="317248"/>
          </a:xfrm>
          <a:prstGeom prst="roundRect">
            <a:avLst/>
          </a:prstGeom>
          <a:solidFill>
            <a:srgbClr val="4870F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F0D4DAC-46F4-4A41-93B1-DADB5D7CD349}"/>
              </a:ext>
            </a:extLst>
          </p:cNvPr>
          <p:cNvSpPr/>
          <p:nvPr/>
        </p:nvSpPr>
        <p:spPr>
          <a:xfrm>
            <a:off x="6102012" y="3974171"/>
            <a:ext cx="3089988" cy="2561564"/>
          </a:xfrm>
          <a:prstGeom prst="rect">
            <a:avLst/>
          </a:prstGeom>
          <a:solidFill>
            <a:srgbClr val="DDD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4" name="Picture 2" descr="천지인 키보드에 대한 이미지 검색결과">
            <a:extLst>
              <a:ext uri="{FF2B5EF4-FFF2-40B4-BE49-F238E27FC236}">
                <a16:creationId xmlns:a16="http://schemas.microsoft.com/office/drawing/2014/main" id="{EC195DD7-9AF0-4D95-9DBF-BF5E1EB14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296" y="4140516"/>
            <a:ext cx="2785524" cy="22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AA27A9D-E753-4C94-82DB-0B376745B63A}"/>
              </a:ext>
            </a:extLst>
          </p:cNvPr>
          <p:cNvSpPr>
            <a:spLocks/>
          </p:cNvSpPr>
          <p:nvPr/>
        </p:nvSpPr>
        <p:spPr>
          <a:xfrm>
            <a:off x="6096000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F3E1ABA-94C3-4DDD-954C-66DAC0521819}"/>
              </a:ext>
            </a:extLst>
          </p:cNvPr>
          <p:cNvSpPr txBox="1"/>
          <p:nvPr/>
        </p:nvSpPr>
        <p:spPr>
          <a:xfrm>
            <a:off x="6487025" y="3448792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임시 등록을 하려 합니다</a:t>
            </a:r>
            <a:r>
              <a:rPr lang="en-US" altLang="ko-KR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1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8" name="Picture 4" descr="체크 아이콘에 대한 이미지 검색결과">
            <a:extLst>
              <a:ext uri="{FF2B5EF4-FFF2-40B4-BE49-F238E27FC236}">
                <a16:creationId xmlns:a16="http://schemas.microsoft.com/office/drawing/2014/main" id="{2352F25C-87E6-46F3-8FB2-0D7974239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4" t="25279" r="20571" b="25871"/>
          <a:stretch/>
        </p:blipFill>
        <p:spPr bwMode="auto">
          <a:xfrm>
            <a:off x="6261385" y="3374299"/>
            <a:ext cx="351821" cy="33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A017144-522E-4BE9-87A0-CBA786F31A72}"/>
              </a:ext>
            </a:extLst>
          </p:cNvPr>
          <p:cNvSpPr/>
          <p:nvPr/>
        </p:nvSpPr>
        <p:spPr>
          <a:xfrm>
            <a:off x="2639798" y="3476028"/>
            <a:ext cx="213174" cy="21186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86E098-DEFD-42DB-8E00-F757544F2BE9}"/>
              </a:ext>
            </a:extLst>
          </p:cNvPr>
          <p:cNvSpPr/>
          <p:nvPr/>
        </p:nvSpPr>
        <p:spPr>
          <a:xfrm>
            <a:off x="2452571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63EDE7-90C6-4304-906F-097735665D1F}"/>
              </a:ext>
            </a:extLst>
          </p:cNvPr>
          <p:cNvSpPr txBox="1"/>
          <p:nvPr/>
        </p:nvSpPr>
        <p:spPr>
          <a:xfrm>
            <a:off x="3433417" y="1056458"/>
            <a:ext cx="1148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등록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0816DB4-5E10-48E9-AA54-078C3CB7027E}"/>
              </a:ext>
            </a:extLst>
          </p:cNvPr>
          <p:cNvGrpSpPr/>
          <p:nvPr/>
        </p:nvGrpSpPr>
        <p:grpSpPr>
          <a:xfrm>
            <a:off x="2569970" y="1093057"/>
            <a:ext cx="473512" cy="276999"/>
            <a:chOff x="5728880" y="1093057"/>
            <a:chExt cx="473512" cy="27699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63570B6-6C06-4F0E-8261-102157D2D792}"/>
                </a:ext>
              </a:extLst>
            </p:cNvPr>
            <p:cNvGrpSpPr/>
            <p:nvPr/>
          </p:nvGrpSpPr>
          <p:grpSpPr>
            <a:xfrm>
              <a:off x="5728880" y="1152019"/>
              <a:ext cx="134927" cy="153551"/>
              <a:chOff x="1021404" y="3332749"/>
              <a:chExt cx="466928" cy="531378"/>
            </a:xfrm>
          </p:grpSpPr>
          <p:sp>
            <p:nvSpPr>
              <p:cNvPr id="32" name="직사각형 6">
                <a:extLst>
                  <a:ext uri="{FF2B5EF4-FFF2-40B4-BE49-F238E27FC236}">
                    <a16:creationId xmlns:a16="http://schemas.microsoft.com/office/drawing/2014/main" id="{9C6E57E6-A7FA-4493-98A1-33428BBED5F5}"/>
                  </a:ext>
                </a:extLst>
              </p:cNvPr>
              <p:cNvSpPr/>
              <p:nvPr/>
            </p:nvSpPr>
            <p:spPr>
              <a:xfrm>
                <a:off x="1021404" y="3332749"/>
                <a:ext cx="466928" cy="477304"/>
              </a:xfrm>
              <a:custGeom>
                <a:avLst/>
                <a:gdLst>
                  <a:gd name="connsiteX0" fmla="*/ 0 w 466928"/>
                  <a:gd name="connsiteY0" fmla="*/ 0 h 658291"/>
                  <a:gd name="connsiteX1" fmla="*/ 466928 w 466928"/>
                  <a:gd name="connsiteY1" fmla="*/ 0 h 658291"/>
                  <a:gd name="connsiteX2" fmla="*/ 466928 w 466928"/>
                  <a:gd name="connsiteY2" fmla="*/ 658291 h 658291"/>
                  <a:gd name="connsiteX3" fmla="*/ 0 w 466928"/>
                  <a:gd name="connsiteY3" fmla="*/ 658291 h 658291"/>
                  <a:gd name="connsiteX4" fmla="*/ 0 w 466928"/>
                  <a:gd name="connsiteY4" fmla="*/ 0 h 658291"/>
                  <a:gd name="connsiteX0" fmla="*/ 0 w 466928"/>
                  <a:gd name="connsiteY0" fmla="*/ 0 h 658291"/>
                  <a:gd name="connsiteX1" fmla="*/ 241912 w 466928"/>
                  <a:gd name="connsiteY1" fmla="*/ 513 h 658291"/>
                  <a:gd name="connsiteX2" fmla="*/ 466928 w 466928"/>
                  <a:gd name="connsiteY2" fmla="*/ 0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0 h 658291"/>
                  <a:gd name="connsiteX1" fmla="*/ 233891 w 466928"/>
                  <a:gd name="connsiteY1" fmla="*/ 180987 h 658291"/>
                  <a:gd name="connsiteX2" fmla="*/ 466928 w 466928"/>
                  <a:gd name="connsiteY2" fmla="*/ 0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0 h 658291"/>
                  <a:gd name="connsiteX1" fmla="*/ 233891 w 466928"/>
                  <a:gd name="connsiteY1" fmla="*/ 180987 h 658291"/>
                  <a:gd name="connsiteX2" fmla="*/ 466928 w 466928"/>
                  <a:gd name="connsiteY2" fmla="*/ 409074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220066 h 477304"/>
                  <a:gd name="connsiteX1" fmla="*/ 233891 w 466928"/>
                  <a:gd name="connsiteY1" fmla="*/ 0 h 477304"/>
                  <a:gd name="connsiteX2" fmla="*/ 466928 w 466928"/>
                  <a:gd name="connsiteY2" fmla="*/ 228087 h 477304"/>
                  <a:gd name="connsiteX3" fmla="*/ 466928 w 466928"/>
                  <a:gd name="connsiteY3" fmla="*/ 477304 h 477304"/>
                  <a:gd name="connsiteX4" fmla="*/ 0 w 466928"/>
                  <a:gd name="connsiteY4" fmla="*/ 477304 h 477304"/>
                  <a:gd name="connsiteX5" fmla="*/ 0 w 466928"/>
                  <a:gd name="connsiteY5" fmla="*/ 220066 h 477304"/>
                  <a:gd name="connsiteX0" fmla="*/ 4011 w 466928"/>
                  <a:gd name="connsiteY0" fmla="*/ 220066 h 477304"/>
                  <a:gd name="connsiteX1" fmla="*/ 233891 w 466928"/>
                  <a:gd name="connsiteY1" fmla="*/ 0 h 477304"/>
                  <a:gd name="connsiteX2" fmla="*/ 466928 w 466928"/>
                  <a:gd name="connsiteY2" fmla="*/ 228087 h 477304"/>
                  <a:gd name="connsiteX3" fmla="*/ 466928 w 466928"/>
                  <a:gd name="connsiteY3" fmla="*/ 477304 h 477304"/>
                  <a:gd name="connsiteX4" fmla="*/ 0 w 466928"/>
                  <a:gd name="connsiteY4" fmla="*/ 477304 h 477304"/>
                  <a:gd name="connsiteX5" fmla="*/ 4011 w 466928"/>
                  <a:gd name="connsiteY5" fmla="*/ 220066 h 477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928" h="477304">
                    <a:moveTo>
                      <a:pt x="4011" y="220066"/>
                    </a:moveTo>
                    <a:lnTo>
                      <a:pt x="233891" y="0"/>
                    </a:lnTo>
                    <a:lnTo>
                      <a:pt x="466928" y="228087"/>
                    </a:lnTo>
                    <a:lnTo>
                      <a:pt x="466928" y="477304"/>
                    </a:lnTo>
                    <a:lnTo>
                      <a:pt x="0" y="477304"/>
                    </a:lnTo>
                    <a:lnTo>
                      <a:pt x="4011" y="220066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1/2 액자 32">
                <a:extLst>
                  <a:ext uri="{FF2B5EF4-FFF2-40B4-BE49-F238E27FC236}">
                    <a16:creationId xmlns:a16="http://schemas.microsoft.com/office/drawing/2014/main" id="{DBDE07E8-24F5-4F9C-B586-9C0185DBF1D9}"/>
                  </a:ext>
                </a:extLst>
              </p:cNvPr>
              <p:cNvSpPr/>
              <p:nvPr/>
            </p:nvSpPr>
            <p:spPr>
              <a:xfrm rot="2700000">
                <a:off x="1031318" y="3417025"/>
                <a:ext cx="447102" cy="447102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TextBox 30">
              <a:hlinkClick r:id="rId2" action="ppaction://hlinksldjump"/>
              <a:extLst>
                <a:ext uri="{FF2B5EF4-FFF2-40B4-BE49-F238E27FC236}">
                  <a16:creationId xmlns:a16="http://schemas.microsoft.com/office/drawing/2014/main" id="{E43FF10F-9D46-4473-AF3A-373721BBBCD8}"/>
                </a:ext>
              </a:extLst>
            </p:cNvPr>
            <p:cNvSpPr txBox="1"/>
            <p:nvPr/>
          </p:nvSpPr>
          <p:spPr>
            <a:xfrm>
              <a:off x="5844757" y="1093057"/>
              <a:ext cx="357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홈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0F5708A-19A8-41BB-AAC9-BC569CFE2243}"/>
              </a:ext>
            </a:extLst>
          </p:cNvPr>
          <p:cNvGrpSpPr/>
          <p:nvPr/>
        </p:nvGrpSpPr>
        <p:grpSpPr>
          <a:xfrm>
            <a:off x="2653069" y="1584647"/>
            <a:ext cx="984349" cy="480048"/>
            <a:chOff x="3527267" y="2054060"/>
            <a:chExt cx="984349" cy="4800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3766B67-5577-4C8E-8580-53BDDA75CDB1}"/>
                </a:ext>
              </a:extLst>
            </p:cNvPr>
            <p:cNvSpPr txBox="1"/>
            <p:nvPr/>
          </p:nvSpPr>
          <p:spPr>
            <a:xfrm>
              <a:off x="3527267" y="2054060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이름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46974E9-9C36-480A-AD1E-10F7F66B482F}"/>
                </a:ext>
              </a:extLst>
            </p:cNvPr>
            <p:cNvSpPr/>
            <p:nvPr/>
          </p:nvSpPr>
          <p:spPr>
            <a:xfrm>
              <a:off x="3618626" y="2285464"/>
              <a:ext cx="892990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이진ㅇ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890219F-ADD8-457C-9A43-052B3FC22C67}"/>
              </a:ext>
            </a:extLst>
          </p:cNvPr>
          <p:cNvGrpSpPr/>
          <p:nvPr/>
        </p:nvGrpSpPr>
        <p:grpSpPr>
          <a:xfrm>
            <a:off x="2653069" y="2197836"/>
            <a:ext cx="1883849" cy="480048"/>
            <a:chOff x="5374735" y="2054060"/>
            <a:chExt cx="1883849" cy="48004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00835D0-D4C7-49D0-B46C-BD6ED29D4330}"/>
                </a:ext>
              </a:extLst>
            </p:cNvPr>
            <p:cNvSpPr txBox="1"/>
            <p:nvPr/>
          </p:nvSpPr>
          <p:spPr>
            <a:xfrm>
              <a:off x="5374735" y="2054060"/>
              <a:ext cx="18838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전화번호 </a:t>
              </a:r>
              <a:r>
                <a:rPr lang="ko-KR" altLang="en-US" sz="1050" dirty="0">
                  <a:solidFill>
                    <a:srgbClr val="EF4D2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올바른 입력이 아닙니다</a:t>
              </a:r>
              <a:endParaRPr lang="ko-KR" altLang="en-US" sz="1200" dirty="0">
                <a:solidFill>
                  <a:srgbClr val="EF4D2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8BC0F292-CF1E-4CE9-9053-B4D42931632F}"/>
                </a:ext>
              </a:extLst>
            </p:cNvPr>
            <p:cNvSpPr/>
            <p:nvPr/>
          </p:nvSpPr>
          <p:spPr>
            <a:xfrm>
              <a:off x="5466092" y="2285464"/>
              <a:ext cx="1640586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EF4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010 -            -</a:t>
              </a:r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343B2BC-1259-4E2B-8C9C-832F9D968DE9}"/>
              </a:ext>
            </a:extLst>
          </p:cNvPr>
          <p:cNvGrpSpPr/>
          <p:nvPr/>
        </p:nvGrpSpPr>
        <p:grpSpPr>
          <a:xfrm>
            <a:off x="2659221" y="2811025"/>
            <a:ext cx="1450175" cy="480048"/>
            <a:chOff x="7221151" y="2054060"/>
            <a:chExt cx="1450175" cy="4800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A24AEB-0E79-4705-86DD-B0F39F19DFC4}"/>
                </a:ext>
              </a:extLst>
            </p:cNvPr>
            <p:cNvSpPr txBox="1"/>
            <p:nvPr/>
          </p:nvSpPr>
          <p:spPr>
            <a:xfrm>
              <a:off x="7221151" y="205406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학번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15032FE5-819D-41BA-9556-297F32D6F2EC}"/>
                </a:ext>
              </a:extLst>
            </p:cNvPr>
            <p:cNvSpPr/>
            <p:nvPr/>
          </p:nvSpPr>
          <p:spPr>
            <a:xfrm>
              <a:off x="7312509" y="2285464"/>
              <a:ext cx="1358817" cy="248644"/>
            </a:xfrm>
            <a:prstGeom prst="roundRect">
              <a:avLst/>
            </a:prstGeom>
            <a:solidFill>
              <a:srgbClr val="C9C9C9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3" name="사각형: 둥근 모서리 4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315D9D-5574-4BCF-A4CF-DC7A5A86A29B}"/>
              </a:ext>
            </a:extLst>
          </p:cNvPr>
          <p:cNvSpPr/>
          <p:nvPr/>
        </p:nvSpPr>
        <p:spPr>
          <a:xfrm>
            <a:off x="4649963" y="3419910"/>
            <a:ext cx="750428" cy="317248"/>
          </a:xfrm>
          <a:prstGeom prst="roundRect">
            <a:avLst/>
          </a:prstGeom>
          <a:solidFill>
            <a:srgbClr val="4870F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C368A4-4BBF-4FAE-B53F-B0E1E27A6D34}"/>
              </a:ext>
            </a:extLst>
          </p:cNvPr>
          <p:cNvSpPr/>
          <p:nvPr/>
        </p:nvSpPr>
        <p:spPr>
          <a:xfrm>
            <a:off x="2458583" y="3974171"/>
            <a:ext cx="3089988" cy="2561564"/>
          </a:xfrm>
          <a:prstGeom prst="rect">
            <a:avLst/>
          </a:prstGeom>
          <a:solidFill>
            <a:srgbClr val="DDD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2" descr="천지인 키보드에 대한 이미지 검색결과">
            <a:extLst>
              <a:ext uri="{FF2B5EF4-FFF2-40B4-BE49-F238E27FC236}">
                <a16:creationId xmlns:a16="http://schemas.microsoft.com/office/drawing/2014/main" id="{E7434908-2B5C-4DAC-B259-24B1BA523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867" y="4140516"/>
            <a:ext cx="2785524" cy="22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D8D5C372-8CDF-4E71-882E-2ECD0C9170FA}"/>
              </a:ext>
            </a:extLst>
          </p:cNvPr>
          <p:cNvSpPr>
            <a:spLocks/>
          </p:cNvSpPr>
          <p:nvPr/>
        </p:nvSpPr>
        <p:spPr>
          <a:xfrm>
            <a:off x="2452571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725D36-8D34-497E-9F67-FCDC08EEEE13}"/>
              </a:ext>
            </a:extLst>
          </p:cNvPr>
          <p:cNvSpPr txBox="1"/>
          <p:nvPr/>
        </p:nvSpPr>
        <p:spPr>
          <a:xfrm>
            <a:off x="2843596" y="3448792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임시 등록을 하려 합니다</a:t>
            </a:r>
            <a:r>
              <a:rPr lang="en-US" altLang="ko-KR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1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8" name="Picture 4" descr="체크 아이콘에 대한 이미지 검색결과">
            <a:extLst>
              <a:ext uri="{FF2B5EF4-FFF2-40B4-BE49-F238E27FC236}">
                <a16:creationId xmlns:a16="http://schemas.microsoft.com/office/drawing/2014/main" id="{23702DE7-E4C4-4875-B58E-B9E0DE5F1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4" t="25279" r="20571" b="25871"/>
          <a:stretch/>
        </p:blipFill>
        <p:spPr bwMode="auto">
          <a:xfrm>
            <a:off x="2617956" y="3374299"/>
            <a:ext cx="351821" cy="33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62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5"/>
            <a:ext cx="10515600" cy="467411"/>
          </a:xfrm>
        </p:spPr>
        <p:txBody>
          <a:bodyPr>
            <a:normAutofit/>
          </a:bodyPr>
          <a:lstStyle/>
          <a:p>
            <a:r>
              <a:rPr lang="ko-KR" altLang="en-US" sz="2400"/>
              <a:t>사용자 등록 화면</a:t>
            </a:r>
            <a:endParaRPr lang="ko-KR" altLang="en-US" sz="2400" dirty="0"/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7C19893D-F7F3-4456-8346-CC999B56A5A0}"/>
              </a:ext>
            </a:extLst>
          </p:cNvPr>
          <p:cNvSpPr/>
          <p:nvPr/>
        </p:nvSpPr>
        <p:spPr>
          <a:xfrm>
            <a:off x="6287370" y="3476028"/>
            <a:ext cx="213174" cy="21186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C54010E-EAC5-4533-AF58-E7AB8581FE19}"/>
              </a:ext>
            </a:extLst>
          </p:cNvPr>
          <p:cNvSpPr/>
          <p:nvPr/>
        </p:nvSpPr>
        <p:spPr>
          <a:xfrm>
            <a:off x="6100143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FD2B2CB-F55D-468F-A89D-BBCDFDB6DB38}"/>
              </a:ext>
            </a:extLst>
          </p:cNvPr>
          <p:cNvSpPr txBox="1"/>
          <p:nvPr/>
        </p:nvSpPr>
        <p:spPr>
          <a:xfrm>
            <a:off x="7080989" y="1056458"/>
            <a:ext cx="1148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등록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34D6903A-06EB-44A2-B7A9-1C22822E0785}"/>
              </a:ext>
            </a:extLst>
          </p:cNvPr>
          <p:cNvGrpSpPr/>
          <p:nvPr/>
        </p:nvGrpSpPr>
        <p:grpSpPr>
          <a:xfrm>
            <a:off x="6217542" y="1093057"/>
            <a:ext cx="473512" cy="276999"/>
            <a:chOff x="5728880" y="1093057"/>
            <a:chExt cx="473512" cy="276999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F894519B-4AED-4022-8A90-F7C2CBF90767}"/>
                </a:ext>
              </a:extLst>
            </p:cNvPr>
            <p:cNvGrpSpPr/>
            <p:nvPr/>
          </p:nvGrpSpPr>
          <p:grpSpPr>
            <a:xfrm>
              <a:off x="5728880" y="1152019"/>
              <a:ext cx="134927" cy="153551"/>
              <a:chOff x="1021404" y="3332749"/>
              <a:chExt cx="466928" cy="531378"/>
            </a:xfrm>
          </p:grpSpPr>
          <p:sp>
            <p:nvSpPr>
              <p:cNvPr id="151" name="직사각형 6">
                <a:extLst>
                  <a:ext uri="{FF2B5EF4-FFF2-40B4-BE49-F238E27FC236}">
                    <a16:creationId xmlns:a16="http://schemas.microsoft.com/office/drawing/2014/main" id="{8F504271-3527-4BF0-8A0C-2E20B474409C}"/>
                  </a:ext>
                </a:extLst>
              </p:cNvPr>
              <p:cNvSpPr/>
              <p:nvPr/>
            </p:nvSpPr>
            <p:spPr>
              <a:xfrm>
                <a:off x="1021404" y="3332749"/>
                <a:ext cx="466928" cy="477304"/>
              </a:xfrm>
              <a:custGeom>
                <a:avLst/>
                <a:gdLst>
                  <a:gd name="connsiteX0" fmla="*/ 0 w 466928"/>
                  <a:gd name="connsiteY0" fmla="*/ 0 h 658291"/>
                  <a:gd name="connsiteX1" fmla="*/ 466928 w 466928"/>
                  <a:gd name="connsiteY1" fmla="*/ 0 h 658291"/>
                  <a:gd name="connsiteX2" fmla="*/ 466928 w 466928"/>
                  <a:gd name="connsiteY2" fmla="*/ 658291 h 658291"/>
                  <a:gd name="connsiteX3" fmla="*/ 0 w 466928"/>
                  <a:gd name="connsiteY3" fmla="*/ 658291 h 658291"/>
                  <a:gd name="connsiteX4" fmla="*/ 0 w 466928"/>
                  <a:gd name="connsiteY4" fmla="*/ 0 h 658291"/>
                  <a:gd name="connsiteX0" fmla="*/ 0 w 466928"/>
                  <a:gd name="connsiteY0" fmla="*/ 0 h 658291"/>
                  <a:gd name="connsiteX1" fmla="*/ 241912 w 466928"/>
                  <a:gd name="connsiteY1" fmla="*/ 513 h 658291"/>
                  <a:gd name="connsiteX2" fmla="*/ 466928 w 466928"/>
                  <a:gd name="connsiteY2" fmla="*/ 0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0 h 658291"/>
                  <a:gd name="connsiteX1" fmla="*/ 233891 w 466928"/>
                  <a:gd name="connsiteY1" fmla="*/ 180987 h 658291"/>
                  <a:gd name="connsiteX2" fmla="*/ 466928 w 466928"/>
                  <a:gd name="connsiteY2" fmla="*/ 0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0 h 658291"/>
                  <a:gd name="connsiteX1" fmla="*/ 233891 w 466928"/>
                  <a:gd name="connsiteY1" fmla="*/ 180987 h 658291"/>
                  <a:gd name="connsiteX2" fmla="*/ 466928 w 466928"/>
                  <a:gd name="connsiteY2" fmla="*/ 409074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220066 h 477304"/>
                  <a:gd name="connsiteX1" fmla="*/ 233891 w 466928"/>
                  <a:gd name="connsiteY1" fmla="*/ 0 h 477304"/>
                  <a:gd name="connsiteX2" fmla="*/ 466928 w 466928"/>
                  <a:gd name="connsiteY2" fmla="*/ 228087 h 477304"/>
                  <a:gd name="connsiteX3" fmla="*/ 466928 w 466928"/>
                  <a:gd name="connsiteY3" fmla="*/ 477304 h 477304"/>
                  <a:gd name="connsiteX4" fmla="*/ 0 w 466928"/>
                  <a:gd name="connsiteY4" fmla="*/ 477304 h 477304"/>
                  <a:gd name="connsiteX5" fmla="*/ 0 w 466928"/>
                  <a:gd name="connsiteY5" fmla="*/ 220066 h 477304"/>
                  <a:gd name="connsiteX0" fmla="*/ 4011 w 466928"/>
                  <a:gd name="connsiteY0" fmla="*/ 220066 h 477304"/>
                  <a:gd name="connsiteX1" fmla="*/ 233891 w 466928"/>
                  <a:gd name="connsiteY1" fmla="*/ 0 h 477304"/>
                  <a:gd name="connsiteX2" fmla="*/ 466928 w 466928"/>
                  <a:gd name="connsiteY2" fmla="*/ 228087 h 477304"/>
                  <a:gd name="connsiteX3" fmla="*/ 466928 w 466928"/>
                  <a:gd name="connsiteY3" fmla="*/ 477304 h 477304"/>
                  <a:gd name="connsiteX4" fmla="*/ 0 w 466928"/>
                  <a:gd name="connsiteY4" fmla="*/ 477304 h 477304"/>
                  <a:gd name="connsiteX5" fmla="*/ 4011 w 466928"/>
                  <a:gd name="connsiteY5" fmla="*/ 220066 h 477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928" h="477304">
                    <a:moveTo>
                      <a:pt x="4011" y="220066"/>
                    </a:moveTo>
                    <a:lnTo>
                      <a:pt x="233891" y="0"/>
                    </a:lnTo>
                    <a:lnTo>
                      <a:pt x="466928" y="228087"/>
                    </a:lnTo>
                    <a:lnTo>
                      <a:pt x="466928" y="477304"/>
                    </a:lnTo>
                    <a:lnTo>
                      <a:pt x="0" y="477304"/>
                    </a:lnTo>
                    <a:lnTo>
                      <a:pt x="4011" y="220066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1/2 액자 151">
                <a:extLst>
                  <a:ext uri="{FF2B5EF4-FFF2-40B4-BE49-F238E27FC236}">
                    <a16:creationId xmlns:a16="http://schemas.microsoft.com/office/drawing/2014/main" id="{7B48ED0D-B9B8-4C36-A07D-A2DC211458C4}"/>
                  </a:ext>
                </a:extLst>
              </p:cNvPr>
              <p:cNvSpPr/>
              <p:nvPr/>
            </p:nvSpPr>
            <p:spPr>
              <a:xfrm rot="2700000">
                <a:off x="1031318" y="3417025"/>
                <a:ext cx="447102" cy="447102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0" name="TextBox 149">
              <a:hlinkClick r:id="rId2" action="ppaction://hlinksldjump"/>
              <a:extLst>
                <a:ext uri="{FF2B5EF4-FFF2-40B4-BE49-F238E27FC236}">
                  <a16:creationId xmlns:a16="http://schemas.microsoft.com/office/drawing/2014/main" id="{6347E45A-832B-4B9F-B47E-96E5F098D8F9}"/>
                </a:ext>
              </a:extLst>
            </p:cNvPr>
            <p:cNvSpPr txBox="1"/>
            <p:nvPr/>
          </p:nvSpPr>
          <p:spPr>
            <a:xfrm>
              <a:off x="5844757" y="1093057"/>
              <a:ext cx="357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홈</a:t>
              </a: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B28CEA38-971C-407C-8717-A6AEA98234B1}"/>
              </a:ext>
            </a:extLst>
          </p:cNvPr>
          <p:cNvGrpSpPr/>
          <p:nvPr/>
        </p:nvGrpSpPr>
        <p:grpSpPr>
          <a:xfrm>
            <a:off x="6300641" y="1584647"/>
            <a:ext cx="984349" cy="480048"/>
            <a:chOff x="3527267" y="2054060"/>
            <a:chExt cx="984349" cy="48004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C6225E2-5BE2-4BB2-95CD-544ED3659726}"/>
                </a:ext>
              </a:extLst>
            </p:cNvPr>
            <p:cNvSpPr txBox="1"/>
            <p:nvPr/>
          </p:nvSpPr>
          <p:spPr>
            <a:xfrm>
              <a:off x="3527267" y="2054060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이름</a:t>
              </a:r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B844C1B0-FCCB-462E-BC45-FD9A7DE98CB5}"/>
                </a:ext>
              </a:extLst>
            </p:cNvPr>
            <p:cNvSpPr/>
            <p:nvPr/>
          </p:nvSpPr>
          <p:spPr>
            <a:xfrm>
              <a:off x="3618626" y="2285464"/>
              <a:ext cx="892990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870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이진ㅇ</a:t>
              </a: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EE9B9A54-BBB7-4F61-85BA-3E65744BC902}"/>
              </a:ext>
            </a:extLst>
          </p:cNvPr>
          <p:cNvGrpSpPr/>
          <p:nvPr/>
        </p:nvGrpSpPr>
        <p:grpSpPr>
          <a:xfrm>
            <a:off x="6300641" y="2197836"/>
            <a:ext cx="1731943" cy="480048"/>
            <a:chOff x="5374735" y="2054060"/>
            <a:chExt cx="1731943" cy="480048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458CA-F32D-44B4-99D7-4BC9EA19B51C}"/>
                </a:ext>
              </a:extLst>
            </p:cNvPr>
            <p:cNvSpPr txBox="1"/>
            <p:nvPr/>
          </p:nvSpPr>
          <p:spPr>
            <a:xfrm>
              <a:off x="5374735" y="2054060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전화번호</a:t>
              </a: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E4C5903-0C61-4356-B0C0-13AA4AAC49F8}"/>
                </a:ext>
              </a:extLst>
            </p:cNvPr>
            <p:cNvSpPr/>
            <p:nvPr/>
          </p:nvSpPr>
          <p:spPr>
            <a:xfrm>
              <a:off x="5466092" y="2285464"/>
              <a:ext cx="1640586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010 -            -</a:t>
              </a:r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68AAE59-76DC-41D0-A759-EA9BFA8C8C5E}"/>
              </a:ext>
            </a:extLst>
          </p:cNvPr>
          <p:cNvGrpSpPr/>
          <p:nvPr/>
        </p:nvGrpSpPr>
        <p:grpSpPr>
          <a:xfrm>
            <a:off x="6306793" y="2811025"/>
            <a:ext cx="1450175" cy="480048"/>
            <a:chOff x="7221151" y="2054060"/>
            <a:chExt cx="1450175" cy="48004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B255EE-E18D-4EF1-BDC7-A9F010E8822A}"/>
                </a:ext>
              </a:extLst>
            </p:cNvPr>
            <p:cNvSpPr txBox="1"/>
            <p:nvPr/>
          </p:nvSpPr>
          <p:spPr>
            <a:xfrm>
              <a:off x="7221151" y="205406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학번</a:t>
              </a:r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B39BCF2F-1A90-4F95-8B83-65D9B89FBA3D}"/>
                </a:ext>
              </a:extLst>
            </p:cNvPr>
            <p:cNvSpPr/>
            <p:nvPr/>
          </p:nvSpPr>
          <p:spPr>
            <a:xfrm>
              <a:off x="7312509" y="2285464"/>
              <a:ext cx="1358817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2" name="사각형: 둥근 모서리 1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95B571-A170-47FC-A1F6-C19401FB77FA}"/>
              </a:ext>
            </a:extLst>
          </p:cNvPr>
          <p:cNvSpPr/>
          <p:nvPr/>
        </p:nvSpPr>
        <p:spPr>
          <a:xfrm>
            <a:off x="8297535" y="3419910"/>
            <a:ext cx="750428" cy="317248"/>
          </a:xfrm>
          <a:prstGeom prst="roundRect">
            <a:avLst/>
          </a:prstGeom>
          <a:solidFill>
            <a:srgbClr val="4870F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F0D4DAC-46F4-4A41-93B1-DADB5D7CD349}"/>
              </a:ext>
            </a:extLst>
          </p:cNvPr>
          <p:cNvSpPr/>
          <p:nvPr/>
        </p:nvSpPr>
        <p:spPr>
          <a:xfrm>
            <a:off x="6106155" y="3974171"/>
            <a:ext cx="3089988" cy="2561564"/>
          </a:xfrm>
          <a:prstGeom prst="rect">
            <a:avLst/>
          </a:prstGeom>
          <a:solidFill>
            <a:srgbClr val="DDD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4" name="Picture 2" descr="천지인 키보드에 대한 이미지 검색결과">
            <a:extLst>
              <a:ext uri="{FF2B5EF4-FFF2-40B4-BE49-F238E27FC236}">
                <a16:creationId xmlns:a16="http://schemas.microsoft.com/office/drawing/2014/main" id="{EC195DD7-9AF0-4D95-9DBF-BF5E1EB14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439" y="4140516"/>
            <a:ext cx="2785524" cy="22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AA27A9D-E753-4C94-82DB-0B376745B63A}"/>
              </a:ext>
            </a:extLst>
          </p:cNvPr>
          <p:cNvSpPr>
            <a:spLocks/>
          </p:cNvSpPr>
          <p:nvPr/>
        </p:nvSpPr>
        <p:spPr>
          <a:xfrm>
            <a:off x="6100143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F3E1ABA-94C3-4DDD-954C-66DAC0521819}"/>
              </a:ext>
            </a:extLst>
          </p:cNvPr>
          <p:cNvSpPr txBox="1"/>
          <p:nvPr/>
        </p:nvSpPr>
        <p:spPr>
          <a:xfrm>
            <a:off x="6491168" y="3448792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임시 등록을 하려 합니다</a:t>
            </a:r>
            <a:r>
              <a:rPr lang="en-US" altLang="ko-KR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1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7DD249-178F-4560-99D7-03635764E210}"/>
              </a:ext>
            </a:extLst>
          </p:cNvPr>
          <p:cNvSpPr/>
          <p:nvPr/>
        </p:nvSpPr>
        <p:spPr>
          <a:xfrm>
            <a:off x="6096000" y="955735"/>
            <a:ext cx="3096000" cy="55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F0AF98D6-069F-4B7F-AC5E-F146213EE3E2}"/>
              </a:ext>
            </a:extLst>
          </p:cNvPr>
          <p:cNvSpPr/>
          <p:nvPr/>
        </p:nvSpPr>
        <p:spPr>
          <a:xfrm>
            <a:off x="6441950" y="2728295"/>
            <a:ext cx="2588749" cy="1433116"/>
          </a:xfrm>
          <a:custGeom>
            <a:avLst/>
            <a:gdLst>
              <a:gd name="connsiteX0" fmla="*/ 0 w 2588749"/>
              <a:gd name="connsiteY0" fmla="*/ 1115596 h 1433116"/>
              <a:gd name="connsiteX1" fmla="*/ 2588749 w 2588749"/>
              <a:gd name="connsiteY1" fmla="*/ 1115596 h 1433116"/>
              <a:gd name="connsiteX2" fmla="*/ 2588749 w 2588749"/>
              <a:gd name="connsiteY2" fmla="*/ 1358766 h 1433116"/>
              <a:gd name="connsiteX3" fmla="*/ 2514399 w 2588749"/>
              <a:gd name="connsiteY3" fmla="*/ 1433116 h 1433116"/>
              <a:gd name="connsiteX4" fmla="*/ 74350 w 2588749"/>
              <a:gd name="connsiteY4" fmla="*/ 1433116 h 1433116"/>
              <a:gd name="connsiteX5" fmla="*/ 0 w 2588749"/>
              <a:gd name="connsiteY5" fmla="*/ 1358766 h 1433116"/>
              <a:gd name="connsiteX6" fmla="*/ 74350 w 2588749"/>
              <a:gd name="connsiteY6" fmla="*/ 0 h 1433116"/>
              <a:gd name="connsiteX7" fmla="*/ 2514399 w 2588749"/>
              <a:gd name="connsiteY7" fmla="*/ 0 h 1433116"/>
              <a:gd name="connsiteX8" fmla="*/ 2588749 w 2588749"/>
              <a:gd name="connsiteY8" fmla="*/ 74350 h 1433116"/>
              <a:gd name="connsiteX9" fmla="*/ 2588749 w 2588749"/>
              <a:gd name="connsiteY9" fmla="*/ 1069877 h 1433116"/>
              <a:gd name="connsiteX10" fmla="*/ 0 w 2588749"/>
              <a:gd name="connsiteY10" fmla="*/ 1069877 h 1433116"/>
              <a:gd name="connsiteX11" fmla="*/ 0 w 2588749"/>
              <a:gd name="connsiteY11" fmla="*/ 74350 h 1433116"/>
              <a:gd name="connsiteX12" fmla="*/ 74350 w 2588749"/>
              <a:gd name="connsiteY12" fmla="*/ 0 h 143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8749" h="1433116">
                <a:moveTo>
                  <a:pt x="0" y="1115596"/>
                </a:moveTo>
                <a:lnTo>
                  <a:pt x="2588749" y="1115596"/>
                </a:lnTo>
                <a:lnTo>
                  <a:pt x="2588749" y="1358766"/>
                </a:lnTo>
                <a:cubicBezTo>
                  <a:pt x="2588749" y="1399828"/>
                  <a:pt x="2555461" y="1433116"/>
                  <a:pt x="2514399" y="1433116"/>
                </a:cubicBezTo>
                <a:lnTo>
                  <a:pt x="74350" y="1433116"/>
                </a:lnTo>
                <a:cubicBezTo>
                  <a:pt x="33288" y="1433116"/>
                  <a:pt x="0" y="1399828"/>
                  <a:pt x="0" y="1358766"/>
                </a:cubicBezTo>
                <a:close/>
                <a:moveTo>
                  <a:pt x="74350" y="0"/>
                </a:moveTo>
                <a:lnTo>
                  <a:pt x="2514399" y="0"/>
                </a:lnTo>
                <a:cubicBezTo>
                  <a:pt x="2555461" y="0"/>
                  <a:pt x="2588749" y="33288"/>
                  <a:pt x="2588749" y="74350"/>
                </a:cubicBezTo>
                <a:lnTo>
                  <a:pt x="2588749" y="1069877"/>
                </a:lnTo>
                <a:lnTo>
                  <a:pt x="0" y="1069877"/>
                </a:lnTo>
                <a:lnTo>
                  <a:pt x="0" y="74350"/>
                </a:lnTo>
                <a:cubicBezTo>
                  <a:pt x="0" y="33288"/>
                  <a:pt x="33288" y="0"/>
                  <a:pt x="74350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E6CDACF-0ED8-475A-9348-C66D2C99824E}"/>
              </a:ext>
            </a:extLst>
          </p:cNvPr>
          <p:cNvSpPr txBox="1"/>
          <p:nvPr/>
        </p:nvSpPr>
        <p:spPr>
          <a:xfrm>
            <a:off x="7195071" y="2871432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NFC </a:t>
            </a:r>
            <a:r>
              <a:rPr lang="ko-KR" altLang="en-US" sz="14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 중</a:t>
            </a:r>
            <a:r>
              <a:rPr lang="en-US" altLang="ko-KR" sz="14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  <a:endParaRPr lang="ko-KR" altLang="en-US" sz="14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0" name="Picture 4" descr="Near field communication, mobile phone with NFC module in hand, payment using smartphone, NFC vector line icon for apps and websites. Editable Stroke. EPS 10">
            <a:extLst>
              <a:ext uri="{FF2B5EF4-FFF2-40B4-BE49-F238E27FC236}">
                <a16:creationId xmlns:a16="http://schemas.microsoft.com/office/drawing/2014/main" id="{6DE5A10F-F0ED-496F-BCBF-567214D4F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7" t="11835" r="13645" b="11325"/>
          <a:stretch/>
        </p:blipFill>
        <p:spPr bwMode="auto">
          <a:xfrm>
            <a:off x="8197774" y="3114647"/>
            <a:ext cx="715937" cy="702276"/>
          </a:xfrm>
          <a:prstGeom prst="hexagon">
            <a:avLst/>
          </a:prstGeom>
          <a:noFill/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5F98117C-FDB1-4530-B785-9524755078CE}"/>
              </a:ext>
            </a:extLst>
          </p:cNvPr>
          <p:cNvSpPr txBox="1"/>
          <p:nvPr/>
        </p:nvSpPr>
        <p:spPr>
          <a:xfrm>
            <a:off x="6612683" y="3236501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NFC</a:t>
            </a:r>
            <a:r>
              <a: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키고 휴대폰을</a:t>
            </a:r>
            <a:endParaRPr lang="en-US" altLang="ko-KR" sz="12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가까이 대주세요</a:t>
            </a:r>
            <a:r>
              <a:rPr lang="en-US" altLang="ko-KR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2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2" name="TextBox 10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1031172-0792-4601-8B6E-409C63DEEFC5}"/>
              </a:ext>
            </a:extLst>
          </p:cNvPr>
          <p:cNvSpPr txBox="1"/>
          <p:nvPr/>
        </p:nvSpPr>
        <p:spPr>
          <a:xfrm>
            <a:off x="7137247" y="3861765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870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NFC</a:t>
            </a:r>
            <a:r>
              <a:rPr lang="ko-KR" altLang="en-US" sz="1200" dirty="0">
                <a:solidFill>
                  <a:srgbClr val="4870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 건너뛰기</a:t>
            </a:r>
          </a:p>
        </p:txBody>
      </p:sp>
    </p:spTree>
    <p:extLst>
      <p:ext uri="{BB962C8B-B14F-4D97-AF65-F5344CB8AC3E}">
        <p14:creationId xmlns:p14="http://schemas.microsoft.com/office/powerpoint/2010/main" val="31717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65826"/>
          </a:xfrm>
        </p:spPr>
        <p:txBody>
          <a:bodyPr>
            <a:normAutofit/>
          </a:bodyPr>
          <a:lstStyle/>
          <a:p>
            <a:r>
              <a:rPr lang="ko-KR" altLang="en-US" sz="2400"/>
              <a:t>이용중임을 알리는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51E8B5-AC97-42FC-98AC-5140C26BBDE8}"/>
              </a:ext>
            </a:extLst>
          </p:cNvPr>
          <p:cNvSpPr>
            <a:spLocks/>
          </p:cNvSpPr>
          <p:nvPr/>
        </p:nvSpPr>
        <p:spPr>
          <a:xfrm>
            <a:off x="6258459" y="955735"/>
            <a:ext cx="3096000" cy="5580000"/>
          </a:xfrm>
          <a:prstGeom prst="rect">
            <a:avLst/>
          </a:prstGeom>
          <a:solidFill>
            <a:srgbClr val="F1A81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이용중입니다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281FAC-3DC8-416E-A0FF-FFD473B0AF7D}"/>
              </a:ext>
            </a:extLst>
          </p:cNvPr>
          <p:cNvSpPr/>
          <p:nvPr/>
        </p:nvSpPr>
        <p:spPr>
          <a:xfrm>
            <a:off x="1371890" y="4152549"/>
            <a:ext cx="569115" cy="569115"/>
          </a:xfrm>
          <a:prstGeom prst="ellipse">
            <a:avLst/>
          </a:prstGeom>
          <a:solidFill>
            <a:srgbClr val="EF8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E57BAEC-BC43-468D-8553-A3FA9EBC19AF}"/>
              </a:ext>
            </a:extLst>
          </p:cNvPr>
          <p:cNvSpPr/>
          <p:nvPr/>
        </p:nvSpPr>
        <p:spPr>
          <a:xfrm>
            <a:off x="2268426" y="4133685"/>
            <a:ext cx="569115" cy="569115"/>
          </a:xfrm>
          <a:prstGeom prst="ellipse">
            <a:avLst/>
          </a:prstGeom>
          <a:solidFill>
            <a:srgbClr val="F1A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115426E-606A-47EB-A364-317D83447C71}"/>
              </a:ext>
            </a:extLst>
          </p:cNvPr>
          <p:cNvSpPr/>
          <p:nvPr/>
        </p:nvSpPr>
        <p:spPr>
          <a:xfrm>
            <a:off x="3164962" y="4152549"/>
            <a:ext cx="569115" cy="569115"/>
          </a:xfrm>
          <a:prstGeom prst="ellipse">
            <a:avLst/>
          </a:prstGeom>
          <a:solidFill>
            <a:srgbClr val="DB7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340929-DFBF-4122-B7C9-2EF33F0700DB}"/>
              </a:ext>
            </a:extLst>
          </p:cNvPr>
          <p:cNvSpPr/>
          <p:nvPr/>
        </p:nvSpPr>
        <p:spPr>
          <a:xfrm>
            <a:off x="4061498" y="4152549"/>
            <a:ext cx="569115" cy="569115"/>
          </a:xfrm>
          <a:prstGeom prst="ellipse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E9CC36A-7727-453B-8418-A084F5769D34}"/>
              </a:ext>
            </a:extLst>
          </p:cNvPr>
          <p:cNvSpPr/>
          <p:nvPr/>
        </p:nvSpPr>
        <p:spPr>
          <a:xfrm>
            <a:off x="4958034" y="4152549"/>
            <a:ext cx="569115" cy="569115"/>
          </a:xfrm>
          <a:prstGeom prst="ellipse">
            <a:avLst/>
          </a:prstGeom>
          <a:solidFill>
            <a:srgbClr val="487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2569FE-7A21-435D-B662-3EBF0A67A640}"/>
              </a:ext>
            </a:extLst>
          </p:cNvPr>
          <p:cNvSpPr/>
          <p:nvPr/>
        </p:nvSpPr>
        <p:spPr>
          <a:xfrm>
            <a:off x="4958034" y="4905024"/>
            <a:ext cx="569115" cy="569115"/>
          </a:xfrm>
          <a:prstGeom prst="ellipse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30B6F39-270A-45E1-9FFF-F796AE843AEB}"/>
              </a:ext>
            </a:extLst>
          </p:cNvPr>
          <p:cNvSpPr/>
          <p:nvPr/>
        </p:nvSpPr>
        <p:spPr>
          <a:xfrm>
            <a:off x="4073624" y="4905024"/>
            <a:ext cx="569115" cy="569115"/>
          </a:xfrm>
          <a:prstGeom prst="ellipse">
            <a:avLst/>
          </a:prstGeom>
          <a:solidFill>
            <a:srgbClr val="EF4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9D461A7-3622-4DBC-9A7F-7E744729BBDF}"/>
              </a:ext>
            </a:extLst>
          </p:cNvPr>
          <p:cNvSpPr/>
          <p:nvPr/>
        </p:nvSpPr>
        <p:spPr>
          <a:xfrm>
            <a:off x="3166575" y="4905024"/>
            <a:ext cx="569115" cy="569115"/>
          </a:xfrm>
          <a:prstGeom prst="ellipse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 descr="관련 이미지">
            <a:extLst>
              <a:ext uri="{FF2B5EF4-FFF2-40B4-BE49-F238E27FC236}">
                <a16:creationId xmlns:a16="http://schemas.microsoft.com/office/drawing/2014/main" id="{5AA607EC-D6AB-4FA0-A586-6FF283D02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" t="15477" r="6690" b="13848"/>
          <a:stretch/>
        </p:blipFill>
        <p:spPr bwMode="auto">
          <a:xfrm>
            <a:off x="7337854" y="1918799"/>
            <a:ext cx="937209" cy="827382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898807-CF52-4877-B9A4-F2629F821356}"/>
              </a:ext>
            </a:extLst>
          </p:cNvPr>
          <p:cNvSpPr txBox="1"/>
          <p:nvPr/>
        </p:nvSpPr>
        <p:spPr>
          <a:xfrm>
            <a:off x="7466911" y="2746181"/>
            <a:ext cx="679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음취헌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9BC11-8647-41BC-AE2C-294AF7A31815}"/>
              </a:ext>
            </a:extLst>
          </p:cNvPr>
          <p:cNvSpPr txBox="1"/>
          <p:nvPr/>
        </p:nvSpPr>
        <p:spPr>
          <a:xfrm>
            <a:off x="7337853" y="3236090"/>
            <a:ext cx="937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이진영 님</a:t>
            </a:r>
          </a:p>
        </p:txBody>
      </p:sp>
    </p:spTree>
    <p:extLst>
      <p:ext uri="{BB962C8B-B14F-4D97-AF65-F5344CB8AC3E}">
        <p14:creationId xmlns:p14="http://schemas.microsoft.com/office/powerpoint/2010/main" val="290704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67411"/>
          </a:xfrm>
        </p:spPr>
        <p:txBody>
          <a:bodyPr>
            <a:normAutofit/>
          </a:bodyPr>
          <a:lstStyle/>
          <a:p>
            <a:r>
              <a:rPr lang="ko-KR" altLang="en-US" sz="2400"/>
              <a:t>로그인 화면</a:t>
            </a:r>
            <a:endParaRPr lang="ko-KR" altLang="en-US" sz="24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22DB710-592B-42DF-8BBE-9285B4351022}"/>
              </a:ext>
            </a:extLst>
          </p:cNvPr>
          <p:cNvSpPr/>
          <p:nvPr/>
        </p:nvSpPr>
        <p:spPr>
          <a:xfrm>
            <a:off x="6096000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A07088C-18E6-4057-B910-2E9EA1BC16AB}"/>
              </a:ext>
            </a:extLst>
          </p:cNvPr>
          <p:cNvSpPr/>
          <p:nvPr/>
        </p:nvSpPr>
        <p:spPr>
          <a:xfrm>
            <a:off x="6102012" y="3631721"/>
            <a:ext cx="3089988" cy="2904014"/>
          </a:xfrm>
          <a:prstGeom prst="rect">
            <a:avLst/>
          </a:prstGeom>
          <a:solidFill>
            <a:srgbClr val="FBE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295FBCE-B5DE-4FC7-97D6-BC041356A1D7}"/>
              </a:ext>
            </a:extLst>
          </p:cNvPr>
          <p:cNvSpPr>
            <a:spLocks/>
          </p:cNvSpPr>
          <p:nvPr/>
        </p:nvSpPr>
        <p:spPr>
          <a:xfrm>
            <a:off x="6096000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EF0CFB6-9D6D-4133-93D9-1712D511EB0F}"/>
              </a:ext>
            </a:extLst>
          </p:cNvPr>
          <p:cNvGrpSpPr/>
          <p:nvPr/>
        </p:nvGrpSpPr>
        <p:grpSpPr>
          <a:xfrm>
            <a:off x="6704603" y="3932666"/>
            <a:ext cx="1854933" cy="2317700"/>
            <a:chOff x="9500159" y="4133685"/>
            <a:chExt cx="1854933" cy="2317700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A5106698-721C-4F52-BEA6-3DB8AAB6217D}"/>
                </a:ext>
              </a:extLst>
            </p:cNvPr>
            <p:cNvSpPr/>
            <p:nvPr/>
          </p:nvSpPr>
          <p:spPr>
            <a:xfrm>
              <a:off x="9500159" y="4133687"/>
              <a:ext cx="532377" cy="518494"/>
            </a:xfrm>
            <a:prstGeom prst="ellipse">
              <a:avLst/>
            </a:prstGeom>
            <a:solidFill>
              <a:srgbClr val="F1A817"/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B1684519-1112-4C8A-AD7B-0CCC2668B3E0}"/>
                </a:ext>
              </a:extLst>
            </p:cNvPr>
            <p:cNvSpPr/>
            <p:nvPr/>
          </p:nvSpPr>
          <p:spPr>
            <a:xfrm>
              <a:off x="1015968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D9AB7280-48B0-40A9-BCD7-F7E491BCA83E}"/>
                </a:ext>
              </a:extLst>
            </p:cNvPr>
            <p:cNvSpPr/>
            <p:nvPr/>
          </p:nvSpPr>
          <p:spPr>
            <a:xfrm>
              <a:off x="1082271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5809D25-D874-4441-B5C8-B18A243ADBF1}"/>
                </a:ext>
              </a:extLst>
            </p:cNvPr>
            <p:cNvSpPr/>
            <p:nvPr/>
          </p:nvSpPr>
          <p:spPr>
            <a:xfrm>
              <a:off x="9500159" y="4733854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22A06AAD-8F88-472E-8CD3-267ED249FC89}"/>
                </a:ext>
              </a:extLst>
            </p:cNvPr>
            <p:cNvSpPr/>
            <p:nvPr/>
          </p:nvSpPr>
          <p:spPr>
            <a:xfrm>
              <a:off x="1015968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4911D5AB-AD1D-43A3-910C-BAF68E924C77}"/>
                </a:ext>
              </a:extLst>
            </p:cNvPr>
            <p:cNvSpPr/>
            <p:nvPr/>
          </p:nvSpPr>
          <p:spPr>
            <a:xfrm>
              <a:off x="1082271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F70ADF9-04E9-41E7-B1FF-08ADAFF6BC66}"/>
                </a:ext>
              </a:extLst>
            </p:cNvPr>
            <p:cNvSpPr/>
            <p:nvPr/>
          </p:nvSpPr>
          <p:spPr>
            <a:xfrm>
              <a:off x="9500159" y="533402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7F1936C6-3A5A-46F8-83D3-EB1D45C3B352}"/>
                </a:ext>
              </a:extLst>
            </p:cNvPr>
            <p:cNvSpPr/>
            <p:nvPr/>
          </p:nvSpPr>
          <p:spPr>
            <a:xfrm>
              <a:off x="1015968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FF72E780-6BED-4248-9EE9-A49F332536B2}"/>
                </a:ext>
              </a:extLst>
            </p:cNvPr>
            <p:cNvSpPr/>
            <p:nvPr/>
          </p:nvSpPr>
          <p:spPr>
            <a:xfrm>
              <a:off x="1082271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60B456F0-C62B-4BEE-955D-0CFA66842542}"/>
                </a:ext>
              </a:extLst>
            </p:cNvPr>
            <p:cNvSpPr/>
            <p:nvPr/>
          </p:nvSpPr>
          <p:spPr>
            <a:xfrm>
              <a:off x="10159685" y="593289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9CE6B83-9398-4219-95AB-E453D3F6EAEC}"/>
              </a:ext>
            </a:extLst>
          </p:cNvPr>
          <p:cNvSpPr txBox="1"/>
          <p:nvPr/>
        </p:nvSpPr>
        <p:spPr>
          <a:xfrm>
            <a:off x="7128211" y="1056458"/>
            <a:ext cx="100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입력</a:t>
            </a:r>
          </a:p>
        </p:txBody>
      </p:sp>
      <p:sp>
        <p:nvSpPr>
          <p:cNvPr id="118" name="TextBox 117">
            <a:hlinkClick r:id="rId2" action="ppaction://hlinksldjump"/>
            <a:extLst>
              <a:ext uri="{FF2B5EF4-FFF2-40B4-BE49-F238E27FC236}">
                <a16:creationId xmlns:a16="http://schemas.microsoft.com/office/drawing/2014/main" id="{F5762BFB-2048-41ED-8A8B-A617BD9B085D}"/>
              </a:ext>
            </a:extLst>
          </p:cNvPr>
          <p:cNvSpPr txBox="1"/>
          <p:nvPr/>
        </p:nvSpPr>
        <p:spPr>
          <a:xfrm>
            <a:off x="6421670" y="1073719"/>
            <a:ext cx="47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6FF0B9F-6CDF-4974-9BCD-29F101BA8BD0}"/>
              </a:ext>
            </a:extLst>
          </p:cNvPr>
          <p:cNvGrpSpPr/>
          <p:nvPr/>
        </p:nvGrpSpPr>
        <p:grpSpPr>
          <a:xfrm>
            <a:off x="6190862" y="1072148"/>
            <a:ext cx="274202" cy="313293"/>
            <a:chOff x="2540271" y="2434563"/>
            <a:chExt cx="596457" cy="715507"/>
          </a:xfrm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A64817AE-8B56-495E-8240-7A68D36F5653}"/>
                </a:ext>
              </a:extLst>
            </p:cNvPr>
            <p:cNvSpPr/>
            <p:nvPr/>
          </p:nvSpPr>
          <p:spPr>
            <a:xfrm>
              <a:off x="2540271" y="2480298"/>
              <a:ext cx="490551" cy="606465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87D7B1A-B4C2-42D7-9818-3F38A5986CB1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61380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BB6002A-2481-4C1A-8B17-1666A1CA9AD0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700068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47CB1126-16CF-44C4-BF51-59B276FBA8D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79738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33A55BF-2D75-4F79-A0C8-59AE1B93B16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875022"/>
              <a:ext cx="1503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72DE9A96-D876-4A4D-B752-451A4A3FDF45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965319"/>
              <a:ext cx="9636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CF3090A-A72C-47E3-AAA2-1EA037AACF78}"/>
                </a:ext>
              </a:extLst>
            </p:cNvPr>
            <p:cNvSpPr/>
            <p:nvPr/>
          </p:nvSpPr>
          <p:spPr>
            <a:xfrm>
              <a:off x="2654773" y="2434563"/>
              <a:ext cx="261546" cy="92840"/>
            </a:xfrm>
            <a:custGeom>
              <a:avLst/>
              <a:gdLst>
                <a:gd name="connsiteX0" fmla="*/ 140796 w 808917"/>
                <a:gd name="connsiteY0" fmla="*/ 0 h 287137"/>
                <a:gd name="connsiteX1" fmla="*/ 661462 w 808917"/>
                <a:gd name="connsiteY1" fmla="*/ 0 h 287137"/>
                <a:gd name="connsiteX2" fmla="*/ 690961 w 808917"/>
                <a:gd name="connsiteY2" fmla="*/ 117996 h 287137"/>
                <a:gd name="connsiteX3" fmla="*/ 780726 w 808917"/>
                <a:gd name="connsiteY3" fmla="*/ 117996 h 287137"/>
                <a:gd name="connsiteX4" fmla="*/ 808917 w 808917"/>
                <a:gd name="connsiteY4" fmla="*/ 146187 h 287137"/>
                <a:gd name="connsiteX5" fmla="*/ 808917 w 808917"/>
                <a:gd name="connsiteY5" fmla="*/ 258946 h 287137"/>
                <a:gd name="connsiteX6" fmla="*/ 780726 w 808917"/>
                <a:gd name="connsiteY6" fmla="*/ 287137 h 287137"/>
                <a:gd name="connsiteX7" fmla="*/ 733246 w 808917"/>
                <a:gd name="connsiteY7" fmla="*/ 287137 h 287137"/>
                <a:gd name="connsiteX8" fmla="*/ 69012 w 808917"/>
                <a:gd name="connsiteY8" fmla="*/ 287137 h 287137"/>
                <a:gd name="connsiteX9" fmla="*/ 28191 w 808917"/>
                <a:gd name="connsiteY9" fmla="*/ 287137 h 287137"/>
                <a:gd name="connsiteX10" fmla="*/ 0 w 808917"/>
                <a:gd name="connsiteY10" fmla="*/ 258946 h 287137"/>
                <a:gd name="connsiteX11" fmla="*/ 0 w 808917"/>
                <a:gd name="connsiteY11" fmla="*/ 146187 h 287137"/>
                <a:gd name="connsiteX12" fmla="*/ 28191 w 808917"/>
                <a:gd name="connsiteY12" fmla="*/ 117996 h 287137"/>
                <a:gd name="connsiteX13" fmla="*/ 111297 w 808917"/>
                <a:gd name="connsiteY13" fmla="*/ 117996 h 28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8917" h="287137">
                  <a:moveTo>
                    <a:pt x="140796" y="0"/>
                  </a:moveTo>
                  <a:lnTo>
                    <a:pt x="661462" y="0"/>
                  </a:lnTo>
                  <a:lnTo>
                    <a:pt x="690961" y="117996"/>
                  </a:lnTo>
                  <a:lnTo>
                    <a:pt x="780726" y="117996"/>
                  </a:lnTo>
                  <a:cubicBezTo>
                    <a:pt x="796295" y="117996"/>
                    <a:pt x="808917" y="130618"/>
                    <a:pt x="808917" y="146187"/>
                  </a:cubicBezTo>
                  <a:lnTo>
                    <a:pt x="808917" y="258946"/>
                  </a:lnTo>
                  <a:cubicBezTo>
                    <a:pt x="808917" y="274515"/>
                    <a:pt x="796295" y="287137"/>
                    <a:pt x="780726" y="287137"/>
                  </a:cubicBezTo>
                  <a:lnTo>
                    <a:pt x="733246" y="287137"/>
                  </a:lnTo>
                  <a:lnTo>
                    <a:pt x="69012" y="287137"/>
                  </a:lnTo>
                  <a:lnTo>
                    <a:pt x="28191" y="287137"/>
                  </a:lnTo>
                  <a:cubicBezTo>
                    <a:pt x="12622" y="287137"/>
                    <a:pt x="0" y="274515"/>
                    <a:pt x="0" y="258946"/>
                  </a:cubicBezTo>
                  <a:lnTo>
                    <a:pt x="0" y="146187"/>
                  </a:lnTo>
                  <a:cubicBezTo>
                    <a:pt x="0" y="130618"/>
                    <a:pt x="12622" y="117996"/>
                    <a:pt x="28191" y="117996"/>
                  </a:cubicBezTo>
                  <a:lnTo>
                    <a:pt x="111297" y="117996"/>
                  </a:lnTo>
                  <a:close/>
                </a:path>
              </a:pathLst>
            </a:cu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3A2EC78-8849-473C-8E13-C22D81AC3CC9}"/>
                </a:ext>
              </a:extLst>
            </p:cNvPr>
            <p:cNvSpPr/>
            <p:nvPr/>
          </p:nvSpPr>
          <p:spPr>
            <a:xfrm>
              <a:off x="2784042" y="2797384"/>
              <a:ext cx="352686" cy="352686"/>
            </a:xfrm>
            <a:prstGeom prst="ellipse">
              <a:avLst/>
            </a:pr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8" name="더하기 기호 127">
              <a:extLst>
                <a:ext uri="{FF2B5EF4-FFF2-40B4-BE49-F238E27FC236}">
                  <a16:creationId xmlns:a16="http://schemas.microsoft.com/office/drawing/2014/main" id="{67E40746-0396-41F6-8FB0-9D34D5C23C93}"/>
                </a:ext>
              </a:extLst>
            </p:cNvPr>
            <p:cNvSpPr/>
            <p:nvPr/>
          </p:nvSpPr>
          <p:spPr>
            <a:xfrm>
              <a:off x="2864659" y="2868953"/>
              <a:ext cx="192731" cy="192731"/>
            </a:xfrm>
            <a:prstGeom prst="mathPlus">
              <a:avLst>
                <a:gd name="adj1" fmla="val 3198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729D0F4C-DE49-4E22-9A90-95AAB8C3B5A7}"/>
              </a:ext>
            </a:extLst>
          </p:cNvPr>
          <p:cNvGrpSpPr/>
          <p:nvPr/>
        </p:nvGrpSpPr>
        <p:grpSpPr>
          <a:xfrm>
            <a:off x="8424314" y="1045405"/>
            <a:ext cx="766197" cy="359086"/>
            <a:chOff x="8067247" y="1547740"/>
            <a:chExt cx="766197" cy="359086"/>
          </a:xfrm>
          <a:noFill/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7C81D6A1-D3A3-4941-AB50-0569799A3AF2}"/>
                </a:ext>
              </a:extLst>
            </p:cNvPr>
            <p:cNvSpPr/>
            <p:nvPr/>
          </p:nvSpPr>
          <p:spPr>
            <a:xfrm>
              <a:off x="8067247" y="1547740"/>
              <a:ext cx="766197" cy="359086"/>
            </a:xfrm>
            <a:prstGeom prst="roundRect">
              <a:avLst>
                <a:gd name="adj" fmla="val 214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endPara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31" name="Picture 6" descr="와이파이 아이콘에 대한 이미지 검색결과">
              <a:extLst>
                <a:ext uri="{FF2B5EF4-FFF2-40B4-BE49-F238E27FC236}">
                  <a16:creationId xmlns:a16="http://schemas.microsoft.com/office/drawing/2014/main" id="{50CFDDF6-FE86-470E-AFE8-E894E8F6AD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6" b="32462"/>
            <a:stretch/>
          </p:blipFill>
          <p:spPr bwMode="auto">
            <a:xfrm rot="5400000">
              <a:off x="8497711" y="1641323"/>
              <a:ext cx="308603" cy="173194"/>
            </a:xfrm>
            <a:prstGeom prst="rect">
              <a:avLst/>
            </a:prstGeom>
            <a:grpFill/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EF569FB-3F36-4AA0-B925-AC51BC7A4876}"/>
              </a:ext>
            </a:extLst>
          </p:cNvPr>
          <p:cNvGrpSpPr/>
          <p:nvPr/>
        </p:nvGrpSpPr>
        <p:grpSpPr>
          <a:xfrm>
            <a:off x="6180840" y="2268747"/>
            <a:ext cx="2943042" cy="337595"/>
            <a:chOff x="6343299" y="2268747"/>
            <a:chExt cx="2943042" cy="337595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DA1F3257-2F3A-4A25-B5B0-0AEAFF53D783}"/>
                </a:ext>
              </a:extLst>
            </p:cNvPr>
            <p:cNvSpPr/>
            <p:nvPr/>
          </p:nvSpPr>
          <p:spPr>
            <a:xfrm flipH="1">
              <a:off x="6343299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7E28E50-5F3C-41BF-88CE-189A82F99D80}"/>
                </a:ext>
              </a:extLst>
            </p:cNvPr>
            <p:cNvSpPr/>
            <p:nvPr/>
          </p:nvSpPr>
          <p:spPr>
            <a:xfrm flipH="1">
              <a:off x="6715516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FB5F7E39-A66A-4C45-8ACE-35EFD6BA4A3C}"/>
                </a:ext>
              </a:extLst>
            </p:cNvPr>
            <p:cNvSpPr/>
            <p:nvPr/>
          </p:nvSpPr>
          <p:spPr>
            <a:xfrm flipH="1">
              <a:off x="7087733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240B338-1A33-4239-BCA5-5D18E2434246}"/>
                </a:ext>
              </a:extLst>
            </p:cNvPr>
            <p:cNvSpPr/>
            <p:nvPr/>
          </p:nvSpPr>
          <p:spPr>
            <a:xfrm flipH="1">
              <a:off x="7459950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48F09DE9-50C2-4ACC-AF9F-E14900EA932A}"/>
                </a:ext>
              </a:extLst>
            </p:cNvPr>
            <p:cNvSpPr/>
            <p:nvPr/>
          </p:nvSpPr>
          <p:spPr>
            <a:xfrm flipH="1">
              <a:off x="7832095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EC83C0-37C6-4E51-9E6A-78E55038EB4F}"/>
                </a:ext>
              </a:extLst>
            </p:cNvPr>
            <p:cNvSpPr/>
            <p:nvPr/>
          </p:nvSpPr>
          <p:spPr>
            <a:xfrm flipH="1">
              <a:off x="8204312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D0768933-B88C-46B8-A351-FACF8F7D8C7E}"/>
                </a:ext>
              </a:extLst>
            </p:cNvPr>
            <p:cNvSpPr/>
            <p:nvPr/>
          </p:nvSpPr>
          <p:spPr>
            <a:xfrm flipH="1">
              <a:off x="8576529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18CDDDD0-F114-4516-9BF7-06E04AE9BF45}"/>
                </a:ext>
              </a:extLst>
            </p:cNvPr>
            <p:cNvSpPr/>
            <p:nvPr/>
          </p:nvSpPr>
          <p:spPr>
            <a:xfrm flipH="1">
              <a:off x="8948746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A7ABE49-385E-46D2-BC62-4BBA633430BC}"/>
              </a:ext>
            </a:extLst>
          </p:cNvPr>
          <p:cNvSpPr/>
          <p:nvPr/>
        </p:nvSpPr>
        <p:spPr>
          <a:xfrm>
            <a:off x="6043358" y="918402"/>
            <a:ext cx="881916" cy="540000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3162FC78-2F4B-4FF8-BB9D-187ADFE76A18}"/>
              </a:ext>
            </a:extLst>
          </p:cNvPr>
          <p:cNvCxnSpPr>
            <a:cxnSpLocks/>
          </p:cNvCxnSpPr>
          <p:nvPr/>
        </p:nvCxnSpPr>
        <p:spPr>
          <a:xfrm flipH="1">
            <a:off x="5469147" y="1226046"/>
            <a:ext cx="574212" cy="0"/>
          </a:xfrm>
          <a:prstGeom prst="straightConnector1">
            <a:avLst/>
          </a:prstGeom>
          <a:ln w="19050">
            <a:solidFill>
              <a:srgbClr val="EF4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12EF00E5-4AD9-4F58-854F-BA1542A05865}"/>
              </a:ext>
            </a:extLst>
          </p:cNvPr>
          <p:cNvSpPr/>
          <p:nvPr/>
        </p:nvSpPr>
        <p:spPr>
          <a:xfrm>
            <a:off x="3474339" y="958205"/>
            <a:ext cx="1998945" cy="421682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등록화면으로 이동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84B660B-D68A-445A-9683-D131AEED4A81}"/>
              </a:ext>
            </a:extLst>
          </p:cNvPr>
          <p:cNvSpPr/>
          <p:nvPr/>
        </p:nvSpPr>
        <p:spPr>
          <a:xfrm>
            <a:off x="7203042" y="918402"/>
            <a:ext cx="881916" cy="540000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188CD1BF-8270-479D-9897-FEA560AEE0C7}"/>
              </a:ext>
            </a:extLst>
          </p:cNvPr>
          <p:cNvSpPr/>
          <p:nvPr/>
        </p:nvSpPr>
        <p:spPr>
          <a:xfrm>
            <a:off x="8410483" y="918402"/>
            <a:ext cx="881916" cy="540000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8A555EC-6AE7-41F9-9C22-CE8CDFD8DE27}"/>
              </a:ext>
            </a:extLst>
          </p:cNvPr>
          <p:cNvSpPr/>
          <p:nvPr/>
        </p:nvSpPr>
        <p:spPr>
          <a:xfrm>
            <a:off x="6043358" y="2135266"/>
            <a:ext cx="3249041" cy="540000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66AD977-9599-48EB-A72E-7496B482EC1A}"/>
              </a:ext>
            </a:extLst>
          </p:cNvPr>
          <p:cNvSpPr/>
          <p:nvPr/>
        </p:nvSpPr>
        <p:spPr>
          <a:xfrm>
            <a:off x="6043358" y="3475734"/>
            <a:ext cx="3249041" cy="3176413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12B8817-4212-4FA8-810C-34D10A48804B}"/>
              </a:ext>
            </a:extLst>
          </p:cNvPr>
          <p:cNvSpPr/>
          <p:nvPr/>
        </p:nvSpPr>
        <p:spPr>
          <a:xfrm>
            <a:off x="9402793" y="294518"/>
            <a:ext cx="1951007" cy="379378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화면 제목 표시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71D575D-FD66-4C22-B0AC-945AC7B854DF}"/>
              </a:ext>
            </a:extLst>
          </p:cNvPr>
          <p:cNvCxnSpPr>
            <a:cxnSpLocks/>
            <a:stCxn id="172" idx="0"/>
          </p:cNvCxnSpPr>
          <p:nvPr/>
        </p:nvCxnSpPr>
        <p:spPr>
          <a:xfrm rot="5400000" flipH="1" flipV="1">
            <a:off x="8304824" y="-179566"/>
            <a:ext cx="437145" cy="1758792"/>
          </a:xfrm>
          <a:prstGeom prst="bentConnector2">
            <a:avLst/>
          </a:prstGeom>
          <a:ln w="19050">
            <a:solidFill>
              <a:srgbClr val="EF4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7B008409-D1E2-43BE-95AE-005246AA0405}"/>
              </a:ext>
            </a:extLst>
          </p:cNvPr>
          <p:cNvCxnSpPr>
            <a:cxnSpLocks/>
          </p:cNvCxnSpPr>
          <p:nvPr/>
        </p:nvCxnSpPr>
        <p:spPr>
          <a:xfrm flipH="1">
            <a:off x="5469147" y="2407865"/>
            <a:ext cx="574212" cy="0"/>
          </a:xfrm>
          <a:prstGeom prst="straightConnector1">
            <a:avLst/>
          </a:prstGeom>
          <a:ln w="19050">
            <a:solidFill>
              <a:srgbClr val="EF4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979E4E87-6561-47E7-A398-18D8DB959A97}"/>
              </a:ext>
            </a:extLst>
          </p:cNvPr>
          <p:cNvSpPr/>
          <p:nvPr/>
        </p:nvSpPr>
        <p:spPr>
          <a:xfrm>
            <a:off x="3474339" y="1967814"/>
            <a:ext cx="1998945" cy="1146322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 </a:t>
            </a:r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뒷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자리 입력 칸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 입력된 칸 터치 시 수정 가능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터치 한 칸으로 이동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자리 입력 시 자동으로 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중 페이지로 이동</a:t>
            </a: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180FAE2F-94AC-4B1B-BF62-1FD4FAEAB135}"/>
              </a:ext>
            </a:extLst>
          </p:cNvPr>
          <p:cNvGrpSpPr/>
          <p:nvPr/>
        </p:nvGrpSpPr>
        <p:grpSpPr>
          <a:xfrm>
            <a:off x="2130026" y="2505122"/>
            <a:ext cx="1076467" cy="337595"/>
            <a:chOff x="7093223" y="2268747"/>
            <a:chExt cx="1076467" cy="337595"/>
          </a:xfrm>
        </p:grpSpPr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34463553-6A28-4034-89A3-FC79D3FA2ED5}"/>
                </a:ext>
              </a:extLst>
            </p:cNvPr>
            <p:cNvSpPr/>
            <p:nvPr/>
          </p:nvSpPr>
          <p:spPr>
            <a:xfrm flipH="1">
              <a:off x="7093223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DDF76520-69FD-4387-980F-2822D1CEA0D6}"/>
                </a:ext>
              </a:extLst>
            </p:cNvPr>
            <p:cNvSpPr/>
            <p:nvPr/>
          </p:nvSpPr>
          <p:spPr>
            <a:xfrm flipH="1">
              <a:off x="7832095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81CDDFF5-AF06-4A1C-ADDB-879D3218A867}"/>
              </a:ext>
            </a:extLst>
          </p:cNvPr>
          <p:cNvSpPr/>
          <p:nvPr/>
        </p:nvSpPr>
        <p:spPr>
          <a:xfrm>
            <a:off x="6642340" y="3838755"/>
            <a:ext cx="655152" cy="653243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B23D9C26-CD13-4740-8260-238C7E8B5D0A}"/>
              </a:ext>
            </a:extLst>
          </p:cNvPr>
          <p:cNvCxnSpPr>
            <a:cxnSpLocks/>
            <a:stCxn id="183" idx="3"/>
            <a:endCxn id="217" idx="1"/>
          </p:cNvCxnSpPr>
          <p:nvPr/>
        </p:nvCxnSpPr>
        <p:spPr>
          <a:xfrm>
            <a:off x="9292399" y="1188402"/>
            <a:ext cx="110394" cy="1796"/>
          </a:xfrm>
          <a:prstGeom prst="straightConnector1">
            <a:avLst/>
          </a:prstGeom>
          <a:ln w="19050">
            <a:solidFill>
              <a:srgbClr val="EF4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BA4CE800-E264-4275-A888-185212E5C717}"/>
              </a:ext>
            </a:extLst>
          </p:cNvPr>
          <p:cNvSpPr/>
          <p:nvPr/>
        </p:nvSpPr>
        <p:spPr>
          <a:xfrm>
            <a:off x="9402793" y="1000509"/>
            <a:ext cx="2596550" cy="379378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화면에서 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NFC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가능함을 표시</a:t>
            </a: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4B5B482C-F1BB-4951-9B89-92F43F1B132B}"/>
              </a:ext>
            </a:extLst>
          </p:cNvPr>
          <p:cNvCxnSpPr>
            <a:cxnSpLocks/>
            <a:stCxn id="220" idx="2"/>
            <a:endCxn id="195" idx="7"/>
          </p:cNvCxnSpPr>
          <p:nvPr/>
        </p:nvCxnSpPr>
        <p:spPr>
          <a:xfrm>
            <a:off x="2080886" y="2262962"/>
            <a:ext cx="98580" cy="291600"/>
          </a:xfrm>
          <a:prstGeom prst="straightConnector1">
            <a:avLst/>
          </a:prstGeom>
          <a:ln w="19050">
            <a:solidFill>
              <a:srgbClr val="EF4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CF9967FA-1BBB-4B3F-9523-9E192C72CF2C}"/>
              </a:ext>
            </a:extLst>
          </p:cNvPr>
          <p:cNvSpPr/>
          <p:nvPr/>
        </p:nvSpPr>
        <p:spPr>
          <a:xfrm>
            <a:off x="1161772" y="1458402"/>
            <a:ext cx="1838228" cy="804560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숫자를 입력한 칸과 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아직 입력하지 않은 칸</a:t>
            </a:r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337FB016-CB43-45FC-ADFB-E4E5CDC395A2}"/>
              </a:ext>
            </a:extLst>
          </p:cNvPr>
          <p:cNvCxnSpPr>
            <a:cxnSpLocks/>
            <a:endCxn id="196" idx="7"/>
          </p:cNvCxnSpPr>
          <p:nvPr/>
        </p:nvCxnSpPr>
        <p:spPr>
          <a:xfrm>
            <a:off x="2331866" y="2262962"/>
            <a:ext cx="586472" cy="291600"/>
          </a:xfrm>
          <a:prstGeom prst="straightConnector1">
            <a:avLst/>
          </a:prstGeom>
          <a:ln w="19050">
            <a:solidFill>
              <a:srgbClr val="EF4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9F812878-1B38-495C-B4CD-352F70C5080F}"/>
              </a:ext>
            </a:extLst>
          </p:cNvPr>
          <p:cNvCxnSpPr>
            <a:cxnSpLocks/>
            <a:endCxn id="223" idx="1"/>
          </p:cNvCxnSpPr>
          <p:nvPr/>
        </p:nvCxnSpPr>
        <p:spPr>
          <a:xfrm>
            <a:off x="9292399" y="3663627"/>
            <a:ext cx="110394" cy="1796"/>
          </a:xfrm>
          <a:prstGeom prst="straightConnector1">
            <a:avLst/>
          </a:prstGeom>
          <a:ln w="19050">
            <a:solidFill>
              <a:srgbClr val="EF4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A7ADAA3C-32C7-48F0-A328-2D9B65CBB657}"/>
              </a:ext>
            </a:extLst>
          </p:cNvPr>
          <p:cNvSpPr/>
          <p:nvPr/>
        </p:nvSpPr>
        <p:spPr>
          <a:xfrm>
            <a:off x="9402793" y="3475734"/>
            <a:ext cx="2596550" cy="379378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 </a:t>
            </a:r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키패드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A80C184D-ED52-4BD1-AE08-EAC1CAD6C302}"/>
              </a:ext>
            </a:extLst>
          </p:cNvPr>
          <p:cNvCxnSpPr>
            <a:cxnSpLocks/>
            <a:stCxn id="213" idx="1"/>
          </p:cNvCxnSpPr>
          <p:nvPr/>
        </p:nvCxnSpPr>
        <p:spPr>
          <a:xfrm flipH="1">
            <a:off x="5814023" y="4165377"/>
            <a:ext cx="828317" cy="17358"/>
          </a:xfrm>
          <a:prstGeom prst="straightConnector1">
            <a:avLst/>
          </a:prstGeom>
          <a:ln w="19050">
            <a:solidFill>
              <a:srgbClr val="EF4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E52CC6FC-4229-466F-92FB-E95641503212}"/>
              </a:ext>
            </a:extLst>
          </p:cNvPr>
          <p:cNvSpPr/>
          <p:nvPr/>
        </p:nvSpPr>
        <p:spPr>
          <a:xfrm>
            <a:off x="4724988" y="3942979"/>
            <a:ext cx="1089035" cy="476651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누를 때 색이 변함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05D111CA-D6E2-4991-9EDD-836D1A8313A7}"/>
              </a:ext>
            </a:extLst>
          </p:cNvPr>
          <p:cNvGrpSpPr/>
          <p:nvPr/>
        </p:nvGrpSpPr>
        <p:grpSpPr>
          <a:xfrm>
            <a:off x="838200" y="4880428"/>
            <a:ext cx="2943042" cy="406603"/>
            <a:chOff x="6343299" y="2234243"/>
            <a:chExt cx="2943042" cy="406603"/>
          </a:xfrm>
        </p:grpSpPr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2C9433C-54E6-416B-900D-74E531975A62}"/>
                </a:ext>
              </a:extLst>
            </p:cNvPr>
            <p:cNvSpPr/>
            <p:nvPr/>
          </p:nvSpPr>
          <p:spPr>
            <a:xfrm flipH="1">
              <a:off x="6343299" y="2234243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5A35BD82-3937-455B-AF7A-386E10D14584}"/>
                </a:ext>
              </a:extLst>
            </p:cNvPr>
            <p:cNvSpPr/>
            <p:nvPr/>
          </p:nvSpPr>
          <p:spPr>
            <a:xfrm flipH="1">
              <a:off x="6715516" y="2303251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D9B8EB00-79FF-431B-A134-3DA0AA319999}"/>
                </a:ext>
              </a:extLst>
            </p:cNvPr>
            <p:cNvSpPr/>
            <p:nvPr/>
          </p:nvSpPr>
          <p:spPr>
            <a:xfrm flipH="1">
              <a:off x="7087733" y="2234243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91521897-9258-406E-9CA4-B2AAFA4181DD}"/>
                </a:ext>
              </a:extLst>
            </p:cNvPr>
            <p:cNvSpPr/>
            <p:nvPr/>
          </p:nvSpPr>
          <p:spPr>
            <a:xfrm flipH="1">
              <a:off x="7459950" y="2303251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3CD232C7-776A-477F-961A-8A15F30D19CE}"/>
                </a:ext>
              </a:extLst>
            </p:cNvPr>
            <p:cNvSpPr/>
            <p:nvPr/>
          </p:nvSpPr>
          <p:spPr>
            <a:xfrm flipH="1">
              <a:off x="7832095" y="2234243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11A92FEF-333B-4322-83F2-32E83EF6E96E}"/>
                </a:ext>
              </a:extLst>
            </p:cNvPr>
            <p:cNvSpPr/>
            <p:nvPr/>
          </p:nvSpPr>
          <p:spPr>
            <a:xfrm flipH="1">
              <a:off x="8204312" y="2303251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7</a:t>
              </a:r>
              <a:endPara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37AFA65C-54FC-4C7A-80F8-D847FB3F4381}"/>
                </a:ext>
              </a:extLst>
            </p:cNvPr>
            <p:cNvSpPr/>
            <p:nvPr/>
          </p:nvSpPr>
          <p:spPr>
            <a:xfrm flipH="1">
              <a:off x="8576529" y="2234243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DF6C1ED7-B0E4-414B-8D06-92B60B6F5D8F}"/>
                </a:ext>
              </a:extLst>
            </p:cNvPr>
            <p:cNvSpPr/>
            <p:nvPr/>
          </p:nvSpPr>
          <p:spPr>
            <a:xfrm flipH="1">
              <a:off x="8948746" y="2303251"/>
              <a:ext cx="337595" cy="337595"/>
            </a:xfrm>
            <a:prstGeom prst="ellipse">
              <a:avLst/>
            </a:prstGeom>
            <a:solidFill>
              <a:srgbClr val="EF4D21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endPara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325B5EED-36FD-46C3-81C7-22785C9FD91F}"/>
              </a:ext>
            </a:extLst>
          </p:cNvPr>
          <p:cNvSpPr/>
          <p:nvPr/>
        </p:nvSpPr>
        <p:spPr>
          <a:xfrm>
            <a:off x="1297756" y="3631721"/>
            <a:ext cx="1998945" cy="1146322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없는 번호 일 시 아래와 같이 색이 변하고 다시 초기 상태로 돌아감 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어떤 칸도 입력되지 않은 상태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001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803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NFC </a:t>
            </a:r>
            <a:r>
              <a:rPr lang="ko-KR" altLang="en-US" sz="2400" dirty="0"/>
              <a:t>확인 화면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22DB710-592B-42DF-8BBE-9285B4351022}"/>
              </a:ext>
            </a:extLst>
          </p:cNvPr>
          <p:cNvSpPr/>
          <p:nvPr/>
        </p:nvSpPr>
        <p:spPr>
          <a:xfrm>
            <a:off x="6096000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A07088C-18E6-4057-B910-2E9EA1BC16AB}"/>
              </a:ext>
            </a:extLst>
          </p:cNvPr>
          <p:cNvSpPr/>
          <p:nvPr/>
        </p:nvSpPr>
        <p:spPr>
          <a:xfrm>
            <a:off x="6102012" y="3631721"/>
            <a:ext cx="3089988" cy="2904014"/>
          </a:xfrm>
          <a:prstGeom prst="rect">
            <a:avLst/>
          </a:prstGeom>
          <a:solidFill>
            <a:srgbClr val="FBE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295FBCE-B5DE-4FC7-97D6-BC041356A1D7}"/>
              </a:ext>
            </a:extLst>
          </p:cNvPr>
          <p:cNvSpPr>
            <a:spLocks/>
          </p:cNvSpPr>
          <p:nvPr/>
        </p:nvSpPr>
        <p:spPr>
          <a:xfrm>
            <a:off x="6096000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EF0CFB6-9D6D-4133-93D9-1712D511EB0F}"/>
              </a:ext>
            </a:extLst>
          </p:cNvPr>
          <p:cNvGrpSpPr/>
          <p:nvPr/>
        </p:nvGrpSpPr>
        <p:grpSpPr>
          <a:xfrm>
            <a:off x="6704603" y="3932666"/>
            <a:ext cx="1854933" cy="2317700"/>
            <a:chOff x="9500159" y="4133685"/>
            <a:chExt cx="1854933" cy="2317700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A5106698-721C-4F52-BEA6-3DB8AAB6217D}"/>
                </a:ext>
              </a:extLst>
            </p:cNvPr>
            <p:cNvSpPr/>
            <p:nvPr/>
          </p:nvSpPr>
          <p:spPr>
            <a:xfrm>
              <a:off x="9500159" y="4133687"/>
              <a:ext cx="532377" cy="518494"/>
            </a:xfrm>
            <a:prstGeom prst="ellipse">
              <a:avLst/>
            </a:prstGeom>
            <a:solidFill>
              <a:srgbClr val="F1A817"/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B1684519-1112-4C8A-AD7B-0CCC2668B3E0}"/>
                </a:ext>
              </a:extLst>
            </p:cNvPr>
            <p:cNvSpPr/>
            <p:nvPr/>
          </p:nvSpPr>
          <p:spPr>
            <a:xfrm>
              <a:off x="1015968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D9AB7280-48B0-40A9-BCD7-F7E491BCA83E}"/>
                </a:ext>
              </a:extLst>
            </p:cNvPr>
            <p:cNvSpPr/>
            <p:nvPr/>
          </p:nvSpPr>
          <p:spPr>
            <a:xfrm>
              <a:off x="1082271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5809D25-D874-4441-B5C8-B18A243ADBF1}"/>
                </a:ext>
              </a:extLst>
            </p:cNvPr>
            <p:cNvSpPr/>
            <p:nvPr/>
          </p:nvSpPr>
          <p:spPr>
            <a:xfrm>
              <a:off x="9500159" y="4733854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22A06AAD-8F88-472E-8CD3-267ED249FC89}"/>
                </a:ext>
              </a:extLst>
            </p:cNvPr>
            <p:cNvSpPr/>
            <p:nvPr/>
          </p:nvSpPr>
          <p:spPr>
            <a:xfrm>
              <a:off x="1015968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4911D5AB-AD1D-43A3-910C-BAF68E924C77}"/>
                </a:ext>
              </a:extLst>
            </p:cNvPr>
            <p:cNvSpPr/>
            <p:nvPr/>
          </p:nvSpPr>
          <p:spPr>
            <a:xfrm>
              <a:off x="1082271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F70ADF9-04E9-41E7-B1FF-08ADAFF6BC66}"/>
                </a:ext>
              </a:extLst>
            </p:cNvPr>
            <p:cNvSpPr/>
            <p:nvPr/>
          </p:nvSpPr>
          <p:spPr>
            <a:xfrm>
              <a:off x="9500159" y="533402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7F1936C6-3A5A-46F8-83D3-EB1D45C3B352}"/>
                </a:ext>
              </a:extLst>
            </p:cNvPr>
            <p:cNvSpPr/>
            <p:nvPr/>
          </p:nvSpPr>
          <p:spPr>
            <a:xfrm>
              <a:off x="1015968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FF72E780-6BED-4248-9EE9-A49F332536B2}"/>
                </a:ext>
              </a:extLst>
            </p:cNvPr>
            <p:cNvSpPr/>
            <p:nvPr/>
          </p:nvSpPr>
          <p:spPr>
            <a:xfrm>
              <a:off x="1082271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60B456F0-C62B-4BEE-955D-0CFA66842542}"/>
                </a:ext>
              </a:extLst>
            </p:cNvPr>
            <p:cNvSpPr/>
            <p:nvPr/>
          </p:nvSpPr>
          <p:spPr>
            <a:xfrm>
              <a:off x="10159685" y="593289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9CE6B83-9398-4219-95AB-E453D3F6EAEC}"/>
              </a:ext>
            </a:extLst>
          </p:cNvPr>
          <p:cNvSpPr txBox="1"/>
          <p:nvPr/>
        </p:nvSpPr>
        <p:spPr>
          <a:xfrm>
            <a:off x="7128211" y="1056458"/>
            <a:ext cx="100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입력</a:t>
            </a:r>
          </a:p>
        </p:txBody>
      </p:sp>
      <p:sp>
        <p:nvSpPr>
          <p:cNvPr id="118" name="TextBox 117">
            <a:hlinkClick r:id="rId2" action="ppaction://hlinksldjump"/>
            <a:extLst>
              <a:ext uri="{FF2B5EF4-FFF2-40B4-BE49-F238E27FC236}">
                <a16:creationId xmlns:a16="http://schemas.microsoft.com/office/drawing/2014/main" id="{F5762BFB-2048-41ED-8A8B-A617BD9B085D}"/>
              </a:ext>
            </a:extLst>
          </p:cNvPr>
          <p:cNvSpPr txBox="1"/>
          <p:nvPr/>
        </p:nvSpPr>
        <p:spPr>
          <a:xfrm>
            <a:off x="6421670" y="1073719"/>
            <a:ext cx="47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6FF0B9F-6CDF-4974-9BCD-29F101BA8BD0}"/>
              </a:ext>
            </a:extLst>
          </p:cNvPr>
          <p:cNvGrpSpPr/>
          <p:nvPr/>
        </p:nvGrpSpPr>
        <p:grpSpPr>
          <a:xfrm>
            <a:off x="6190862" y="1072148"/>
            <a:ext cx="274202" cy="313293"/>
            <a:chOff x="2540271" y="2434563"/>
            <a:chExt cx="596457" cy="715507"/>
          </a:xfrm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A64817AE-8B56-495E-8240-7A68D36F5653}"/>
                </a:ext>
              </a:extLst>
            </p:cNvPr>
            <p:cNvSpPr/>
            <p:nvPr/>
          </p:nvSpPr>
          <p:spPr>
            <a:xfrm>
              <a:off x="2540271" y="2480298"/>
              <a:ext cx="490551" cy="606465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87D7B1A-B4C2-42D7-9818-3F38A5986CB1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61380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BB6002A-2481-4C1A-8B17-1666A1CA9AD0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700068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47CB1126-16CF-44C4-BF51-59B276FBA8D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79738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33A55BF-2D75-4F79-A0C8-59AE1B93B16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875022"/>
              <a:ext cx="1503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72DE9A96-D876-4A4D-B752-451A4A3FDF45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965319"/>
              <a:ext cx="9636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CF3090A-A72C-47E3-AAA2-1EA037AACF78}"/>
                </a:ext>
              </a:extLst>
            </p:cNvPr>
            <p:cNvSpPr/>
            <p:nvPr/>
          </p:nvSpPr>
          <p:spPr>
            <a:xfrm>
              <a:off x="2654773" y="2434563"/>
              <a:ext cx="261546" cy="92840"/>
            </a:xfrm>
            <a:custGeom>
              <a:avLst/>
              <a:gdLst>
                <a:gd name="connsiteX0" fmla="*/ 140796 w 808917"/>
                <a:gd name="connsiteY0" fmla="*/ 0 h 287137"/>
                <a:gd name="connsiteX1" fmla="*/ 661462 w 808917"/>
                <a:gd name="connsiteY1" fmla="*/ 0 h 287137"/>
                <a:gd name="connsiteX2" fmla="*/ 690961 w 808917"/>
                <a:gd name="connsiteY2" fmla="*/ 117996 h 287137"/>
                <a:gd name="connsiteX3" fmla="*/ 780726 w 808917"/>
                <a:gd name="connsiteY3" fmla="*/ 117996 h 287137"/>
                <a:gd name="connsiteX4" fmla="*/ 808917 w 808917"/>
                <a:gd name="connsiteY4" fmla="*/ 146187 h 287137"/>
                <a:gd name="connsiteX5" fmla="*/ 808917 w 808917"/>
                <a:gd name="connsiteY5" fmla="*/ 258946 h 287137"/>
                <a:gd name="connsiteX6" fmla="*/ 780726 w 808917"/>
                <a:gd name="connsiteY6" fmla="*/ 287137 h 287137"/>
                <a:gd name="connsiteX7" fmla="*/ 733246 w 808917"/>
                <a:gd name="connsiteY7" fmla="*/ 287137 h 287137"/>
                <a:gd name="connsiteX8" fmla="*/ 69012 w 808917"/>
                <a:gd name="connsiteY8" fmla="*/ 287137 h 287137"/>
                <a:gd name="connsiteX9" fmla="*/ 28191 w 808917"/>
                <a:gd name="connsiteY9" fmla="*/ 287137 h 287137"/>
                <a:gd name="connsiteX10" fmla="*/ 0 w 808917"/>
                <a:gd name="connsiteY10" fmla="*/ 258946 h 287137"/>
                <a:gd name="connsiteX11" fmla="*/ 0 w 808917"/>
                <a:gd name="connsiteY11" fmla="*/ 146187 h 287137"/>
                <a:gd name="connsiteX12" fmla="*/ 28191 w 808917"/>
                <a:gd name="connsiteY12" fmla="*/ 117996 h 287137"/>
                <a:gd name="connsiteX13" fmla="*/ 111297 w 808917"/>
                <a:gd name="connsiteY13" fmla="*/ 117996 h 28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8917" h="287137">
                  <a:moveTo>
                    <a:pt x="140796" y="0"/>
                  </a:moveTo>
                  <a:lnTo>
                    <a:pt x="661462" y="0"/>
                  </a:lnTo>
                  <a:lnTo>
                    <a:pt x="690961" y="117996"/>
                  </a:lnTo>
                  <a:lnTo>
                    <a:pt x="780726" y="117996"/>
                  </a:lnTo>
                  <a:cubicBezTo>
                    <a:pt x="796295" y="117996"/>
                    <a:pt x="808917" y="130618"/>
                    <a:pt x="808917" y="146187"/>
                  </a:cubicBezTo>
                  <a:lnTo>
                    <a:pt x="808917" y="258946"/>
                  </a:lnTo>
                  <a:cubicBezTo>
                    <a:pt x="808917" y="274515"/>
                    <a:pt x="796295" y="287137"/>
                    <a:pt x="780726" y="287137"/>
                  </a:cubicBezTo>
                  <a:lnTo>
                    <a:pt x="733246" y="287137"/>
                  </a:lnTo>
                  <a:lnTo>
                    <a:pt x="69012" y="287137"/>
                  </a:lnTo>
                  <a:lnTo>
                    <a:pt x="28191" y="287137"/>
                  </a:lnTo>
                  <a:cubicBezTo>
                    <a:pt x="12622" y="287137"/>
                    <a:pt x="0" y="274515"/>
                    <a:pt x="0" y="258946"/>
                  </a:cubicBezTo>
                  <a:lnTo>
                    <a:pt x="0" y="146187"/>
                  </a:lnTo>
                  <a:cubicBezTo>
                    <a:pt x="0" y="130618"/>
                    <a:pt x="12622" y="117996"/>
                    <a:pt x="28191" y="117996"/>
                  </a:cubicBezTo>
                  <a:lnTo>
                    <a:pt x="111297" y="117996"/>
                  </a:lnTo>
                  <a:close/>
                </a:path>
              </a:pathLst>
            </a:cu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3A2EC78-8849-473C-8E13-C22D81AC3CC9}"/>
                </a:ext>
              </a:extLst>
            </p:cNvPr>
            <p:cNvSpPr/>
            <p:nvPr/>
          </p:nvSpPr>
          <p:spPr>
            <a:xfrm>
              <a:off x="2784042" y="2797384"/>
              <a:ext cx="352686" cy="352686"/>
            </a:xfrm>
            <a:prstGeom prst="ellipse">
              <a:avLst/>
            </a:pr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8" name="더하기 기호 127">
              <a:extLst>
                <a:ext uri="{FF2B5EF4-FFF2-40B4-BE49-F238E27FC236}">
                  <a16:creationId xmlns:a16="http://schemas.microsoft.com/office/drawing/2014/main" id="{67E40746-0396-41F6-8FB0-9D34D5C23C93}"/>
                </a:ext>
              </a:extLst>
            </p:cNvPr>
            <p:cNvSpPr/>
            <p:nvPr/>
          </p:nvSpPr>
          <p:spPr>
            <a:xfrm>
              <a:off x="2864659" y="2868953"/>
              <a:ext cx="192731" cy="192731"/>
            </a:xfrm>
            <a:prstGeom prst="mathPlus">
              <a:avLst>
                <a:gd name="adj1" fmla="val 3198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729D0F4C-DE49-4E22-9A90-95AAB8C3B5A7}"/>
              </a:ext>
            </a:extLst>
          </p:cNvPr>
          <p:cNvGrpSpPr/>
          <p:nvPr/>
        </p:nvGrpSpPr>
        <p:grpSpPr>
          <a:xfrm>
            <a:off x="8398436" y="1045405"/>
            <a:ext cx="766197" cy="359086"/>
            <a:chOff x="8067247" y="1547740"/>
            <a:chExt cx="766197" cy="359086"/>
          </a:xfrm>
          <a:noFill/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7C81D6A1-D3A3-4941-AB50-0569799A3AF2}"/>
                </a:ext>
              </a:extLst>
            </p:cNvPr>
            <p:cNvSpPr/>
            <p:nvPr/>
          </p:nvSpPr>
          <p:spPr>
            <a:xfrm>
              <a:off x="8067247" y="1547740"/>
              <a:ext cx="766197" cy="359086"/>
            </a:xfrm>
            <a:prstGeom prst="roundRect">
              <a:avLst>
                <a:gd name="adj" fmla="val 214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endPara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31" name="Picture 6" descr="와이파이 아이콘에 대한 이미지 검색결과">
              <a:extLst>
                <a:ext uri="{FF2B5EF4-FFF2-40B4-BE49-F238E27FC236}">
                  <a16:creationId xmlns:a16="http://schemas.microsoft.com/office/drawing/2014/main" id="{50CFDDF6-FE86-470E-AFE8-E894E8F6AD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6" b="32462"/>
            <a:stretch/>
          </p:blipFill>
          <p:spPr bwMode="auto">
            <a:xfrm rot="5400000">
              <a:off x="8497711" y="1641323"/>
              <a:ext cx="308603" cy="173194"/>
            </a:xfrm>
            <a:prstGeom prst="rect">
              <a:avLst/>
            </a:prstGeom>
            <a:grpFill/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EF569FB-3F36-4AA0-B925-AC51BC7A4876}"/>
              </a:ext>
            </a:extLst>
          </p:cNvPr>
          <p:cNvGrpSpPr/>
          <p:nvPr/>
        </p:nvGrpSpPr>
        <p:grpSpPr>
          <a:xfrm>
            <a:off x="6180840" y="2268747"/>
            <a:ext cx="2943042" cy="337595"/>
            <a:chOff x="6343299" y="2268747"/>
            <a:chExt cx="2943042" cy="337595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DA1F3257-2F3A-4A25-B5B0-0AEAFF53D783}"/>
                </a:ext>
              </a:extLst>
            </p:cNvPr>
            <p:cNvSpPr/>
            <p:nvPr/>
          </p:nvSpPr>
          <p:spPr>
            <a:xfrm flipH="1">
              <a:off x="6343299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7E28E50-5F3C-41BF-88CE-189A82F99D80}"/>
                </a:ext>
              </a:extLst>
            </p:cNvPr>
            <p:cNvSpPr/>
            <p:nvPr/>
          </p:nvSpPr>
          <p:spPr>
            <a:xfrm flipH="1">
              <a:off x="6715516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FB5F7E39-A66A-4C45-8ACE-35EFD6BA4A3C}"/>
                </a:ext>
              </a:extLst>
            </p:cNvPr>
            <p:cNvSpPr/>
            <p:nvPr/>
          </p:nvSpPr>
          <p:spPr>
            <a:xfrm flipH="1">
              <a:off x="7087733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240B338-1A33-4239-BCA5-5D18E2434246}"/>
                </a:ext>
              </a:extLst>
            </p:cNvPr>
            <p:cNvSpPr/>
            <p:nvPr/>
          </p:nvSpPr>
          <p:spPr>
            <a:xfrm flipH="1">
              <a:off x="7459950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48F09DE9-50C2-4ACC-AF9F-E14900EA932A}"/>
                </a:ext>
              </a:extLst>
            </p:cNvPr>
            <p:cNvSpPr/>
            <p:nvPr/>
          </p:nvSpPr>
          <p:spPr>
            <a:xfrm flipH="1">
              <a:off x="7832095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EC83C0-37C6-4E51-9E6A-78E55038EB4F}"/>
                </a:ext>
              </a:extLst>
            </p:cNvPr>
            <p:cNvSpPr/>
            <p:nvPr/>
          </p:nvSpPr>
          <p:spPr>
            <a:xfrm flipH="1">
              <a:off x="8204312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D0768933-B88C-46B8-A351-FACF8F7D8C7E}"/>
                </a:ext>
              </a:extLst>
            </p:cNvPr>
            <p:cNvSpPr/>
            <p:nvPr/>
          </p:nvSpPr>
          <p:spPr>
            <a:xfrm flipH="1">
              <a:off x="8576529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18CDDDD0-F114-4516-9BF7-06E04AE9BF45}"/>
                </a:ext>
              </a:extLst>
            </p:cNvPr>
            <p:cNvSpPr/>
            <p:nvPr/>
          </p:nvSpPr>
          <p:spPr>
            <a:xfrm flipH="1">
              <a:off x="8948746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70D30E7-7626-471C-98EA-AD6760F47A6E}"/>
              </a:ext>
            </a:extLst>
          </p:cNvPr>
          <p:cNvSpPr/>
          <p:nvPr/>
        </p:nvSpPr>
        <p:spPr>
          <a:xfrm>
            <a:off x="6096000" y="955735"/>
            <a:ext cx="3096000" cy="55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: 도형 154">
            <a:extLst>
              <a:ext uri="{FF2B5EF4-FFF2-40B4-BE49-F238E27FC236}">
                <a16:creationId xmlns:a16="http://schemas.microsoft.com/office/drawing/2014/main" id="{CC34341B-A913-4C38-A403-DD2650FC4140}"/>
              </a:ext>
            </a:extLst>
          </p:cNvPr>
          <p:cNvSpPr/>
          <p:nvPr/>
        </p:nvSpPr>
        <p:spPr>
          <a:xfrm>
            <a:off x="6321352" y="2677449"/>
            <a:ext cx="2535811" cy="1403810"/>
          </a:xfrm>
          <a:custGeom>
            <a:avLst/>
            <a:gdLst>
              <a:gd name="connsiteX0" fmla="*/ 1803789 w 3529517"/>
              <a:gd name="connsiteY0" fmla="*/ 1424547 h 1953920"/>
              <a:gd name="connsiteX1" fmla="*/ 3529517 w 3529517"/>
              <a:gd name="connsiteY1" fmla="*/ 1424547 h 1953920"/>
              <a:gd name="connsiteX2" fmla="*/ 3529517 w 3529517"/>
              <a:gd name="connsiteY2" fmla="*/ 1852551 h 1953920"/>
              <a:gd name="connsiteX3" fmla="*/ 3428148 w 3529517"/>
              <a:gd name="connsiteY3" fmla="*/ 1953920 h 1953920"/>
              <a:gd name="connsiteX4" fmla="*/ 1803789 w 3529517"/>
              <a:gd name="connsiteY4" fmla="*/ 1953920 h 1953920"/>
              <a:gd name="connsiteX5" fmla="*/ 0 w 3529517"/>
              <a:gd name="connsiteY5" fmla="*/ 1424547 h 1953920"/>
              <a:gd name="connsiteX6" fmla="*/ 1756776 w 3529517"/>
              <a:gd name="connsiteY6" fmla="*/ 1424547 h 1953920"/>
              <a:gd name="connsiteX7" fmla="*/ 1756776 w 3529517"/>
              <a:gd name="connsiteY7" fmla="*/ 1953920 h 1953920"/>
              <a:gd name="connsiteX8" fmla="*/ 101369 w 3529517"/>
              <a:gd name="connsiteY8" fmla="*/ 1953920 h 1953920"/>
              <a:gd name="connsiteX9" fmla="*/ 0 w 3529517"/>
              <a:gd name="connsiteY9" fmla="*/ 1852551 h 1953920"/>
              <a:gd name="connsiteX10" fmla="*/ 101369 w 3529517"/>
              <a:gd name="connsiteY10" fmla="*/ 0 h 1953920"/>
              <a:gd name="connsiteX11" fmla="*/ 3428148 w 3529517"/>
              <a:gd name="connsiteY11" fmla="*/ 0 h 1953920"/>
              <a:gd name="connsiteX12" fmla="*/ 3529517 w 3529517"/>
              <a:gd name="connsiteY12" fmla="*/ 101369 h 1953920"/>
              <a:gd name="connsiteX13" fmla="*/ 3529517 w 3529517"/>
              <a:gd name="connsiteY13" fmla="*/ 1378828 h 1953920"/>
              <a:gd name="connsiteX14" fmla="*/ 0 w 3529517"/>
              <a:gd name="connsiteY14" fmla="*/ 1378828 h 1953920"/>
              <a:gd name="connsiteX15" fmla="*/ 0 w 3529517"/>
              <a:gd name="connsiteY15" fmla="*/ 101369 h 1953920"/>
              <a:gd name="connsiteX16" fmla="*/ 101369 w 3529517"/>
              <a:gd name="connsiteY16" fmla="*/ 0 h 195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29517" h="1953920">
                <a:moveTo>
                  <a:pt x="1803789" y="1424547"/>
                </a:moveTo>
                <a:lnTo>
                  <a:pt x="3529517" y="1424547"/>
                </a:lnTo>
                <a:lnTo>
                  <a:pt x="3529517" y="1852551"/>
                </a:lnTo>
                <a:cubicBezTo>
                  <a:pt x="3529517" y="1908536"/>
                  <a:pt x="3484133" y="1953920"/>
                  <a:pt x="3428148" y="1953920"/>
                </a:cubicBezTo>
                <a:lnTo>
                  <a:pt x="1803789" y="1953920"/>
                </a:lnTo>
                <a:close/>
                <a:moveTo>
                  <a:pt x="0" y="1424547"/>
                </a:moveTo>
                <a:lnTo>
                  <a:pt x="1756776" y="1424547"/>
                </a:lnTo>
                <a:lnTo>
                  <a:pt x="1756776" y="1953920"/>
                </a:lnTo>
                <a:lnTo>
                  <a:pt x="101369" y="1953920"/>
                </a:lnTo>
                <a:cubicBezTo>
                  <a:pt x="45384" y="1953920"/>
                  <a:pt x="0" y="1908536"/>
                  <a:pt x="0" y="1852551"/>
                </a:cubicBezTo>
                <a:close/>
                <a:moveTo>
                  <a:pt x="101369" y="0"/>
                </a:moveTo>
                <a:lnTo>
                  <a:pt x="3428148" y="0"/>
                </a:lnTo>
                <a:cubicBezTo>
                  <a:pt x="3484133" y="0"/>
                  <a:pt x="3529517" y="45384"/>
                  <a:pt x="3529517" y="101369"/>
                </a:cubicBezTo>
                <a:lnTo>
                  <a:pt x="3529517" y="1378828"/>
                </a:lnTo>
                <a:lnTo>
                  <a:pt x="0" y="1378828"/>
                </a:lnTo>
                <a:lnTo>
                  <a:pt x="0" y="101369"/>
                </a:lnTo>
                <a:cubicBezTo>
                  <a:pt x="0" y="45384"/>
                  <a:pt x="45384" y="0"/>
                  <a:pt x="101369" y="0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56" name="Picture 4" descr="Near field communication, mobile phone with NFC module in hand, payment using smartphone, NFC vector line icon for apps and websites. Editable Stroke. EPS 10">
            <a:extLst>
              <a:ext uri="{FF2B5EF4-FFF2-40B4-BE49-F238E27FC236}">
                <a16:creationId xmlns:a16="http://schemas.microsoft.com/office/drawing/2014/main" id="{8CF82613-DD0C-4095-95B8-BCAEB56CD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7" t="11835" r="13645" b="11325"/>
          <a:stretch/>
        </p:blipFill>
        <p:spPr bwMode="auto">
          <a:xfrm>
            <a:off x="6829620" y="2866032"/>
            <a:ext cx="364489" cy="357534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B8DEB636-9DB7-4839-8CB3-C0589D508EBB}"/>
              </a:ext>
            </a:extLst>
          </p:cNvPr>
          <p:cNvSpPr txBox="1"/>
          <p:nvPr/>
        </p:nvSpPr>
        <p:spPr>
          <a:xfrm>
            <a:off x="7112383" y="2884148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이진영 님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32C67CB-DBC1-47BC-BB19-EDE0FDB7FFB5}"/>
              </a:ext>
            </a:extLst>
          </p:cNvPr>
          <p:cNvSpPr txBox="1"/>
          <p:nvPr/>
        </p:nvSpPr>
        <p:spPr>
          <a:xfrm>
            <a:off x="6962629" y="3221843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사용하시겠습니까</a:t>
            </a:r>
            <a:r>
              <a:rPr lang="en-US" altLang="ko-KR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12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9" name="TextBox 158">
            <a:hlinkClick r:id="rId6" action="ppaction://hlinksldjump"/>
            <a:extLst>
              <a:ext uri="{FF2B5EF4-FFF2-40B4-BE49-F238E27FC236}">
                <a16:creationId xmlns:a16="http://schemas.microsoft.com/office/drawing/2014/main" id="{CBB8C4DE-8A66-4BE0-81CF-556FEC3FF33F}"/>
              </a:ext>
            </a:extLst>
          </p:cNvPr>
          <p:cNvSpPr txBox="1"/>
          <p:nvPr/>
        </p:nvSpPr>
        <p:spPr>
          <a:xfrm>
            <a:off x="6706361" y="3752711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4870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</a:t>
            </a:r>
          </a:p>
        </p:txBody>
      </p:sp>
      <p:sp>
        <p:nvSpPr>
          <p:cNvPr id="160" name="TextBox 15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1223B38-FD08-42EB-8FFF-FDE1C4229504}"/>
              </a:ext>
            </a:extLst>
          </p:cNvPr>
          <p:cNvSpPr txBox="1"/>
          <p:nvPr/>
        </p:nvSpPr>
        <p:spPr>
          <a:xfrm>
            <a:off x="7998165" y="3746528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F4D2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취소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F13CE76-A9AC-46FD-B320-B49E552D4882}"/>
              </a:ext>
            </a:extLst>
          </p:cNvPr>
          <p:cNvSpPr/>
          <p:nvPr/>
        </p:nvSpPr>
        <p:spPr>
          <a:xfrm>
            <a:off x="6243501" y="2538890"/>
            <a:ext cx="2719344" cy="1708574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8E2C87B-6436-4E20-8FFA-F2270DEDBAB5}"/>
              </a:ext>
            </a:extLst>
          </p:cNvPr>
          <p:cNvCxnSpPr>
            <a:cxnSpLocks/>
          </p:cNvCxnSpPr>
          <p:nvPr/>
        </p:nvCxnSpPr>
        <p:spPr>
          <a:xfrm flipH="1">
            <a:off x="5469147" y="2811489"/>
            <a:ext cx="790171" cy="0"/>
          </a:xfrm>
          <a:prstGeom prst="straightConnector1">
            <a:avLst/>
          </a:prstGeom>
          <a:ln w="19050">
            <a:solidFill>
              <a:srgbClr val="EF4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15B2A1F-D55D-459F-A5FB-182F6DCB6328}"/>
              </a:ext>
            </a:extLst>
          </p:cNvPr>
          <p:cNvSpPr/>
          <p:nvPr/>
        </p:nvSpPr>
        <p:spPr>
          <a:xfrm>
            <a:off x="2587925" y="2371439"/>
            <a:ext cx="2885359" cy="1375090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NFC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로그인 할 경우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사용자확인을 요구하는 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팝업창이 뜸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확인을 누르면 사용 중 페이지로 이동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취소를 누르면 팝업창이 사라진다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05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67411"/>
          </a:xfrm>
        </p:spPr>
        <p:txBody>
          <a:bodyPr>
            <a:normAutofit/>
          </a:bodyPr>
          <a:lstStyle/>
          <a:p>
            <a:r>
              <a:rPr lang="ko-KR" altLang="en-US" sz="2400"/>
              <a:t>사용자 등록 화면</a:t>
            </a:r>
            <a:endParaRPr lang="ko-KR" altLang="en-US" sz="2400" dirty="0"/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7C19893D-F7F3-4456-8346-CC999B56A5A0}"/>
              </a:ext>
            </a:extLst>
          </p:cNvPr>
          <p:cNvSpPr/>
          <p:nvPr/>
        </p:nvSpPr>
        <p:spPr>
          <a:xfrm>
            <a:off x="6283227" y="3476028"/>
            <a:ext cx="213174" cy="21186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C54010E-EAC5-4533-AF58-E7AB8581FE19}"/>
              </a:ext>
            </a:extLst>
          </p:cNvPr>
          <p:cNvSpPr/>
          <p:nvPr/>
        </p:nvSpPr>
        <p:spPr>
          <a:xfrm>
            <a:off x="6096000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FD2B2CB-F55D-468F-A89D-BBCDFDB6DB38}"/>
              </a:ext>
            </a:extLst>
          </p:cNvPr>
          <p:cNvSpPr txBox="1"/>
          <p:nvPr/>
        </p:nvSpPr>
        <p:spPr>
          <a:xfrm>
            <a:off x="7076846" y="1056458"/>
            <a:ext cx="1148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등록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34D6903A-06EB-44A2-B7A9-1C22822E0785}"/>
              </a:ext>
            </a:extLst>
          </p:cNvPr>
          <p:cNvGrpSpPr/>
          <p:nvPr/>
        </p:nvGrpSpPr>
        <p:grpSpPr>
          <a:xfrm>
            <a:off x="6213399" y="1093057"/>
            <a:ext cx="473512" cy="276999"/>
            <a:chOff x="5728880" y="1093057"/>
            <a:chExt cx="473512" cy="276999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F894519B-4AED-4022-8A90-F7C2CBF90767}"/>
                </a:ext>
              </a:extLst>
            </p:cNvPr>
            <p:cNvGrpSpPr/>
            <p:nvPr/>
          </p:nvGrpSpPr>
          <p:grpSpPr>
            <a:xfrm>
              <a:off x="5728880" y="1152019"/>
              <a:ext cx="134927" cy="153551"/>
              <a:chOff x="1021404" y="3332749"/>
              <a:chExt cx="466928" cy="531378"/>
            </a:xfrm>
          </p:grpSpPr>
          <p:sp>
            <p:nvSpPr>
              <p:cNvPr id="151" name="직사각형 6">
                <a:extLst>
                  <a:ext uri="{FF2B5EF4-FFF2-40B4-BE49-F238E27FC236}">
                    <a16:creationId xmlns:a16="http://schemas.microsoft.com/office/drawing/2014/main" id="{8F504271-3527-4BF0-8A0C-2E20B474409C}"/>
                  </a:ext>
                </a:extLst>
              </p:cNvPr>
              <p:cNvSpPr/>
              <p:nvPr/>
            </p:nvSpPr>
            <p:spPr>
              <a:xfrm>
                <a:off x="1021404" y="3332749"/>
                <a:ext cx="466928" cy="477304"/>
              </a:xfrm>
              <a:custGeom>
                <a:avLst/>
                <a:gdLst>
                  <a:gd name="connsiteX0" fmla="*/ 0 w 466928"/>
                  <a:gd name="connsiteY0" fmla="*/ 0 h 658291"/>
                  <a:gd name="connsiteX1" fmla="*/ 466928 w 466928"/>
                  <a:gd name="connsiteY1" fmla="*/ 0 h 658291"/>
                  <a:gd name="connsiteX2" fmla="*/ 466928 w 466928"/>
                  <a:gd name="connsiteY2" fmla="*/ 658291 h 658291"/>
                  <a:gd name="connsiteX3" fmla="*/ 0 w 466928"/>
                  <a:gd name="connsiteY3" fmla="*/ 658291 h 658291"/>
                  <a:gd name="connsiteX4" fmla="*/ 0 w 466928"/>
                  <a:gd name="connsiteY4" fmla="*/ 0 h 658291"/>
                  <a:gd name="connsiteX0" fmla="*/ 0 w 466928"/>
                  <a:gd name="connsiteY0" fmla="*/ 0 h 658291"/>
                  <a:gd name="connsiteX1" fmla="*/ 241912 w 466928"/>
                  <a:gd name="connsiteY1" fmla="*/ 513 h 658291"/>
                  <a:gd name="connsiteX2" fmla="*/ 466928 w 466928"/>
                  <a:gd name="connsiteY2" fmla="*/ 0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0 h 658291"/>
                  <a:gd name="connsiteX1" fmla="*/ 233891 w 466928"/>
                  <a:gd name="connsiteY1" fmla="*/ 180987 h 658291"/>
                  <a:gd name="connsiteX2" fmla="*/ 466928 w 466928"/>
                  <a:gd name="connsiteY2" fmla="*/ 0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0 h 658291"/>
                  <a:gd name="connsiteX1" fmla="*/ 233891 w 466928"/>
                  <a:gd name="connsiteY1" fmla="*/ 180987 h 658291"/>
                  <a:gd name="connsiteX2" fmla="*/ 466928 w 466928"/>
                  <a:gd name="connsiteY2" fmla="*/ 409074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220066 h 477304"/>
                  <a:gd name="connsiteX1" fmla="*/ 233891 w 466928"/>
                  <a:gd name="connsiteY1" fmla="*/ 0 h 477304"/>
                  <a:gd name="connsiteX2" fmla="*/ 466928 w 466928"/>
                  <a:gd name="connsiteY2" fmla="*/ 228087 h 477304"/>
                  <a:gd name="connsiteX3" fmla="*/ 466928 w 466928"/>
                  <a:gd name="connsiteY3" fmla="*/ 477304 h 477304"/>
                  <a:gd name="connsiteX4" fmla="*/ 0 w 466928"/>
                  <a:gd name="connsiteY4" fmla="*/ 477304 h 477304"/>
                  <a:gd name="connsiteX5" fmla="*/ 0 w 466928"/>
                  <a:gd name="connsiteY5" fmla="*/ 220066 h 477304"/>
                  <a:gd name="connsiteX0" fmla="*/ 4011 w 466928"/>
                  <a:gd name="connsiteY0" fmla="*/ 220066 h 477304"/>
                  <a:gd name="connsiteX1" fmla="*/ 233891 w 466928"/>
                  <a:gd name="connsiteY1" fmla="*/ 0 h 477304"/>
                  <a:gd name="connsiteX2" fmla="*/ 466928 w 466928"/>
                  <a:gd name="connsiteY2" fmla="*/ 228087 h 477304"/>
                  <a:gd name="connsiteX3" fmla="*/ 466928 w 466928"/>
                  <a:gd name="connsiteY3" fmla="*/ 477304 h 477304"/>
                  <a:gd name="connsiteX4" fmla="*/ 0 w 466928"/>
                  <a:gd name="connsiteY4" fmla="*/ 477304 h 477304"/>
                  <a:gd name="connsiteX5" fmla="*/ 4011 w 466928"/>
                  <a:gd name="connsiteY5" fmla="*/ 220066 h 477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928" h="477304">
                    <a:moveTo>
                      <a:pt x="4011" y="220066"/>
                    </a:moveTo>
                    <a:lnTo>
                      <a:pt x="233891" y="0"/>
                    </a:lnTo>
                    <a:lnTo>
                      <a:pt x="466928" y="228087"/>
                    </a:lnTo>
                    <a:lnTo>
                      <a:pt x="466928" y="477304"/>
                    </a:lnTo>
                    <a:lnTo>
                      <a:pt x="0" y="477304"/>
                    </a:lnTo>
                    <a:lnTo>
                      <a:pt x="4011" y="220066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1/2 액자 151">
                <a:extLst>
                  <a:ext uri="{FF2B5EF4-FFF2-40B4-BE49-F238E27FC236}">
                    <a16:creationId xmlns:a16="http://schemas.microsoft.com/office/drawing/2014/main" id="{7B48ED0D-B9B8-4C36-A07D-A2DC211458C4}"/>
                  </a:ext>
                </a:extLst>
              </p:cNvPr>
              <p:cNvSpPr/>
              <p:nvPr/>
            </p:nvSpPr>
            <p:spPr>
              <a:xfrm rot="2700000">
                <a:off x="1031318" y="3417025"/>
                <a:ext cx="447102" cy="447102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0" name="TextBox 149">
              <a:hlinkClick r:id="rId2" action="ppaction://hlinksldjump"/>
              <a:extLst>
                <a:ext uri="{FF2B5EF4-FFF2-40B4-BE49-F238E27FC236}">
                  <a16:creationId xmlns:a16="http://schemas.microsoft.com/office/drawing/2014/main" id="{6347E45A-832B-4B9F-B47E-96E5F098D8F9}"/>
                </a:ext>
              </a:extLst>
            </p:cNvPr>
            <p:cNvSpPr txBox="1"/>
            <p:nvPr/>
          </p:nvSpPr>
          <p:spPr>
            <a:xfrm>
              <a:off x="5844757" y="1093057"/>
              <a:ext cx="357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홈</a:t>
              </a: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B28CEA38-971C-407C-8717-A6AEA98234B1}"/>
              </a:ext>
            </a:extLst>
          </p:cNvPr>
          <p:cNvGrpSpPr/>
          <p:nvPr/>
        </p:nvGrpSpPr>
        <p:grpSpPr>
          <a:xfrm>
            <a:off x="6296498" y="1584647"/>
            <a:ext cx="984349" cy="480048"/>
            <a:chOff x="3527267" y="2054060"/>
            <a:chExt cx="984349" cy="48004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C6225E2-5BE2-4BB2-95CD-544ED3659726}"/>
                </a:ext>
              </a:extLst>
            </p:cNvPr>
            <p:cNvSpPr txBox="1"/>
            <p:nvPr/>
          </p:nvSpPr>
          <p:spPr>
            <a:xfrm>
              <a:off x="3527267" y="2054060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이름</a:t>
              </a:r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B844C1B0-FCCB-462E-BC45-FD9A7DE98CB5}"/>
                </a:ext>
              </a:extLst>
            </p:cNvPr>
            <p:cNvSpPr/>
            <p:nvPr/>
          </p:nvSpPr>
          <p:spPr>
            <a:xfrm>
              <a:off x="3618626" y="2285464"/>
              <a:ext cx="892990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870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이진ㅇ</a:t>
              </a: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EE9B9A54-BBB7-4F61-85BA-3E65744BC902}"/>
              </a:ext>
            </a:extLst>
          </p:cNvPr>
          <p:cNvGrpSpPr/>
          <p:nvPr/>
        </p:nvGrpSpPr>
        <p:grpSpPr>
          <a:xfrm>
            <a:off x="6296498" y="2197836"/>
            <a:ext cx="1731943" cy="480048"/>
            <a:chOff x="5374735" y="2054060"/>
            <a:chExt cx="1731943" cy="480048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458CA-F32D-44B4-99D7-4BC9EA19B51C}"/>
                </a:ext>
              </a:extLst>
            </p:cNvPr>
            <p:cNvSpPr txBox="1"/>
            <p:nvPr/>
          </p:nvSpPr>
          <p:spPr>
            <a:xfrm>
              <a:off x="5374735" y="2054060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전화번호</a:t>
              </a: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E4C5903-0C61-4356-B0C0-13AA4AAC49F8}"/>
                </a:ext>
              </a:extLst>
            </p:cNvPr>
            <p:cNvSpPr/>
            <p:nvPr/>
          </p:nvSpPr>
          <p:spPr>
            <a:xfrm>
              <a:off x="5466092" y="2285464"/>
              <a:ext cx="1640586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010 -            -</a:t>
              </a:r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68AAE59-76DC-41D0-A759-EA9BFA8C8C5E}"/>
              </a:ext>
            </a:extLst>
          </p:cNvPr>
          <p:cNvGrpSpPr/>
          <p:nvPr/>
        </p:nvGrpSpPr>
        <p:grpSpPr>
          <a:xfrm>
            <a:off x="6302650" y="2811025"/>
            <a:ext cx="1450175" cy="480048"/>
            <a:chOff x="7221151" y="2054060"/>
            <a:chExt cx="1450175" cy="48004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B255EE-E18D-4EF1-BDC7-A9F010E8822A}"/>
                </a:ext>
              </a:extLst>
            </p:cNvPr>
            <p:cNvSpPr txBox="1"/>
            <p:nvPr/>
          </p:nvSpPr>
          <p:spPr>
            <a:xfrm>
              <a:off x="7221151" y="205406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학번</a:t>
              </a:r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B39BCF2F-1A90-4F95-8B83-65D9B89FBA3D}"/>
                </a:ext>
              </a:extLst>
            </p:cNvPr>
            <p:cNvSpPr/>
            <p:nvPr/>
          </p:nvSpPr>
          <p:spPr>
            <a:xfrm>
              <a:off x="7312509" y="2285464"/>
              <a:ext cx="1358817" cy="248644"/>
            </a:xfrm>
            <a:prstGeom prst="roundRect">
              <a:avLst/>
            </a:prstGeom>
            <a:solidFill>
              <a:srgbClr val="C9C9C9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2" name="사각형: 둥근 모서리 1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95B571-A170-47FC-A1F6-C19401FB77FA}"/>
              </a:ext>
            </a:extLst>
          </p:cNvPr>
          <p:cNvSpPr/>
          <p:nvPr/>
        </p:nvSpPr>
        <p:spPr>
          <a:xfrm>
            <a:off x="8293392" y="3419910"/>
            <a:ext cx="750428" cy="317248"/>
          </a:xfrm>
          <a:prstGeom prst="roundRect">
            <a:avLst/>
          </a:prstGeom>
          <a:solidFill>
            <a:srgbClr val="4870F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F0D4DAC-46F4-4A41-93B1-DADB5D7CD349}"/>
              </a:ext>
            </a:extLst>
          </p:cNvPr>
          <p:cNvSpPr/>
          <p:nvPr/>
        </p:nvSpPr>
        <p:spPr>
          <a:xfrm>
            <a:off x="6102012" y="3974171"/>
            <a:ext cx="3089988" cy="2561564"/>
          </a:xfrm>
          <a:prstGeom prst="rect">
            <a:avLst/>
          </a:prstGeom>
          <a:solidFill>
            <a:srgbClr val="DDD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4" name="Picture 2" descr="천지인 키보드에 대한 이미지 검색결과">
            <a:extLst>
              <a:ext uri="{FF2B5EF4-FFF2-40B4-BE49-F238E27FC236}">
                <a16:creationId xmlns:a16="http://schemas.microsoft.com/office/drawing/2014/main" id="{EC195DD7-9AF0-4D95-9DBF-BF5E1EB14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296" y="4140516"/>
            <a:ext cx="2785524" cy="22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AA27A9D-E753-4C94-82DB-0B376745B63A}"/>
              </a:ext>
            </a:extLst>
          </p:cNvPr>
          <p:cNvSpPr>
            <a:spLocks/>
          </p:cNvSpPr>
          <p:nvPr/>
        </p:nvSpPr>
        <p:spPr>
          <a:xfrm>
            <a:off x="6096000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F3E1ABA-94C3-4DDD-954C-66DAC0521819}"/>
              </a:ext>
            </a:extLst>
          </p:cNvPr>
          <p:cNvSpPr txBox="1"/>
          <p:nvPr/>
        </p:nvSpPr>
        <p:spPr>
          <a:xfrm>
            <a:off x="6487025" y="3448792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임시 등록을 하려 합니다</a:t>
            </a:r>
            <a:r>
              <a:rPr lang="en-US" altLang="ko-KR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1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8" name="Picture 4" descr="체크 아이콘에 대한 이미지 검색결과">
            <a:extLst>
              <a:ext uri="{FF2B5EF4-FFF2-40B4-BE49-F238E27FC236}">
                <a16:creationId xmlns:a16="http://schemas.microsoft.com/office/drawing/2014/main" id="{2352F25C-87E6-46F3-8FB2-0D7974239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4" t="25279" r="20571" b="25871"/>
          <a:stretch/>
        </p:blipFill>
        <p:spPr bwMode="auto">
          <a:xfrm>
            <a:off x="6261385" y="3374299"/>
            <a:ext cx="351821" cy="33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355983-0FFA-446A-9A84-FC6E90B83093}"/>
              </a:ext>
            </a:extLst>
          </p:cNvPr>
          <p:cNvSpPr/>
          <p:nvPr/>
        </p:nvSpPr>
        <p:spPr>
          <a:xfrm>
            <a:off x="6075710" y="1599737"/>
            <a:ext cx="1317128" cy="524165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9E9BDEC-F831-404F-8091-B418BB62BEB7}"/>
              </a:ext>
            </a:extLst>
          </p:cNvPr>
          <p:cNvCxnSpPr>
            <a:cxnSpLocks/>
          </p:cNvCxnSpPr>
          <p:nvPr/>
        </p:nvCxnSpPr>
        <p:spPr>
          <a:xfrm flipH="1">
            <a:off x="5460520" y="1220348"/>
            <a:ext cx="611477" cy="0"/>
          </a:xfrm>
          <a:prstGeom prst="straightConnector1">
            <a:avLst/>
          </a:prstGeom>
          <a:ln w="19050">
            <a:solidFill>
              <a:srgbClr val="EF4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05C739C-6FB9-495D-B745-0B4E9C54E89A}"/>
              </a:ext>
            </a:extLst>
          </p:cNvPr>
          <p:cNvSpPr/>
          <p:nvPr/>
        </p:nvSpPr>
        <p:spPr>
          <a:xfrm>
            <a:off x="3348747" y="979190"/>
            <a:ext cx="2111773" cy="415822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터치 시 로그인 화면으로 이동 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BADE2D9-2428-476D-8995-6321CECF121D}"/>
              </a:ext>
            </a:extLst>
          </p:cNvPr>
          <p:cNvSpPr/>
          <p:nvPr/>
        </p:nvSpPr>
        <p:spPr>
          <a:xfrm>
            <a:off x="6075709" y="2214400"/>
            <a:ext cx="2015867" cy="525039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010D0B1-55D0-4742-AD29-DC6450BB152D}"/>
              </a:ext>
            </a:extLst>
          </p:cNvPr>
          <p:cNvSpPr/>
          <p:nvPr/>
        </p:nvSpPr>
        <p:spPr>
          <a:xfrm>
            <a:off x="6075709" y="2831683"/>
            <a:ext cx="2015867" cy="485547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DF8F0DF-A218-4BA4-AB85-78725ECA9FCB}"/>
              </a:ext>
            </a:extLst>
          </p:cNvPr>
          <p:cNvSpPr/>
          <p:nvPr/>
        </p:nvSpPr>
        <p:spPr>
          <a:xfrm>
            <a:off x="6075709" y="3401181"/>
            <a:ext cx="2015867" cy="350334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9CFE989-52AB-4731-9971-59E0322E32EC}"/>
              </a:ext>
            </a:extLst>
          </p:cNvPr>
          <p:cNvSpPr/>
          <p:nvPr/>
        </p:nvSpPr>
        <p:spPr>
          <a:xfrm>
            <a:off x="8204357" y="3401181"/>
            <a:ext cx="905138" cy="350334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FA8C68-6A54-434F-94D6-55D7274EACCC}"/>
              </a:ext>
            </a:extLst>
          </p:cNvPr>
          <p:cNvSpPr/>
          <p:nvPr/>
        </p:nvSpPr>
        <p:spPr>
          <a:xfrm>
            <a:off x="6010650" y="3932133"/>
            <a:ext cx="3266699" cy="2618692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8B7698A-1FD2-42AD-8874-89A51CAF6C19}"/>
              </a:ext>
            </a:extLst>
          </p:cNvPr>
          <p:cNvSpPr/>
          <p:nvPr/>
        </p:nvSpPr>
        <p:spPr>
          <a:xfrm>
            <a:off x="6075710" y="1056458"/>
            <a:ext cx="631767" cy="370691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532EFE3-AC73-48EC-9B84-D73D01EEB534}"/>
              </a:ext>
            </a:extLst>
          </p:cNvPr>
          <p:cNvCxnSpPr>
            <a:cxnSpLocks/>
          </p:cNvCxnSpPr>
          <p:nvPr/>
        </p:nvCxnSpPr>
        <p:spPr>
          <a:xfrm flipH="1">
            <a:off x="5460520" y="1825805"/>
            <a:ext cx="611477" cy="0"/>
          </a:xfrm>
          <a:prstGeom prst="straightConnector1">
            <a:avLst/>
          </a:prstGeom>
          <a:ln w="19050">
            <a:solidFill>
              <a:srgbClr val="EF4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F01B828-89E6-45CC-BA47-9CC6A022CCD2}"/>
              </a:ext>
            </a:extLst>
          </p:cNvPr>
          <p:cNvSpPr/>
          <p:nvPr/>
        </p:nvSpPr>
        <p:spPr>
          <a:xfrm>
            <a:off x="1544128" y="1544178"/>
            <a:ext cx="3916392" cy="456291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이름 </a:t>
            </a:r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입력칸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입력 중인 곳은 테두리가 파랗게 바뀜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694B2A-B680-4A7A-AAA9-742F002B8171}"/>
              </a:ext>
            </a:extLst>
          </p:cNvPr>
          <p:cNvCxnSpPr>
            <a:cxnSpLocks/>
          </p:cNvCxnSpPr>
          <p:nvPr/>
        </p:nvCxnSpPr>
        <p:spPr>
          <a:xfrm flipH="1">
            <a:off x="5460520" y="2478427"/>
            <a:ext cx="611477" cy="0"/>
          </a:xfrm>
          <a:prstGeom prst="straightConnector1">
            <a:avLst/>
          </a:prstGeom>
          <a:ln w="19050">
            <a:solidFill>
              <a:srgbClr val="EF4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AC4E48A-592D-45B5-B776-3D41D20B6EE4}"/>
              </a:ext>
            </a:extLst>
          </p:cNvPr>
          <p:cNvSpPr/>
          <p:nvPr/>
        </p:nvSpPr>
        <p:spPr>
          <a:xfrm>
            <a:off x="1544128" y="2237269"/>
            <a:ext cx="3916392" cy="415822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전화번호 </a:t>
            </a:r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입력칸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(010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기본적으로 입력되어 있음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6C4324-AC5C-4C51-B3C0-D4A92BD3A4ED}"/>
              </a:ext>
            </a:extLst>
          </p:cNvPr>
          <p:cNvCxnSpPr>
            <a:cxnSpLocks/>
          </p:cNvCxnSpPr>
          <p:nvPr/>
        </p:nvCxnSpPr>
        <p:spPr>
          <a:xfrm flipH="1">
            <a:off x="5460520" y="3063268"/>
            <a:ext cx="611477" cy="0"/>
          </a:xfrm>
          <a:prstGeom prst="straightConnector1">
            <a:avLst/>
          </a:prstGeom>
          <a:ln w="19050">
            <a:solidFill>
              <a:srgbClr val="EF4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DF4A6E6-AD32-449B-B8A3-2CD774358C8B}"/>
              </a:ext>
            </a:extLst>
          </p:cNvPr>
          <p:cNvSpPr/>
          <p:nvPr/>
        </p:nvSpPr>
        <p:spPr>
          <a:xfrm>
            <a:off x="2364520" y="2822110"/>
            <a:ext cx="3096000" cy="415822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학번 </a:t>
            </a:r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입력칸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임시 등록 체크 시 비활성화 됨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445E2E4-2C58-43F7-A62C-C34FEE268266}"/>
              </a:ext>
            </a:extLst>
          </p:cNvPr>
          <p:cNvCxnSpPr>
            <a:cxnSpLocks/>
          </p:cNvCxnSpPr>
          <p:nvPr/>
        </p:nvCxnSpPr>
        <p:spPr>
          <a:xfrm flipH="1">
            <a:off x="5460520" y="3561761"/>
            <a:ext cx="611477" cy="0"/>
          </a:xfrm>
          <a:prstGeom prst="straightConnector1">
            <a:avLst/>
          </a:prstGeom>
          <a:ln w="19050">
            <a:solidFill>
              <a:srgbClr val="EF4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2ECDF0A-1451-4913-8C46-8D7085B97CE9}"/>
              </a:ext>
            </a:extLst>
          </p:cNvPr>
          <p:cNvSpPr/>
          <p:nvPr/>
        </p:nvSpPr>
        <p:spPr>
          <a:xfrm>
            <a:off x="3984227" y="3320603"/>
            <a:ext cx="1476293" cy="415822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임시 등록 체크 칸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3A8D077-209B-4245-9863-2BD7F988236A}"/>
              </a:ext>
            </a:extLst>
          </p:cNvPr>
          <p:cNvCxnSpPr>
            <a:cxnSpLocks/>
          </p:cNvCxnSpPr>
          <p:nvPr/>
        </p:nvCxnSpPr>
        <p:spPr>
          <a:xfrm flipH="1">
            <a:off x="5460521" y="4920156"/>
            <a:ext cx="550129" cy="0"/>
          </a:xfrm>
          <a:prstGeom prst="straightConnector1">
            <a:avLst/>
          </a:prstGeom>
          <a:ln w="19050">
            <a:solidFill>
              <a:srgbClr val="EF4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24293A-3034-4749-8D8A-E65C7213A15D}"/>
              </a:ext>
            </a:extLst>
          </p:cNvPr>
          <p:cNvSpPr/>
          <p:nvPr/>
        </p:nvSpPr>
        <p:spPr>
          <a:xfrm>
            <a:off x="4408098" y="4678998"/>
            <a:ext cx="1052422" cy="415822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 </a:t>
            </a:r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키패드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CC24962-DC51-44FB-96FE-B22B3B4D5E82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9109495" y="3576348"/>
            <a:ext cx="286303" cy="0"/>
          </a:xfrm>
          <a:prstGeom prst="straightConnector1">
            <a:avLst/>
          </a:prstGeom>
          <a:ln w="19050">
            <a:solidFill>
              <a:srgbClr val="EF4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87B74C6-2CD8-4326-A364-C44F78064FFF}"/>
              </a:ext>
            </a:extLst>
          </p:cNvPr>
          <p:cNvSpPr/>
          <p:nvPr/>
        </p:nvSpPr>
        <p:spPr>
          <a:xfrm>
            <a:off x="9395798" y="2442611"/>
            <a:ext cx="2241236" cy="1241313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터치 시 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NFC 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 팝업창이 뜸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임시등록 체크 안 했을 시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임시 등록 체크 시 바로 사용 중 화면으로 이동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기록 저장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6358179-0783-419E-8159-A3971CD3D58E}"/>
              </a:ext>
            </a:extLst>
          </p:cNvPr>
          <p:cNvGrpSpPr/>
          <p:nvPr/>
        </p:nvGrpSpPr>
        <p:grpSpPr>
          <a:xfrm>
            <a:off x="9469951" y="4614772"/>
            <a:ext cx="1883849" cy="480048"/>
            <a:chOff x="5374735" y="2054060"/>
            <a:chExt cx="1883849" cy="480048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DDE6C97-351A-4E7E-9260-E3439F69EDB3}"/>
                </a:ext>
              </a:extLst>
            </p:cNvPr>
            <p:cNvSpPr txBox="1"/>
            <p:nvPr/>
          </p:nvSpPr>
          <p:spPr>
            <a:xfrm>
              <a:off x="5374735" y="2054060"/>
              <a:ext cx="18838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전화번호 </a:t>
              </a:r>
              <a:r>
                <a:rPr lang="ko-KR" altLang="en-US" sz="1050" dirty="0">
                  <a:solidFill>
                    <a:srgbClr val="EF4D2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올바른 입력이 아닙니다</a:t>
              </a:r>
              <a:endParaRPr lang="ko-KR" altLang="en-US" sz="1200" dirty="0">
                <a:solidFill>
                  <a:srgbClr val="EF4D2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D8F035A3-BAE6-41FA-A821-31D9BD69A4CF}"/>
                </a:ext>
              </a:extLst>
            </p:cNvPr>
            <p:cNvSpPr/>
            <p:nvPr/>
          </p:nvSpPr>
          <p:spPr>
            <a:xfrm>
              <a:off x="5466092" y="2285464"/>
              <a:ext cx="1640586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EF4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010 -            -</a:t>
              </a:r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BFA41B5-2DEE-4E47-A707-3C3270B96E13}"/>
              </a:ext>
            </a:extLst>
          </p:cNvPr>
          <p:cNvSpPr/>
          <p:nvPr/>
        </p:nvSpPr>
        <p:spPr>
          <a:xfrm>
            <a:off x="9395798" y="3873976"/>
            <a:ext cx="1883849" cy="672145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잘못 입력된 칸이 있을 시 아래와 같이 표시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14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5"/>
            <a:ext cx="10515600" cy="467411"/>
          </a:xfrm>
        </p:spPr>
        <p:txBody>
          <a:bodyPr>
            <a:normAutofit/>
          </a:bodyPr>
          <a:lstStyle/>
          <a:p>
            <a:r>
              <a:rPr lang="ko-KR" altLang="en-US" sz="2400"/>
              <a:t>사용자 등록 화면</a:t>
            </a:r>
            <a:endParaRPr lang="ko-KR" altLang="en-US" sz="2400" dirty="0"/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7C19893D-F7F3-4456-8346-CC999B56A5A0}"/>
              </a:ext>
            </a:extLst>
          </p:cNvPr>
          <p:cNvSpPr/>
          <p:nvPr/>
        </p:nvSpPr>
        <p:spPr>
          <a:xfrm>
            <a:off x="6287370" y="3476028"/>
            <a:ext cx="213174" cy="21186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7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C54010E-EAC5-4533-AF58-E7AB8581FE19}"/>
              </a:ext>
            </a:extLst>
          </p:cNvPr>
          <p:cNvSpPr/>
          <p:nvPr/>
        </p:nvSpPr>
        <p:spPr>
          <a:xfrm>
            <a:off x="6100143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FD2B2CB-F55D-468F-A89D-BBCDFDB6DB38}"/>
              </a:ext>
            </a:extLst>
          </p:cNvPr>
          <p:cNvSpPr txBox="1"/>
          <p:nvPr/>
        </p:nvSpPr>
        <p:spPr>
          <a:xfrm>
            <a:off x="7080989" y="1056458"/>
            <a:ext cx="1148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등록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34D6903A-06EB-44A2-B7A9-1C22822E0785}"/>
              </a:ext>
            </a:extLst>
          </p:cNvPr>
          <p:cNvGrpSpPr/>
          <p:nvPr/>
        </p:nvGrpSpPr>
        <p:grpSpPr>
          <a:xfrm>
            <a:off x="6217542" y="1093057"/>
            <a:ext cx="473512" cy="276999"/>
            <a:chOff x="5728880" y="1093057"/>
            <a:chExt cx="473512" cy="276999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F894519B-4AED-4022-8A90-F7C2CBF90767}"/>
                </a:ext>
              </a:extLst>
            </p:cNvPr>
            <p:cNvGrpSpPr/>
            <p:nvPr/>
          </p:nvGrpSpPr>
          <p:grpSpPr>
            <a:xfrm>
              <a:off x="5728880" y="1152019"/>
              <a:ext cx="134927" cy="153551"/>
              <a:chOff x="1021404" y="3332749"/>
              <a:chExt cx="466928" cy="531378"/>
            </a:xfrm>
          </p:grpSpPr>
          <p:sp>
            <p:nvSpPr>
              <p:cNvPr id="151" name="직사각형 6">
                <a:extLst>
                  <a:ext uri="{FF2B5EF4-FFF2-40B4-BE49-F238E27FC236}">
                    <a16:creationId xmlns:a16="http://schemas.microsoft.com/office/drawing/2014/main" id="{8F504271-3527-4BF0-8A0C-2E20B474409C}"/>
                  </a:ext>
                </a:extLst>
              </p:cNvPr>
              <p:cNvSpPr/>
              <p:nvPr/>
            </p:nvSpPr>
            <p:spPr>
              <a:xfrm>
                <a:off x="1021404" y="3332749"/>
                <a:ext cx="466928" cy="477304"/>
              </a:xfrm>
              <a:custGeom>
                <a:avLst/>
                <a:gdLst>
                  <a:gd name="connsiteX0" fmla="*/ 0 w 466928"/>
                  <a:gd name="connsiteY0" fmla="*/ 0 h 658291"/>
                  <a:gd name="connsiteX1" fmla="*/ 466928 w 466928"/>
                  <a:gd name="connsiteY1" fmla="*/ 0 h 658291"/>
                  <a:gd name="connsiteX2" fmla="*/ 466928 w 466928"/>
                  <a:gd name="connsiteY2" fmla="*/ 658291 h 658291"/>
                  <a:gd name="connsiteX3" fmla="*/ 0 w 466928"/>
                  <a:gd name="connsiteY3" fmla="*/ 658291 h 658291"/>
                  <a:gd name="connsiteX4" fmla="*/ 0 w 466928"/>
                  <a:gd name="connsiteY4" fmla="*/ 0 h 658291"/>
                  <a:gd name="connsiteX0" fmla="*/ 0 w 466928"/>
                  <a:gd name="connsiteY0" fmla="*/ 0 h 658291"/>
                  <a:gd name="connsiteX1" fmla="*/ 241912 w 466928"/>
                  <a:gd name="connsiteY1" fmla="*/ 513 h 658291"/>
                  <a:gd name="connsiteX2" fmla="*/ 466928 w 466928"/>
                  <a:gd name="connsiteY2" fmla="*/ 0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0 h 658291"/>
                  <a:gd name="connsiteX1" fmla="*/ 233891 w 466928"/>
                  <a:gd name="connsiteY1" fmla="*/ 180987 h 658291"/>
                  <a:gd name="connsiteX2" fmla="*/ 466928 w 466928"/>
                  <a:gd name="connsiteY2" fmla="*/ 0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0 h 658291"/>
                  <a:gd name="connsiteX1" fmla="*/ 233891 w 466928"/>
                  <a:gd name="connsiteY1" fmla="*/ 180987 h 658291"/>
                  <a:gd name="connsiteX2" fmla="*/ 466928 w 466928"/>
                  <a:gd name="connsiteY2" fmla="*/ 409074 h 658291"/>
                  <a:gd name="connsiteX3" fmla="*/ 466928 w 466928"/>
                  <a:gd name="connsiteY3" fmla="*/ 658291 h 658291"/>
                  <a:gd name="connsiteX4" fmla="*/ 0 w 466928"/>
                  <a:gd name="connsiteY4" fmla="*/ 658291 h 658291"/>
                  <a:gd name="connsiteX5" fmla="*/ 0 w 466928"/>
                  <a:gd name="connsiteY5" fmla="*/ 0 h 658291"/>
                  <a:gd name="connsiteX0" fmla="*/ 0 w 466928"/>
                  <a:gd name="connsiteY0" fmla="*/ 220066 h 477304"/>
                  <a:gd name="connsiteX1" fmla="*/ 233891 w 466928"/>
                  <a:gd name="connsiteY1" fmla="*/ 0 h 477304"/>
                  <a:gd name="connsiteX2" fmla="*/ 466928 w 466928"/>
                  <a:gd name="connsiteY2" fmla="*/ 228087 h 477304"/>
                  <a:gd name="connsiteX3" fmla="*/ 466928 w 466928"/>
                  <a:gd name="connsiteY3" fmla="*/ 477304 h 477304"/>
                  <a:gd name="connsiteX4" fmla="*/ 0 w 466928"/>
                  <a:gd name="connsiteY4" fmla="*/ 477304 h 477304"/>
                  <a:gd name="connsiteX5" fmla="*/ 0 w 466928"/>
                  <a:gd name="connsiteY5" fmla="*/ 220066 h 477304"/>
                  <a:gd name="connsiteX0" fmla="*/ 4011 w 466928"/>
                  <a:gd name="connsiteY0" fmla="*/ 220066 h 477304"/>
                  <a:gd name="connsiteX1" fmla="*/ 233891 w 466928"/>
                  <a:gd name="connsiteY1" fmla="*/ 0 h 477304"/>
                  <a:gd name="connsiteX2" fmla="*/ 466928 w 466928"/>
                  <a:gd name="connsiteY2" fmla="*/ 228087 h 477304"/>
                  <a:gd name="connsiteX3" fmla="*/ 466928 w 466928"/>
                  <a:gd name="connsiteY3" fmla="*/ 477304 h 477304"/>
                  <a:gd name="connsiteX4" fmla="*/ 0 w 466928"/>
                  <a:gd name="connsiteY4" fmla="*/ 477304 h 477304"/>
                  <a:gd name="connsiteX5" fmla="*/ 4011 w 466928"/>
                  <a:gd name="connsiteY5" fmla="*/ 220066 h 477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928" h="477304">
                    <a:moveTo>
                      <a:pt x="4011" y="220066"/>
                    </a:moveTo>
                    <a:lnTo>
                      <a:pt x="233891" y="0"/>
                    </a:lnTo>
                    <a:lnTo>
                      <a:pt x="466928" y="228087"/>
                    </a:lnTo>
                    <a:lnTo>
                      <a:pt x="466928" y="477304"/>
                    </a:lnTo>
                    <a:lnTo>
                      <a:pt x="0" y="477304"/>
                    </a:lnTo>
                    <a:lnTo>
                      <a:pt x="4011" y="220066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1/2 액자 151">
                <a:extLst>
                  <a:ext uri="{FF2B5EF4-FFF2-40B4-BE49-F238E27FC236}">
                    <a16:creationId xmlns:a16="http://schemas.microsoft.com/office/drawing/2014/main" id="{7B48ED0D-B9B8-4C36-A07D-A2DC211458C4}"/>
                  </a:ext>
                </a:extLst>
              </p:cNvPr>
              <p:cNvSpPr/>
              <p:nvPr/>
            </p:nvSpPr>
            <p:spPr>
              <a:xfrm rot="2700000">
                <a:off x="1031318" y="3417025"/>
                <a:ext cx="447102" cy="447102"/>
              </a:xfrm>
              <a:prstGeom prst="halfFrame">
                <a:avLst>
                  <a:gd name="adj1" fmla="val 0"/>
                  <a:gd name="adj2" fmla="val 0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0" name="TextBox 149">
              <a:hlinkClick r:id="rId2" action="ppaction://hlinksldjump"/>
              <a:extLst>
                <a:ext uri="{FF2B5EF4-FFF2-40B4-BE49-F238E27FC236}">
                  <a16:creationId xmlns:a16="http://schemas.microsoft.com/office/drawing/2014/main" id="{6347E45A-832B-4B9F-B47E-96E5F098D8F9}"/>
                </a:ext>
              </a:extLst>
            </p:cNvPr>
            <p:cNvSpPr txBox="1"/>
            <p:nvPr/>
          </p:nvSpPr>
          <p:spPr>
            <a:xfrm>
              <a:off x="5844757" y="1093057"/>
              <a:ext cx="3576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홈</a:t>
              </a: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B28CEA38-971C-407C-8717-A6AEA98234B1}"/>
              </a:ext>
            </a:extLst>
          </p:cNvPr>
          <p:cNvGrpSpPr/>
          <p:nvPr/>
        </p:nvGrpSpPr>
        <p:grpSpPr>
          <a:xfrm>
            <a:off x="6300641" y="1584647"/>
            <a:ext cx="984349" cy="480048"/>
            <a:chOff x="3527267" y="2054060"/>
            <a:chExt cx="984349" cy="48004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C6225E2-5BE2-4BB2-95CD-544ED3659726}"/>
                </a:ext>
              </a:extLst>
            </p:cNvPr>
            <p:cNvSpPr txBox="1"/>
            <p:nvPr/>
          </p:nvSpPr>
          <p:spPr>
            <a:xfrm>
              <a:off x="3527267" y="2054060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이름</a:t>
              </a:r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B844C1B0-FCCB-462E-BC45-FD9A7DE98CB5}"/>
                </a:ext>
              </a:extLst>
            </p:cNvPr>
            <p:cNvSpPr/>
            <p:nvPr/>
          </p:nvSpPr>
          <p:spPr>
            <a:xfrm>
              <a:off x="3618626" y="2285464"/>
              <a:ext cx="892990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870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이진ㅇ</a:t>
              </a: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EE9B9A54-BBB7-4F61-85BA-3E65744BC902}"/>
              </a:ext>
            </a:extLst>
          </p:cNvPr>
          <p:cNvGrpSpPr/>
          <p:nvPr/>
        </p:nvGrpSpPr>
        <p:grpSpPr>
          <a:xfrm>
            <a:off x="6300641" y="2197836"/>
            <a:ext cx="1731943" cy="480048"/>
            <a:chOff x="5374735" y="2054060"/>
            <a:chExt cx="1731943" cy="480048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458CA-F32D-44B4-99D7-4BC9EA19B51C}"/>
                </a:ext>
              </a:extLst>
            </p:cNvPr>
            <p:cNvSpPr txBox="1"/>
            <p:nvPr/>
          </p:nvSpPr>
          <p:spPr>
            <a:xfrm>
              <a:off x="5374735" y="2054060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전화번호</a:t>
              </a: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E4C5903-0C61-4356-B0C0-13AA4AAC49F8}"/>
                </a:ext>
              </a:extLst>
            </p:cNvPr>
            <p:cNvSpPr/>
            <p:nvPr/>
          </p:nvSpPr>
          <p:spPr>
            <a:xfrm>
              <a:off x="5466092" y="2285464"/>
              <a:ext cx="1640586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010 -            -</a:t>
              </a:r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68AAE59-76DC-41D0-A759-EA9BFA8C8C5E}"/>
              </a:ext>
            </a:extLst>
          </p:cNvPr>
          <p:cNvGrpSpPr/>
          <p:nvPr/>
        </p:nvGrpSpPr>
        <p:grpSpPr>
          <a:xfrm>
            <a:off x="6306793" y="2811025"/>
            <a:ext cx="1450175" cy="480048"/>
            <a:chOff x="7221151" y="2054060"/>
            <a:chExt cx="1450175" cy="48004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B255EE-E18D-4EF1-BDC7-A9F010E8822A}"/>
                </a:ext>
              </a:extLst>
            </p:cNvPr>
            <p:cNvSpPr txBox="1"/>
            <p:nvPr/>
          </p:nvSpPr>
          <p:spPr>
            <a:xfrm>
              <a:off x="7221151" y="2054060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474747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학번</a:t>
              </a:r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B39BCF2F-1A90-4F95-8B83-65D9B89FBA3D}"/>
                </a:ext>
              </a:extLst>
            </p:cNvPr>
            <p:cNvSpPr/>
            <p:nvPr/>
          </p:nvSpPr>
          <p:spPr>
            <a:xfrm>
              <a:off x="7312509" y="2285464"/>
              <a:ext cx="1358817" cy="2486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47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62" name="사각형: 둥근 모서리 1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95B571-A170-47FC-A1F6-C19401FB77FA}"/>
              </a:ext>
            </a:extLst>
          </p:cNvPr>
          <p:cNvSpPr/>
          <p:nvPr/>
        </p:nvSpPr>
        <p:spPr>
          <a:xfrm>
            <a:off x="8297535" y="3419910"/>
            <a:ext cx="750428" cy="317248"/>
          </a:xfrm>
          <a:prstGeom prst="roundRect">
            <a:avLst/>
          </a:prstGeom>
          <a:solidFill>
            <a:srgbClr val="4870F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F0D4DAC-46F4-4A41-93B1-DADB5D7CD349}"/>
              </a:ext>
            </a:extLst>
          </p:cNvPr>
          <p:cNvSpPr/>
          <p:nvPr/>
        </p:nvSpPr>
        <p:spPr>
          <a:xfrm>
            <a:off x="6106155" y="3974171"/>
            <a:ext cx="3089988" cy="2561564"/>
          </a:xfrm>
          <a:prstGeom prst="rect">
            <a:avLst/>
          </a:prstGeom>
          <a:solidFill>
            <a:srgbClr val="DDD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4" name="Picture 2" descr="천지인 키보드에 대한 이미지 검색결과">
            <a:extLst>
              <a:ext uri="{FF2B5EF4-FFF2-40B4-BE49-F238E27FC236}">
                <a16:creationId xmlns:a16="http://schemas.microsoft.com/office/drawing/2014/main" id="{EC195DD7-9AF0-4D95-9DBF-BF5E1EB14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439" y="4140516"/>
            <a:ext cx="2785524" cy="22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AA27A9D-E753-4C94-82DB-0B376745B63A}"/>
              </a:ext>
            </a:extLst>
          </p:cNvPr>
          <p:cNvSpPr>
            <a:spLocks/>
          </p:cNvSpPr>
          <p:nvPr/>
        </p:nvSpPr>
        <p:spPr>
          <a:xfrm>
            <a:off x="6100143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F3E1ABA-94C3-4DDD-954C-66DAC0521819}"/>
              </a:ext>
            </a:extLst>
          </p:cNvPr>
          <p:cNvSpPr txBox="1"/>
          <p:nvPr/>
        </p:nvSpPr>
        <p:spPr>
          <a:xfrm>
            <a:off x="6491168" y="3448792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임시 등록을 하려 합니다</a:t>
            </a:r>
            <a:r>
              <a:rPr lang="en-US" altLang="ko-KR" sz="11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1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7DD249-178F-4560-99D7-03635764E210}"/>
              </a:ext>
            </a:extLst>
          </p:cNvPr>
          <p:cNvSpPr/>
          <p:nvPr/>
        </p:nvSpPr>
        <p:spPr>
          <a:xfrm>
            <a:off x="6096000" y="955735"/>
            <a:ext cx="3096000" cy="55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F0AF98D6-069F-4B7F-AC5E-F146213EE3E2}"/>
              </a:ext>
            </a:extLst>
          </p:cNvPr>
          <p:cNvSpPr/>
          <p:nvPr/>
        </p:nvSpPr>
        <p:spPr>
          <a:xfrm>
            <a:off x="6441950" y="2728295"/>
            <a:ext cx="2588749" cy="1433116"/>
          </a:xfrm>
          <a:custGeom>
            <a:avLst/>
            <a:gdLst>
              <a:gd name="connsiteX0" fmla="*/ 0 w 2588749"/>
              <a:gd name="connsiteY0" fmla="*/ 1115596 h 1433116"/>
              <a:gd name="connsiteX1" fmla="*/ 2588749 w 2588749"/>
              <a:gd name="connsiteY1" fmla="*/ 1115596 h 1433116"/>
              <a:gd name="connsiteX2" fmla="*/ 2588749 w 2588749"/>
              <a:gd name="connsiteY2" fmla="*/ 1358766 h 1433116"/>
              <a:gd name="connsiteX3" fmla="*/ 2514399 w 2588749"/>
              <a:gd name="connsiteY3" fmla="*/ 1433116 h 1433116"/>
              <a:gd name="connsiteX4" fmla="*/ 74350 w 2588749"/>
              <a:gd name="connsiteY4" fmla="*/ 1433116 h 1433116"/>
              <a:gd name="connsiteX5" fmla="*/ 0 w 2588749"/>
              <a:gd name="connsiteY5" fmla="*/ 1358766 h 1433116"/>
              <a:gd name="connsiteX6" fmla="*/ 74350 w 2588749"/>
              <a:gd name="connsiteY6" fmla="*/ 0 h 1433116"/>
              <a:gd name="connsiteX7" fmla="*/ 2514399 w 2588749"/>
              <a:gd name="connsiteY7" fmla="*/ 0 h 1433116"/>
              <a:gd name="connsiteX8" fmla="*/ 2588749 w 2588749"/>
              <a:gd name="connsiteY8" fmla="*/ 74350 h 1433116"/>
              <a:gd name="connsiteX9" fmla="*/ 2588749 w 2588749"/>
              <a:gd name="connsiteY9" fmla="*/ 1069877 h 1433116"/>
              <a:gd name="connsiteX10" fmla="*/ 0 w 2588749"/>
              <a:gd name="connsiteY10" fmla="*/ 1069877 h 1433116"/>
              <a:gd name="connsiteX11" fmla="*/ 0 w 2588749"/>
              <a:gd name="connsiteY11" fmla="*/ 74350 h 1433116"/>
              <a:gd name="connsiteX12" fmla="*/ 74350 w 2588749"/>
              <a:gd name="connsiteY12" fmla="*/ 0 h 143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8749" h="1433116">
                <a:moveTo>
                  <a:pt x="0" y="1115596"/>
                </a:moveTo>
                <a:lnTo>
                  <a:pt x="2588749" y="1115596"/>
                </a:lnTo>
                <a:lnTo>
                  <a:pt x="2588749" y="1358766"/>
                </a:lnTo>
                <a:cubicBezTo>
                  <a:pt x="2588749" y="1399828"/>
                  <a:pt x="2555461" y="1433116"/>
                  <a:pt x="2514399" y="1433116"/>
                </a:cubicBezTo>
                <a:lnTo>
                  <a:pt x="74350" y="1433116"/>
                </a:lnTo>
                <a:cubicBezTo>
                  <a:pt x="33288" y="1433116"/>
                  <a:pt x="0" y="1399828"/>
                  <a:pt x="0" y="1358766"/>
                </a:cubicBezTo>
                <a:close/>
                <a:moveTo>
                  <a:pt x="74350" y="0"/>
                </a:moveTo>
                <a:lnTo>
                  <a:pt x="2514399" y="0"/>
                </a:lnTo>
                <a:cubicBezTo>
                  <a:pt x="2555461" y="0"/>
                  <a:pt x="2588749" y="33288"/>
                  <a:pt x="2588749" y="74350"/>
                </a:cubicBezTo>
                <a:lnTo>
                  <a:pt x="2588749" y="1069877"/>
                </a:lnTo>
                <a:lnTo>
                  <a:pt x="0" y="1069877"/>
                </a:lnTo>
                <a:lnTo>
                  <a:pt x="0" y="74350"/>
                </a:lnTo>
                <a:cubicBezTo>
                  <a:pt x="0" y="33288"/>
                  <a:pt x="33288" y="0"/>
                  <a:pt x="74350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E6CDACF-0ED8-475A-9348-C66D2C99824E}"/>
              </a:ext>
            </a:extLst>
          </p:cNvPr>
          <p:cNvSpPr txBox="1"/>
          <p:nvPr/>
        </p:nvSpPr>
        <p:spPr>
          <a:xfrm>
            <a:off x="7195071" y="2871432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NFC </a:t>
            </a:r>
            <a:r>
              <a:rPr lang="ko-KR" altLang="en-US" sz="14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 중</a:t>
            </a:r>
            <a:r>
              <a:rPr lang="en-US" altLang="ko-KR" sz="14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  <a:endParaRPr lang="ko-KR" altLang="en-US" sz="14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0" name="Picture 4" descr="Near field communication, mobile phone with NFC module in hand, payment using smartphone, NFC vector line icon for apps and websites. Editable Stroke. EPS 10">
            <a:extLst>
              <a:ext uri="{FF2B5EF4-FFF2-40B4-BE49-F238E27FC236}">
                <a16:creationId xmlns:a16="http://schemas.microsoft.com/office/drawing/2014/main" id="{6DE5A10F-F0ED-496F-BCBF-567214D4F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7" t="11835" r="13645" b="11325"/>
          <a:stretch/>
        </p:blipFill>
        <p:spPr bwMode="auto">
          <a:xfrm>
            <a:off x="8197774" y="3114647"/>
            <a:ext cx="715937" cy="702276"/>
          </a:xfrm>
          <a:prstGeom prst="hexagon">
            <a:avLst/>
          </a:prstGeom>
          <a:noFill/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5F98117C-FDB1-4530-B785-9524755078CE}"/>
              </a:ext>
            </a:extLst>
          </p:cNvPr>
          <p:cNvSpPr txBox="1"/>
          <p:nvPr/>
        </p:nvSpPr>
        <p:spPr>
          <a:xfrm>
            <a:off x="6612683" y="3236501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NFC</a:t>
            </a:r>
            <a:r>
              <a: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키고 휴대폰을</a:t>
            </a:r>
            <a:endParaRPr lang="en-US" altLang="ko-KR" sz="12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가까이 대주세요</a:t>
            </a:r>
            <a:r>
              <a:rPr lang="en-US" altLang="ko-KR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2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2" name="TextBox 10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1031172-0792-4601-8B6E-409C63DEEFC5}"/>
              </a:ext>
            </a:extLst>
          </p:cNvPr>
          <p:cNvSpPr txBox="1"/>
          <p:nvPr/>
        </p:nvSpPr>
        <p:spPr>
          <a:xfrm>
            <a:off x="7137247" y="3861765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4870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NFC</a:t>
            </a:r>
            <a:r>
              <a:rPr lang="ko-KR" altLang="en-US" sz="1200" dirty="0">
                <a:solidFill>
                  <a:srgbClr val="4870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 건너뛰기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AD4C22B-7F65-47F7-985D-B8AFF0DD16DF}"/>
              </a:ext>
            </a:extLst>
          </p:cNvPr>
          <p:cNvSpPr/>
          <p:nvPr/>
        </p:nvSpPr>
        <p:spPr>
          <a:xfrm>
            <a:off x="6378691" y="2606815"/>
            <a:ext cx="2693275" cy="1654634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6DE2486-5816-41F8-9818-F940E41D963C}"/>
              </a:ext>
            </a:extLst>
          </p:cNvPr>
          <p:cNvCxnSpPr>
            <a:cxnSpLocks/>
          </p:cNvCxnSpPr>
          <p:nvPr/>
        </p:nvCxnSpPr>
        <p:spPr>
          <a:xfrm flipH="1">
            <a:off x="5762703" y="3561761"/>
            <a:ext cx="611477" cy="0"/>
          </a:xfrm>
          <a:prstGeom prst="straightConnector1">
            <a:avLst/>
          </a:prstGeom>
          <a:ln w="19050">
            <a:solidFill>
              <a:srgbClr val="EF4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7A39EB5-F004-4B58-ACDC-197D3CC6D42F}"/>
              </a:ext>
            </a:extLst>
          </p:cNvPr>
          <p:cNvSpPr/>
          <p:nvPr/>
        </p:nvSpPr>
        <p:spPr>
          <a:xfrm>
            <a:off x="2562045" y="2871432"/>
            <a:ext cx="3200659" cy="864993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NFC 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 팝업 창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NFC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등록되거나 건너뛰기 버튼을 누를 경우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사용 중 화면으로 이동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17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65826"/>
          </a:xfrm>
        </p:spPr>
        <p:txBody>
          <a:bodyPr>
            <a:normAutofit/>
          </a:bodyPr>
          <a:lstStyle/>
          <a:p>
            <a:r>
              <a:rPr lang="ko-KR" altLang="en-US" sz="2400"/>
              <a:t>이용중임을 알리는 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51E8B5-AC97-42FC-98AC-5140C26BBDE8}"/>
              </a:ext>
            </a:extLst>
          </p:cNvPr>
          <p:cNvSpPr>
            <a:spLocks/>
          </p:cNvSpPr>
          <p:nvPr/>
        </p:nvSpPr>
        <p:spPr>
          <a:xfrm>
            <a:off x="6258459" y="955735"/>
            <a:ext cx="3096000" cy="5580000"/>
          </a:xfrm>
          <a:prstGeom prst="rect">
            <a:avLst/>
          </a:prstGeom>
          <a:solidFill>
            <a:srgbClr val="F1A81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이용중입니다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281FAC-3DC8-416E-A0FF-FFD473B0AF7D}"/>
              </a:ext>
            </a:extLst>
          </p:cNvPr>
          <p:cNvSpPr/>
          <p:nvPr/>
        </p:nvSpPr>
        <p:spPr>
          <a:xfrm>
            <a:off x="1371890" y="4152549"/>
            <a:ext cx="569115" cy="569115"/>
          </a:xfrm>
          <a:prstGeom prst="ellipse">
            <a:avLst/>
          </a:prstGeom>
          <a:solidFill>
            <a:srgbClr val="EF8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E57BAEC-BC43-468D-8553-A3FA9EBC19AF}"/>
              </a:ext>
            </a:extLst>
          </p:cNvPr>
          <p:cNvSpPr/>
          <p:nvPr/>
        </p:nvSpPr>
        <p:spPr>
          <a:xfrm>
            <a:off x="2268426" y="4133685"/>
            <a:ext cx="569115" cy="569115"/>
          </a:xfrm>
          <a:prstGeom prst="ellipse">
            <a:avLst/>
          </a:prstGeom>
          <a:solidFill>
            <a:srgbClr val="F1A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115426E-606A-47EB-A364-317D83447C71}"/>
              </a:ext>
            </a:extLst>
          </p:cNvPr>
          <p:cNvSpPr/>
          <p:nvPr/>
        </p:nvSpPr>
        <p:spPr>
          <a:xfrm>
            <a:off x="3164962" y="4152549"/>
            <a:ext cx="569115" cy="569115"/>
          </a:xfrm>
          <a:prstGeom prst="ellipse">
            <a:avLst/>
          </a:prstGeom>
          <a:solidFill>
            <a:srgbClr val="DB7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340929-DFBF-4122-B7C9-2EF33F0700DB}"/>
              </a:ext>
            </a:extLst>
          </p:cNvPr>
          <p:cNvSpPr/>
          <p:nvPr/>
        </p:nvSpPr>
        <p:spPr>
          <a:xfrm>
            <a:off x="4061498" y="4152549"/>
            <a:ext cx="569115" cy="569115"/>
          </a:xfrm>
          <a:prstGeom prst="ellipse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E9CC36A-7727-453B-8418-A084F5769D34}"/>
              </a:ext>
            </a:extLst>
          </p:cNvPr>
          <p:cNvSpPr/>
          <p:nvPr/>
        </p:nvSpPr>
        <p:spPr>
          <a:xfrm>
            <a:off x="4958034" y="4152549"/>
            <a:ext cx="569115" cy="569115"/>
          </a:xfrm>
          <a:prstGeom prst="ellipse">
            <a:avLst/>
          </a:prstGeom>
          <a:solidFill>
            <a:srgbClr val="487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2569FE-7A21-435D-B662-3EBF0A67A640}"/>
              </a:ext>
            </a:extLst>
          </p:cNvPr>
          <p:cNvSpPr/>
          <p:nvPr/>
        </p:nvSpPr>
        <p:spPr>
          <a:xfrm>
            <a:off x="4958034" y="4905024"/>
            <a:ext cx="569115" cy="569115"/>
          </a:xfrm>
          <a:prstGeom prst="ellipse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30B6F39-270A-45E1-9FFF-F796AE843AEB}"/>
              </a:ext>
            </a:extLst>
          </p:cNvPr>
          <p:cNvSpPr/>
          <p:nvPr/>
        </p:nvSpPr>
        <p:spPr>
          <a:xfrm>
            <a:off x="4073624" y="4905024"/>
            <a:ext cx="569115" cy="569115"/>
          </a:xfrm>
          <a:prstGeom prst="ellipse">
            <a:avLst/>
          </a:prstGeom>
          <a:solidFill>
            <a:srgbClr val="EF4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9D461A7-3622-4DBC-9A7F-7E744729BBDF}"/>
              </a:ext>
            </a:extLst>
          </p:cNvPr>
          <p:cNvSpPr/>
          <p:nvPr/>
        </p:nvSpPr>
        <p:spPr>
          <a:xfrm>
            <a:off x="3166575" y="4905024"/>
            <a:ext cx="569115" cy="569115"/>
          </a:xfrm>
          <a:prstGeom prst="ellipse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 descr="관련 이미지">
            <a:extLst>
              <a:ext uri="{FF2B5EF4-FFF2-40B4-BE49-F238E27FC236}">
                <a16:creationId xmlns:a16="http://schemas.microsoft.com/office/drawing/2014/main" id="{5AA607EC-D6AB-4FA0-A586-6FF283D02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" t="15477" r="6690" b="13848"/>
          <a:stretch/>
        </p:blipFill>
        <p:spPr bwMode="auto">
          <a:xfrm>
            <a:off x="7337854" y="1918799"/>
            <a:ext cx="937209" cy="827382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898807-CF52-4877-B9A4-F2629F821356}"/>
              </a:ext>
            </a:extLst>
          </p:cNvPr>
          <p:cNvSpPr txBox="1"/>
          <p:nvPr/>
        </p:nvSpPr>
        <p:spPr>
          <a:xfrm>
            <a:off x="7466911" y="2746181"/>
            <a:ext cx="679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음취헌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9BC11-8647-41BC-AE2C-294AF7A31815}"/>
              </a:ext>
            </a:extLst>
          </p:cNvPr>
          <p:cNvSpPr txBox="1"/>
          <p:nvPr/>
        </p:nvSpPr>
        <p:spPr>
          <a:xfrm>
            <a:off x="7337853" y="3236090"/>
            <a:ext cx="937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이진영 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05A9B7-BFA9-45E4-BB1F-98873EBB8A17}"/>
              </a:ext>
            </a:extLst>
          </p:cNvPr>
          <p:cNvSpPr/>
          <p:nvPr/>
        </p:nvSpPr>
        <p:spPr>
          <a:xfrm>
            <a:off x="6167981" y="880236"/>
            <a:ext cx="3260691" cy="5762104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604C1D7-2C84-457E-9B15-E7F63E6F7182}"/>
              </a:ext>
            </a:extLst>
          </p:cNvPr>
          <p:cNvCxnSpPr>
            <a:cxnSpLocks/>
          </p:cNvCxnSpPr>
          <p:nvPr/>
        </p:nvCxnSpPr>
        <p:spPr>
          <a:xfrm flipH="1">
            <a:off x="5458592" y="2971686"/>
            <a:ext cx="700669" cy="0"/>
          </a:xfrm>
          <a:prstGeom prst="straightConnector1">
            <a:avLst/>
          </a:prstGeom>
          <a:ln w="19050">
            <a:solidFill>
              <a:srgbClr val="EF4D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4C1367-5AAC-44C6-93C9-0FC526C4EACE}"/>
              </a:ext>
            </a:extLst>
          </p:cNvPr>
          <p:cNvSpPr/>
          <p:nvPr/>
        </p:nvSpPr>
        <p:spPr>
          <a:xfrm>
            <a:off x="3459647" y="2361187"/>
            <a:ext cx="1998945" cy="874903"/>
          </a:xfrm>
          <a:prstGeom prst="rect">
            <a:avLst/>
          </a:prstGeom>
          <a:noFill/>
          <a:ln w="28575">
            <a:solidFill>
              <a:srgbClr val="EF4D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터치 시 사용 종료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 화면으로 이동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및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 기록 남김</a:t>
            </a:r>
          </a:p>
        </p:txBody>
      </p:sp>
    </p:spTree>
    <p:extLst>
      <p:ext uri="{BB962C8B-B14F-4D97-AF65-F5344CB8AC3E}">
        <p14:creationId xmlns:p14="http://schemas.microsoft.com/office/powerpoint/2010/main" val="36108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22694"/>
          </a:xfrm>
        </p:spPr>
        <p:txBody>
          <a:bodyPr>
            <a:normAutofit/>
          </a:bodyPr>
          <a:lstStyle/>
          <a:p>
            <a:r>
              <a:rPr lang="ko-KR" altLang="en-US" sz="2400"/>
              <a:t>시작화면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51E8B5-AC97-42FC-98AC-5140C26BBDE8}"/>
              </a:ext>
            </a:extLst>
          </p:cNvPr>
          <p:cNvSpPr>
            <a:spLocks/>
          </p:cNvSpPr>
          <p:nvPr/>
        </p:nvSpPr>
        <p:spPr>
          <a:xfrm>
            <a:off x="6258459" y="955735"/>
            <a:ext cx="3096000" cy="5580000"/>
          </a:xfrm>
          <a:prstGeom prst="rect">
            <a:avLst/>
          </a:prstGeom>
          <a:solidFill>
            <a:srgbClr val="F1A81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사용하려면 터치해 주세요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281FAC-3DC8-416E-A0FF-FFD473B0AF7D}"/>
              </a:ext>
            </a:extLst>
          </p:cNvPr>
          <p:cNvSpPr/>
          <p:nvPr/>
        </p:nvSpPr>
        <p:spPr>
          <a:xfrm>
            <a:off x="1371890" y="4152549"/>
            <a:ext cx="569115" cy="569115"/>
          </a:xfrm>
          <a:prstGeom prst="ellipse">
            <a:avLst/>
          </a:prstGeom>
          <a:solidFill>
            <a:srgbClr val="EF8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E57BAEC-BC43-468D-8553-A3FA9EBC19AF}"/>
              </a:ext>
            </a:extLst>
          </p:cNvPr>
          <p:cNvSpPr/>
          <p:nvPr/>
        </p:nvSpPr>
        <p:spPr>
          <a:xfrm>
            <a:off x="2268426" y="4133685"/>
            <a:ext cx="569115" cy="569115"/>
          </a:xfrm>
          <a:prstGeom prst="ellipse">
            <a:avLst/>
          </a:prstGeom>
          <a:solidFill>
            <a:srgbClr val="F1A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115426E-606A-47EB-A364-317D83447C71}"/>
              </a:ext>
            </a:extLst>
          </p:cNvPr>
          <p:cNvSpPr/>
          <p:nvPr/>
        </p:nvSpPr>
        <p:spPr>
          <a:xfrm>
            <a:off x="3164962" y="4152549"/>
            <a:ext cx="569115" cy="569115"/>
          </a:xfrm>
          <a:prstGeom prst="ellipse">
            <a:avLst/>
          </a:prstGeom>
          <a:solidFill>
            <a:srgbClr val="DB7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340929-DFBF-4122-B7C9-2EF33F0700DB}"/>
              </a:ext>
            </a:extLst>
          </p:cNvPr>
          <p:cNvSpPr/>
          <p:nvPr/>
        </p:nvSpPr>
        <p:spPr>
          <a:xfrm>
            <a:off x="4061498" y="4152549"/>
            <a:ext cx="569115" cy="569115"/>
          </a:xfrm>
          <a:prstGeom prst="ellipse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E9CC36A-7727-453B-8418-A084F5769D34}"/>
              </a:ext>
            </a:extLst>
          </p:cNvPr>
          <p:cNvSpPr/>
          <p:nvPr/>
        </p:nvSpPr>
        <p:spPr>
          <a:xfrm>
            <a:off x="4958034" y="4152549"/>
            <a:ext cx="569115" cy="569115"/>
          </a:xfrm>
          <a:prstGeom prst="ellipse">
            <a:avLst/>
          </a:prstGeom>
          <a:solidFill>
            <a:srgbClr val="487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2569FE-7A21-435D-B662-3EBF0A67A640}"/>
              </a:ext>
            </a:extLst>
          </p:cNvPr>
          <p:cNvSpPr/>
          <p:nvPr/>
        </p:nvSpPr>
        <p:spPr>
          <a:xfrm>
            <a:off x="4958034" y="4905024"/>
            <a:ext cx="569115" cy="569115"/>
          </a:xfrm>
          <a:prstGeom prst="ellipse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30B6F39-270A-45E1-9FFF-F796AE843AEB}"/>
              </a:ext>
            </a:extLst>
          </p:cNvPr>
          <p:cNvSpPr/>
          <p:nvPr/>
        </p:nvSpPr>
        <p:spPr>
          <a:xfrm>
            <a:off x="4073624" y="4905024"/>
            <a:ext cx="569115" cy="569115"/>
          </a:xfrm>
          <a:prstGeom prst="ellipse">
            <a:avLst/>
          </a:prstGeom>
          <a:solidFill>
            <a:srgbClr val="EF4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9D461A7-3622-4DBC-9A7F-7E744729BBDF}"/>
              </a:ext>
            </a:extLst>
          </p:cNvPr>
          <p:cNvSpPr/>
          <p:nvPr/>
        </p:nvSpPr>
        <p:spPr>
          <a:xfrm>
            <a:off x="3166575" y="4905024"/>
            <a:ext cx="569115" cy="569115"/>
          </a:xfrm>
          <a:prstGeom prst="ellipse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 descr="관련 이미지">
            <a:extLst>
              <a:ext uri="{FF2B5EF4-FFF2-40B4-BE49-F238E27FC236}">
                <a16:creationId xmlns:a16="http://schemas.microsoft.com/office/drawing/2014/main" id="{5AA607EC-D6AB-4FA0-A586-6FF283D02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" t="15477" r="6690" b="13848"/>
          <a:stretch/>
        </p:blipFill>
        <p:spPr bwMode="auto">
          <a:xfrm>
            <a:off x="7337854" y="1918799"/>
            <a:ext cx="937209" cy="827382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898807-CF52-4877-B9A4-F2629F821356}"/>
              </a:ext>
            </a:extLst>
          </p:cNvPr>
          <p:cNvSpPr txBox="1"/>
          <p:nvPr/>
        </p:nvSpPr>
        <p:spPr>
          <a:xfrm>
            <a:off x="7466911" y="2746181"/>
            <a:ext cx="679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음취헌</a:t>
            </a:r>
          </a:p>
        </p:txBody>
      </p:sp>
    </p:spTree>
    <p:extLst>
      <p:ext uri="{BB962C8B-B14F-4D97-AF65-F5344CB8AC3E}">
        <p14:creationId xmlns:p14="http://schemas.microsoft.com/office/powerpoint/2010/main" val="404575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67411"/>
          </a:xfrm>
        </p:spPr>
        <p:txBody>
          <a:bodyPr>
            <a:normAutofit/>
          </a:bodyPr>
          <a:lstStyle/>
          <a:p>
            <a:r>
              <a:rPr lang="ko-KR" altLang="en-US" sz="2400"/>
              <a:t>로그인 화면</a:t>
            </a:r>
            <a:endParaRPr lang="ko-KR" altLang="en-US" sz="24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22DB710-592B-42DF-8BBE-9285B4351022}"/>
              </a:ext>
            </a:extLst>
          </p:cNvPr>
          <p:cNvSpPr/>
          <p:nvPr/>
        </p:nvSpPr>
        <p:spPr>
          <a:xfrm>
            <a:off x="6096000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A07088C-18E6-4057-B910-2E9EA1BC16AB}"/>
              </a:ext>
            </a:extLst>
          </p:cNvPr>
          <p:cNvSpPr/>
          <p:nvPr/>
        </p:nvSpPr>
        <p:spPr>
          <a:xfrm>
            <a:off x="6102012" y="3631721"/>
            <a:ext cx="3089988" cy="2904014"/>
          </a:xfrm>
          <a:prstGeom prst="rect">
            <a:avLst/>
          </a:prstGeom>
          <a:solidFill>
            <a:srgbClr val="FBE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295FBCE-B5DE-4FC7-97D6-BC041356A1D7}"/>
              </a:ext>
            </a:extLst>
          </p:cNvPr>
          <p:cNvSpPr>
            <a:spLocks/>
          </p:cNvSpPr>
          <p:nvPr/>
        </p:nvSpPr>
        <p:spPr>
          <a:xfrm>
            <a:off x="6096000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EF0CFB6-9D6D-4133-93D9-1712D511EB0F}"/>
              </a:ext>
            </a:extLst>
          </p:cNvPr>
          <p:cNvGrpSpPr/>
          <p:nvPr/>
        </p:nvGrpSpPr>
        <p:grpSpPr>
          <a:xfrm>
            <a:off x="6704603" y="3932666"/>
            <a:ext cx="1854933" cy="2317700"/>
            <a:chOff x="9500159" y="4133685"/>
            <a:chExt cx="1854933" cy="2317700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A5106698-721C-4F52-BEA6-3DB8AAB6217D}"/>
                </a:ext>
              </a:extLst>
            </p:cNvPr>
            <p:cNvSpPr/>
            <p:nvPr/>
          </p:nvSpPr>
          <p:spPr>
            <a:xfrm>
              <a:off x="9500159" y="4133687"/>
              <a:ext cx="532377" cy="518494"/>
            </a:xfrm>
            <a:prstGeom prst="ellipse">
              <a:avLst/>
            </a:prstGeom>
            <a:solidFill>
              <a:srgbClr val="F1A817"/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B1684519-1112-4C8A-AD7B-0CCC2668B3E0}"/>
                </a:ext>
              </a:extLst>
            </p:cNvPr>
            <p:cNvSpPr/>
            <p:nvPr/>
          </p:nvSpPr>
          <p:spPr>
            <a:xfrm>
              <a:off x="1015968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D9AB7280-48B0-40A9-BCD7-F7E491BCA83E}"/>
                </a:ext>
              </a:extLst>
            </p:cNvPr>
            <p:cNvSpPr/>
            <p:nvPr/>
          </p:nvSpPr>
          <p:spPr>
            <a:xfrm>
              <a:off x="1082271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5809D25-D874-4441-B5C8-B18A243ADBF1}"/>
                </a:ext>
              </a:extLst>
            </p:cNvPr>
            <p:cNvSpPr/>
            <p:nvPr/>
          </p:nvSpPr>
          <p:spPr>
            <a:xfrm>
              <a:off x="9500159" y="4733854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22A06AAD-8F88-472E-8CD3-267ED249FC89}"/>
                </a:ext>
              </a:extLst>
            </p:cNvPr>
            <p:cNvSpPr/>
            <p:nvPr/>
          </p:nvSpPr>
          <p:spPr>
            <a:xfrm>
              <a:off x="1015968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4911D5AB-AD1D-43A3-910C-BAF68E924C77}"/>
                </a:ext>
              </a:extLst>
            </p:cNvPr>
            <p:cNvSpPr/>
            <p:nvPr/>
          </p:nvSpPr>
          <p:spPr>
            <a:xfrm>
              <a:off x="1082271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F70ADF9-04E9-41E7-B1FF-08ADAFF6BC66}"/>
                </a:ext>
              </a:extLst>
            </p:cNvPr>
            <p:cNvSpPr/>
            <p:nvPr/>
          </p:nvSpPr>
          <p:spPr>
            <a:xfrm>
              <a:off x="9500159" y="533402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7F1936C6-3A5A-46F8-83D3-EB1D45C3B352}"/>
                </a:ext>
              </a:extLst>
            </p:cNvPr>
            <p:cNvSpPr/>
            <p:nvPr/>
          </p:nvSpPr>
          <p:spPr>
            <a:xfrm>
              <a:off x="1015968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FF72E780-6BED-4248-9EE9-A49F332536B2}"/>
                </a:ext>
              </a:extLst>
            </p:cNvPr>
            <p:cNvSpPr/>
            <p:nvPr/>
          </p:nvSpPr>
          <p:spPr>
            <a:xfrm>
              <a:off x="1082271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60B456F0-C62B-4BEE-955D-0CFA66842542}"/>
                </a:ext>
              </a:extLst>
            </p:cNvPr>
            <p:cNvSpPr/>
            <p:nvPr/>
          </p:nvSpPr>
          <p:spPr>
            <a:xfrm>
              <a:off x="10159685" y="593289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9CE6B83-9398-4219-95AB-E453D3F6EAEC}"/>
              </a:ext>
            </a:extLst>
          </p:cNvPr>
          <p:cNvSpPr txBox="1"/>
          <p:nvPr/>
        </p:nvSpPr>
        <p:spPr>
          <a:xfrm>
            <a:off x="7128211" y="1056458"/>
            <a:ext cx="100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입력</a:t>
            </a:r>
          </a:p>
        </p:txBody>
      </p:sp>
      <p:sp>
        <p:nvSpPr>
          <p:cNvPr id="118" name="TextBox 117">
            <a:hlinkClick r:id="rId2" action="ppaction://hlinksldjump"/>
            <a:extLst>
              <a:ext uri="{FF2B5EF4-FFF2-40B4-BE49-F238E27FC236}">
                <a16:creationId xmlns:a16="http://schemas.microsoft.com/office/drawing/2014/main" id="{F5762BFB-2048-41ED-8A8B-A617BD9B085D}"/>
              </a:ext>
            </a:extLst>
          </p:cNvPr>
          <p:cNvSpPr txBox="1"/>
          <p:nvPr/>
        </p:nvSpPr>
        <p:spPr>
          <a:xfrm>
            <a:off x="6421670" y="1073719"/>
            <a:ext cx="47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6FF0B9F-6CDF-4974-9BCD-29F101BA8BD0}"/>
              </a:ext>
            </a:extLst>
          </p:cNvPr>
          <p:cNvGrpSpPr/>
          <p:nvPr/>
        </p:nvGrpSpPr>
        <p:grpSpPr>
          <a:xfrm>
            <a:off x="6190862" y="1072148"/>
            <a:ext cx="274202" cy="313293"/>
            <a:chOff x="2540271" y="2434563"/>
            <a:chExt cx="596457" cy="715507"/>
          </a:xfrm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A64817AE-8B56-495E-8240-7A68D36F5653}"/>
                </a:ext>
              </a:extLst>
            </p:cNvPr>
            <p:cNvSpPr/>
            <p:nvPr/>
          </p:nvSpPr>
          <p:spPr>
            <a:xfrm>
              <a:off x="2540271" y="2480298"/>
              <a:ext cx="490551" cy="606465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87D7B1A-B4C2-42D7-9818-3F38A5986CB1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61380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BB6002A-2481-4C1A-8B17-1666A1CA9AD0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700068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47CB1126-16CF-44C4-BF51-59B276FBA8D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79738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33A55BF-2D75-4F79-A0C8-59AE1B93B16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875022"/>
              <a:ext cx="1503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72DE9A96-D876-4A4D-B752-451A4A3FDF45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965319"/>
              <a:ext cx="9636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CF3090A-A72C-47E3-AAA2-1EA037AACF78}"/>
                </a:ext>
              </a:extLst>
            </p:cNvPr>
            <p:cNvSpPr/>
            <p:nvPr/>
          </p:nvSpPr>
          <p:spPr>
            <a:xfrm>
              <a:off x="2654773" y="2434563"/>
              <a:ext cx="261546" cy="92840"/>
            </a:xfrm>
            <a:custGeom>
              <a:avLst/>
              <a:gdLst>
                <a:gd name="connsiteX0" fmla="*/ 140796 w 808917"/>
                <a:gd name="connsiteY0" fmla="*/ 0 h 287137"/>
                <a:gd name="connsiteX1" fmla="*/ 661462 w 808917"/>
                <a:gd name="connsiteY1" fmla="*/ 0 h 287137"/>
                <a:gd name="connsiteX2" fmla="*/ 690961 w 808917"/>
                <a:gd name="connsiteY2" fmla="*/ 117996 h 287137"/>
                <a:gd name="connsiteX3" fmla="*/ 780726 w 808917"/>
                <a:gd name="connsiteY3" fmla="*/ 117996 h 287137"/>
                <a:gd name="connsiteX4" fmla="*/ 808917 w 808917"/>
                <a:gd name="connsiteY4" fmla="*/ 146187 h 287137"/>
                <a:gd name="connsiteX5" fmla="*/ 808917 w 808917"/>
                <a:gd name="connsiteY5" fmla="*/ 258946 h 287137"/>
                <a:gd name="connsiteX6" fmla="*/ 780726 w 808917"/>
                <a:gd name="connsiteY6" fmla="*/ 287137 h 287137"/>
                <a:gd name="connsiteX7" fmla="*/ 733246 w 808917"/>
                <a:gd name="connsiteY7" fmla="*/ 287137 h 287137"/>
                <a:gd name="connsiteX8" fmla="*/ 69012 w 808917"/>
                <a:gd name="connsiteY8" fmla="*/ 287137 h 287137"/>
                <a:gd name="connsiteX9" fmla="*/ 28191 w 808917"/>
                <a:gd name="connsiteY9" fmla="*/ 287137 h 287137"/>
                <a:gd name="connsiteX10" fmla="*/ 0 w 808917"/>
                <a:gd name="connsiteY10" fmla="*/ 258946 h 287137"/>
                <a:gd name="connsiteX11" fmla="*/ 0 w 808917"/>
                <a:gd name="connsiteY11" fmla="*/ 146187 h 287137"/>
                <a:gd name="connsiteX12" fmla="*/ 28191 w 808917"/>
                <a:gd name="connsiteY12" fmla="*/ 117996 h 287137"/>
                <a:gd name="connsiteX13" fmla="*/ 111297 w 808917"/>
                <a:gd name="connsiteY13" fmla="*/ 117996 h 28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8917" h="287137">
                  <a:moveTo>
                    <a:pt x="140796" y="0"/>
                  </a:moveTo>
                  <a:lnTo>
                    <a:pt x="661462" y="0"/>
                  </a:lnTo>
                  <a:lnTo>
                    <a:pt x="690961" y="117996"/>
                  </a:lnTo>
                  <a:lnTo>
                    <a:pt x="780726" y="117996"/>
                  </a:lnTo>
                  <a:cubicBezTo>
                    <a:pt x="796295" y="117996"/>
                    <a:pt x="808917" y="130618"/>
                    <a:pt x="808917" y="146187"/>
                  </a:cubicBezTo>
                  <a:lnTo>
                    <a:pt x="808917" y="258946"/>
                  </a:lnTo>
                  <a:cubicBezTo>
                    <a:pt x="808917" y="274515"/>
                    <a:pt x="796295" y="287137"/>
                    <a:pt x="780726" y="287137"/>
                  </a:cubicBezTo>
                  <a:lnTo>
                    <a:pt x="733246" y="287137"/>
                  </a:lnTo>
                  <a:lnTo>
                    <a:pt x="69012" y="287137"/>
                  </a:lnTo>
                  <a:lnTo>
                    <a:pt x="28191" y="287137"/>
                  </a:lnTo>
                  <a:cubicBezTo>
                    <a:pt x="12622" y="287137"/>
                    <a:pt x="0" y="274515"/>
                    <a:pt x="0" y="258946"/>
                  </a:cubicBezTo>
                  <a:lnTo>
                    <a:pt x="0" y="146187"/>
                  </a:lnTo>
                  <a:cubicBezTo>
                    <a:pt x="0" y="130618"/>
                    <a:pt x="12622" y="117996"/>
                    <a:pt x="28191" y="117996"/>
                  </a:cubicBezTo>
                  <a:lnTo>
                    <a:pt x="111297" y="117996"/>
                  </a:lnTo>
                  <a:close/>
                </a:path>
              </a:pathLst>
            </a:cu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3A2EC78-8849-473C-8E13-C22D81AC3CC9}"/>
                </a:ext>
              </a:extLst>
            </p:cNvPr>
            <p:cNvSpPr/>
            <p:nvPr/>
          </p:nvSpPr>
          <p:spPr>
            <a:xfrm>
              <a:off x="2784042" y="2797384"/>
              <a:ext cx="352686" cy="352686"/>
            </a:xfrm>
            <a:prstGeom prst="ellipse">
              <a:avLst/>
            </a:pr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8" name="더하기 기호 127">
              <a:extLst>
                <a:ext uri="{FF2B5EF4-FFF2-40B4-BE49-F238E27FC236}">
                  <a16:creationId xmlns:a16="http://schemas.microsoft.com/office/drawing/2014/main" id="{67E40746-0396-41F6-8FB0-9D34D5C23C93}"/>
                </a:ext>
              </a:extLst>
            </p:cNvPr>
            <p:cNvSpPr/>
            <p:nvPr/>
          </p:nvSpPr>
          <p:spPr>
            <a:xfrm>
              <a:off x="2864659" y="2868953"/>
              <a:ext cx="192731" cy="192731"/>
            </a:xfrm>
            <a:prstGeom prst="mathPlus">
              <a:avLst>
                <a:gd name="adj1" fmla="val 3198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729D0F4C-DE49-4E22-9A90-95AAB8C3B5A7}"/>
              </a:ext>
            </a:extLst>
          </p:cNvPr>
          <p:cNvGrpSpPr/>
          <p:nvPr/>
        </p:nvGrpSpPr>
        <p:grpSpPr>
          <a:xfrm>
            <a:off x="8424314" y="1045405"/>
            <a:ext cx="766197" cy="359086"/>
            <a:chOff x="8067247" y="1547740"/>
            <a:chExt cx="766197" cy="359086"/>
          </a:xfrm>
          <a:noFill/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7C81D6A1-D3A3-4941-AB50-0569799A3AF2}"/>
                </a:ext>
              </a:extLst>
            </p:cNvPr>
            <p:cNvSpPr/>
            <p:nvPr/>
          </p:nvSpPr>
          <p:spPr>
            <a:xfrm>
              <a:off x="8067247" y="1547740"/>
              <a:ext cx="766197" cy="359086"/>
            </a:xfrm>
            <a:prstGeom prst="roundRect">
              <a:avLst>
                <a:gd name="adj" fmla="val 214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endPara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31" name="Picture 6" descr="와이파이 아이콘에 대한 이미지 검색결과">
              <a:extLst>
                <a:ext uri="{FF2B5EF4-FFF2-40B4-BE49-F238E27FC236}">
                  <a16:creationId xmlns:a16="http://schemas.microsoft.com/office/drawing/2014/main" id="{50CFDDF6-FE86-470E-AFE8-E894E8F6AD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6" b="32462"/>
            <a:stretch/>
          </p:blipFill>
          <p:spPr bwMode="auto">
            <a:xfrm rot="5400000">
              <a:off x="8497711" y="1641323"/>
              <a:ext cx="308603" cy="173194"/>
            </a:xfrm>
            <a:prstGeom prst="rect">
              <a:avLst/>
            </a:prstGeom>
            <a:grpFill/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EF569FB-3F36-4AA0-B925-AC51BC7A4876}"/>
              </a:ext>
            </a:extLst>
          </p:cNvPr>
          <p:cNvGrpSpPr/>
          <p:nvPr/>
        </p:nvGrpSpPr>
        <p:grpSpPr>
          <a:xfrm>
            <a:off x="6180840" y="2268747"/>
            <a:ext cx="2943042" cy="337595"/>
            <a:chOff x="6343299" y="2268747"/>
            <a:chExt cx="2943042" cy="337595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DA1F3257-2F3A-4A25-B5B0-0AEAFF53D783}"/>
                </a:ext>
              </a:extLst>
            </p:cNvPr>
            <p:cNvSpPr/>
            <p:nvPr/>
          </p:nvSpPr>
          <p:spPr>
            <a:xfrm flipH="1">
              <a:off x="6343299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7E28E50-5F3C-41BF-88CE-189A82F99D80}"/>
                </a:ext>
              </a:extLst>
            </p:cNvPr>
            <p:cNvSpPr/>
            <p:nvPr/>
          </p:nvSpPr>
          <p:spPr>
            <a:xfrm flipH="1">
              <a:off x="6715516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FB5F7E39-A66A-4C45-8ACE-35EFD6BA4A3C}"/>
                </a:ext>
              </a:extLst>
            </p:cNvPr>
            <p:cNvSpPr/>
            <p:nvPr/>
          </p:nvSpPr>
          <p:spPr>
            <a:xfrm flipH="1">
              <a:off x="7087733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240B338-1A33-4239-BCA5-5D18E2434246}"/>
                </a:ext>
              </a:extLst>
            </p:cNvPr>
            <p:cNvSpPr/>
            <p:nvPr/>
          </p:nvSpPr>
          <p:spPr>
            <a:xfrm flipH="1">
              <a:off x="7459950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48F09DE9-50C2-4ACC-AF9F-E14900EA932A}"/>
                </a:ext>
              </a:extLst>
            </p:cNvPr>
            <p:cNvSpPr/>
            <p:nvPr/>
          </p:nvSpPr>
          <p:spPr>
            <a:xfrm flipH="1">
              <a:off x="7832095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EC83C0-37C6-4E51-9E6A-78E55038EB4F}"/>
                </a:ext>
              </a:extLst>
            </p:cNvPr>
            <p:cNvSpPr/>
            <p:nvPr/>
          </p:nvSpPr>
          <p:spPr>
            <a:xfrm flipH="1">
              <a:off x="8204312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D0768933-B88C-46B8-A351-FACF8F7D8C7E}"/>
                </a:ext>
              </a:extLst>
            </p:cNvPr>
            <p:cNvSpPr/>
            <p:nvPr/>
          </p:nvSpPr>
          <p:spPr>
            <a:xfrm flipH="1">
              <a:off x="8576529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18CDDDD0-F114-4516-9BF7-06E04AE9BF45}"/>
                </a:ext>
              </a:extLst>
            </p:cNvPr>
            <p:cNvSpPr/>
            <p:nvPr/>
          </p:nvSpPr>
          <p:spPr>
            <a:xfrm flipH="1">
              <a:off x="8948746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349C8A4-7368-41B1-8F1D-3110189AF9E5}"/>
              </a:ext>
            </a:extLst>
          </p:cNvPr>
          <p:cNvSpPr/>
          <p:nvPr/>
        </p:nvSpPr>
        <p:spPr>
          <a:xfrm>
            <a:off x="2674439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E9D38-2264-41DF-B2D6-221C1DE7866C}"/>
              </a:ext>
            </a:extLst>
          </p:cNvPr>
          <p:cNvSpPr/>
          <p:nvPr/>
        </p:nvSpPr>
        <p:spPr>
          <a:xfrm>
            <a:off x="2680451" y="3974171"/>
            <a:ext cx="3089988" cy="2561564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DD897E-B34A-40A8-A15E-F60A151B7F6D}"/>
              </a:ext>
            </a:extLst>
          </p:cNvPr>
          <p:cNvSpPr>
            <a:spLocks/>
          </p:cNvSpPr>
          <p:nvPr/>
        </p:nvSpPr>
        <p:spPr>
          <a:xfrm>
            <a:off x="2674439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2A7C9E8-91B8-4929-B669-19A464D8255A}"/>
              </a:ext>
            </a:extLst>
          </p:cNvPr>
          <p:cNvSpPr/>
          <p:nvPr/>
        </p:nvSpPr>
        <p:spPr>
          <a:xfrm>
            <a:off x="3300294" y="4133687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BD61BE3-9154-4B7C-95BB-0E32A0111C2E}"/>
              </a:ext>
            </a:extLst>
          </p:cNvPr>
          <p:cNvSpPr/>
          <p:nvPr/>
        </p:nvSpPr>
        <p:spPr>
          <a:xfrm>
            <a:off x="3942568" y="4133685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6F8D4D7-74EF-46BF-A8AC-BBC14A7DA275}"/>
              </a:ext>
            </a:extLst>
          </p:cNvPr>
          <p:cNvSpPr/>
          <p:nvPr/>
        </p:nvSpPr>
        <p:spPr>
          <a:xfrm>
            <a:off x="4588346" y="4133685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8D42DB1-1D99-4626-A035-C137CAADC900}"/>
              </a:ext>
            </a:extLst>
          </p:cNvPr>
          <p:cNvSpPr/>
          <p:nvPr/>
        </p:nvSpPr>
        <p:spPr>
          <a:xfrm>
            <a:off x="3300294" y="4733854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1BE1BDA-B7E2-46AD-8AB7-D520652FFA4F}"/>
              </a:ext>
            </a:extLst>
          </p:cNvPr>
          <p:cNvSpPr/>
          <p:nvPr/>
        </p:nvSpPr>
        <p:spPr>
          <a:xfrm>
            <a:off x="3942568" y="4733852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B46CED3-6D1B-415F-922A-431332736B28}"/>
              </a:ext>
            </a:extLst>
          </p:cNvPr>
          <p:cNvSpPr/>
          <p:nvPr/>
        </p:nvSpPr>
        <p:spPr>
          <a:xfrm>
            <a:off x="4588346" y="4733852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73E23E1-01E4-4339-8FC9-B1CA0F2A7E4C}"/>
              </a:ext>
            </a:extLst>
          </p:cNvPr>
          <p:cNvSpPr/>
          <p:nvPr/>
        </p:nvSpPr>
        <p:spPr>
          <a:xfrm>
            <a:off x="3300294" y="5334021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23C1661-5758-4147-88C2-445503E8762E}"/>
              </a:ext>
            </a:extLst>
          </p:cNvPr>
          <p:cNvSpPr/>
          <p:nvPr/>
        </p:nvSpPr>
        <p:spPr>
          <a:xfrm>
            <a:off x="3942568" y="5334019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AB95F2C-2878-4240-8104-87B7B8870521}"/>
              </a:ext>
            </a:extLst>
          </p:cNvPr>
          <p:cNvSpPr/>
          <p:nvPr/>
        </p:nvSpPr>
        <p:spPr>
          <a:xfrm>
            <a:off x="4588346" y="5334019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9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9472D3F-69B2-49E4-AC8A-FE376E958138}"/>
              </a:ext>
            </a:extLst>
          </p:cNvPr>
          <p:cNvSpPr/>
          <p:nvPr/>
        </p:nvSpPr>
        <p:spPr>
          <a:xfrm>
            <a:off x="3942568" y="5932891"/>
            <a:ext cx="532377" cy="518494"/>
          </a:xfrm>
          <a:prstGeom prst="roundRect">
            <a:avLst>
              <a:gd name="adj" fmla="val 234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</a:t>
            </a:r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31BFBDC-0BBE-4B86-9D4B-079D864EC34B}"/>
              </a:ext>
            </a:extLst>
          </p:cNvPr>
          <p:cNvSpPr/>
          <p:nvPr/>
        </p:nvSpPr>
        <p:spPr>
          <a:xfrm>
            <a:off x="4588346" y="5932891"/>
            <a:ext cx="532377" cy="518494"/>
          </a:xfrm>
          <a:prstGeom prst="roundRect">
            <a:avLst>
              <a:gd name="adj" fmla="val 23415"/>
            </a:avLst>
          </a:prstGeom>
          <a:solidFill>
            <a:srgbClr val="A5A8A9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>
            <a:bevelT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6" name="Picture 8" descr="관련 이미지">
            <a:extLst>
              <a:ext uri="{FF2B5EF4-FFF2-40B4-BE49-F238E27FC236}">
                <a16:creationId xmlns:a16="http://schemas.microsoft.com/office/drawing/2014/main" id="{BA159FAD-12AA-4F6E-9B5D-8EFE17B62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3" t="71505" r="79280" b="21323"/>
          <a:stretch/>
        </p:blipFill>
        <p:spPr bwMode="auto">
          <a:xfrm>
            <a:off x="4617917" y="5986415"/>
            <a:ext cx="463820" cy="36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C8B42E9-F33E-491E-B9C0-2C2473C94214}"/>
              </a:ext>
            </a:extLst>
          </p:cNvPr>
          <p:cNvSpPr txBox="1"/>
          <p:nvPr/>
        </p:nvSpPr>
        <p:spPr>
          <a:xfrm>
            <a:off x="3706650" y="1056458"/>
            <a:ext cx="100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입력</a:t>
            </a:r>
          </a:p>
        </p:txBody>
      </p:sp>
      <p:sp>
        <p:nvSpPr>
          <p:cNvPr id="58" name="TextBox 57">
            <a:hlinkClick r:id="rId2" action="ppaction://hlinksldjump"/>
            <a:extLst>
              <a:ext uri="{FF2B5EF4-FFF2-40B4-BE49-F238E27FC236}">
                <a16:creationId xmlns:a16="http://schemas.microsoft.com/office/drawing/2014/main" id="{379AD8F4-1954-4DCF-8654-90ED20954F5C}"/>
              </a:ext>
            </a:extLst>
          </p:cNvPr>
          <p:cNvSpPr txBox="1"/>
          <p:nvPr/>
        </p:nvSpPr>
        <p:spPr>
          <a:xfrm>
            <a:off x="3000109" y="1073719"/>
            <a:ext cx="47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AABABFD-4CD6-48B4-8B61-F49A2C9BEB58}"/>
              </a:ext>
            </a:extLst>
          </p:cNvPr>
          <p:cNvGrpSpPr/>
          <p:nvPr/>
        </p:nvGrpSpPr>
        <p:grpSpPr>
          <a:xfrm>
            <a:off x="2769301" y="1072148"/>
            <a:ext cx="274202" cy="313293"/>
            <a:chOff x="2540271" y="2434563"/>
            <a:chExt cx="596457" cy="71550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51296C56-3FEE-4C2F-89C9-320EBD4B5E8D}"/>
                </a:ext>
              </a:extLst>
            </p:cNvPr>
            <p:cNvSpPr/>
            <p:nvPr/>
          </p:nvSpPr>
          <p:spPr>
            <a:xfrm>
              <a:off x="2540271" y="2480298"/>
              <a:ext cx="490551" cy="606465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2AC5FA8-8FD5-4DED-91E1-8AB1C7F7BD0A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61380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AF25492-7354-4E68-B619-2776DB081D78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700068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5950B3E-241F-4E44-9AA8-41164CDCD4AF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79738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1E14B30-AF03-4034-B42E-E60FE8F04C10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875022"/>
              <a:ext cx="1503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9E54DB0-A14B-4E97-BFBC-BBFA98277F8A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965319"/>
              <a:ext cx="9636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E7DBCA50-CE6B-43D0-8CC1-4020CE634F88}"/>
                </a:ext>
              </a:extLst>
            </p:cNvPr>
            <p:cNvSpPr/>
            <p:nvPr/>
          </p:nvSpPr>
          <p:spPr>
            <a:xfrm>
              <a:off x="2654773" y="2434563"/>
              <a:ext cx="261546" cy="92840"/>
            </a:xfrm>
            <a:custGeom>
              <a:avLst/>
              <a:gdLst>
                <a:gd name="connsiteX0" fmla="*/ 140796 w 808917"/>
                <a:gd name="connsiteY0" fmla="*/ 0 h 287137"/>
                <a:gd name="connsiteX1" fmla="*/ 661462 w 808917"/>
                <a:gd name="connsiteY1" fmla="*/ 0 h 287137"/>
                <a:gd name="connsiteX2" fmla="*/ 690961 w 808917"/>
                <a:gd name="connsiteY2" fmla="*/ 117996 h 287137"/>
                <a:gd name="connsiteX3" fmla="*/ 780726 w 808917"/>
                <a:gd name="connsiteY3" fmla="*/ 117996 h 287137"/>
                <a:gd name="connsiteX4" fmla="*/ 808917 w 808917"/>
                <a:gd name="connsiteY4" fmla="*/ 146187 h 287137"/>
                <a:gd name="connsiteX5" fmla="*/ 808917 w 808917"/>
                <a:gd name="connsiteY5" fmla="*/ 258946 h 287137"/>
                <a:gd name="connsiteX6" fmla="*/ 780726 w 808917"/>
                <a:gd name="connsiteY6" fmla="*/ 287137 h 287137"/>
                <a:gd name="connsiteX7" fmla="*/ 733246 w 808917"/>
                <a:gd name="connsiteY7" fmla="*/ 287137 h 287137"/>
                <a:gd name="connsiteX8" fmla="*/ 69012 w 808917"/>
                <a:gd name="connsiteY8" fmla="*/ 287137 h 287137"/>
                <a:gd name="connsiteX9" fmla="*/ 28191 w 808917"/>
                <a:gd name="connsiteY9" fmla="*/ 287137 h 287137"/>
                <a:gd name="connsiteX10" fmla="*/ 0 w 808917"/>
                <a:gd name="connsiteY10" fmla="*/ 258946 h 287137"/>
                <a:gd name="connsiteX11" fmla="*/ 0 w 808917"/>
                <a:gd name="connsiteY11" fmla="*/ 146187 h 287137"/>
                <a:gd name="connsiteX12" fmla="*/ 28191 w 808917"/>
                <a:gd name="connsiteY12" fmla="*/ 117996 h 287137"/>
                <a:gd name="connsiteX13" fmla="*/ 111297 w 808917"/>
                <a:gd name="connsiteY13" fmla="*/ 117996 h 28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8917" h="287137">
                  <a:moveTo>
                    <a:pt x="140796" y="0"/>
                  </a:moveTo>
                  <a:lnTo>
                    <a:pt x="661462" y="0"/>
                  </a:lnTo>
                  <a:lnTo>
                    <a:pt x="690961" y="117996"/>
                  </a:lnTo>
                  <a:lnTo>
                    <a:pt x="780726" y="117996"/>
                  </a:lnTo>
                  <a:cubicBezTo>
                    <a:pt x="796295" y="117996"/>
                    <a:pt x="808917" y="130618"/>
                    <a:pt x="808917" y="146187"/>
                  </a:cubicBezTo>
                  <a:lnTo>
                    <a:pt x="808917" y="258946"/>
                  </a:lnTo>
                  <a:cubicBezTo>
                    <a:pt x="808917" y="274515"/>
                    <a:pt x="796295" y="287137"/>
                    <a:pt x="780726" y="287137"/>
                  </a:cubicBezTo>
                  <a:lnTo>
                    <a:pt x="733246" y="287137"/>
                  </a:lnTo>
                  <a:lnTo>
                    <a:pt x="69012" y="287137"/>
                  </a:lnTo>
                  <a:lnTo>
                    <a:pt x="28191" y="287137"/>
                  </a:lnTo>
                  <a:cubicBezTo>
                    <a:pt x="12622" y="287137"/>
                    <a:pt x="0" y="274515"/>
                    <a:pt x="0" y="258946"/>
                  </a:cubicBezTo>
                  <a:lnTo>
                    <a:pt x="0" y="146187"/>
                  </a:lnTo>
                  <a:cubicBezTo>
                    <a:pt x="0" y="130618"/>
                    <a:pt x="12622" y="117996"/>
                    <a:pt x="28191" y="117996"/>
                  </a:cubicBezTo>
                  <a:lnTo>
                    <a:pt x="111297" y="117996"/>
                  </a:lnTo>
                  <a:close/>
                </a:path>
              </a:pathLst>
            </a:cu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48DB3342-8A3F-4D1C-BEB2-22349CA3C42A}"/>
                </a:ext>
              </a:extLst>
            </p:cNvPr>
            <p:cNvSpPr/>
            <p:nvPr/>
          </p:nvSpPr>
          <p:spPr>
            <a:xfrm>
              <a:off x="2784042" y="2797384"/>
              <a:ext cx="352686" cy="352686"/>
            </a:xfrm>
            <a:prstGeom prst="ellipse">
              <a:avLst/>
            </a:pr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8" name="더하기 기호 67">
              <a:extLst>
                <a:ext uri="{FF2B5EF4-FFF2-40B4-BE49-F238E27FC236}">
                  <a16:creationId xmlns:a16="http://schemas.microsoft.com/office/drawing/2014/main" id="{D43CF47A-827B-41C0-A3DC-2232BC7C2D60}"/>
                </a:ext>
              </a:extLst>
            </p:cNvPr>
            <p:cNvSpPr/>
            <p:nvPr/>
          </p:nvSpPr>
          <p:spPr>
            <a:xfrm>
              <a:off x="2864659" y="2868953"/>
              <a:ext cx="192731" cy="192731"/>
            </a:xfrm>
            <a:prstGeom prst="mathPlus">
              <a:avLst>
                <a:gd name="adj1" fmla="val 3198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5779140-149F-4331-90A6-90271D1012A5}"/>
              </a:ext>
            </a:extLst>
          </p:cNvPr>
          <p:cNvGrpSpPr/>
          <p:nvPr/>
        </p:nvGrpSpPr>
        <p:grpSpPr>
          <a:xfrm>
            <a:off x="5002753" y="1045405"/>
            <a:ext cx="766197" cy="359086"/>
            <a:chOff x="8067247" y="1547740"/>
            <a:chExt cx="766197" cy="359086"/>
          </a:xfrm>
          <a:noFill/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A6A673F0-66AA-4FF7-8BF6-937855ED80E1}"/>
                </a:ext>
              </a:extLst>
            </p:cNvPr>
            <p:cNvSpPr/>
            <p:nvPr/>
          </p:nvSpPr>
          <p:spPr>
            <a:xfrm>
              <a:off x="8067247" y="1547740"/>
              <a:ext cx="766197" cy="359086"/>
            </a:xfrm>
            <a:prstGeom prst="roundRect">
              <a:avLst>
                <a:gd name="adj" fmla="val 214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endPara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71" name="Picture 6" descr="와이파이 아이콘에 대한 이미지 검색결과">
              <a:extLst>
                <a:ext uri="{FF2B5EF4-FFF2-40B4-BE49-F238E27FC236}">
                  <a16:creationId xmlns:a16="http://schemas.microsoft.com/office/drawing/2014/main" id="{3ABAFDB7-BF7C-49E6-8CA7-18FE88ED84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6" b="32462"/>
            <a:stretch/>
          </p:blipFill>
          <p:spPr bwMode="auto">
            <a:xfrm rot="5400000">
              <a:off x="8497711" y="1641323"/>
              <a:ext cx="308603" cy="173194"/>
            </a:xfrm>
            <a:prstGeom prst="rect">
              <a:avLst/>
            </a:prstGeom>
            <a:grpFill/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C01E46D-D63D-43C0-9613-018E874FBBBC}"/>
              </a:ext>
            </a:extLst>
          </p:cNvPr>
          <p:cNvGrpSpPr/>
          <p:nvPr/>
        </p:nvGrpSpPr>
        <p:grpSpPr>
          <a:xfrm>
            <a:off x="2759279" y="2268747"/>
            <a:ext cx="2943042" cy="337595"/>
            <a:chOff x="6343299" y="2268747"/>
            <a:chExt cx="2943042" cy="337595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2082523-9BDC-4772-B5F5-CBD3930DF9D4}"/>
                </a:ext>
              </a:extLst>
            </p:cNvPr>
            <p:cNvSpPr/>
            <p:nvPr/>
          </p:nvSpPr>
          <p:spPr>
            <a:xfrm flipH="1">
              <a:off x="6343299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43F0F8C2-D995-49E7-8360-E9C3049AEDDB}"/>
                </a:ext>
              </a:extLst>
            </p:cNvPr>
            <p:cNvSpPr/>
            <p:nvPr/>
          </p:nvSpPr>
          <p:spPr>
            <a:xfrm flipH="1">
              <a:off x="6715516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BD485B8-C94F-491F-A25D-458AC3A0BB6E}"/>
                </a:ext>
              </a:extLst>
            </p:cNvPr>
            <p:cNvSpPr/>
            <p:nvPr/>
          </p:nvSpPr>
          <p:spPr>
            <a:xfrm flipH="1">
              <a:off x="7087733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3E3F81E-E022-4085-83F1-FD15948B2073}"/>
                </a:ext>
              </a:extLst>
            </p:cNvPr>
            <p:cNvSpPr/>
            <p:nvPr/>
          </p:nvSpPr>
          <p:spPr>
            <a:xfrm flipH="1">
              <a:off x="7459950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FD929F2-77AE-4926-9087-9E759B3BA5D8}"/>
                </a:ext>
              </a:extLst>
            </p:cNvPr>
            <p:cNvSpPr/>
            <p:nvPr/>
          </p:nvSpPr>
          <p:spPr>
            <a:xfrm flipH="1">
              <a:off x="7832095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CDA01FA-7E14-4842-BDB5-A3E60CA0510F}"/>
                </a:ext>
              </a:extLst>
            </p:cNvPr>
            <p:cNvSpPr/>
            <p:nvPr/>
          </p:nvSpPr>
          <p:spPr>
            <a:xfrm flipH="1">
              <a:off x="8204312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4401C309-6016-44B3-9F3F-ED3A29EAD2C3}"/>
                </a:ext>
              </a:extLst>
            </p:cNvPr>
            <p:cNvSpPr/>
            <p:nvPr/>
          </p:nvSpPr>
          <p:spPr>
            <a:xfrm flipH="1">
              <a:off x="8576529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D228CC7-6360-4C92-950E-FC48AB017BE0}"/>
                </a:ext>
              </a:extLst>
            </p:cNvPr>
            <p:cNvSpPr/>
            <p:nvPr/>
          </p:nvSpPr>
          <p:spPr>
            <a:xfrm flipH="1">
              <a:off x="8948746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BA542E4-34B5-424A-A9FF-30DEA869BD70}"/>
              </a:ext>
            </a:extLst>
          </p:cNvPr>
          <p:cNvSpPr txBox="1"/>
          <p:nvPr/>
        </p:nvSpPr>
        <p:spPr>
          <a:xfrm>
            <a:off x="3841308" y="56813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4D3D72-8669-404A-AE86-9A4B47CF9199}"/>
              </a:ext>
            </a:extLst>
          </p:cNvPr>
          <p:cNvSpPr txBox="1"/>
          <p:nvPr/>
        </p:nvSpPr>
        <p:spPr>
          <a:xfrm>
            <a:off x="7094071" y="56813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예비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65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B4B3A-B2F2-47F7-A54F-3A0CBA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803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NFC </a:t>
            </a:r>
            <a:r>
              <a:rPr lang="ko-KR" altLang="en-US" sz="2400" dirty="0"/>
              <a:t>확인 화면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22DB710-592B-42DF-8BBE-9285B4351022}"/>
              </a:ext>
            </a:extLst>
          </p:cNvPr>
          <p:cNvSpPr/>
          <p:nvPr/>
        </p:nvSpPr>
        <p:spPr>
          <a:xfrm>
            <a:off x="6096000" y="955735"/>
            <a:ext cx="3096000" cy="540000"/>
          </a:xfrm>
          <a:prstGeom prst="rect">
            <a:avLst/>
          </a:prstGeom>
          <a:solidFill>
            <a:srgbClr val="F19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A07088C-18E6-4057-B910-2E9EA1BC16AB}"/>
              </a:ext>
            </a:extLst>
          </p:cNvPr>
          <p:cNvSpPr/>
          <p:nvPr/>
        </p:nvSpPr>
        <p:spPr>
          <a:xfrm>
            <a:off x="6102012" y="3631721"/>
            <a:ext cx="3089988" cy="2904014"/>
          </a:xfrm>
          <a:prstGeom prst="rect">
            <a:avLst/>
          </a:prstGeom>
          <a:solidFill>
            <a:srgbClr val="FBE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295FBCE-B5DE-4FC7-97D6-BC041356A1D7}"/>
              </a:ext>
            </a:extLst>
          </p:cNvPr>
          <p:cNvSpPr>
            <a:spLocks/>
          </p:cNvSpPr>
          <p:nvPr/>
        </p:nvSpPr>
        <p:spPr>
          <a:xfrm>
            <a:off x="6096000" y="955735"/>
            <a:ext cx="3096000" cy="55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EF0CFB6-9D6D-4133-93D9-1712D511EB0F}"/>
              </a:ext>
            </a:extLst>
          </p:cNvPr>
          <p:cNvGrpSpPr/>
          <p:nvPr/>
        </p:nvGrpSpPr>
        <p:grpSpPr>
          <a:xfrm>
            <a:off x="6704603" y="3932666"/>
            <a:ext cx="1854933" cy="2317700"/>
            <a:chOff x="9500159" y="4133685"/>
            <a:chExt cx="1854933" cy="2317700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A5106698-721C-4F52-BEA6-3DB8AAB6217D}"/>
                </a:ext>
              </a:extLst>
            </p:cNvPr>
            <p:cNvSpPr/>
            <p:nvPr/>
          </p:nvSpPr>
          <p:spPr>
            <a:xfrm>
              <a:off x="9500159" y="4133687"/>
              <a:ext cx="532377" cy="518494"/>
            </a:xfrm>
            <a:prstGeom prst="ellipse">
              <a:avLst/>
            </a:prstGeom>
            <a:solidFill>
              <a:srgbClr val="F1A817"/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</a:t>
              </a:r>
              <a:endPara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B1684519-1112-4C8A-AD7B-0CCC2668B3E0}"/>
                </a:ext>
              </a:extLst>
            </p:cNvPr>
            <p:cNvSpPr/>
            <p:nvPr/>
          </p:nvSpPr>
          <p:spPr>
            <a:xfrm>
              <a:off x="1015968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D9AB7280-48B0-40A9-BCD7-F7E491BCA83E}"/>
                </a:ext>
              </a:extLst>
            </p:cNvPr>
            <p:cNvSpPr/>
            <p:nvPr/>
          </p:nvSpPr>
          <p:spPr>
            <a:xfrm>
              <a:off x="10822715" y="4133685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5809D25-D874-4441-B5C8-B18A243ADBF1}"/>
                </a:ext>
              </a:extLst>
            </p:cNvPr>
            <p:cNvSpPr/>
            <p:nvPr/>
          </p:nvSpPr>
          <p:spPr>
            <a:xfrm>
              <a:off x="9500159" y="4733854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22A06AAD-8F88-472E-8CD3-267ED249FC89}"/>
                </a:ext>
              </a:extLst>
            </p:cNvPr>
            <p:cNvSpPr/>
            <p:nvPr/>
          </p:nvSpPr>
          <p:spPr>
            <a:xfrm>
              <a:off x="1015968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4911D5AB-AD1D-43A3-910C-BAF68E924C77}"/>
                </a:ext>
              </a:extLst>
            </p:cNvPr>
            <p:cNvSpPr/>
            <p:nvPr/>
          </p:nvSpPr>
          <p:spPr>
            <a:xfrm>
              <a:off x="10822715" y="4733852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F70ADF9-04E9-41E7-B1FF-08ADAFF6BC66}"/>
                </a:ext>
              </a:extLst>
            </p:cNvPr>
            <p:cNvSpPr/>
            <p:nvPr/>
          </p:nvSpPr>
          <p:spPr>
            <a:xfrm>
              <a:off x="9500159" y="533402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7F1936C6-3A5A-46F8-83D3-EB1D45C3B352}"/>
                </a:ext>
              </a:extLst>
            </p:cNvPr>
            <p:cNvSpPr/>
            <p:nvPr/>
          </p:nvSpPr>
          <p:spPr>
            <a:xfrm>
              <a:off x="1015968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FF72E780-6BED-4248-9EE9-A49F332536B2}"/>
                </a:ext>
              </a:extLst>
            </p:cNvPr>
            <p:cNvSpPr/>
            <p:nvPr/>
          </p:nvSpPr>
          <p:spPr>
            <a:xfrm>
              <a:off x="10822715" y="5334019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60B456F0-C62B-4BEE-955D-0CFA66842542}"/>
                </a:ext>
              </a:extLst>
            </p:cNvPr>
            <p:cNvSpPr/>
            <p:nvPr/>
          </p:nvSpPr>
          <p:spPr>
            <a:xfrm>
              <a:off x="10159685" y="5932891"/>
              <a:ext cx="532377" cy="5184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1A817"/>
              </a:solidFill>
            </a:ln>
            <a:effectLst/>
            <a:scene3d>
              <a:camera prst="orthographicFront"/>
              <a:lightRig rig="threePt" dir="t"/>
            </a:scene3d>
            <a:sp3d prstMaterial="plastic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1A81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</a:t>
              </a:r>
              <a:endParaRPr lang="ko-KR" altLang="en-US" sz="2000" dirty="0">
                <a:solidFill>
                  <a:srgbClr val="F1A817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9CE6B83-9398-4219-95AB-E453D3F6EAEC}"/>
              </a:ext>
            </a:extLst>
          </p:cNvPr>
          <p:cNvSpPr txBox="1"/>
          <p:nvPr/>
        </p:nvSpPr>
        <p:spPr>
          <a:xfrm>
            <a:off x="7128211" y="1056458"/>
            <a:ext cx="100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번호 입력</a:t>
            </a:r>
          </a:p>
        </p:txBody>
      </p:sp>
      <p:sp>
        <p:nvSpPr>
          <p:cNvPr id="118" name="TextBox 117">
            <a:hlinkClick r:id="rId2" action="ppaction://hlinksldjump"/>
            <a:extLst>
              <a:ext uri="{FF2B5EF4-FFF2-40B4-BE49-F238E27FC236}">
                <a16:creationId xmlns:a16="http://schemas.microsoft.com/office/drawing/2014/main" id="{F5762BFB-2048-41ED-8A8B-A617BD9B085D}"/>
              </a:ext>
            </a:extLst>
          </p:cNvPr>
          <p:cNvSpPr txBox="1"/>
          <p:nvPr/>
        </p:nvSpPr>
        <p:spPr>
          <a:xfrm>
            <a:off x="6421670" y="1073719"/>
            <a:ext cx="47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등록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6FF0B9F-6CDF-4974-9BCD-29F101BA8BD0}"/>
              </a:ext>
            </a:extLst>
          </p:cNvPr>
          <p:cNvGrpSpPr/>
          <p:nvPr/>
        </p:nvGrpSpPr>
        <p:grpSpPr>
          <a:xfrm>
            <a:off x="6190862" y="1072148"/>
            <a:ext cx="274202" cy="313293"/>
            <a:chOff x="2540271" y="2434563"/>
            <a:chExt cx="596457" cy="715507"/>
          </a:xfrm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A64817AE-8B56-495E-8240-7A68D36F5653}"/>
                </a:ext>
              </a:extLst>
            </p:cNvPr>
            <p:cNvSpPr/>
            <p:nvPr/>
          </p:nvSpPr>
          <p:spPr>
            <a:xfrm>
              <a:off x="2540271" y="2480298"/>
              <a:ext cx="490551" cy="606465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87D7B1A-B4C2-42D7-9818-3F38A5986CB1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61380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ABB6002A-2481-4C1A-8B17-1666A1CA9AD0}"/>
                </a:ext>
              </a:extLst>
            </p:cNvPr>
            <p:cNvCxnSpPr>
              <a:cxnSpLocks/>
            </p:cNvCxnSpPr>
            <p:nvPr/>
          </p:nvCxnSpPr>
          <p:spPr>
            <a:xfrm>
              <a:off x="2785546" y="2700068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47CB1126-16CF-44C4-BF51-59B276FBA8D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797384"/>
              <a:ext cx="19273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33A55BF-2D75-4F79-A0C8-59AE1B93B16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875022"/>
              <a:ext cx="15038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72DE9A96-D876-4A4D-B752-451A4A3FDF45}"/>
                </a:ext>
              </a:extLst>
            </p:cNvPr>
            <p:cNvCxnSpPr>
              <a:cxnSpLocks/>
            </p:cNvCxnSpPr>
            <p:nvPr/>
          </p:nvCxnSpPr>
          <p:spPr>
            <a:xfrm>
              <a:off x="2592815" y="2965319"/>
              <a:ext cx="9636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2CF3090A-A72C-47E3-AAA2-1EA037AACF78}"/>
                </a:ext>
              </a:extLst>
            </p:cNvPr>
            <p:cNvSpPr/>
            <p:nvPr/>
          </p:nvSpPr>
          <p:spPr>
            <a:xfrm>
              <a:off x="2654773" y="2434563"/>
              <a:ext cx="261546" cy="92840"/>
            </a:xfrm>
            <a:custGeom>
              <a:avLst/>
              <a:gdLst>
                <a:gd name="connsiteX0" fmla="*/ 140796 w 808917"/>
                <a:gd name="connsiteY0" fmla="*/ 0 h 287137"/>
                <a:gd name="connsiteX1" fmla="*/ 661462 w 808917"/>
                <a:gd name="connsiteY1" fmla="*/ 0 h 287137"/>
                <a:gd name="connsiteX2" fmla="*/ 690961 w 808917"/>
                <a:gd name="connsiteY2" fmla="*/ 117996 h 287137"/>
                <a:gd name="connsiteX3" fmla="*/ 780726 w 808917"/>
                <a:gd name="connsiteY3" fmla="*/ 117996 h 287137"/>
                <a:gd name="connsiteX4" fmla="*/ 808917 w 808917"/>
                <a:gd name="connsiteY4" fmla="*/ 146187 h 287137"/>
                <a:gd name="connsiteX5" fmla="*/ 808917 w 808917"/>
                <a:gd name="connsiteY5" fmla="*/ 258946 h 287137"/>
                <a:gd name="connsiteX6" fmla="*/ 780726 w 808917"/>
                <a:gd name="connsiteY6" fmla="*/ 287137 h 287137"/>
                <a:gd name="connsiteX7" fmla="*/ 733246 w 808917"/>
                <a:gd name="connsiteY7" fmla="*/ 287137 h 287137"/>
                <a:gd name="connsiteX8" fmla="*/ 69012 w 808917"/>
                <a:gd name="connsiteY8" fmla="*/ 287137 h 287137"/>
                <a:gd name="connsiteX9" fmla="*/ 28191 w 808917"/>
                <a:gd name="connsiteY9" fmla="*/ 287137 h 287137"/>
                <a:gd name="connsiteX10" fmla="*/ 0 w 808917"/>
                <a:gd name="connsiteY10" fmla="*/ 258946 h 287137"/>
                <a:gd name="connsiteX11" fmla="*/ 0 w 808917"/>
                <a:gd name="connsiteY11" fmla="*/ 146187 h 287137"/>
                <a:gd name="connsiteX12" fmla="*/ 28191 w 808917"/>
                <a:gd name="connsiteY12" fmla="*/ 117996 h 287137"/>
                <a:gd name="connsiteX13" fmla="*/ 111297 w 808917"/>
                <a:gd name="connsiteY13" fmla="*/ 117996 h 28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8917" h="287137">
                  <a:moveTo>
                    <a:pt x="140796" y="0"/>
                  </a:moveTo>
                  <a:lnTo>
                    <a:pt x="661462" y="0"/>
                  </a:lnTo>
                  <a:lnTo>
                    <a:pt x="690961" y="117996"/>
                  </a:lnTo>
                  <a:lnTo>
                    <a:pt x="780726" y="117996"/>
                  </a:lnTo>
                  <a:cubicBezTo>
                    <a:pt x="796295" y="117996"/>
                    <a:pt x="808917" y="130618"/>
                    <a:pt x="808917" y="146187"/>
                  </a:cubicBezTo>
                  <a:lnTo>
                    <a:pt x="808917" y="258946"/>
                  </a:lnTo>
                  <a:cubicBezTo>
                    <a:pt x="808917" y="274515"/>
                    <a:pt x="796295" y="287137"/>
                    <a:pt x="780726" y="287137"/>
                  </a:cubicBezTo>
                  <a:lnTo>
                    <a:pt x="733246" y="287137"/>
                  </a:lnTo>
                  <a:lnTo>
                    <a:pt x="69012" y="287137"/>
                  </a:lnTo>
                  <a:lnTo>
                    <a:pt x="28191" y="287137"/>
                  </a:lnTo>
                  <a:cubicBezTo>
                    <a:pt x="12622" y="287137"/>
                    <a:pt x="0" y="274515"/>
                    <a:pt x="0" y="258946"/>
                  </a:cubicBezTo>
                  <a:lnTo>
                    <a:pt x="0" y="146187"/>
                  </a:lnTo>
                  <a:cubicBezTo>
                    <a:pt x="0" y="130618"/>
                    <a:pt x="12622" y="117996"/>
                    <a:pt x="28191" y="117996"/>
                  </a:cubicBezTo>
                  <a:lnTo>
                    <a:pt x="111297" y="117996"/>
                  </a:lnTo>
                  <a:close/>
                </a:path>
              </a:pathLst>
            </a:cu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3A2EC78-8849-473C-8E13-C22D81AC3CC9}"/>
                </a:ext>
              </a:extLst>
            </p:cNvPr>
            <p:cNvSpPr/>
            <p:nvPr/>
          </p:nvSpPr>
          <p:spPr>
            <a:xfrm>
              <a:off x="2784042" y="2797384"/>
              <a:ext cx="352686" cy="352686"/>
            </a:xfrm>
            <a:prstGeom prst="ellipse">
              <a:avLst/>
            </a:prstGeom>
            <a:solidFill>
              <a:srgbClr val="F1A81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8" name="더하기 기호 127">
              <a:extLst>
                <a:ext uri="{FF2B5EF4-FFF2-40B4-BE49-F238E27FC236}">
                  <a16:creationId xmlns:a16="http://schemas.microsoft.com/office/drawing/2014/main" id="{67E40746-0396-41F6-8FB0-9D34D5C23C93}"/>
                </a:ext>
              </a:extLst>
            </p:cNvPr>
            <p:cNvSpPr/>
            <p:nvPr/>
          </p:nvSpPr>
          <p:spPr>
            <a:xfrm>
              <a:off x="2864659" y="2868953"/>
              <a:ext cx="192731" cy="192731"/>
            </a:xfrm>
            <a:prstGeom prst="mathPlus">
              <a:avLst>
                <a:gd name="adj1" fmla="val 3198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729D0F4C-DE49-4E22-9A90-95AAB8C3B5A7}"/>
              </a:ext>
            </a:extLst>
          </p:cNvPr>
          <p:cNvGrpSpPr/>
          <p:nvPr/>
        </p:nvGrpSpPr>
        <p:grpSpPr>
          <a:xfrm>
            <a:off x="8398436" y="1045405"/>
            <a:ext cx="766197" cy="359086"/>
            <a:chOff x="8067247" y="1547740"/>
            <a:chExt cx="766197" cy="359086"/>
          </a:xfrm>
          <a:noFill/>
        </p:grpSpPr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7C81D6A1-D3A3-4941-AB50-0569799A3AF2}"/>
                </a:ext>
              </a:extLst>
            </p:cNvPr>
            <p:cNvSpPr/>
            <p:nvPr/>
          </p:nvSpPr>
          <p:spPr>
            <a:xfrm>
              <a:off x="8067247" y="1547740"/>
              <a:ext cx="766197" cy="359086"/>
            </a:xfrm>
            <a:prstGeom prst="roundRect">
              <a:avLst>
                <a:gd name="adj" fmla="val 214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NFC</a:t>
              </a:r>
              <a:endParaRPr lang="ko-KR" altLang="en-US" sz="12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31" name="Picture 6" descr="와이파이 아이콘에 대한 이미지 검색결과">
              <a:extLst>
                <a:ext uri="{FF2B5EF4-FFF2-40B4-BE49-F238E27FC236}">
                  <a16:creationId xmlns:a16="http://schemas.microsoft.com/office/drawing/2014/main" id="{50CFDDF6-FE86-470E-AFE8-E894E8F6AD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16" b="32462"/>
            <a:stretch/>
          </p:blipFill>
          <p:spPr bwMode="auto">
            <a:xfrm rot="5400000">
              <a:off x="8497711" y="1641323"/>
              <a:ext cx="308603" cy="173194"/>
            </a:xfrm>
            <a:prstGeom prst="rect">
              <a:avLst/>
            </a:prstGeom>
            <a:grpFill/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EF569FB-3F36-4AA0-B925-AC51BC7A4876}"/>
              </a:ext>
            </a:extLst>
          </p:cNvPr>
          <p:cNvGrpSpPr/>
          <p:nvPr/>
        </p:nvGrpSpPr>
        <p:grpSpPr>
          <a:xfrm>
            <a:off x="6180840" y="2268747"/>
            <a:ext cx="2943042" cy="337595"/>
            <a:chOff x="6343299" y="2268747"/>
            <a:chExt cx="2943042" cy="337595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DA1F3257-2F3A-4A25-B5B0-0AEAFF53D783}"/>
                </a:ext>
              </a:extLst>
            </p:cNvPr>
            <p:cNvSpPr/>
            <p:nvPr/>
          </p:nvSpPr>
          <p:spPr>
            <a:xfrm flipH="1">
              <a:off x="6343299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7E28E50-5F3C-41BF-88CE-189A82F99D80}"/>
                </a:ext>
              </a:extLst>
            </p:cNvPr>
            <p:cNvSpPr/>
            <p:nvPr/>
          </p:nvSpPr>
          <p:spPr>
            <a:xfrm flipH="1">
              <a:off x="6715516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9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FB5F7E39-A66A-4C45-8ACE-35EFD6BA4A3C}"/>
                </a:ext>
              </a:extLst>
            </p:cNvPr>
            <p:cNvSpPr/>
            <p:nvPr/>
          </p:nvSpPr>
          <p:spPr>
            <a:xfrm flipH="1">
              <a:off x="7087733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F240B338-1A33-4239-BCA5-5D18E2434246}"/>
                </a:ext>
              </a:extLst>
            </p:cNvPr>
            <p:cNvSpPr/>
            <p:nvPr/>
          </p:nvSpPr>
          <p:spPr>
            <a:xfrm flipH="1">
              <a:off x="7459950" y="2268747"/>
              <a:ext cx="337595" cy="337595"/>
            </a:xfrm>
            <a:prstGeom prst="ellipse">
              <a:avLst/>
            </a:prstGeom>
            <a:solidFill>
              <a:srgbClr val="F1A817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48F09DE9-50C2-4ACC-AF9F-E14900EA932A}"/>
                </a:ext>
              </a:extLst>
            </p:cNvPr>
            <p:cNvSpPr/>
            <p:nvPr/>
          </p:nvSpPr>
          <p:spPr>
            <a:xfrm flipH="1">
              <a:off x="7832095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EC83C0-37C6-4E51-9E6A-78E55038EB4F}"/>
                </a:ext>
              </a:extLst>
            </p:cNvPr>
            <p:cNvSpPr/>
            <p:nvPr/>
          </p:nvSpPr>
          <p:spPr>
            <a:xfrm flipH="1">
              <a:off x="8204312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D0768933-B88C-46B8-A351-FACF8F7D8C7E}"/>
                </a:ext>
              </a:extLst>
            </p:cNvPr>
            <p:cNvSpPr/>
            <p:nvPr/>
          </p:nvSpPr>
          <p:spPr>
            <a:xfrm flipH="1">
              <a:off x="8576529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18CDDDD0-F114-4516-9BF7-06E04AE9BF45}"/>
                </a:ext>
              </a:extLst>
            </p:cNvPr>
            <p:cNvSpPr/>
            <p:nvPr/>
          </p:nvSpPr>
          <p:spPr>
            <a:xfrm flipH="1">
              <a:off x="8948746" y="2268747"/>
              <a:ext cx="337595" cy="337595"/>
            </a:xfrm>
            <a:prstGeom prst="ellipse">
              <a:avLst/>
            </a:prstGeom>
            <a:solidFill>
              <a:srgbClr val="DB750F"/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70D30E7-7626-471C-98EA-AD6760F47A6E}"/>
              </a:ext>
            </a:extLst>
          </p:cNvPr>
          <p:cNvSpPr/>
          <p:nvPr/>
        </p:nvSpPr>
        <p:spPr>
          <a:xfrm>
            <a:off x="6096000" y="955735"/>
            <a:ext cx="3096000" cy="55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: 도형 154">
            <a:extLst>
              <a:ext uri="{FF2B5EF4-FFF2-40B4-BE49-F238E27FC236}">
                <a16:creationId xmlns:a16="http://schemas.microsoft.com/office/drawing/2014/main" id="{CC34341B-A913-4C38-A403-DD2650FC4140}"/>
              </a:ext>
            </a:extLst>
          </p:cNvPr>
          <p:cNvSpPr/>
          <p:nvPr/>
        </p:nvSpPr>
        <p:spPr>
          <a:xfrm>
            <a:off x="6321352" y="2677449"/>
            <a:ext cx="2535811" cy="1403810"/>
          </a:xfrm>
          <a:custGeom>
            <a:avLst/>
            <a:gdLst>
              <a:gd name="connsiteX0" fmla="*/ 1803789 w 3529517"/>
              <a:gd name="connsiteY0" fmla="*/ 1424547 h 1953920"/>
              <a:gd name="connsiteX1" fmla="*/ 3529517 w 3529517"/>
              <a:gd name="connsiteY1" fmla="*/ 1424547 h 1953920"/>
              <a:gd name="connsiteX2" fmla="*/ 3529517 w 3529517"/>
              <a:gd name="connsiteY2" fmla="*/ 1852551 h 1953920"/>
              <a:gd name="connsiteX3" fmla="*/ 3428148 w 3529517"/>
              <a:gd name="connsiteY3" fmla="*/ 1953920 h 1953920"/>
              <a:gd name="connsiteX4" fmla="*/ 1803789 w 3529517"/>
              <a:gd name="connsiteY4" fmla="*/ 1953920 h 1953920"/>
              <a:gd name="connsiteX5" fmla="*/ 0 w 3529517"/>
              <a:gd name="connsiteY5" fmla="*/ 1424547 h 1953920"/>
              <a:gd name="connsiteX6" fmla="*/ 1756776 w 3529517"/>
              <a:gd name="connsiteY6" fmla="*/ 1424547 h 1953920"/>
              <a:gd name="connsiteX7" fmla="*/ 1756776 w 3529517"/>
              <a:gd name="connsiteY7" fmla="*/ 1953920 h 1953920"/>
              <a:gd name="connsiteX8" fmla="*/ 101369 w 3529517"/>
              <a:gd name="connsiteY8" fmla="*/ 1953920 h 1953920"/>
              <a:gd name="connsiteX9" fmla="*/ 0 w 3529517"/>
              <a:gd name="connsiteY9" fmla="*/ 1852551 h 1953920"/>
              <a:gd name="connsiteX10" fmla="*/ 101369 w 3529517"/>
              <a:gd name="connsiteY10" fmla="*/ 0 h 1953920"/>
              <a:gd name="connsiteX11" fmla="*/ 3428148 w 3529517"/>
              <a:gd name="connsiteY11" fmla="*/ 0 h 1953920"/>
              <a:gd name="connsiteX12" fmla="*/ 3529517 w 3529517"/>
              <a:gd name="connsiteY12" fmla="*/ 101369 h 1953920"/>
              <a:gd name="connsiteX13" fmla="*/ 3529517 w 3529517"/>
              <a:gd name="connsiteY13" fmla="*/ 1378828 h 1953920"/>
              <a:gd name="connsiteX14" fmla="*/ 0 w 3529517"/>
              <a:gd name="connsiteY14" fmla="*/ 1378828 h 1953920"/>
              <a:gd name="connsiteX15" fmla="*/ 0 w 3529517"/>
              <a:gd name="connsiteY15" fmla="*/ 101369 h 1953920"/>
              <a:gd name="connsiteX16" fmla="*/ 101369 w 3529517"/>
              <a:gd name="connsiteY16" fmla="*/ 0 h 195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29517" h="1953920">
                <a:moveTo>
                  <a:pt x="1803789" y="1424547"/>
                </a:moveTo>
                <a:lnTo>
                  <a:pt x="3529517" y="1424547"/>
                </a:lnTo>
                <a:lnTo>
                  <a:pt x="3529517" y="1852551"/>
                </a:lnTo>
                <a:cubicBezTo>
                  <a:pt x="3529517" y="1908536"/>
                  <a:pt x="3484133" y="1953920"/>
                  <a:pt x="3428148" y="1953920"/>
                </a:cubicBezTo>
                <a:lnTo>
                  <a:pt x="1803789" y="1953920"/>
                </a:lnTo>
                <a:close/>
                <a:moveTo>
                  <a:pt x="0" y="1424547"/>
                </a:moveTo>
                <a:lnTo>
                  <a:pt x="1756776" y="1424547"/>
                </a:lnTo>
                <a:lnTo>
                  <a:pt x="1756776" y="1953920"/>
                </a:lnTo>
                <a:lnTo>
                  <a:pt x="101369" y="1953920"/>
                </a:lnTo>
                <a:cubicBezTo>
                  <a:pt x="45384" y="1953920"/>
                  <a:pt x="0" y="1908536"/>
                  <a:pt x="0" y="1852551"/>
                </a:cubicBezTo>
                <a:close/>
                <a:moveTo>
                  <a:pt x="101369" y="0"/>
                </a:moveTo>
                <a:lnTo>
                  <a:pt x="3428148" y="0"/>
                </a:lnTo>
                <a:cubicBezTo>
                  <a:pt x="3484133" y="0"/>
                  <a:pt x="3529517" y="45384"/>
                  <a:pt x="3529517" y="101369"/>
                </a:cubicBezTo>
                <a:lnTo>
                  <a:pt x="3529517" y="1378828"/>
                </a:lnTo>
                <a:lnTo>
                  <a:pt x="0" y="1378828"/>
                </a:lnTo>
                <a:lnTo>
                  <a:pt x="0" y="101369"/>
                </a:lnTo>
                <a:cubicBezTo>
                  <a:pt x="0" y="45384"/>
                  <a:pt x="45384" y="0"/>
                  <a:pt x="101369" y="0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56" name="Picture 4" descr="Near field communication, mobile phone with NFC module in hand, payment using smartphone, NFC vector line icon for apps and websites. Editable Stroke. EPS 10">
            <a:extLst>
              <a:ext uri="{FF2B5EF4-FFF2-40B4-BE49-F238E27FC236}">
                <a16:creationId xmlns:a16="http://schemas.microsoft.com/office/drawing/2014/main" id="{8CF82613-DD0C-4095-95B8-BCAEB56CD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7" t="11835" r="13645" b="11325"/>
          <a:stretch/>
        </p:blipFill>
        <p:spPr bwMode="auto">
          <a:xfrm>
            <a:off x="6829620" y="2866032"/>
            <a:ext cx="364489" cy="357534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B8DEB636-9DB7-4839-8CB3-C0589D508EBB}"/>
              </a:ext>
            </a:extLst>
          </p:cNvPr>
          <p:cNvSpPr txBox="1"/>
          <p:nvPr/>
        </p:nvSpPr>
        <p:spPr>
          <a:xfrm>
            <a:off x="7112383" y="2884148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이진영 님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32C67CB-DBC1-47BC-BB19-EDE0FDB7FFB5}"/>
              </a:ext>
            </a:extLst>
          </p:cNvPr>
          <p:cNvSpPr txBox="1"/>
          <p:nvPr/>
        </p:nvSpPr>
        <p:spPr>
          <a:xfrm>
            <a:off x="6962629" y="3221843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사용하시겠습니까</a:t>
            </a:r>
            <a:r>
              <a:rPr lang="en-US" altLang="ko-KR" sz="1200" dirty="0">
                <a:solidFill>
                  <a:srgbClr val="47474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1200" dirty="0">
              <a:solidFill>
                <a:srgbClr val="47474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9" name="TextBox 158">
            <a:hlinkClick r:id="rId6" action="ppaction://hlinksldjump"/>
            <a:extLst>
              <a:ext uri="{FF2B5EF4-FFF2-40B4-BE49-F238E27FC236}">
                <a16:creationId xmlns:a16="http://schemas.microsoft.com/office/drawing/2014/main" id="{CBB8C4DE-8A66-4BE0-81CF-556FEC3FF33F}"/>
              </a:ext>
            </a:extLst>
          </p:cNvPr>
          <p:cNvSpPr txBox="1"/>
          <p:nvPr/>
        </p:nvSpPr>
        <p:spPr>
          <a:xfrm>
            <a:off x="6706361" y="3752711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4870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확인</a:t>
            </a:r>
          </a:p>
        </p:txBody>
      </p:sp>
      <p:sp>
        <p:nvSpPr>
          <p:cNvPr id="160" name="TextBox 15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1223B38-FD08-42EB-8FFF-FDE1C4229504}"/>
              </a:ext>
            </a:extLst>
          </p:cNvPr>
          <p:cNvSpPr txBox="1"/>
          <p:nvPr/>
        </p:nvSpPr>
        <p:spPr>
          <a:xfrm>
            <a:off x="7998165" y="3746528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F4D2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85887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528</Words>
  <Application>Microsoft Office PowerPoint</Application>
  <PresentationFormat>와이드스크린</PresentationFormat>
  <Paragraphs>252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배달의민족 도현</vt:lpstr>
      <vt:lpstr>배달의민족 주아</vt:lpstr>
      <vt:lpstr>Arial</vt:lpstr>
      <vt:lpstr>Office 테마</vt:lpstr>
      <vt:lpstr>시작화면</vt:lpstr>
      <vt:lpstr>로그인 화면</vt:lpstr>
      <vt:lpstr>NFC 확인 화면</vt:lpstr>
      <vt:lpstr>사용자 등록 화면</vt:lpstr>
      <vt:lpstr>사용자 등록 화면</vt:lpstr>
      <vt:lpstr>이용중임을 알리는 페이지</vt:lpstr>
      <vt:lpstr>시작화면</vt:lpstr>
      <vt:lpstr>로그인 화면</vt:lpstr>
      <vt:lpstr>NFC 확인 화면</vt:lpstr>
      <vt:lpstr>잘못된 입력 표시 화면</vt:lpstr>
      <vt:lpstr>사용자 등록 화면</vt:lpstr>
      <vt:lpstr>사용자 등록 화면</vt:lpstr>
      <vt:lpstr>이용중임을 알리는 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시작화면</dc:title>
  <dc:creator>이 진영</dc:creator>
  <cp:lastModifiedBy>이 진영</cp:lastModifiedBy>
  <cp:revision>34</cp:revision>
  <dcterms:created xsi:type="dcterms:W3CDTF">2020-01-28T09:48:12Z</dcterms:created>
  <dcterms:modified xsi:type="dcterms:W3CDTF">2020-01-28T11:25:43Z</dcterms:modified>
</cp:coreProperties>
</file>