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20XX년 사례 연구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‘회사 이름’은 어떻게 XX%의 매출 향상을 이끌어 냈는가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문제점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회사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여기에 텍스트를 입력하세요 여기에 텍스트를 입력하세요 여기에 텍스트를 입력하세요 여기에 텍스트를 입력하세요</a:t>
            </a:r>
            <a:r>
              <a:rPr lang="ko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600"/>
              <a:t>여기에 텍스트를 입력하세요 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상황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여기에 텍스트를 입력하세요 여기에 텍스트를 입력하세요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여기에 텍스트를 입력하세요 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문제점 기술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600"/>
              <a:t>여기에 텍스트를 입력하세요 여기에 텍스트를 입력하세요 여기에 텍스트를 입력하세요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도전 과제 심층 분석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도전 과제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더 많은 잠재고객 모으기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600"/>
              <a:t>여기에 텍스트를 입력하세요 여기에 텍스트를 입력하세요 여기에 텍스트를 입력하세요 여기에 텍스트를 입력하세요</a:t>
            </a:r>
            <a:r>
              <a:rPr lang="ko" sz="1600"/>
              <a:t> 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도전 과제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30일 동안의 실사용자 늘리기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00"/>
              <a:t>여기에 텍스트를 입력하세요 여기에 텍스트를 입력하세요 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ko" sz="1600"/>
              <a:t>여기에 텍스트를 입력하세요 </a:t>
            </a:r>
            <a:r>
              <a:rPr lang="ko" sz="1600"/>
              <a:t> 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도전 과제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전환율 높이기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600"/>
              <a:t>여기에 텍스트를 입력하세요 여기에 텍스트를 입력하세요 여기에 텍스트를 입력하세요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해결책</a:t>
            </a:r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 많은 프리미엄 구독자 확보</a:t>
            </a:r>
            <a:endParaRPr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여기에 텍스트를 입력하세요 여기에 텍스트를 입력하세요 여기에 텍스트를 입력하세요 여기에 텍스트를 입력하세요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방법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타임라인 그래픽의 배경 포인터 도형" id="137" name="Google Shape;137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340925" y="2336550"/>
            <a:ext cx="1542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20XX년 9월 5일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0" name="Google Shape;140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600"/>
              <a:t>여기에 텍스트를 입력하세요 여기에 텍스트를 입력하세요 </a:t>
            </a:r>
            <a:endParaRPr sz="1600"/>
          </a:p>
        </p:txBody>
      </p:sp>
      <p:sp>
        <p:nvSpPr>
          <p:cNvPr descr="타임라인 그래픽의 배경 포인터 도형" id="143" name="Google Shape;143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2126325" y="2336550"/>
            <a:ext cx="15978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20XX년 9월 17일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6" name="Google Shape;146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여기에 텍스트를 입력하세요 여기에 텍스트를 입력하세요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타임라인 그래픽의 배경 포인터 도형" id="149" name="Google Shape;149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3725703" y="2336550"/>
            <a:ext cx="1779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20XX년 10월 13일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2" name="Google Shape;152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여기에 텍스트를 입력하세요 여기에 텍스트를 입력하세요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타임라인 그래픽의 배경 포인터 도형" id="155" name="Google Shape;155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4294967295" type="body"/>
          </p:nvPr>
        </p:nvSpPr>
        <p:spPr>
          <a:xfrm>
            <a:off x="5389377" y="2336550"/>
            <a:ext cx="1779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20XX년 10월 20일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8" name="Google Shape;158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여기에 텍스트를 입력하세요 여기에 텍스트를 입력하세요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타임라인 그래픽의 배경 포인터 도형" id="161" name="Google Shape;161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4294967295" type="body"/>
          </p:nvPr>
        </p:nvSpPr>
        <p:spPr>
          <a:xfrm>
            <a:off x="7063682" y="2336550"/>
            <a:ext cx="16932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20XX년 11월 1일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4" name="Google Shape;164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8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여기에 텍스트를 입력하세요 여기에 텍스트를 입력하세요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정보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5" name="Google Shape;175;p19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CEO 이름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6" name="Google Shape;176;p19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77" name="Google Shape;177;p19"/>
            <p:cNvCxnSpPr>
              <a:stCxn id="172" idx="2"/>
              <a:endCxn id="178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19"/>
            <p:cNvCxnSpPr>
              <a:stCxn id="172" idx="2"/>
              <a:endCxn id="180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1" name="Google Shape;181;p19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영업 이사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3" name="Google Shape;183;p19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영업 이사 이름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84" name="Google Shape;184;p19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85" name="Google Shape;185;p19"/>
            <p:cNvCxnSpPr>
              <a:stCxn id="181" idx="2"/>
              <a:endCxn id="186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19"/>
            <p:cNvCxnSpPr>
              <a:stCxn id="181" idx="2"/>
              <a:endCxn id="188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19"/>
            <p:cNvCxnSpPr>
              <a:stCxn id="181" idx="2"/>
              <a:endCxn id="190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1" name="Google Shape;191;p19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북미 지부장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3" name="Google Shape;193;p19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북미 지부장 이름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아시아 지부장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6" name="Google Shape;196;p19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아시아 지부장 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이름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유럽 지부장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9" name="Google Shape;199;p19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유럽 지부장 이름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기술 이사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2" name="Google Shape;202;p19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기술 이사 이름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03" name="Google Shape;203;p19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04" name="Google Shape;204;p19"/>
            <p:cNvCxnSpPr>
              <a:stCxn id="200" idx="2"/>
              <a:endCxn id="205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9"/>
            <p:cNvCxnSpPr>
              <a:stCxn id="200" idx="2"/>
              <a:endCxn id="207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8" name="Google Shape;208;p19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프런트 엔드 파트장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0" name="Google Shape;210;p19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프런트 엔드 파트장 이름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백 엔드 파트장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3" name="Google Shape;213;p19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백 엔드 파트장 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이름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9" name="Google Shape;219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29" name="Google Shape;229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영향</a:t>
            </a:r>
            <a:endParaRPr/>
          </a:p>
        </p:txBody>
      </p:sp>
      <p:sp>
        <p:nvSpPr>
          <p:cNvPr id="231" name="Google Shape;231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XX% 매출 신장</a:t>
            </a:r>
            <a:endParaRPr/>
          </a:p>
        </p:txBody>
      </p:sp>
      <p:grpSp>
        <p:nvGrpSpPr>
          <p:cNvPr id="232" name="Google Shape;232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33" name="Google Shape;233;p20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34" name="Google Shape;234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44" name="Google Shape;244;p2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5" name="Google Shape;245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0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최대 성장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