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73" r:id="rId2"/>
  </p:sldMasterIdLst>
  <p:sldIdLst>
    <p:sldId id="256" r:id="rId3"/>
    <p:sldId id="278" r:id="rId4"/>
    <p:sldId id="269" r:id="rId5"/>
    <p:sldId id="279" r:id="rId6"/>
    <p:sldId id="280" r:id="rId7"/>
    <p:sldId id="270" r:id="rId8"/>
    <p:sldId id="281" r:id="rId9"/>
    <p:sldId id="273" r:id="rId10"/>
    <p:sldId id="282" r:id="rId11"/>
    <p:sldId id="274" r:id="rId12"/>
    <p:sldId id="27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D7CB9D2-2D5C-4AF9-8332-F75C165281C4}">
          <p14:sldIdLst>
            <p14:sldId id="256"/>
            <p14:sldId id="278"/>
            <p14:sldId id="269"/>
            <p14:sldId id="279"/>
            <p14:sldId id="280"/>
            <p14:sldId id="270"/>
            <p14:sldId id="281"/>
            <p14:sldId id="273"/>
            <p14:sldId id="282"/>
            <p14:sldId id="274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0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274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8808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9320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42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2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2116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36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6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0C0817-A112-4847-8014-A94B7D2A4EA3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7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3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2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2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0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9FE8E-256B-4485-86EF-F6616250B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CDCDE-E838-4A6A-821E-7B8EC1D3E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608" y="1520903"/>
            <a:ext cx="8817429" cy="18657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EXAMINING HORROR MOVIES WITH ADDITONAL GENERS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18575-2BB8-448A-9226-8241D0AB5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Using Machine Language and ANOVAs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9C4506-D010-4FB8-AE3A-C84088B4174F}"/>
              </a:ext>
            </a:extLst>
          </p:cNvPr>
          <p:cNvSpPr txBox="1"/>
          <p:nvPr/>
        </p:nvSpPr>
        <p:spPr>
          <a:xfrm>
            <a:off x="20" y="6172201"/>
            <a:ext cx="1219198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</a:rPr>
              <a:t>By Hope McCadden</a:t>
            </a:r>
          </a:p>
        </p:txBody>
      </p:sp>
    </p:spTree>
    <p:extLst>
      <p:ext uri="{BB962C8B-B14F-4D97-AF65-F5344CB8AC3E}">
        <p14:creationId xmlns:p14="http://schemas.microsoft.com/office/powerpoint/2010/main" val="1733100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65B1-4A7C-4DF5-94AC-151ACBB9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>
                <a:solidFill>
                  <a:schemeClr val="tx1"/>
                </a:solidFill>
              </a:rPr>
            </a:br>
            <a:r>
              <a:rPr lang="en-US" sz="4900" b="1" dirty="0">
                <a:solidFill>
                  <a:schemeClr val="tx1"/>
                </a:solidFill>
              </a:rPr>
              <a:t>Genres</a:t>
            </a:r>
            <a:br>
              <a:rPr lang="en-US" sz="4400" b="1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54C5-64D7-40D4-A42C-68C8C121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dataset contains 15 genres. </a:t>
            </a:r>
          </a:p>
          <a:p>
            <a:r>
              <a:rPr lang="en-US" sz="1800" dirty="0"/>
              <a:t>The top 3 genres are Thriller, Sci-Fi, and Mystery. </a:t>
            </a:r>
          </a:p>
          <a:p>
            <a:r>
              <a:rPr lang="en-US" sz="1800" dirty="0"/>
              <a:t>Movies with multiple genres, Thriller is the additional genre.  </a:t>
            </a:r>
          </a:p>
          <a:p>
            <a:r>
              <a:rPr lang="en-US" sz="1800" dirty="0"/>
              <a:t>Horror movies that have a review rating have Mystery as the additional genre.  </a:t>
            </a:r>
          </a:p>
          <a:p>
            <a:r>
              <a:rPr lang="en-US" sz="1800" dirty="0"/>
              <a:t>There is a 48 % difference in the review rating for Horror movies that include Mystery than horror movies that have the Thriller genre.  </a:t>
            </a:r>
          </a:p>
          <a:p>
            <a:r>
              <a:rPr lang="en-US" sz="1800" dirty="0"/>
              <a:t>Movies with genres of Horror and Mystery have a 41% difference in the review rating than Horror movies with Sci-Fi genres.</a:t>
            </a:r>
          </a:p>
        </p:txBody>
      </p:sp>
    </p:spTree>
    <p:extLst>
      <p:ext uri="{BB962C8B-B14F-4D97-AF65-F5344CB8AC3E}">
        <p14:creationId xmlns:p14="http://schemas.microsoft.com/office/powerpoint/2010/main" val="126019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4DA3-4579-4263-8531-7086DDD0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D4B0-23A3-4F25-B40D-ADA26204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8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799C-5DA9-4EA3-8B33-36F6D3DE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16" y="982132"/>
            <a:ext cx="10618237" cy="2954868"/>
          </a:xfrm>
        </p:spPr>
        <p:txBody>
          <a:bodyPr/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5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0086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FC0B-E326-4C78-A62D-DDCC3D43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2621-F539-4F01-8E6D-48E88B97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22" y="2556932"/>
            <a:ext cx="1037564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800" b="1" dirty="0">
                <a:solidFill>
                  <a:schemeClr val="tx1"/>
                </a:solidFill>
              </a:rPr>
              <a:t>What are the characters of additional genres?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What factors impact Review Rating?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What factors impact Movie Rating?</a:t>
            </a:r>
          </a:p>
        </p:txBody>
      </p:sp>
    </p:spTree>
    <p:extLst>
      <p:ext uri="{BB962C8B-B14F-4D97-AF65-F5344CB8AC3E}">
        <p14:creationId xmlns:p14="http://schemas.microsoft.com/office/powerpoint/2010/main" val="4055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9C40-FE7E-47CB-A522-DCB53E21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028095"/>
          </a:xfrm>
        </p:spPr>
        <p:txBody>
          <a:bodyPr>
            <a:normAutofit/>
          </a:bodyPr>
          <a:lstStyle/>
          <a:p>
            <a:r>
              <a:rPr lang="en-US" sz="4400"/>
              <a:t>Horror Movies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5FFC-203B-4AEA-9AD4-5610B554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481" y="802433"/>
            <a:ext cx="6120881" cy="5290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0E101A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447CF-6249-4BB8-8EAF-27A5FE641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58160"/>
            <a:ext cx="3718455" cy="2411309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USA loves horror films.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effectLst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USA released 985 horror movies from 1923 to 2017.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6835A9-EDAD-4AF5-ACC2-1387C75CF55F}"/>
              </a:ext>
            </a:extLst>
          </p:cNvPr>
          <p:cNvPicPr/>
          <p:nvPr/>
        </p:nvPicPr>
        <p:blipFill rotWithShape="1">
          <a:blip r:embed="rId2"/>
          <a:srcRect l="50160" t="-760" r="1076" b="12727"/>
          <a:stretch/>
        </p:blipFill>
        <p:spPr bwMode="auto">
          <a:xfrm>
            <a:off x="5449078" y="1743094"/>
            <a:ext cx="5878284" cy="4312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144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9C40-FE7E-47CB-A522-DCB53E21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4341880" cy="130386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Addition Genres: Thriller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5FFC-203B-4AEA-9AD4-5610B554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481" y="783771"/>
            <a:ext cx="6120881" cy="52904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0E101A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447CF-6249-4BB8-8EAF-27A5FE641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48000"/>
            <a:ext cx="4920377" cy="2895600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101A"/>
                </a:solidFill>
                <a:effectLst/>
              </a:rPr>
              <a:t>The number one addition genre included with horror is Thriller. 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E101A"/>
              </a:solidFill>
              <a:effectLst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101A"/>
                </a:solidFill>
                <a:effectLst/>
              </a:rPr>
              <a:t>Of this dataset, just a little less than half of the movies include an additional genre of thriller.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20C696-AFF6-4205-8CE8-A63BE62D2E76}"/>
              </a:ext>
            </a:extLst>
          </p:cNvPr>
          <p:cNvPicPr/>
          <p:nvPr/>
        </p:nvPicPr>
        <p:blipFill rotWithShape="1">
          <a:blip r:embed="rId2"/>
          <a:srcRect l="77639" t="30149" r="13387" b="16984"/>
          <a:stretch/>
        </p:blipFill>
        <p:spPr bwMode="auto">
          <a:xfrm>
            <a:off x="6436464" y="1305017"/>
            <a:ext cx="4668621" cy="4638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435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9C40-FE7E-47CB-A522-DCB53E21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028095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Movies Reviews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447CF-6249-4BB8-8EAF-27A5FE641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58160"/>
            <a:ext cx="3718455" cy="2875280"/>
          </a:xfrm>
        </p:spPr>
        <p:txBody>
          <a:bodyPr>
            <a:normAutofit fontScale="92500"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101A"/>
                </a:solidFill>
                <a:effectLst/>
              </a:rPr>
              <a:t>Movies reviewed in September, October, and November were mostly watched in October.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E101A"/>
              </a:solidFill>
              <a:effectLst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101A"/>
                </a:solidFill>
                <a:effectLst/>
              </a:rPr>
              <a:t>Of all the movies rated in a specific group; Rated R is the number one rating.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4C48834-2F9F-4200-9E9F-CB2E649C6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442" y="1540366"/>
            <a:ext cx="5728996" cy="4393073"/>
          </a:xfrm>
        </p:spPr>
      </p:pic>
    </p:spTree>
    <p:extLst>
      <p:ext uri="{BB962C8B-B14F-4D97-AF65-F5344CB8AC3E}">
        <p14:creationId xmlns:p14="http://schemas.microsoft.com/office/powerpoint/2010/main" val="258446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B174-FDA5-4AB5-84B0-43E81A14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237343"/>
            <a:ext cx="4800601" cy="639232"/>
          </a:xfrm>
        </p:spPr>
        <p:txBody>
          <a:bodyPr>
            <a:noAutofit/>
          </a:bodyPr>
          <a:lstStyle/>
          <a:p>
            <a:r>
              <a:rPr lang="en-US" sz="4000" b="1" dirty="0"/>
              <a:t>PSYCHE </a:t>
            </a:r>
            <a:r>
              <a:rPr lang="en-US" sz="4000" b="1" dirty="0">
                <a:solidFill>
                  <a:schemeClr val="tx1"/>
                </a:solidFill>
              </a:rPr>
              <a:t>DELIA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7" name="Picture Placeholder 6" descr="A picture containing text, dark, lit&#10;&#10;Description automatically generated">
            <a:extLst>
              <a:ext uri="{FF2B5EF4-FFF2-40B4-BE49-F238E27FC236}">
                <a16:creationId xmlns:a16="http://schemas.microsoft.com/office/drawing/2014/main" id="{E1EEE40A-03F8-4816-99A3-A161554278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9" r="7799"/>
          <a:stretch>
            <a:fillRect/>
          </a:stretch>
        </p:blipFill>
        <p:spPr>
          <a:xfrm>
            <a:off x="6302375" y="1041400"/>
            <a:ext cx="4800601" cy="4775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1897A-A57F-4850-A999-28B3100A8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9025" y="1680632"/>
            <a:ext cx="5006976" cy="4135968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E101A"/>
                </a:solidFill>
                <a:effectLst/>
              </a:rPr>
              <a:t>	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E101A"/>
              </a:solidFill>
              <a:effectLst/>
            </a:endParaRP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The number one movie was reviewed in June 2016.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It was released in 2016 in the USA with the English language. 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Multi-genre film; it's listed as a horror, thriller, and Sci-Fi genre.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The movie length is 73 minutes long. Below the average runtime of 91 minutes.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Its review rating came in at 8.6, well above the average review rating of 4.8.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Psyche Delia has a high review rating, but this movie is not rated.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7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7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02" name="Straight Connector 8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3" name="Rectangle 87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89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AFE008-337C-4095-923E-E9B58C2B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>
                <a:solidFill>
                  <a:srgbClr val="262626"/>
                </a:solidFill>
              </a:rPr>
              <a:t>LANGUAGE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9507F-30A2-493C-84F0-8A859FC80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5699" y="2493774"/>
            <a:ext cx="3919760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262626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solidFill>
                  <a:srgbClr val="262626"/>
                </a:solidFill>
              </a:rPr>
              <a:t>Most movies were released in the USA.</a:t>
            </a:r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solidFill>
                  <a:srgbClr val="262626"/>
                </a:solidFill>
              </a:rPr>
              <a:t> Japan release 41 horror movies between 1923 to 2017.</a:t>
            </a:r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solidFill>
                  <a:srgbClr val="262626"/>
                </a:solidFill>
              </a:rPr>
              <a:t>Approximate half were released in only the Japanese language. </a:t>
            </a:r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solidFill>
                  <a:srgbClr val="262626"/>
                </a:solidFill>
              </a:rPr>
              <a:t>Movies released in the Japanese language have a higher review rating than movies released in the English language. </a:t>
            </a:r>
          </a:p>
          <a:p>
            <a:pPr>
              <a:buFont typeface="Arial"/>
              <a:buChar char="•"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6" name="Content Placeholder 5" descr="Chart, bubble chart&#10;&#10;Description automatically generated">
            <a:extLst>
              <a:ext uri="{FF2B5EF4-FFF2-40B4-BE49-F238E27FC236}">
                <a16:creationId xmlns:a16="http://schemas.microsoft.com/office/drawing/2014/main" id="{DC5F49EE-B777-42FE-9647-0CB792120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7" r="-3" b="16562"/>
          <a:stretch/>
        </p:blipFill>
        <p:spPr>
          <a:xfrm>
            <a:off x="5326382" y="991964"/>
            <a:ext cx="5923948" cy="488388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5456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5DC4-53D7-4EEB-980B-AFE5B025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28007"/>
          </a:xfrm>
        </p:spPr>
        <p:txBody>
          <a:bodyPr>
            <a:normAutofit fontScale="90000"/>
          </a:bodyPr>
          <a:lstStyle/>
          <a:p>
            <a:br>
              <a:rPr lang="en-US" sz="4900" b="1" dirty="0">
                <a:latin typeface="+mj-lt"/>
              </a:rPr>
            </a:br>
            <a:r>
              <a:rPr lang="en-US" sz="4900" b="1" dirty="0">
                <a:latin typeface="+mj-lt"/>
              </a:rPr>
              <a:t>Ratings</a:t>
            </a:r>
            <a:br>
              <a:rPr lang="en-US" sz="4400" dirty="0">
                <a:latin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3D94-7378-4134-BBE2-8B04A1A2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59" y="2556932"/>
            <a:ext cx="4625081" cy="3318936"/>
          </a:xfrm>
        </p:spPr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r>
              <a:rPr lang="en-US" sz="1800" dirty="0"/>
              <a:t>According to the data, horror movies reach their peak in 2014, releasing a total of 272 international movies.  </a:t>
            </a:r>
          </a:p>
          <a:p>
            <a:r>
              <a:rPr lang="en-US" sz="1800" dirty="0"/>
              <a:t>Between 2013 to 2015, horror movies released in 2014 had a 13% increase in the review rating than in 2013 and 2015.  </a:t>
            </a:r>
          </a:p>
          <a:p>
            <a:r>
              <a:rPr lang="en-US" sz="1800" dirty="0"/>
              <a:t>After 2014 it appears that the desire to release horror movies had declined greatly.  </a:t>
            </a:r>
          </a:p>
          <a:p>
            <a:r>
              <a:rPr lang="en-US" sz="1800" dirty="0"/>
              <a:t>197-horror movie was released in 2017, but the review rating for 2017 increased by 37% from 2014.</a:t>
            </a:r>
          </a:p>
        </p:txBody>
      </p:sp>
    </p:spTree>
    <p:extLst>
      <p:ext uri="{BB962C8B-B14F-4D97-AF65-F5344CB8AC3E}">
        <p14:creationId xmlns:p14="http://schemas.microsoft.com/office/powerpoint/2010/main" val="195922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CFBD327-3746-4FAE-9390-BC12D518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Horror Movies Ratings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3B6C9-3DE8-4955-8848-6496B1C00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2053" y="2556932"/>
            <a:ext cx="5124812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Reached its peak in 2014, released 272 international movies.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In 2014, 13% increase in the review rating than in 2013 and 2015.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After 2014 it appears that the desire to release horror movies had declined greatly.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197-horror movie was released in 2017, but the review rating for 2017 increased by 37% from 2014.</a:t>
            </a:r>
          </a:p>
          <a:p>
            <a:pPr algn="l">
              <a:buFont typeface="Arial"/>
              <a:buChar char="•"/>
            </a:pPr>
            <a:endParaRPr lang="en-US" dirty="0"/>
          </a:p>
        </p:txBody>
      </p:sp>
      <p:pic>
        <p:nvPicPr>
          <p:cNvPr id="6" name="Picture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8B6F1B6A-33BD-4DD1-B99D-3A69DBEB05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3"/>
          <a:stretch/>
        </p:blipFill>
        <p:spPr>
          <a:xfrm>
            <a:off x="5889523" y="2701179"/>
            <a:ext cx="4975122" cy="317468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3952913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3D2441"/>
      </a:dk2>
      <a:lt2>
        <a:srgbClr val="E8E2E2"/>
      </a:lt2>
      <a:accent1>
        <a:srgbClr val="45AFAD"/>
      </a:accent1>
      <a:accent2>
        <a:srgbClr val="3B82B1"/>
      </a:accent2>
      <a:accent3>
        <a:srgbClr val="4D63C3"/>
      </a:accent3>
      <a:accent4>
        <a:srgbClr val="6249B7"/>
      </a:accent4>
      <a:accent5>
        <a:srgbClr val="994DC3"/>
      </a:accent5>
      <a:accent6>
        <a:srgbClr val="B13BAA"/>
      </a:accent6>
      <a:hlink>
        <a:srgbClr val="C5525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509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Elephant</vt:lpstr>
      <vt:lpstr>Garamond</vt:lpstr>
      <vt:lpstr>BrushVTI</vt:lpstr>
      <vt:lpstr>Organic</vt:lpstr>
      <vt:lpstr>EXAMINING HORROR MOVIES WITH ADDITONAL GENERS</vt:lpstr>
      <vt:lpstr>Summary</vt:lpstr>
      <vt:lpstr>Horror Movies</vt:lpstr>
      <vt:lpstr>Addition Genres: Thriller</vt:lpstr>
      <vt:lpstr>Movies Reviews</vt:lpstr>
      <vt:lpstr>PSYCHE DELIA</vt:lpstr>
      <vt:lpstr>LANGUAGE</vt:lpstr>
      <vt:lpstr> Ratings </vt:lpstr>
      <vt:lpstr>Horror Movies Ratings</vt:lpstr>
      <vt:lpstr> Genres </vt:lpstr>
      <vt:lpstr>CONCLUSION</vt:lpstr>
      <vt:lpstr>   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HORROR MOVIES WITH ADDITONAL GENERS</dc:title>
  <dc:creator>Hope McCadden</dc:creator>
  <cp:lastModifiedBy>Hope McCadden</cp:lastModifiedBy>
  <cp:revision>24</cp:revision>
  <dcterms:created xsi:type="dcterms:W3CDTF">2020-11-01T22:24:53Z</dcterms:created>
  <dcterms:modified xsi:type="dcterms:W3CDTF">2021-02-21T03:07:26Z</dcterms:modified>
</cp:coreProperties>
</file>