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4" r:id="rId6"/>
    <p:sldId id="257" r:id="rId7"/>
    <p:sldId id="261" r:id="rId8"/>
    <p:sldId id="265" r:id="rId9"/>
    <p:sldId id="262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7A7A-DFB7-AAFA-B629-639C9E6BC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879A3-816A-0982-B7FB-39FA3338A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9819-6334-3183-0F71-C8E013EA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D8D5D-2123-BA61-1791-89E80F90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BDA7-FC0F-5E65-91FC-04C723E4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8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B99B-0E1B-8860-1876-AEDAEC85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B8431-21DD-CEB1-9306-09DF3936C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61ADB-5269-82D6-ADC5-EE561692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1F78-206A-259C-8850-572A6DF1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3B10-41D0-9FFC-2A9E-197B6932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03DC3-E4D8-9AF7-FA71-08802A401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85503-6B68-8EB9-6F3A-8DC00759A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B314-E9C6-10A7-B121-DE95FF9C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00E31-C93F-C122-8357-693B6273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2D03-C751-BD76-38FB-C6AD70E2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8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8926-0BC7-1023-7348-9A7DA41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2F9E-BCAC-787F-06CA-2A7D91B8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2578-803F-F439-34FA-451B3855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424E-3245-C5E3-B318-82A9ECED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F0B28-B1B3-9D4C-01B0-1B643084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5C64-14C8-5CC9-5179-F2999DFE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59FC-DA7E-2224-0703-0DACA51CB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D3F2-337C-7391-E561-6C43E7A0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0233-817E-EAD2-F456-AE4C9E8D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F3C6-87B7-C49C-6208-3DBA4B40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ABD-17E7-7569-2A07-4418265B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4899-C157-621F-7FD6-F342E770D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E5FDF-3EEA-25A3-6302-2EA12D92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11902-233A-9E89-099C-C2AE8F63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529F-9529-3380-717F-6F281917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949A5-2969-B2E8-B37D-0C9E5039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9784-02DF-5B38-E94F-B3F0D3C5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8B7E-349A-8711-5923-BE60610A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49C18-BD8B-4BB8-A368-1A04B235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689EA-C07A-403E-4CEE-228EBAE2D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0E56F-70E6-B5BC-A3EC-D4D9C896A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5E60B-DA2D-8AB6-57E2-53202561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37114-D994-02E6-02D8-0CA0560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D427E-C36C-5EE2-51F2-3C592B20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0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4551-EBB2-9CC5-126F-560A79E2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D1F6A-BB68-8D71-AE84-71C77DFC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15BD7-DF3C-A486-9253-DB3DBA65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F8D8-B7E2-8707-4EAE-6F457DE0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C35ED-1CE4-29CB-EBA1-0F63001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8F60E-A7A6-5E6F-E864-11EE4CB3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A37C2-6BC5-D0F7-1C05-EAD1A4E6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DF25-26ED-A63C-78EF-66E6039C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0A71-B85F-5937-E080-C16F1E2F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16E8F-3D18-C57D-A386-6E297EA8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5C363-931C-941A-1704-D309BB78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DBA8A-7F70-3AD6-50C8-7E242B74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9FF57-5968-135C-C9C5-91FE5A1F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C3CF-5DFB-E877-2429-AAC71AB8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A1855-B267-30B9-FE12-602911289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E5BA6-FC07-F170-5347-4F43DF199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9AD5A-2E2F-3BF3-9CFA-CA09D624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B8A0B-ED71-872D-796F-B76FF760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7AFD-B8C0-6F39-E3E3-D7AB8B4D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179E4-C67E-E953-AB64-E0767B92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B330-9476-CC6B-0091-792787910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D30E1-A23C-FCEC-0D81-C10319C95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28C5-7F80-4561-8F5C-10239E33FF4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CFF9-1A3C-F4FD-CDFE-C001B301F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EC80-BA28-2ABD-3BCB-1D8FE9807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4B738-1D37-4190-9B5C-300AAFE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5QfEGwFUB4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yN5mMXfQoY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PEQ-ll1O4I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137397"/>
            <a:ext cx="12192000" cy="1720601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DBCBE-3350-0A7B-3259-A6662CDC0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679" y="5477665"/>
            <a:ext cx="7015500" cy="1019449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/>
              <a:t>Intro to SLURM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BAE47-2458-7308-043D-47D96EF74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059" y="5505709"/>
            <a:ext cx="4114800" cy="1019449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IQ bootcamp 2023</a:t>
            </a:r>
          </a:p>
        </p:txBody>
      </p:sp>
      <p:pic>
        <p:nvPicPr>
          <p:cNvPr id="1026" name="Picture 2" descr="A child holding up a green box&#10;&#10;Description automatically generated">
            <a:extLst>
              <a:ext uri="{FF2B5EF4-FFF2-40B4-BE49-F238E27FC236}">
                <a16:creationId xmlns:a16="http://schemas.microsoft.com/office/drawing/2014/main" id="{5ECE186F-68CB-84D2-1AFA-CD8449924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9" r="1" b="38899"/>
          <a:stretch/>
        </p:blipFill>
        <p:spPr bwMode="auto">
          <a:xfrm>
            <a:off x="20" y="10"/>
            <a:ext cx="12191979" cy="5137387"/>
          </a:xfrm>
          <a:prstGeom prst="rect">
            <a:avLst/>
          </a:prstGeom>
          <a:noFill/>
          <a:effectLst>
            <a:outerShdw blurRad="190500" dist="63500" dir="5400000" sx="98000" sy="98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nterdisciplinary Quantitative Biology | University of Colorado Boulder">
            <a:extLst>
              <a:ext uri="{FF2B5EF4-FFF2-40B4-BE49-F238E27FC236}">
                <a16:creationId xmlns:a16="http://schemas.microsoft.com/office/drawing/2014/main" id="{F559D105-17D5-0FD5-756A-733C7B6D0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0"/>
          <a:stretch/>
        </p:blipFill>
        <p:spPr bwMode="auto">
          <a:xfrm>
            <a:off x="111761" y="5799455"/>
            <a:ext cx="112776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CFA2A6-6E9F-5116-E1DA-9830575AD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3" r="3881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34436-EEE2-927F-878F-E11BC9C9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Why do my jobs keep failing?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48F4-BA5B-6206-47AE-3F3F7CC7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370671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File path issues</a:t>
            </a:r>
          </a:p>
          <a:p>
            <a:r>
              <a:rPr lang="en-US" sz="2000" dirty="0"/>
              <a:t>Command line setup</a:t>
            </a:r>
          </a:p>
          <a:p>
            <a:r>
              <a:rPr lang="en-US" sz="2000" dirty="0"/>
              <a:t>Version compatibility </a:t>
            </a:r>
          </a:p>
          <a:p>
            <a:r>
              <a:rPr lang="en-US" sz="2000" dirty="0"/>
              <a:t>Job setup/ SLURM headings </a:t>
            </a:r>
          </a:p>
        </p:txBody>
      </p:sp>
    </p:spTree>
    <p:extLst>
      <p:ext uri="{BB962C8B-B14F-4D97-AF65-F5344CB8AC3E}">
        <p14:creationId xmlns:p14="http://schemas.microsoft.com/office/powerpoint/2010/main" val="411493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525AB-BF25-7FE7-1B51-CA91E678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 and guided practice!</a:t>
            </a:r>
          </a:p>
        </p:txBody>
      </p:sp>
      <p:pic>
        <p:nvPicPr>
          <p:cNvPr id="4" name="Picture 2" descr="A child holding up a green box&#10;&#10;Description automatically generated">
            <a:extLst>
              <a:ext uri="{FF2B5EF4-FFF2-40B4-BE49-F238E27FC236}">
                <a16:creationId xmlns:a16="http://schemas.microsoft.com/office/drawing/2014/main" id="{6EFA5875-4EB7-CE77-C396-654703C41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6" r="-1" b="9334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8B10-ACBD-EC9F-0DC6-866AEB81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BD50-503C-A39C-F731-1E3FE612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computing cluster?</a:t>
            </a:r>
          </a:p>
          <a:p>
            <a:r>
              <a:rPr lang="en-US" dirty="0"/>
              <a:t>What is LMOD and how is it useful? </a:t>
            </a:r>
          </a:p>
          <a:p>
            <a:r>
              <a:rPr lang="en-US" dirty="0"/>
              <a:t>What is </a:t>
            </a:r>
            <a:r>
              <a:rPr lang="en-US" dirty="0" err="1"/>
              <a:t>slurm</a:t>
            </a:r>
            <a:r>
              <a:rPr lang="en-US" dirty="0"/>
              <a:t> and how can I use it?</a:t>
            </a:r>
          </a:p>
          <a:p>
            <a:endParaRPr lang="en-US" dirty="0"/>
          </a:p>
        </p:txBody>
      </p:sp>
      <p:pic>
        <p:nvPicPr>
          <p:cNvPr id="4" name="Picture 4" descr="Interdisciplinary Quantitative Biology | University of Colorado Boulder">
            <a:extLst>
              <a:ext uri="{FF2B5EF4-FFF2-40B4-BE49-F238E27FC236}">
                <a16:creationId xmlns:a16="http://schemas.microsoft.com/office/drawing/2014/main" id="{32A45E63-C5C7-F5BA-E474-9FB4B1C0B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0"/>
          <a:stretch/>
        </p:blipFill>
        <p:spPr bwMode="auto">
          <a:xfrm>
            <a:off x="111761" y="5799455"/>
            <a:ext cx="112776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4666-29DB-944A-44B6-1AC57D73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6EDC-2686-76F1-DA3E-083DCFEBA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Compute cluster </a:t>
            </a:r>
            <a:r>
              <a:rPr lang="en-US" dirty="0"/>
              <a:t>– set of computers that work together as a single system</a:t>
            </a:r>
          </a:p>
          <a:p>
            <a:pPr lvl="1"/>
            <a:r>
              <a:rPr lang="en-US" b="1" dirty="0"/>
              <a:t>Node</a:t>
            </a:r>
            <a:r>
              <a:rPr lang="en-US" dirty="0"/>
              <a:t> – virtual machine (one unit) that is part of a cluster</a:t>
            </a:r>
          </a:p>
          <a:p>
            <a:pPr lvl="2"/>
            <a:r>
              <a:rPr lang="en-US" dirty="0"/>
              <a:t>compute tasks, controlled by a job manager/scheduler (SLURM)</a:t>
            </a:r>
          </a:p>
          <a:p>
            <a:pPr lvl="1"/>
            <a:r>
              <a:rPr lang="en-US" b="1" dirty="0"/>
              <a:t>Core</a:t>
            </a:r>
            <a:r>
              <a:rPr lang="en-US" dirty="0"/>
              <a:t> – CPU processor (node can have multiple cores) </a:t>
            </a:r>
          </a:p>
          <a:p>
            <a:r>
              <a:rPr lang="en-US" b="1" dirty="0"/>
              <a:t>SLURM</a:t>
            </a:r>
            <a:r>
              <a:rPr lang="en-US" dirty="0"/>
              <a:t> – open-source cluster management/job scheduling system for LINUX clusters </a:t>
            </a:r>
          </a:p>
          <a:p>
            <a:r>
              <a:rPr lang="en-US" b="1" dirty="0"/>
              <a:t>CPU</a:t>
            </a:r>
            <a:r>
              <a:rPr lang="en-US" dirty="0"/>
              <a:t> – central processing unit</a:t>
            </a:r>
          </a:p>
          <a:p>
            <a:pPr lvl="1"/>
            <a:r>
              <a:rPr lang="en-US" dirty="0"/>
              <a:t>“brain” of computer, knows how to process input, store data, and output results </a:t>
            </a:r>
          </a:p>
          <a:p>
            <a:r>
              <a:rPr lang="en-US" b="1" dirty="0"/>
              <a:t>GPU</a:t>
            </a:r>
            <a:r>
              <a:rPr lang="en-US" dirty="0"/>
              <a:t> – graphical processing unit </a:t>
            </a:r>
          </a:p>
          <a:p>
            <a:pPr lvl="1"/>
            <a:r>
              <a:rPr lang="en-US" dirty="0"/>
              <a:t>Like a CPU but can run more tasks concurrently; originally for rendering high-resolution images/video </a:t>
            </a:r>
          </a:p>
          <a:p>
            <a:r>
              <a:rPr lang="en-US" b="1" dirty="0"/>
              <a:t>LMOD </a:t>
            </a:r>
            <a:r>
              <a:rPr lang="en-US" dirty="0"/>
              <a:t>– Lua based module system, helps change environment through </a:t>
            </a:r>
            <a:r>
              <a:rPr lang="en-US" dirty="0" err="1"/>
              <a:t>modulefiles</a:t>
            </a:r>
            <a:r>
              <a:rPr lang="en-US" dirty="0"/>
              <a:t> and add/remove directories to the PATH environment variable</a:t>
            </a:r>
            <a:endParaRPr lang="en-US" b="1" dirty="0"/>
          </a:p>
        </p:txBody>
      </p:sp>
      <p:pic>
        <p:nvPicPr>
          <p:cNvPr id="4" name="Picture 4" descr="Interdisciplinary Quantitative Biology | University of Colorado Boulder">
            <a:extLst>
              <a:ext uri="{FF2B5EF4-FFF2-40B4-BE49-F238E27FC236}">
                <a16:creationId xmlns:a16="http://schemas.microsoft.com/office/drawing/2014/main" id="{25E0CA0B-82FB-22BE-2DA0-79D0044BB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0"/>
          <a:stretch/>
        </p:blipFill>
        <p:spPr bwMode="auto">
          <a:xfrm>
            <a:off x="111761" y="5860415"/>
            <a:ext cx="112776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BF1D8-B4A7-DC11-752F-DAB85D7C4755}"/>
              </a:ext>
            </a:extLst>
          </p:cNvPr>
          <p:cNvSpPr txBox="1"/>
          <p:nvPr/>
        </p:nvSpPr>
        <p:spPr>
          <a:xfrm>
            <a:off x="1391920" y="5990838"/>
            <a:ext cx="10800080" cy="684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CPU: Central Processing Unit | AP CSP (article) | Khan Academy. https://www.khanacademy.org/computing/computers-and-internet/xcae6f4a7ff015e7d:computers/xcae6f4a7ff015e7d:computer-components/a/central-processing-unit-cpu.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 vs GPU | Definition and FAQs | HEAVY.AI. https://www.heavy.ai/technical-glossary/cpu-vs-gpu.</a:t>
            </a:r>
            <a:endParaRPr lang="en-US" sz="800" b="0" i="0" dirty="0">
              <a:effectLst/>
              <a:latin typeface="Benton Sans"/>
            </a:endParaRPr>
          </a:p>
          <a:p>
            <a:r>
              <a:rPr lang="en-US" sz="800" b="0" i="0" dirty="0">
                <a:effectLst/>
                <a:latin typeface="Benton Sans"/>
              </a:rPr>
              <a:t>"Best practices for the deployment and management of production HPC clusters," R. McLay, K. W. Schulz, W. L. Barth, and T. </a:t>
            </a:r>
            <a:r>
              <a:rPr lang="en-US" sz="800" b="0" i="0" dirty="0" err="1">
                <a:effectLst/>
                <a:latin typeface="Benton Sans"/>
              </a:rPr>
              <a:t>Minyard</a:t>
            </a:r>
            <a:r>
              <a:rPr lang="en-US" sz="800" b="0" i="0" dirty="0">
                <a:effectLst/>
                <a:latin typeface="Benton Sans"/>
              </a:rPr>
              <a:t>, In State of the Practice Reports, SC11, pages 9:1–9:11, Nov. 2011. doi.acm.org/10.1145/2063348.2063360.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6469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B7D6-1A76-3708-1028-CDED7951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intro to compute cluster">
            <a:hlinkClick r:id="" action="ppaction://media"/>
            <a:extLst>
              <a:ext uri="{FF2B5EF4-FFF2-40B4-BE49-F238E27FC236}">
                <a16:creationId xmlns:a16="http://schemas.microsoft.com/office/drawing/2014/main" id="{017837CC-A148-9976-80B6-CC626611B92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5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lmod">
            <a:hlinkClick r:id="" action="ppaction://media"/>
            <a:extLst>
              <a:ext uri="{FF2B5EF4-FFF2-40B4-BE49-F238E27FC236}">
                <a16:creationId xmlns:a16="http://schemas.microsoft.com/office/drawing/2014/main" id="{F20524E7-6936-661F-E916-3B7D63D4C18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slurm video">
            <a:hlinkClick r:id="" action="ppaction://media"/>
            <a:extLst>
              <a:ext uri="{FF2B5EF4-FFF2-40B4-BE49-F238E27FC236}">
                <a16:creationId xmlns:a16="http://schemas.microsoft.com/office/drawing/2014/main" id="{26CC0A79-CCC1-39E6-E4F4-98E471ADC4B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692" y="0"/>
            <a:ext cx="12164616" cy="68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F33F-66C6-5F18-530D-864DD5E4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38" y="0"/>
            <a:ext cx="10515600" cy="1325563"/>
          </a:xfrm>
        </p:spPr>
        <p:txBody>
          <a:bodyPr/>
          <a:lstStyle/>
          <a:p>
            <a:r>
              <a:rPr lang="en-US" dirty="0"/>
              <a:t>Setting up/executing a script with SLURM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B0E0D-4D1A-3F2B-7E65-0E5835516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34"/>
          <a:stretch/>
        </p:blipFill>
        <p:spPr>
          <a:xfrm>
            <a:off x="1407862" y="1171363"/>
            <a:ext cx="3413423" cy="2631440"/>
          </a:xfrm>
          <a:prstGeom prst="rect">
            <a:avLst/>
          </a:prstGeom>
        </p:spPr>
      </p:pic>
      <p:pic>
        <p:nvPicPr>
          <p:cNvPr id="8" name="Picture 4" descr="Interdisciplinary Quantitative Biology | University of Colorado Boulder">
            <a:extLst>
              <a:ext uri="{FF2B5EF4-FFF2-40B4-BE49-F238E27FC236}">
                <a16:creationId xmlns:a16="http://schemas.microsoft.com/office/drawing/2014/main" id="{C1853E64-DF80-D33F-4BC1-8C6738EE2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0"/>
          <a:stretch/>
        </p:blipFill>
        <p:spPr bwMode="auto">
          <a:xfrm>
            <a:off x="101601" y="5791200"/>
            <a:ext cx="112776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4C8F34-A35C-9570-818D-EA9A646EE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67" y="3812910"/>
            <a:ext cx="3221800" cy="2322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B6D13C-983F-96B6-F6A4-728C9F1A2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574" y="1198462"/>
            <a:ext cx="3019268" cy="4899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92E510-1449-A093-486B-8273C89B9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654" y="1071361"/>
            <a:ext cx="3180950" cy="489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24020-7B6F-BC02-11EC-AFAD6D29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623" y="1326921"/>
            <a:ext cx="5886753" cy="44642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AC9C936-5E2C-C3F7-EB71-93E6F02A6B04}"/>
              </a:ext>
            </a:extLst>
          </p:cNvPr>
          <p:cNvSpPr txBox="1">
            <a:spLocks/>
          </p:cNvSpPr>
          <p:nvPr/>
        </p:nvSpPr>
        <p:spPr>
          <a:xfrm>
            <a:off x="4114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Setting up/executing a script with SLURM</a:t>
            </a:r>
          </a:p>
        </p:txBody>
      </p:sp>
      <p:pic>
        <p:nvPicPr>
          <p:cNvPr id="6" name="Picture 4" descr="Interdisciplinary Quantitative Biology | University of Colorado Boulder">
            <a:extLst>
              <a:ext uri="{FF2B5EF4-FFF2-40B4-BE49-F238E27FC236}">
                <a16:creationId xmlns:a16="http://schemas.microsoft.com/office/drawing/2014/main" id="{1C16037E-05EB-22E0-3D31-53093529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0"/>
          <a:stretch/>
        </p:blipFill>
        <p:spPr bwMode="auto">
          <a:xfrm>
            <a:off x="101601" y="5842000"/>
            <a:ext cx="112776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BA5A3A-B9BF-28A6-6363-7ED5A064B6B1}"/>
              </a:ext>
            </a:extLst>
          </p:cNvPr>
          <p:cNvSpPr txBox="1"/>
          <p:nvPr/>
        </p:nvSpPr>
        <p:spPr>
          <a:xfrm>
            <a:off x="1463040" y="6190734"/>
            <a:ext cx="1000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DnA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Lab | Short Read Workshop. https://biodatasci.colorado.edu/shortread/sr2023/#day3.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0234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8681-1439-1D2C-2D25-FEE93E14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761365"/>
            <a:ext cx="44754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Helpful suggestions:</a:t>
            </a:r>
            <a:br>
              <a:rPr lang="en-US" dirty="0"/>
            </a:br>
            <a:r>
              <a:rPr lang="en-US" dirty="0"/>
              <a:t>1) organization</a:t>
            </a:r>
            <a:br>
              <a:rPr lang="en-US" dirty="0"/>
            </a:br>
            <a:r>
              <a:rPr lang="en-US" dirty="0"/>
              <a:t>2) optimization</a:t>
            </a:r>
          </a:p>
        </p:txBody>
      </p:sp>
      <p:pic>
        <p:nvPicPr>
          <p:cNvPr id="6" name="Picture 4" descr="Interdisciplinary Quantitative Biology | University of Colorado Boulder">
            <a:extLst>
              <a:ext uri="{FF2B5EF4-FFF2-40B4-BE49-F238E27FC236}">
                <a16:creationId xmlns:a16="http://schemas.microsoft.com/office/drawing/2014/main" id="{EBE6C2F9-8E45-811E-AA10-1D40BE627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0"/>
          <a:stretch/>
        </p:blipFill>
        <p:spPr bwMode="auto">
          <a:xfrm>
            <a:off x="101601" y="5842000"/>
            <a:ext cx="112776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C74688-DCC0-CB5E-5BFC-47120B29EB4F}"/>
              </a:ext>
            </a:extLst>
          </p:cNvPr>
          <p:cNvSpPr txBox="1"/>
          <p:nvPr/>
        </p:nvSpPr>
        <p:spPr>
          <a:xfrm>
            <a:off x="1463040" y="6190734"/>
            <a:ext cx="1000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DnA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Lab | Short Read Workshop. https://biodatasci.colorado.edu/shortread/sr2023/#day3.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CBBBE-3034-8C0C-EDB9-6599F0581A6F}"/>
              </a:ext>
            </a:extLst>
          </p:cNvPr>
          <p:cNvSpPr txBox="1"/>
          <p:nvPr/>
        </p:nvSpPr>
        <p:spPr>
          <a:xfrm>
            <a:off x="574040" y="2671802"/>
            <a:ext cx="9743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and output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template and copy each time you need a new script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suggestions: </a:t>
            </a:r>
            <a:r>
              <a:rPr lang="en-US" dirty="0" err="1"/>
              <a:t>ntasks</a:t>
            </a:r>
            <a:r>
              <a:rPr lang="en-US" dirty="0"/>
              <a:t>=1 </a:t>
            </a:r>
          </a:p>
          <a:p>
            <a:r>
              <a:rPr lang="en-US" dirty="0"/>
              <a:t>		       time=1:00:00 </a:t>
            </a:r>
          </a:p>
          <a:p>
            <a:r>
              <a:rPr lang="en-US" dirty="0"/>
              <a:t>		       mem=1gb </a:t>
            </a:r>
          </a:p>
          <a:p>
            <a:r>
              <a:rPr lang="en-US" dirty="0"/>
              <a:t>Optimizing: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Guess, run one file, check what was used (</a:t>
            </a:r>
            <a:r>
              <a:rPr lang="en-US" dirty="0" err="1"/>
              <a:t>sstat</a:t>
            </a:r>
            <a:r>
              <a:rPr lang="en-US" dirty="0"/>
              <a:t> for active jobs or </a:t>
            </a:r>
            <a:r>
              <a:rPr lang="en-US" dirty="0" err="1"/>
              <a:t>sacct</a:t>
            </a:r>
            <a:r>
              <a:rPr lang="en-US" dirty="0"/>
              <a:t> for completed jobs) , adjust script, run the rest of files </a:t>
            </a:r>
          </a:p>
        </p:txBody>
      </p:sp>
    </p:spTree>
    <p:extLst>
      <p:ext uri="{BB962C8B-B14F-4D97-AF65-F5344CB8AC3E}">
        <p14:creationId xmlns:p14="http://schemas.microsoft.com/office/powerpoint/2010/main" val="78217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447</Words>
  <Application>Microsoft Office PowerPoint</Application>
  <PresentationFormat>Widescreen</PresentationFormat>
  <Paragraphs>39</Paragraphs>
  <Slides>11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Benton Sans</vt:lpstr>
      <vt:lpstr>Calibri</vt:lpstr>
      <vt:lpstr>Calibri Light</vt:lpstr>
      <vt:lpstr>Office Theme</vt:lpstr>
      <vt:lpstr>Intro to SLURM </vt:lpstr>
      <vt:lpstr>Outline</vt:lpstr>
      <vt:lpstr>Some definitions</vt:lpstr>
      <vt:lpstr>PowerPoint Presentation</vt:lpstr>
      <vt:lpstr>PowerPoint Presentation</vt:lpstr>
      <vt:lpstr>PowerPoint Presentation</vt:lpstr>
      <vt:lpstr>Setting up/executing a script with SLURM</vt:lpstr>
      <vt:lpstr>PowerPoint Presentation</vt:lpstr>
      <vt:lpstr>Helpful suggestions: 1) organization 2) optimization</vt:lpstr>
      <vt:lpstr>Why do my jobs keep failing?</vt:lpstr>
      <vt:lpstr>Questions and guided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SLURM </dc:title>
  <dc:creator>Emma Aldrich</dc:creator>
  <cp:lastModifiedBy>Emma Aldrich</cp:lastModifiedBy>
  <cp:revision>1</cp:revision>
  <dcterms:created xsi:type="dcterms:W3CDTF">2023-08-09T15:36:16Z</dcterms:created>
  <dcterms:modified xsi:type="dcterms:W3CDTF">2023-08-09T18:14:30Z</dcterms:modified>
</cp:coreProperties>
</file>