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6.644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0 0 24575,'14'164'0,"-2"-28"0,3 31 0,49 233 0,-29-205 0,1-7 0,22 160 0,-11-81 0,-40-233 0,34 128 0,11 61 0,-35-109 0,1 230 0,-17-107 0,-4 145 0,-1-334 0,-19 79 0,4-29 0,16-63-405,1 70 0,2-94-150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2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24575,'0'754'0,"0"-752"-58,0 3-129,0 0 0,0 0 1,-1 0-1,1-1 0,-1 1 1,-2 6-1,-2-1-6639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2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33 24575,'24'0'0,"-18"1"0,1 0 0,0-1 0,0 0 0,0-1 0,0 1 0,0-1 0,13-4 0,-20 5 0,0 0 0,1 0 0,-1-1 0,0 1 0,0 0 0,0 0 0,0 0 0,0 0 0,0 0 0,0 0 0,0-1 0,1 1 0,-1 0 0,0 0 0,0 0 0,0 0 0,0-1 0,0 1 0,0 0 0,0 0 0,0 0 0,0 0 0,0-1 0,0 1 0,0 0 0,0 0 0,0 0 0,0 0 0,0-1 0,0 1 0,-1 0 0,1 0 0,0 0 0,0 0 0,0-1 0,0 1 0,0 0 0,0 0 0,0 0 0,0 0 0,-1 0 0,1 0 0,0 0 0,0-1 0,0 1 0,0 0 0,0 0 0,-1 0 0,1 0 0,0 0 0,0 0 0,0 0 0,0 0 0,-1 0 0,1 0 0,0 0 0,0 0 0,0 0 0,0 0 0,-1 0 0,1 0 0,-13-5 0,-39-2 0,0 2 0,0 2 0,-77 5 0,50 0 0,78-2 0,1 0 0,-1 0 0,0 0 0,1 0 0,-1 0 0,1 0 0,-1 0 0,1 0 0,-1 0 0,0 1 0,1-1 0,-1 0 0,1 0 0,-1 0 0,1 1 0,-1-1 0,1 0 0,-1 1 0,1-1 0,-1 0 0,1 1 0,-1-1 0,1 1 0,0-1 0,-1 1 0,1-1 0,-1 1 0,1-1 0,0 1 0,-1 0 0,1 0 0,0 1 0,0-1 0,0 1 0,0-1 0,0 0 0,1 1 0,-1-1 0,0 1 0,1-1 0,-1 0 0,1 1 0,0 1 0,31 45 0,-25-38 0,34 56 0,41 92 0,-21-37 0,31 75 0,-92-195-50,1 0-1,-1 0 1,0 0-1,1 0 0,-1-1 1,1 1-1,0 0 1,-1 0-1,1 0 1,-1 0-1,1-1 0,0 1 1,0 0-1,-1-1 1,1 1-1,0 0 1,0-1-1,0 1 0,0-1 1,0 1-1,0-1 1,0 0-1,0 1 1,0-1-1,0 0 1,2 0-1,11-1-6775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3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24575,'23'0'0,"0"-1"0,0-1 0,0-1 0,44-11 0,-2-1 0,-47 12 0,0-1 0,0 0 0,29-12 0,-39 8 0,-17 5 0,-19 3 0,7 9-1365,3 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7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24575,'42'1'0,"-8"0"0,-1-1 0,1-1 0,0-2 0,0-2 0,52-13 0,-83 19 0,-7 8 0,-14 15 0,7-9 0,1-1 0,1 1 0,1 0 0,0 0 0,1 1 0,1 0 0,-7 27 0,3-20 0,3-3 0,7-19 0,0 0 0,1-1 0,-1 1 0,0-1 0,1 1 0,-1 0 0,1-1 0,-1 1 0,1-1 0,-1 1 0,1-1 0,-1 0 0,1 1 0,0-1 0,-1 1 0,1-1 0,0 0 0,-1 1 0,1-1 0,0 0 0,-1 0 0,1 0 0,0 0 0,-1 1 0,1-1 0,0 0 0,0 0 0,-1 0 0,1 0 0,0-1 0,0 1 0,30 1 0,34-5 0,-46 2 0,1 1 0,0 1 0,0 0 0,0 1 0,28 6 0,-45-6 0,0 0 0,0 0 0,0 1 0,-1-1 0,1 1 0,0 0 0,-1 0 0,0-1 0,1 1 0,-1 1 0,0-1 0,0 0 0,0 1 0,0-1 0,0 1 0,-1-1 0,1 1 0,-1 0 0,0 0 0,0-1 0,0 1 0,0 0 0,0 0 0,-1 0 0,1 0 0,-1 5 0,2 10 0,-2 1 0,0-1 0,-5 27 0,2-9 0,3-25 0,-1 0 0,0 0 0,0-1 0,-1 1 0,-1-1 0,-4 15 0,4-20 0,0 0 0,0 0 0,0 0 0,-1 0 0,0 0 0,0-1 0,0 1 0,0-1 0,0 0 0,-1-1 0,0 1 0,0-1 0,-6 3 0,-6 3 0,0-2 0,0 0 0,0-1 0,-1-1 0,-19 3 0,33-8 0,-1 1 0,0-1 0,0-1 0,0 1 0,1-1 0,-1 1 0,0-1 0,1-1 0,-1 1 0,1-1 0,-1 1 0,1-1 0,0-1 0,-1 1 0,1-1 0,-7-5 0,-6-6 0,1 0 0,-20-23 0,28 28 0,1 3 0,1-1 0,0 0 0,1 0 0,-1 0 0,-6-14 0,11 19 0,0-1 0,0 1 0,1 0 0,-1-1 0,0 1 0,1-1 0,0 1 0,0-1 0,-1 0 0,2 1 0,-1-1 0,0 1 0,0-1 0,1 1 0,-1-1 0,1 1 0,0-1 0,0 1 0,0 0 0,0-1 0,0 1 0,0 0 0,1 0 0,-1 0 0,3-3 0,19-15-1365,3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24575,'0'11'0,"1"1"0,1-1 0,0 1 0,1-1 0,0 0 0,6 16 0,34 63 0,-18-43 0,-2-4 0,2-1 0,2-1 0,33 37 0,-28-36 0,76 96 0,-57-73-1365,-38-46-5461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0 319 24575,'45'-1'0,"-25"0"0,0 0 0,0 2 0,0 0 0,0 1 0,-1 1 0,24 7 0,-41-9 0,0-1 0,0 1 0,0 0 0,0-1 0,0 1 0,0-1 0,0 1 0,1-1 0,-1 0 0,0 0 0,0 0 0,0 0 0,0-1 0,0 1 0,1 0 0,-1-1 0,4-1 0,-5 1 0,0-1 0,1 1 0,-1-1 0,0 1 0,1-1 0,-1 1 0,0-1 0,0 0 0,-1 1 0,1-1 0,0 0 0,0 0 0,-1 0 0,1 0 0,-1 0 0,0 0 0,1 0 0,-1 1 0,0-5 0,0-28 14,-4-37-1,2 51-212,1 0 0,0-1 1,1 1-1,1 0 0,1-1 0,8-31 0,-4 35-6627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52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24575,'1'14'0,"1"1"0,0-1 0,9 26 0,-3-7 0,3 15 0,-4 1 0,-1 1 0,-2 96 0,-4-208 0,-1 33 0,1 1 0,1 0 0,1 0 0,12-52 0,-12 76 0,0-1 0,1 0 0,-1 1 0,1-1 0,1 1 0,-1 0 0,0 0 0,1 0 0,0 1 0,0-1 0,0 1 0,0 0 0,1 0 0,-1 1 0,1-1 0,-1 1 0,1 0 0,0 0 0,0 0 0,0 1 0,9-2 0,-7 1 0,1 1 0,0-1 0,0 2 0,0-1 0,0 1 0,0 0 0,0 1 0,0 0 0,0 0 0,0 0 0,-1 1 0,1 1 0,12 4 0,-1 4 0,0 1 0,-2 0 0,1 1 0,-1 1 0,-1 1 0,-1 0 0,16 21 0,-26-29 0,-1 1 0,0 0 0,0 0 0,-1 0 0,0 0 0,0 1 0,-1-1 0,0 1 0,0 12 0,0 0 0,-1 0 0,-4 39 0,-1-44-140,0 0 1,-1 0-1,0 0 0,-2 0 0,-13 25 0,15-32-386,-6 13-6300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2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1051 1 24575,'-10'9'0,"0"-1"0,-1 0 0,-12 8 0,2-3 0,-149 90 0,18-7 0,-169 118 0,159-103 0,95-66 0,-11 0-1365,52-32-5461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24575,'1'56'0,"0"8"0,-13 108 0,11-167 0,1-1 0,-1 1 0,1 0 0,-1-1 0,1 1 0,1 0 0,-1 0 0,1-1 0,0 1 0,0-1 0,0 1 0,4 8 0,-4-11 0,1 1 0,0-1 0,0 1 0,1-1 0,-1 0 0,0 0 0,1 0 0,-1 0 0,1 0 0,0-1 0,0 1 0,-1-1 0,1 1 0,0-1 0,0 0 0,0 0 0,1-1 0,-1 1 0,0-1 0,4 1 0,32 2 0,0-2 0,64-5 0,-1-1 0,-77 5-1365,-3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5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24575,'1'66'0,"-3"76"0,0-131 0,0 1 0,-1-1 0,0 1 0,-1-1 0,-1 0 0,-6 11 0,5-9 0,1 1 0,-9 26 0,13-35 0,0 0 0,1 0 0,-1 0 0,1 0 0,0 1 0,0-1 0,1 0 0,-1 0 0,1 0 0,0 0 0,1 0 0,2 6 0,3 5 0,1-1 0,1 0 0,14 17 0,15 27 0,0 0 0,-29-47 0,-1 0 0,0 1 0,0 0 0,-1 0 0,8 24 0,5 33-1365,-16-48-5461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04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24575,'4'1'0,"0"-1"0,0 1 0,0 0 0,0 0 0,0 1 0,-1-1 0,1 1 0,0 0 0,-1 0 0,1 0 0,-1 1 0,0-1 0,0 1 0,0 0 0,0 0 0,0 0 0,4 6 0,6 8 0,-1 1 0,10 21 0,-15-27 0,2 8 0,0 0 0,-1 0 0,-2 1 0,6 24 0,7 25 0,-1-22-57,-12-32-161,1 0 0,-2 1 0,0 0 0,-1 0 0,2 24 0,-5-20-6608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24575,'4'0'0,"7"0"0,5 0 0,4 0 0,4 5 0,1 1 0,2-1 0,0 0 0,4-2 0,-2 3 0,-3 1 0,-1-1 0,0 3 0,0 0 0,0-2 0,5-2 0,1-1 0,-4-3-8191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7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28 24575,'29'-10'0,"-4"0"0,-3 4 0,-51 5 0,13 1 0,-697 1 0,708-1 0,-1 0 0,1 0 0,-1 0 0,1 1 0,-1-1 0,1 1 0,-7 2 0,11-2 0,-1-1 0,2 1 0,-1-1 0,0 1 0,0-1 0,0 1 0,0 0 0,0-1 0,0 1 0,1 0 0,-1 0 0,0 0 0,0 0 0,1 0 0,-1 0 0,1 0 0,-1 0 0,1 0 0,-1 0 0,1 0 0,0 0 0,-1 0 0,1 0 0,0 0 0,0 0 0,0 0 0,0 0 0,0 0 0,0 1 0,0-1 0,0 0 0,1 0 0,-1 0 0,0 0 0,1 0 0,-1 0 0,0 0 0,1 1 0,10 22 0,0-1 0,1 0 0,1-1 0,24 31 0,2 4 0,30 63 0,-62-106 0,-1 1 0,-1 0 0,0 0 0,-1 0 0,0 1 0,2 27 0,-4-13 0,2-1 0,1 1 0,1-1 0,1 1 0,2-2 0,14 33 0,-20-54 15,0 0 0,0 0 0,-1 0 0,0 1 0,0-1 0,-1 1 0,1 10 0,-2-15-70,-1-1 0,1 0 0,0 1 0,-1-1 0,1 0 0,-1 1 0,1-1 0,-1 0 0,0 0 0,0 1 0,0-1 0,0 0 0,-1 0 0,1 0 0,-1 0 0,1 0 0,-1-1 0,1 1 0,-1 0 0,0-1 0,0 1 0,0-1 0,0 0 0,0 0 0,0 1 0,-4 0 0,-3 1-6771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24575,'0'5'0,"9"0"0,11 1 0,12-6 0,13-7 0,8-7 0,0 0 0,-6-4 0,-6 3 0,-9-1 0,-12-3 0,-7 3-8191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0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24575,'6'-1'0,"0"0"0,0 0 0,0-1 0,-1 0 0,1 0 0,0 0 0,-1-1 0,0 1 0,1-2 0,-1 1 0,0 0 0,-1-1 0,1 0 0,7-8 0,30-21 0,-31 27 0,-4 1 0,0 1 0,0 0 0,1 0 0,-1 1 0,1 0 0,9-2 0,-15 5 0,0-1 0,0 1 0,0 0 0,-1 0 0,1 0 0,0 1 0,0-1 0,0 0 0,-1 1 0,1-1 0,0 1 0,-1-1 0,1 1 0,0 0 0,-1 0 0,1 0 0,-1 0 0,1 0 0,-1 0 0,1 0 0,-1 0 0,0 1 0,0-1 0,1 0 0,-1 1 0,0-1 0,0 1 0,0 0 0,-1-1 0,1 1 0,0 0 0,-1-1 0,2 4 0,0 2 0,-1 0 0,1-1 0,-1 1 0,0 0 0,-1 0 0,0 0 0,0 0 0,0-1 0,-1 1 0,0 0 0,0 0 0,0-1 0,-1 1 0,0 0 0,-1-1 0,1 0 0,-1 1 0,-1-1 0,1-1 0,-6 8 0,-1 0 0,0 0 0,-1-1 0,-1 0 0,1-1 0,-2-1 0,0 0 0,-21 13 0,9-3 0,24-20 0,1 0 0,0 0 0,0 1 0,0-1 0,0 0 0,-1 1 0,1-1 0,0 0 0,0 0 0,0 1 0,0-1 0,0 0 0,0 1 0,0-1 0,0 0 0,0 1 0,0-1 0,0 0 0,0 1 0,0-1 0,0 0 0,0 1 0,0-1 0,0 0 0,0 1 0,0-1 0,0 0 0,0 0 0,1 1 0,15 6 0,-3-5 0,0-1 0,0 0 0,0-1 0,0-1 0,0 0 0,0 0 0,20-7 0,93-32 0,-60 17 0,-63 22 5,0 0-1,0 0 1,0-1 0,-1 1-1,1 0 1,-1-1-1,1 0 1,-1 1 0,1-1-1,-1 0 1,0 0-1,0-1 1,0 1 0,0 0-1,0-1 1,0 1-1,-1-1 1,1 0 0,-1 1-1,0-1 1,2-5-1,-1-2-198,0-1-1,-1 1 0,0 0 1,-2-21-1,1 20-298,-1-21-6333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08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1553 1 24575,'1'0'0,"0"-1"0,0 1 0,-1 0 0,1 0 0,0 0 0,0 0 0,0 0 0,0 0 0,-1 0 0,1 0 0,0 1 0,0-1 0,0 0 0,0 0 0,-1 1 0,1-1 0,0 1 0,0-1 0,-1 1 0,1-1 0,0 1 0,-1-1 0,2 1 0,-2 0 0,-1 0 0,1 0 0,0-1 0,0 1 0,0 0 0,0-1 0,-1 1 0,1 0 0,0-1 0,-1 1 0,1-1 0,-1 1 0,1 0 0,0-1 0,-1 1 0,1-1 0,-1 1 0,1-1 0,-1 1 0,-1 0 0,-37 24 0,-138 57 0,143-69 0,0-1 0,-1-2 0,-51 8 0,52-12 0,-1 1 0,1 2 0,1 1 0,0 2 0,-46 22 0,15-2 0,-86 45 0,104-53 0,-2-2 0,-94 29 0,89-34 0,2 1 0,-75 40 0,-57 34 0,158-81-1365,3-2-5461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0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0 24575,'-1'4'0,"0"-1"0,0 0 0,0 0 0,0 1 0,-1-1 0,0 0 0,1 0 0,-1 0 0,-1-1 0,-2 5 0,-1 1 0,-129 213 0,105-169 0,21-37 0,5-8 0,-1-1 0,2 1 0,-1 1 0,-4 12 0,8-18 0,-1 0 0,1 0 0,-1 0 0,1 0 0,0 1 0,0-1 0,0 0 0,0 0 0,0 0 0,1 0 0,-1 1 0,1-1 0,-1 0 0,1 0 0,0 0 0,0 0 0,0 0 0,0 0 0,0-1 0,0 1 0,1 0 0,1 2 0,3 2 0,1 0 0,0-1 0,0 0 0,0 0 0,1 0 0,-1-1 0,1 0 0,15 5 0,74 18 0,-81-23 0,43 9 0,1-4 0,94 4 0,125-13 0,-117-2 0,-145 2-106,-7 1-146,1-1 0,-1-1 0,0 0 1,14-3-1,-7-1-6574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24575,'32'1'0,"1"1"0,-1 2 0,55 13 0,89 41 0,-133-45 0,72 15 0,-45-13 0,63 20 0,-58-14 0,116 18 0,-23-7 0,-79-13 0,-68-14-682,35 13-1,-49-15-6143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4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24575,'7'0'0,"-1"-1"0,0 1 0,1 1 0,-1-1 0,0 1 0,1 0 0,-1 1 0,0-1 0,0 1 0,0 1 0,0-1 0,0 1 0,0 0 0,7 6 0,5 4 0,0 1 0,-1 1 0,-1 1 0,14 18 0,-24-26 0,0 1 0,-1-1 0,0 1 0,-1 1 0,0-1 0,0 1 0,-1 0 0,0-1 0,2 13 0,-5-20 0,-1 0 0,1 1 0,0-1 0,-1 0 0,1 1 0,-1-1 0,0 0 0,0 0 0,0 0 0,0 1 0,0-1 0,0 0 0,-1 0 0,1-1 0,-1 1 0,1 0 0,-1 0 0,0-1 0,1 1 0,-1-1 0,0 1 0,0-1 0,0 0 0,0 0 0,-1 0 0,1 0 0,-4 1 0,-8 4 0,-1-1 0,-28 6 0,39-10 0,-14 3 0,-178 33 0,172-32 15,1 1-1,-1 1 1,-31 13-1,-2 2-1437,26-12-5403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24575,'1'22'0,"2"1"0,0-1 0,2 1 0,11 32 0,-7-26 0,7 45 0,-18-235 0,3 78 0,-1 69 0,1 0 0,0 0 0,1 0 0,0 0 0,2 0 0,-1 1 0,2-1 0,9-22 0,-12 32 0,1-1 0,-1 1 0,1 0 0,-1 0 0,1 1 0,0-1 0,1 0 0,-1 1 0,1 0 0,-1 0 0,1 0 0,0 0 0,0 1 0,0-1 0,0 1 0,1 0 0,-1 0 0,0 1 0,1-1 0,0 1 0,-1 0 0,1 0 0,0 1 0,-1-1 0,1 1 0,0 0 0,0 0 0,-1 1 0,7 1 0,-4-1 0,1 0 0,-1 1 0,0 0 0,0 1 0,1-1 0,-2 1 0,1 1 0,0-1 0,-1 1 0,1 0 0,-1 1 0,0 0 0,0 0 0,-1 0 0,0 0 0,0 1 0,0 0 0,0 0 0,-1 0 0,0 1 0,3 7 0,9 14 0,-1 1 0,-2 1 0,-1 0 0,-1 1 0,-2 0 0,-1 0 0,6 48 0,-13 4-1365,-1-98-5461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7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24575,'4'0'0,"0"1"0,0 0 0,0 0 0,0 0 0,0 0 0,-1 0 0,1 1 0,0 0 0,-1-1 0,1 1 0,-1 1 0,1-1 0,-1 1 0,4 3 0,43 49 0,-25-26 0,25 21 0,-29-31 0,-1 2 0,0 0 0,-1 1 0,28 46 0,-39-48-1365,-4-4-5461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9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24575,'-1'16'0,"0"0"0,-1 0 0,-1 0 0,-1 0 0,0-1 0,-12 30 0,-54 93 0,-2 5 0,65-126 0,1 1 0,0 0 0,1 0 0,1 1 0,1 0 0,-1 23 0,4 87-1365,1-107-5461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0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0 24575,'1'0'0,"-1"1"0,1-1 0,0 0 0,0 1 0,0-1 0,-1 1 0,1-1 0,0 1 0,-1 0 0,1-1 0,0 1 0,-1-1 0,1 1 0,-1 0 0,1 0 0,-1-1 0,1 1 0,-1 0 0,0 0 0,1 0 0,-1-1 0,0 1 0,0 0 0,1 2 0,4 24 0,-4-25 0,4 50 0,-2 0 0,-5 79 0,-3-102 0,0 0 0,-2 0 0,-2-1 0,0 0 0,-25 50 0,15-34 0,8-19 0,1 2 0,-11 49 0,15-51-1365,-1-2-5461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906 41 24575,'0'-1'0,"1"0"0,-1 0 0,1 0 0,-1-1 0,1 1 0,0 0 0,0 0 0,0 0 0,-1 0 0,1 0 0,0 1 0,0-1 0,0 0 0,0 0 0,1 1 0,-1-1 0,0 0 0,0 1 0,0-1 0,2 1 0,32-14 0,-26 11 0,24-3 0,-33 6 0,1 0 0,-1 0 0,0 0 0,1 0 0,-1 0 0,1 0 0,-1 0 0,1 0 0,-1 0 0,1 0 0,-1 0 0,0 0 0,1 1 0,-1-1 0,1 0 0,-1 0 0,0 0 0,1 1 0,-1-1 0,1 0 0,-1 0 0,0 1 0,1-1 0,-1 0 0,0 1 0,1-1 0,-1 0 0,0 1 0,0-1 0,0 0 0,1 1 0,-1-1 0,0 1 0,0-1 0,0 1 0,0-1 0,1 0 0,-1 1 0,0-1 0,0 1 0,0-1 0,0 1 0,0-1 0,0 1 0,0-1 0,-1 0 0,1 1 0,0-1 0,0 1 0,0-1 0,0 1 0,0-1 0,-1 0 0,1 1 0,0-1 0,0 0 0,-1 1 0,1-1 0,0 0 0,-1 1 0,1-1 0,0 0 0,-1 1 0,1-1 0,0 0 0,-1 1 0,-8 7 0,0 0 0,-1-1 0,0 0 0,0 0 0,0-1 0,-1 0 0,0-1 0,-19 7 0,-9 5 0,-254 111 0,3-12 0,241-96 67,-47 28-1,-9 3-1564,77-40-5328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2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24575,'3'0'0,"0"-1"0,0 1 0,0 0 0,0 0 0,0 1 0,0-1 0,0 1 0,0-1 0,0 1 0,0 0 0,0 0 0,0 0 0,0 1 0,0-1 0,-1 1 0,1 0 0,0-1 0,-1 1 0,0 0 0,1 0 0,-1 1 0,0-1 0,0 0 0,0 1 0,0-1 0,-1 1 0,1 0 0,-1-1 0,1 1 0,-1 0 0,0 0 0,1 5 0,5 13 0,-2 0 0,0 1 0,-1-1 0,2 42 0,-7 93 0,-1-74 0,-7 12 0,9-94 0,0 1 0,0 0 0,0-1 0,1 1 0,-1-1 0,0 1 0,0 0 0,1-1 0,-1 1 0,0-1 0,1 1 0,-1-1 0,0 1 0,1-1 0,-1 1 0,1-1 0,-1 1 0,1-1 0,-1 0 0,1 1 0,-1-1 0,1 0 0,0 1 0,-1-1 0,1 0 0,-1 0 0,1 1 0,0-1 0,-1 0 0,1 0 0,0 0 0,-1 0 0,1 0 0,0 0 0,-1 0 0,1 0 0,0 0 0,-1 0 0,1 0 0,-1-1 0,1 1 0,1-1 0,34-7 0,-31 7 0,99-30 0,149-36 0,-221 59 120,-31 7-191,0 1 1,1-1-1,-1 0 0,0 1 0,0-1 1,0 0-1,1 1 0,-1-1 1,0 0-1,0 0 0,0 0 0,0 0 1,0 0-1,-1 0 0,1-1 1,0 1-1,0 0 0,-1 0 0,1 0 1,0-2-1,-1-7-6755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4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24575,'7'0'0,"1"1"0,0 0 0,0 0 0,0 1 0,0 0 0,-1 0 0,1 0 0,9 6 0,4 3 0,28 20 0,5 4 0,58 35 0,-71-43 0,1-1 0,76 33 0,9-3 0,39 15 0,-144-62 0,0 0 0,30 19 0,-30-15 0,38 16 0,-58-28-57,-1-1 0,0 1 1,1-1-1,-1 1 0,0-1 0,1 1 0,-1-1 0,1 0 0,-1 0 0,1 0 0,-1 0 1,0 0-1,1 0 0,-1 0 0,1 0 0,-1-1 0,0 1 0,1 0 0,-1-1 1,1 1-1,-1-1 0,0 0 0,3-1 0,6-9-6769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7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106 256 24575,'31'-1'0,"-17"0"0,0 1 0,1 0 0,-1 1 0,16 3 0,-27-3 0,1 0 0,0 0 0,-1 0 0,0 1 0,1-1 0,-1 1 0,0 0 0,0 0 0,1 0 0,-2 0 0,1 1 0,0-1 0,0 1 0,-1-1 0,1 1 0,-1 0 0,0 0 0,0 0 0,0 0 0,2 6 0,16 46 0,-33-74 0,-22-41 0,21 27 0,1-1 0,1-1 0,2 0 0,-7-44 0,17 74 0,0 0 0,1 0 0,-1 0 0,1 1 0,0-1 0,0 0 0,0 0 0,4-8 0,-5 12 0,0 0 0,1 1 0,-1-1 0,0 0 0,1 0 0,-1 0 0,1 0 0,-1 0 0,1 0 0,-1 1 0,1-1 0,-1 0 0,1 1 0,0-1 0,0 0 0,-1 1 0,1-1 0,0 1 0,0-1 0,0 1 0,0-1 0,-1 1 0,1-1 0,0 1 0,0 0 0,0 0 0,0-1 0,0 1 0,0 0 0,0 0 0,0 0 0,0 0 0,0 0 0,0 0 0,0 0 0,0 1 0,0-1 0,0 0 0,0 0 0,-1 1 0,1-1 0,0 1 0,0-1 0,0 1 0,0-1 0,-1 1 0,1-1 0,0 1 0,1 1 0,2 4 0,1 0 0,-1 0 0,-1 0 0,1 1 0,-1-1 0,0 1 0,0 0 0,-1 0 0,3 12 0,2 6 0,40 134 0,-47-157 0,1-1 0,0 1 0,-1 0 0,0 0 0,1 0 0,-1 0 0,0 0 0,0 0 0,0 0 0,0-1 0,0 1 0,-1 0 0,1 0 0,0 0 0,-1 0 0,0 0 0,1-1 0,-1 1 0,0 0 0,0 0 0,0-1 0,0 1 0,0-1 0,0 1 0,0-1 0,-1 1 0,1-1 0,-1 0 0,1 1 0,-1-1 0,-2 1 0,-2 1 0,-1-1 0,1 0 0,-1 0 0,0 0 0,0-1 0,0 0 0,-12 0 0,-42-2 0,45 0 0,0 1 0,0 0 0,0 1 0,0 1 0,0 1 0,-15 4 0,29-7-39,1 1 0,0 0 0,-1-1 0,1 1 0,-1 0 0,1-1 0,-1 0 0,1 1 0,-1-1 0,1 0 0,-1 0 0,0 0 0,1 0 0,-1 0 0,1 0 0,-1-1 0,1 1 0,-1 0 0,1-1 0,-1 1 0,1-1 0,-1 1 0,1-1 0,0 0 0,-1 0 0,1 0 0,0 0 0,0 0 0,-1 0 0,1 0 0,0 0 0,0 0 0,0 0 0,-1-3 0,-5-12-6787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9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24575,'2'0'0,"-1"1"0,0-1 0,0 1 0,0-1 0,0 1 0,0 0 0,0-1 0,0 1 0,0 0 0,0 0 0,0 0 0,0-1 0,0 1 0,-1 0 0,1 0 0,0 0 0,-1 1 0,1-1 0,-1 0 0,1 0 0,-1 0 0,1 0 0,-1 0 0,0 1 0,0-1 0,1 0 0,-1 2 0,4 40 0,-3-38 0,0 322 0,-2-238 0,2-106 0,0 0 0,1 0 0,0 0 0,2 1 0,0-1 0,1 1 0,7-18 0,3 3 0,1 0 0,29-43 0,-43 71 0,1-1 0,-1 1 0,1 0 0,-1-1 0,1 1 0,0 1 0,0-1 0,0 0 0,1 1 0,-1-1 0,1 1 0,-1 0 0,1 0 0,0 0 0,-1 1 0,1-1 0,0 1 0,0 0 0,8-1 0,-8 2 0,0 1 0,0-1 0,-1 1 0,1 0 0,0 0 0,0 0 0,-1 0 0,1 1 0,-1-1 0,1 1 0,-1 0 0,1 0 0,-1 0 0,0 1 0,0-1 0,0 1 0,-1 0 0,1 0 0,-1 0 0,1 0 0,1 4 0,17 25 0,16 34 0,-15-24 0,-10-12 0,-1 0 0,12 59 0,-33-142-1365,6 25-5461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30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24575,'17'-1'0,"1"2"0,0 0 0,26 5 0,-37-4 0,0 1 0,0-1 0,0 1 0,0 0 0,0 1 0,-1 0 0,1 0 0,-1 0 0,0 1 0,-1-1 0,6 7 0,63 69 41,45 42-1447,-102-108-5420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31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24575,'1'0'0,"0"0"0,0 1 0,0-1 0,0 1 0,0-1 0,0 1 0,0 0 0,0-1 0,0 1 0,0 0 0,0-1 0,-1 1 0,1 0 0,0 0 0,-1 0 0,1 0 0,0 0 0,-1 0 0,0 0 0,1 0 0,-1 0 0,1 0 0,-1 0 0,0 0 0,0 0 0,1 2 0,4 35 0,-4-32 0,3 215 0,-6-134 0,-1-39 0,-3 0 0,-2-1 0,-1 0 0,-20 54 0,-5 29 0,25-97 0,-26 59 0,10-26 0,24-62-76,-1 1 1,1-1-1,-1 1 0,0-1 0,0 0 0,0 0 0,0 0 0,-1 0 1,1 0-1,-1 0 0,0-1 0,-1 1 0,1-1 0,0 0 1,-1 0-1,0 0 0,-7 4 0,-7-1-6750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4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24575,'32'-8'0,"-7"1"0,40-1 0,0 4 0,80 4 0,-73 1 0,-55-1 0,-1 0 0,1 2 0,-1 0 0,1 0 0,-1 2 0,0 0 0,-1 1 0,1 1 0,-1 0 0,0 1 0,0 0 0,19 14 0,187 151 0,-126-94 0,-27-21 0,74 79 0,-107-98 0,-2 1 0,-2 2 0,40 68 0,-51-72 0,-1 0 0,-2 1 0,-2 1 0,-2 0 0,-1 1 0,-2 0 0,-2 1 0,-2 0 0,3 82 0,-9-52 0,2-10 0,-12 96 0,4-130 0,-1-1 0,-1 0 0,-1 0 0,-2-1 0,-26 46 0,-14 34 0,15-27 0,25-58 0,1 0 0,1 1 0,1 1 0,1-1 0,1 1 0,-6 35 0,8 16 0,8 133 0,-1-184 0,0 0 0,2-1 0,0 1 0,2-1 0,10 24 0,54 97 0,36 35 0,-91-152 0,1-1 0,0-1 0,2 0 0,1-1 0,0-1 0,25 18 0,-43-37 0,0-1 0,0 0 0,0 1 0,0 0 0,0-1 0,0 1 0,0 0 0,-1 0 0,1 0 0,-1 0 0,1 0 0,-1 0 0,0 0 0,0 1 0,0-1 0,0 0 0,0 1 0,-1-1 0,1 0 0,-1 1 0,1-1 0,-1 4 0,-1-2 0,0 0 0,0-1 0,-1 1 0,1-1 0,-1 0 0,0 1 0,0-1 0,0 0 0,-1 0 0,1 0 0,-1 0 0,1-1 0,-1 1 0,-4 3 0,-77 54 0,66-49 0,1 0 0,1 2 0,0-1 0,0 2 0,1 0 0,-18 24 0,-18 29 0,22-29 0,0 1 0,3 2 0,-26 52 0,38-59 0,2 0 0,1 2 0,1-1 0,3 1 0,-7 71 0,10 188 0,6-166 0,-1-109 0,0 0 0,2 0 0,0 0 0,1-1 0,1 1 0,1-1 0,1 0 0,0 0 0,2-1 0,0 0 0,21 31 0,7 7 0,70 112 0,-93-141 0,-2 1 0,18 57 0,-20-52 0,27 57 0,-21-55 0,-2 0 0,-1 1 0,-2 1 0,-1 0 0,-2 0 0,5 62 0,11 35 0,-15-97 0,-2 1 0,4 62 0,-13 291 0,1-367 0,-2-1 0,-2 1 0,0-1 0,-1 0 0,-1 0 0,-1-1 0,-14 29 0,-9 24 0,10-25 0,-3-2 0,-2-1 0,-50 70 0,10-17 0,38-61 0,-2-1 0,-2-1 0,-62 55 0,8-7 0,62-62 0,-42 31 0,-1 1 0,64-52-106,2-2 58,1 0-1,-1 0 1,-1 1 0,1-1-1,0 0 1,0 0-1,0 0 1,-1 0-1,1 0 1,0-1-1,-1 1 1,1 0 0,-1-1-1,1 1 1,0-1-1,-1 1 1,0-1-1,1 1 1,-1-1 0,1 0-1,-1 0 1,1 0-1,-1 0 1,0 0-1,-1-1 1,-4-5-6778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24575,'156'63'0,"8"4"0,41 29 0,76 41 0,-272-131 0,0 0 0,0 0 0,0 1 0,-1 0 0,0 1 0,0 0 0,-1 0 0,9 13 0,4 9 0,19 40 0,-1-1 0,-13-27 0,-2 1 0,-2 1 0,-1 1 0,13 49 0,-23-61 0,-2 0 0,-2 1 0,0 0 0,-3 1 0,0-1 0,-4 54 0,-1-71 0,-1-1 0,-1 0 0,0 0 0,-1 0 0,-9 22 0,-44 73 0,5-10 0,28-55 0,-1 0 0,-3-2 0,-1-1 0,-37 39 0,46-56 0,9-9 0,1 1 0,0 0 0,1 0 0,1 1 0,1 1 0,1-1 0,1 1 0,0 1 0,2-1 0,-3 23 0,-1 29 0,3 110 0,6-160 0,0 1 0,1-1 0,1 1 0,1-1 0,1 0 0,1 0 0,0-1 0,2 0 0,1 0 0,0-1 0,2 0 0,0 0 0,2-1 0,18 23 0,63 66 0,168 180 0,-248-276 0,1 0 0,18 12 0,2 0 0,-33-23 0,0 1 0,-1-1 0,1 0 0,-1 1 0,1-1 0,-1 1 0,0-1 0,1 1 0,-1 0 0,0 0 0,1 2 0,-2-3 0,1 0 0,-1-1 0,0 1 0,0 0 0,0-1 0,0 1 0,0 0 0,0-1 0,0 1 0,0 0 0,0-1 0,-1 1 0,1 0 0,0-1 0,0 1 0,-1-1 0,1 1 0,0 0 0,-1-1 0,1 1 0,0-1 0,-1 1 0,0 0 0,-3 2 0,-1 0 0,1 0 0,-1 0 0,1-1 0,-1 1 0,0-1 0,-6 1 0,-19 10 0,24-8 0,1-1 0,0 1 0,0 1 0,0-1 0,1 0 0,0 1 0,0 0 0,0 0 0,0 0 0,1 1 0,0-1 0,1 1 0,0 0 0,0-1 0,0 1 0,-1 10 0,-1 11 0,0 2 0,2 44 0,3-40 0,2 1 0,1 0 0,10 38 0,35 100 0,-34-124 0,16 48 0,-11-39 0,-3 1 0,13 85 0,-24-111 0,10 33 0,6 27 0,17 106 0,-31-159 0,-2 1 0,-2 1 0,-2 54 0,-1-43 0,9 67 0,-1-48 0,-3 0 0,-6 135 0,-4-174 0,0-1 0,-2 0 0,-2 0 0,-21 56 0,-62 118 0,80-183 0,-103 190 0,92-176 0,-3-2 0,-1-1 0,-48 50 0,18-24 0,38-38 0,-2-1 0,0-1 0,-29 21 0,32-29 0,-1 0 0,0-2 0,-1 0 0,0 0 0,-1-2 0,0 0 0,-36 8 0,-41 6 0,0-4 0,0-5 0,-115 2 0,119-14 0,-129-4 0,187-1-1365,10-2-5461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3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0 718 24575,'2'18'0,"0"0"0,2 0 0,0-1 0,1 0 0,0 0 0,10 19 0,-2-1 0,26 68 0,35 109 0,-72-206 0,-1 1 0,1-1 0,-1 1 0,0-1 0,-1 1 0,1-1 0,-1 1 0,-2 10 0,2-17 0,0 1 0,0-1 0,0 1 0,0-1 0,0 1 0,0-1 0,0 1 0,0-1 0,0 0 0,0 1 0,0-1 0,-1 1 0,1-1 0,0 1 0,0-1 0,-1 0 0,1 1 0,0-1 0,0 0 0,-1 1 0,1-1 0,0 0 0,-1 1 0,1-1 0,-1 0 0,1 0 0,0 1 0,-1-1 0,1 0 0,-1 0 0,1 0 0,0 0 0,-1 0 0,1 1 0,-1-1 0,1 0 0,-1 0 0,1 0 0,-1 0 0,1 0 0,-1 0 0,1 0 0,-1-1 0,1 1 0,0 0 0,-1 0 0,1 0 0,-1 0 0,1-1 0,0 1 0,-1 0 0,1 0 0,-1-1 0,1 1 0,0 0 0,-1 0 0,1-1 0,0 1 0,-1-1 0,-19-24 0,18 24 0,-13-23 0,0 0 0,2-1 0,-19-50 0,25 57 0,1 0 0,1-1 0,1 0 0,1 0 0,0 0 0,1-32 0,3 38 0,1 1 0,0 0 0,1 0 0,0 0 0,1 0 0,9-19 0,2 1 0,24-34 0,-35 58 0,3-6 0,0 1 0,1 1 0,0-1 0,14-11 0,-21 20 0,0 1 0,1-1 0,-1 1 0,1 0 0,-1 0 0,1 0 0,0-1 0,-1 2 0,1-1 0,0 0 0,0 0 0,0 0 0,-1 1 0,1-1 0,0 1 0,0 0 0,0-1 0,0 1 0,0 0 0,0 0 0,0 0 0,0 1 0,0-1 0,0 0 0,0 1 0,-1-1 0,1 1 0,0 0 0,0-1 0,0 1 0,-1 0 0,1 0 0,0 0 0,-1 0 0,1 1 0,-1-1 0,3 3 0,6 7 0,-1 0 0,-1 0 0,0 1 0,0 1 0,8 20 0,24 72 0,-12-29 0,2 4 0,-18-43 0,2-1 0,2 0 0,1-2 0,27 42 0,-4-19 0,54 99 0,-81-120 0,-14-19 0,1-17 0,-1 0 0,1 1 0,0-1 0,-1 0 0,1 1 0,-1-1 0,1 0 0,-1 0 0,1 1 0,-1-1 0,1 0 0,-1 0 0,1 0 0,-1 0 0,1 0 0,-1 0 0,1 0 0,-1 0 0,1 0 0,-1 0 0,1 0 0,-1 0 0,1 0 0,-1 0 0,1 0 0,-1 0 0,1-1 0,-1 1 0,1 0 0,0 0 0,-1-1 0,-5-2 0,0 0 0,0 0 0,0-1 0,1 1 0,0-2 0,0 1 0,0 0 0,-7-9 0,-34-46 0,36 44 0,-23-32 0,3 0 0,-38-79 0,55 96 0,1 0 0,2 0 0,1-1 0,2 0 0,0 0 0,-1-34 0,5 26 0,4-59 0,1 81 0,0 0 0,1-1 0,0 1 0,1 0 0,12-29 0,-14 43 0,-1 0 0,1-1 0,0 1 0,0 0 0,0 1 0,0-1 0,0 0 0,0 0 0,1 1 0,-1 0 0,1-1 0,0 1 0,0 0 0,0 0 0,0 1 0,0-1 0,0 1 0,0-1 0,1 1 0,-1 0 0,0 0 0,1 0 0,-1 1 0,1-1 0,-1 1 0,1 0 0,-1 0 0,1 0 0,5 1 0,0 1 0,-1 0 0,1 0 0,-1 1 0,0 0 0,1 0 0,-1 1 0,-1 0 0,1 0 0,-1 1 0,12 9 0,18 18 0,-2 1 0,-1 2 0,-2 2 0,-2 0 0,27 44 0,-21-19 0,52 122 0,-24-64 0,-4-8 0,-60-112 0,1 3 0,-2-5 0,-10-26 0,-10-36 0,15 22 0,3 1 0,1-52 0,0-6 0,-1 78 0,-1 0 0,0 0 0,-2 1 0,-1-1 0,0 2 0,-14-28 0,10 24 0,1-1 0,1-1 0,-10-42 0,-9-93 0,25 139 0,0-15 0,3 36 0,0 0 0,0 0 0,0 0 0,0 0 0,0-1 0,1 1 0,-1 0 0,0 0 0,0 0 0,0 0 0,0 0 0,0 0 0,0 0 0,0 0 0,0 0 0,1 0 0,-1-1 0,0 1 0,0 0 0,0 0 0,0 0 0,0 0 0,0 0 0,1 0 0,-1 0 0,0 0 0,0 0 0,0 0 0,0 0 0,0 0 0,1 0 0,-1 0 0,0 0 0,0 0 0,0 0 0,0 0 0,0 1 0,0-1 0,1 0 0,-1 0 0,0 0 0,0 0 0,0 0 0,0 0 0,0 0 0,0 0 0,0 0 0,0 0 0,1 1 0,-1-1 0,0 0 0,0 0 0,0 0 0,0 0 0,0 0 0,0 0 0,0 1 0,0-1 0,0 0 0,15 23 0,161 330 0,-107-205 0,121 195 0,-80-199 0,-15-22 0,-90-115 0,-1 0 0,1 0 0,-1 0 0,0 1 0,0 0 0,3 11 0,-7-18 0,0-1 0,0 1 0,1-1 0,-1 1 0,0-1 0,0 1 0,0-1 0,0 1 0,0-1 0,0 1 0,0-1 0,0 1 0,0-1 0,0 1 0,0 0 0,0-1 0,-1 1 0,1-1 0,0 1 0,0-1 0,0 1 0,-1-1 0,1 1 0,-1-1 0,-9-2 0,-14-18 0,-22-35 0,2-2 0,3-1 0,2-2 0,-50-108 0,27 26 0,-47-161 0,102 277 0,2-1 0,1 0 0,1 0 0,2 0 0,0 0 0,5-39 0,-2 1 0,-1 53 0,1-1 0,0 1 0,0 0 0,1-1 0,1 1 0,0 0 0,0 1 0,1-1 0,1 1 0,12-19 0,1-6 0,-12 21 0,1 1 0,1-1 0,20-25 0,-28 39 0,1-1 0,-1 1 0,1-1 0,0 1 0,-1 0 0,1 0 0,0 0 0,0 0 0,-1 0 0,1 0 0,0 0 0,0 0 0,0 1 0,0-1 0,0 1 0,0 0 0,0-1 0,1 1 0,-1 0 0,3 0 0,-1 1 0,0 0 0,0 0 0,0 0 0,0 1 0,0 0 0,0-1 0,0 1 0,0 0 0,5 4 0,3 4 0,0 0 0,-1 1 0,0 0 0,15 20 0,6 16 0,40 74 0,-2-1 0,-31-57 0,-3 1 0,38 91 0,-70-144 0,-1-1 0,0 0 0,0 1 0,-1-1 0,0 1 0,-1 0 0,0 0 0,-1-1 0,0 1 0,-1 0 0,0 0 0,-1-1 0,0 1 0,-5 14 0,5-19 0,-1 1 0,0-1 0,0 0 0,0 0 0,-1 0 0,0 0 0,0 0 0,-1-1 0,1 0 0,-1 0 0,0 0 0,-1 0 0,1-1 0,-1 0 0,0 0 0,0 0 0,0-1 0,0 0 0,-1 0 0,1-1 0,-1 0 0,-13 3 0,8-3 0,0 0 0,0-1 0,-15 0 0,25-1 0,-1-1 0,1 1 0,-1 0 0,1-1 0,-1 1 0,1-1 0,-1 0 0,1 0 0,0 0 0,-3-2 0,4 3 0,0-1 0,0 1 0,1-1 0,-1 0 0,0 0 0,1 1 0,-1-1 0,1 0 0,-1 0 0,1 0 0,-1 0 0,1 0 0,-1 0 0,1 0 0,0 0 0,0 1 0,-1-1 0,1 0 0,0 0 0,0 0 0,0 0 0,0 0 0,0 0 0,0 0 0,1 0 0,-1-2 0,10-34 0,2 1 0,27-59 0,-33 81 0,4-9 0,1 1 0,-1 0 0,-1 0 0,-1-1 0,-2 0 0,0-1 0,-1 1 0,3-44 0,-8 24 0,-2-1 0,-2 1 0,-2 0 0,-16-62 0,13 68 0,3 0 0,-4-57 0,10 85 0,-11-80 0,-2-32 0,12 98 0,1 12 0,-1 1 0,1 0 0,3-17 0,-3 27 0,0 0 0,0 0 0,0-1 0,0 1 0,0 0 0,0 0 0,0 0 0,0 0 0,0 0 0,0-1 0,0 1 0,1 0 0,-1 0 0,0 0 0,0 0 0,0 0 0,0 0 0,0 0 0,0-1 0,1 1 0,-1 0 0,0 0 0,0 0 0,0 0 0,0 0 0,0 0 0,1 0 0,-1 0 0,0 0 0,0 0 0,0 0 0,0 0 0,1 0 0,-1 0 0,0 0 0,0 0 0,0 0 0,0 0 0,0 0 0,1 0 0,-1 0 0,0 0 0,0 0 0,0 0 0,0 0 0,0 1 0,1-1 0,-1 0 0,0 0 0,0 0 0,0 0 0,0 0 0,0 0 0,0 0 0,0 1 0,1-1 0,-1 0 0,0 0 0,0 0 0,0 0 0,0 0 0,0 1 0,0-1 0,0 0 0,0 0 0,8 12 0,69 132 0,14 25 0,-89-165 0,1 0 0,0 0 0,0 0 0,0 0 0,0-1 0,1 1 0,0-1 0,-1 0 0,1 0 0,0 0 0,1 0 0,-1-1 0,0 0 0,1 0 0,8 3 0,-2-3 0,1 0 0,-1 0 0,1-2 0,-1 1 0,19-3 0,-23 2 0,0 0 0,-1 0 0,1 1 0,0 0 0,0 0 0,-1 1 0,1-1 0,-1 1 0,1 1 0,-1-1 0,0 1 0,0 1 0,0-1 0,0 1 0,-1 0 0,1 0 0,-1 0 0,0 1 0,0 0 0,-1 0 0,0 0 0,0 0 0,6 10 0,4 11 0,0 0 0,-2 1 0,-1 1 0,8 33 0,-3-13 0,-8-23 0,-1 0 0,-1 0 0,-1 1 0,-2-1 0,0 1 0,-2 0 0,-1 0 0,0 0 0,-9 47 0,8-67-49,0 0 1,-1 0-1,0 0 0,0 0 0,0 0 1,-1 0-1,0 0 0,0-1 0,0 1 1,-1-1-1,0 0 0,0 0 0,0-1 1,-1 1-1,1-1 0,-1 0 0,0 0 1,0 0-1,-1-1 0,1 1 0,-1-1 1,0-1-1,0 1 0,0-1 0,0 0 0,0 0 1,-11 1-1,-3-2-6777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24575,'494'0'-1365,"-472"0"-5461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434 810 24575,'-8'-2'0,"0"-1"0,1 0 0,-1-1 0,1 1 0,0-1 0,0-1 0,0 1 0,0-1 0,-6-7 0,-39-23 0,30 21 0,0-1 0,0-1 0,2 0 0,0-2 0,1 0 0,0-2 0,2 0 0,-17-24 0,24 27 0,1 1 0,1-2 0,0 1 0,1-1 0,1 0 0,1-1 0,1 1 0,0-1 0,-1-27 0,-6-16 0,7 40 0,0-1 0,-1-26 0,4 16 0,-1 20 0,1 0 0,1 0 0,0 0 0,1-1 0,0 1 0,1 0 0,4-12 0,-5 22 0,0 1 0,1 0 0,-1-1 0,1 1 0,-1 0 0,1 0 0,-1 0 0,1 1 0,0-1 0,0 0 0,0 0 0,0 1 0,1 0 0,-1-1 0,0 1 0,0 0 0,1 0 0,-1 0 0,1 0 0,-1 1 0,1-1 0,-1 1 0,1-1 0,-1 1 0,1 0 0,0 0 0,-1 0 0,1 0 0,-1 1 0,5 0 0,1 0 0,0 1 0,0 0 0,0 1 0,0 0 0,0 0 0,-1 0 0,1 1 0,8 6 0,6 6 0,-1 0 0,-1 2 0,0 0 0,30 37 0,-39-41 0,-2 0 0,0 1 0,0 0 0,-1 1 0,-1-1 0,-1 2 0,0-1 0,5 26 0,-1 7 0,-2 0 0,-2 0 0,-2 1 0,-6 87 0,1-129 0,0 0 0,0 0 0,-1 0 0,-1 0 0,1 0 0,-1 0 0,-1-1 0,1 1 0,-1-1 0,-10 13 0,0-2 0,-2-1 0,-26 22 0,-3 5 0,-5-1 0,41-36 0,0 0 0,0 0 0,0 1 0,1 1 0,0-1 0,1 1 0,-10 15 0,12-12 0,-1 1 0,2 0 0,0 0 0,0 0 0,1 0 0,1 1 0,-1 13 0,1-18 0,2-6 7,0-1-1,-1 1 0,1-1 0,-1 1 1,0-1-1,1 0 0,-1 1 1,-1-1-1,1 0 0,0 0 1,0 1-1,-1-1 0,1 0 0,-1 0 1,0-1-1,0 1 0,0 0 1,-2 1-1,1-1-141,-1 0 0,0 0 0,0 0 0,0-1 0,0 0 0,0 0 0,0 0 0,0 0 0,0-1 0,-5 1 0,-12 0-6691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5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552 2 24575,'-60'-1'0,"-66"2"0,111 1 0,-1 0 0,1 1 0,0 0 0,0 1 0,0 1 0,-15 7 0,4 0 0,0 1 0,2 1 0,-42 31 0,58-38 0,-1 0 0,2 1 0,-1 0 0,1 0 0,0 1 0,1-1 0,0 1 0,0 1 0,1-1 0,0 1 0,1 0 0,0 0 0,-3 13 0,1 18 0,2 1 0,1-1 0,2 1 0,9 73 0,-7-101 0,2 24 0,3-1 0,0-1 0,20 61 0,-24-94 0,-1 0 0,0 0 0,1 0 0,0 0 0,0 0 0,0 0 0,0 0 0,0 0 0,1-1 0,-1 1 0,1-1 0,-1 1 0,1-1 0,0 0 0,0 0 0,0-1 0,0 1 0,0-1 0,1 1 0,-1-1 0,0 0 0,1 0 0,5 1 0,6 0 0,1-1 0,0-1 0,0 0 0,17-2 0,0 0 0,15 0 0,167 1 0,-208 1 0,1 1 0,-1 0 0,1 1 0,-1 0 0,1 0 0,-1 1 0,0 0 0,0 0 0,-1 0 0,1 1 0,-1 0 0,8 6 0,-5-2 0,0 0 0,-1 1 0,0 0 0,-1 0 0,0 1 0,0-1 0,6 13 0,1 11 0,0-1 0,-2 2 0,-2 0 0,8 41 0,-11-45 0,-2 1 0,-2 0 0,0 0 0,-3 48 0,-2-60 0,0 1 0,-1-1 0,-1 0 0,-1 0 0,-1 0 0,0-1 0,-2 1 0,-11 20 0,2-11 0,-1-1 0,-2 0 0,0-2 0,-2 0 0,0-2 0,-2 0 0,0-2 0,-2 0 0,0-2 0,-1-1 0,-1-1 0,-1-1 0,-39 15 0,51-23 0,0 0 0,-1-2 0,0 0 0,0-1 0,0-1 0,-1 0 0,1-1 0,-1-2 0,0 0 0,-25-1 0,41-1-57,1 1 0,0 0 1,-1-1-1,1 1 0,0-1 0,0 0 0,-1 0 0,1 1 0,0-2 0,0 1 0,0 0 1,0 0-1,0-1 0,0 1 0,0-1 0,1 1 0,-1-1 0,0 0 0,1 0 1,-1 0-1,1 0 0,0 0 0,-1-2 0,-5-12-6769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24575,'0'-5'0,"0"7"0,0 15 0,4 93 0,1-46 0,43 433 0,-24-302 0,-2 266 0,-20-425 0,-1-25 0,-1 0 0,0 1 0,0-1 0,-1 0 0,0 0 0,-6 21 0,7-31 0,0 0 0,-1-1 0,1 1 0,-1 0 0,0 0 0,1 0 0,-1 0 0,1 0 0,-1 0 0,0-1 0,0 1 0,0 0 0,1-1 0,-1 1 0,0 0 0,0-1 0,-2 1 0,-2-3 0,4-11 0,8-11-1365,5-1-5461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8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24575,'1'6'0,"0"1"0,0-1 0,0 1 0,1-1 0,4 12 0,3 10 0,7 56 0,7 116 0,-14-100 0,-6-63 0,4 37 0,-6-69 0,0 0 0,0-1 0,0 0 0,1 1 0,-1-1 0,1 0 0,0 0 0,1 0 0,-1 0 0,1 0 0,0 0 0,5 5 0,-6-7 0,-1-1 0,1 0 0,0 0 0,0 0 0,0 0 0,0 0 0,-1 0 0,1 0 0,0-1 0,0 1 0,1-1 0,-1 1 0,0-1 0,0 0 0,0 0 0,0 0 0,0 0 0,0 0 0,0 0 0,0-1 0,0 1 0,0-1 0,0 1 0,0-1 0,0 0 0,0 0 0,0 0 0,0 0 0,0 0 0,2-2 0,5-4 0,1-1 0,-2 0 0,1-1 0,8-11 0,-4 5 0,28-23 0,-29 28 0,0-1 0,-1 0 0,0-1 0,11-17 0,-18 22 0,-1 1 0,-1-1 0,1 1 0,-1-1 0,-1 0 0,1 0 0,-1 0 0,0 0 0,-1 0 0,1 0 0,-1 0 0,-2-8 0,-1-10 0,0 1 0,-9-26 0,3 10 0,-12-35 0,121 273 0,-22-40 0,-31-75 0,17 37 0,-74-136 0,-10-22 0,12 11-273,1 1 0,1-1 0,1-1 0,-1-30 0,4 25-6553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8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24575,'4'-4'0,"2"-6"0,8-6 0,11 0 0,6-1 0,1-3 0,0 2 0,4 5 0,-1 4 0,-5-1 0,-4 1 0,-2 2 0,-5 3-8191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22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3137 0 24575,'0'9'0,"-1"-1"0,0 1 0,-1-1 0,0 0 0,0 0 0,-1 0 0,-6 13 0,-32 52 0,34-61 0,-26 36 0,-3-2 0,-2-1 0,-59 55 0,-4 5 0,-286 354 0,186-233 0,19-24 0,150-159 0,2 3 0,-26 51 0,-12 19 0,40-72 0,-12 19 0,-68 82 0,55-85 0,-102 87 0,-134 133 0,190-175 0,-133 106 0,162-150 0,-78 86 0,83-79 0,-124 138 0,143-155 0,19-20 0,1 1 0,2 1 0,1 2 0,-29 58 0,44-76 0,-1-1 0,-1 0 0,-1 0 0,0-1 0,-1 0 0,0-1 0,-2-1 0,-22 19 0,36-32 0,0 0 0,0 1 0,0-1 0,0 0 0,0 0 0,0 0 0,-1 1 0,1-1 0,0 0 0,0 0 0,0 0 0,-1 0 0,1 1 0,0-1 0,0 0 0,0 0 0,-1 0 0,1 0 0,0 0 0,0 0 0,-1 0 0,1 0 0,0 0 0,0 0 0,-1 0 0,1 0 0,0 0 0,0 0 0,-1 0 0,1 0 0,0 0 0,0 0 0,-1 0 0,1 0 0,0 0 0,0 0 0,-1 0 0,1 0 0,0 0 0,0-1 0,0 1 0,-1 0 0,1 0 0,0 0 0,0 0 0,0-1 0,0 1 0,-1 0 0,1 0 0,0 0 0,0-1 0,0 1 0,0 0 0,0 0 0,0-1 0,0 1 0,-1 0 0,1 0 0,0-1 0,0 1 0,0 0 0,0 0 0,0-1 0,0 1 0,0 0 0,3-22 0,-2 17 0,4-13-273,0 0 0,0 0 0,2 1 0,13-25 0,0 3-6553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25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1034 447 24575,'-204'11'0,"52"-2"0,-457-2 0,601-7 0,-37-2 0,31-4 0,14 6 0,-1-1 0,1 1 0,0-1 0,0 1 0,0-1 0,0 1 0,0-1 0,0 1 0,0 0 0,0-1 0,0 1 0,0-1 0,0 1 0,0-1 0,0 1 0,0-1 0,0 1 0,0-1 0,0 1 0,1 0 0,-1-1 0,0 1 0,0-1 0,1 1 0,-1 0 0,0-1 0,0 1 0,1 0 0,-1-1 0,1 0 0,12-12 0,1-1 0,0 2 0,1 0 0,33-20 0,77-34 0,-47 32 0,2 3 0,91-22 0,173-27 0,-290 68 0,94-19 0,0 6 0,286-11 0,-428 36 0,9 0 0,0 0 0,-1 1 0,1 0 0,0 1 0,17 5 0,-29-6 0,-1 0 0,0 0 0,1 0 0,-1 0 0,0 0 0,0 0 0,0 0 0,1 1 0,-1-1 0,-1 1 0,1-1 0,0 1 0,0 0 0,-1 0 0,1 0 0,-1 0 0,1 0 0,-1 0 0,0 0 0,0 0 0,0 1 0,0-1 0,0 0 0,0 1 0,-1-1 0,1 1 0,-1-1 0,0 0 0,0 1 0,0-1 0,0 1 0,0-1 0,0 1 0,-1-1 0,1 1 0,-1-1 0,1 0 0,-3 5 0,-29 84 0,-7 23 0,-4 119 0,35-173 0,-2-1 0,-3 0 0,-38 109 0,40-139 0,2 0 0,1 1 0,-6 36 0,14-60 0,-2 0 0,1-1 0,-1 1 0,0-1 0,-4 10 0,6-14 0,-1 0 0,0 0 0,1 0 0,-1-1 0,1 1 0,-1 0 0,0 0 0,0 0 0,0-1 0,1 1 0,-1 0 0,0-1 0,0 1 0,0 0 0,0-1 0,0 0 0,0 1 0,0-1 0,0 0 0,0 1 0,-1-1 0,1 0 0,0 0 0,0 0 0,0 0 0,0 0 0,0 0 0,0 0 0,0 0 0,0 0 0,0-1 0,-1 1 0,1 0 0,0-1 0,0 1 0,-1-1 0,-13-9 0,0 0 0,1 0 0,0-1 0,1-1 0,0 0 0,-15-20 0,-4-2 0,18 20 0,-151-163 0,140 147 0,2-1 0,1-2 0,1 0 0,-19-42 0,36 66-227,1 1-1,1-1 1,-1 0-1,1 1 1,0-13-1,0 1-6598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5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24575,'2'1'0,"-1"-1"0,0 0 0,1 1 0,-1-1 0,0 1 0,0 0 0,1-1 0,-1 1 0,0 0 0,0 0 0,0 0 0,0 0 0,0 0 0,0 0 0,0 0 0,-1 0 0,1 0 0,0 0 0,0 0 0,0 2 0,12 26 0,-8-11 0,0 1 0,-1-1 0,-1 1 0,1 30 0,-6 80 0,0-56 0,1-27-227,-1-1-1,-3 1 1,-1-1-1,-2 1 1,-22 66-1,21-90-6598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24575,'429'0'0,"-403"-1"0,0-2 0,0-1 0,27-8 0,-38 8 0,-14 4-19,19-6 160,-20 6-184,1-1-1,-1 1 0,1 0 0,-1-1 1,1 1-1,-1 0 0,0-1 0,1 1 1,-1 0-1,1-1 0,-1 1 0,0-1 1,1 1-1,-1-1 0,0 1 0,1-1 1,-1 1-1,0-1 0,0 1 0,0-1 1,0 1-1,1-1 0,-1 1 0,0-1 1,0 1-1,0-1 0,0 0 0,0 1 1,0-1-1,0 1 0,0-1 0,-1 1 1,1-2-1,-5-8-6782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24575,'4'0'0,"-1"1"0,1 0 0,0 0 0,-1 0 0,1 1 0,-1-1 0,6 4 0,7 3 0,28 6 0,1-1 0,0-3 0,83 9 0,-56-14 0,125-8 0,-161-1-1365,-7-2-5461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8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24575,'35'0'0,"3"-1"0,-1 2 0,1 1 0,58 12 0,-60-8 0,0-2 0,0-2 0,63-2 0,-42-1 0,14-4-1365,-46-1-5461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24575,'122'1'0,"142"-2"0,-234-2 20,0 0 0,0-2 0,0-1 0,-1-1 0,29-12 0,-39 12-185,-1-1 0,1 0 0,-2-2 0,1 0 0,-1-1 0,-1 0 0,0-1 0,21-22 0,-18 12-6661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2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24575,'3'-3'0,"0"1"0,0 0 0,1-1 0,-1 2 0,1-1 0,-1 0 0,1 1 0,0-1 0,0 1 0,0 0 0,8 0 0,49-3 0,-42 3 0,32 0 0,1 1 0,0 3 0,-1 1 0,65 16 0,-72-11-341,0-1 0,0-2-1,49 0 1,-70-6-6485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8.446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1 0 24575,'4'0'0,"6"0"0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24575,'4'0'0,"6"0"0,6 0 0,5 0 0,7 0 0,3 0 0,1 0 0,4 0 0,0 0 0,-1 0 0,-3 0 0,-2 0 0,-2-5 0,-1 0 0,-1-1 0,0 2 0,-9 0 0,-8 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6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24575,'4'0'0,"6"0"0,6 0 0,9 0 0,4 0 0,2 4 0,0 2 0,0 0 0,2-2 0,1-1 0,-1-1 0,-7-1-8191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1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24575,'887'10'0,"-10"61"0,-708-48 0,265 4 0,174-41 0,289-1 0,-823 18 0,111 21 0,-115-12 0,129 4 0,-99-17-1365,-72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1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37 24575,'0'-1'0,"0"1"0,0 0 0,0-1 0,0 1 0,0-1 0,0 1 0,0 0 0,0-1 0,0 1 0,0 0 0,0-1 0,0 1 0,-1 0 0,1-1 0,0 1 0,0 0 0,0 0 0,-1-1 0,1 1 0,0 0 0,0 0 0,0-1 0,-1 1 0,1 0 0,0 0 0,-1-1 0,1 1 0,0 0 0,-1 0 0,1 0 0,0 0 0,-1 0 0,1 0 0,0 0 0,-1-1 0,1 1 0,0 0 0,-1 0 0,1 0 0,0 0 0,-1 0 0,1 0 0,0 1 0,-1-1 0,1 0 0,0 0 0,-1 0 0,1 0 0,0 0 0,-1 0 0,1 1 0,0-1 0,-1 0 0,1 0 0,0 0 0,0 1 0,-1-1 0,1 0 0,0 1 0,0-1 0,-1 0 0,-20 18 0,-5 11 0,2 2 0,1 0 0,-19 35 0,-50 110 0,-127 352 0,20-45 0,177-435 0,-60 143 0,73-163 0,1 1 0,0 0 0,3 0 0,-5 58 0,8-27 0,9 84 0,-3-115 0,1 1 0,2 0 0,0-1 0,21 49 0,178 434 0,-193-469 0,-2 0 0,9 71 0,9 35 0,-19-105 0,-2-1 0,-1 2 0,0 45 0,-10 135 0,-19-41 0,19-163 0,-6 18 0,7-31 0,0 1 0,0 0 0,1 0 0,-1 11 0,2-16 0,1-1 0,-1 1 0,1-1 0,0 1 0,0-1 0,0 1 0,0-1 0,0 0 0,1 0 0,0 0 0,0 0 0,-1 0 0,2 0 0,3 4 0,3 3 0,0-2 0,1 1 0,1-2 0,0 1 0,0-1 0,0-1 0,0 0 0,16 5 0,10 3 0,56 12 0,6-5 0,130 10 0,102-11 0,-90-7 0,-22 2 0,472 44 0,-497-42 0,259-12 0,-271-7 0,639 41 0,-43 0 0,-674-36 0,120 20 0,37 2 0,-257-25 0,0 1 0,1-1 0,-1 0 0,1 0 0,-1-1 0,0 1 0,0-1 0,1 0 0,-1 0 0,0 0 0,0-1 0,0 1 0,0-1 0,0 0 0,0 0 0,-1-1 0,1 1 0,-1-1 0,1 0 0,-1 0 0,0 0 0,0 0 0,0 0 0,-1-1 0,1 1 0,-1-1 0,0 0 0,0 0 0,0 0 0,0 0 0,1-5 0,4-12 0,-1 0 0,0 0 0,-2 0 0,-1-1 0,1-24 0,-4-115 0,-1 98 0,14-272 0,-7 250 0,-3 0 0,-16-150 0,8 182 0,-27-463 0,30 489 0,-1 0 0,0 0 0,-15-49 0,10 45 0,1 0 0,-3-38 0,7 19 0,1 0 0,3 1 0,2-1 0,3 0 0,18-81 0,64-240 0,-55 111 0,-2-23 0,-18 212 0,-8 50 0,-2 0 0,2-28 0,-4-271 0,-2 146 0,0 164 0,0 1 0,0-1 0,-1 0 0,0 1 0,-1-1 0,0 1 0,-1 0 0,0 0 0,0 0 0,-1 0 0,0 1 0,0-1 0,-1 1 0,0 1 0,0-1 0,-12-9 0,-11-9 0,-1 2 0,-62-39 0,64 46 0,23 13 0,-1 0 0,0 1 0,0 0 0,0 0 0,0 1 0,0-1 0,-1 1 0,1 1 0,-11-2 0,14 3 0,-1 0 0,1 0 0,-1 0 0,1 1 0,-1-1 0,1 1 0,-1 0 0,1 0 0,0 1 0,-1-1 0,1 0 0,0 1 0,0 0 0,0 0 0,0 0 0,0 0 0,1 1 0,-1-1 0,-3 4 0,-46 49-1365,33-40-5461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1032 1 24575,'-3'1'0,"0"1"0,1 0 0,-1-1 0,0 1 0,1 0 0,0 0 0,-1 0 0,1 1 0,0-1 0,0 1 0,0-1 0,1 1 0,-3 4 0,-2 1 0,-179 249 0,150-201 0,2 1 0,-45 112 0,53-106 0,3 1 0,3 1 0,-12 70 0,18-71 0,-38 114 0,29-112 0,-17 93 0,-9 42 0,26-120 0,10-26 0,2 0 0,-5 94 0,14 112 0,1-4 0,-7-189 0,-3 1 0,-32 117 0,7-11 0,5-22 0,30-153 0,-88 345 0,80-311 0,2 0 0,2 1 0,-1 63 0,-3 31 0,-2-17 0,5 143 0,5-206 0,-1-26 0,1-23 0,0 0 0,0 0 0,0 0 0,0 1 0,0-1 0,0 0 0,0 0 0,0 0 0,0 0 0,0 1 0,0-1 0,0 0 0,0 0 0,-1 0 0,1 0 0,0 0 0,0 1 0,0-1 0,0 0 0,0 0 0,0 0 0,-1 0 0,1 0 0,0 0 0,0 0 0,0 1 0,0-1 0,-1 0 0,1 0 0,0 0 0,0 0 0,0 0 0,0 0 0,-1 0 0,1 0 0,0 0 0,0 0 0,0 0 0,-1 0 0,1 0 0,0 0 0,0 0 0,0 0 0,0 0 0,-1 0 0,1-1 0,0 1 0,0 0 0,0 0 0,0 0 0,-1 0 0,1 0 0,0 0 0,0 0 0,0-1 0,0 1 0,0 0 0,0 0 0,0 0 0,-1 0 0,1 0 0,0-1 0,-11-11 0,10 10 0,-24-29-1365,-2-4-5461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9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24575,'-1'0'0,"-1"0"0,0 0 0,1 0 0,-1 0 0,0 0 0,1 0 0,-1 0 0,0 1 0,1-1 0,-1 1 0,1-1 0,-1 1 0,0 0 0,1 0 0,0 0 0,-1-1 0,1 1 0,-1 1 0,1-1 0,0 0 0,0 0 0,0 0 0,0 1 0,0-1 0,0 0 0,0 1 0,0-1 0,0 1 0,1-1 0,-1 1 0,0-1 0,1 1 0,0 0 0,-1-1 0,1 1 0,0 0 0,0-1 0,0 1 0,0 0 0,0-1 0,0 1 0,0 0 0,1 2 0,0 3 0,1 0 0,0 0 0,0 0 0,0 0 0,1 0 0,0 0 0,0-1 0,9 12 0,-5-9 0,1 0 0,0-1 0,0 0 0,1 0 0,0-1 0,0 0 0,1 0 0,-1-1 0,19 8 0,7 0 0,60 16 0,7 2 0,-84-25-341,1-1 0,1-1-1,37 6 1,-33-9-6485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24575,'53'0'0,"1"3"0,-1 2 0,54 11 0,-39-4-341,0-3 0,0-4-1,85-3 1,-131-2-6485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3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24575,'3'0'0,"0"-1"0,1 0 0,-1 0 0,0 0 0,0 0 0,0-1 0,4-1 0,19-8 0,-15 10 0,0 0 0,1 0 0,-1 1 0,1 0 0,-1 1 0,0 1 0,17 3 0,80 29 0,-44-12 0,107 33-1365,-154-50-5461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24575,'-2'21'0,"0"1"0,-2 0 0,-1-1 0,-1 0 0,-13 34 0,-3 12 0,-2 23 0,5 1 0,-10 116 0,29-198-195,-2-1 0,1 1 0,-1 0 0,-1-1 0,1 0 0,-7 13 0,-1-3-6631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24575,'2'0'0,"0"1"0,1-1 0,-1 1 0,0 0 0,0-1 0,0 1 0,0 0 0,0 1 0,-1-1 0,1 0 0,0 0 0,0 1 0,-1-1 0,1 1 0,-1 0 0,1-1 0,-1 1 0,0 0 0,2 2 0,21 41 0,-21-38 0,13 30 0,-1 1 0,-2 0 0,-2 1 0,-2 1 0,7 56 0,-8 2 0,-3 105 0,-5-201-33,-5 45 190,5-45-235,-1 0 0,0 0-1,1 0 1,-1 0-1,0 0 1,0 0 0,0 0-1,-1 0 1,1 0-1,0-1 1,-1 1 0,1 0-1,-1-1 1,0 1-1,1-1 1,-1 0 0,0 0-1,-3 2 1,-10 3-6748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9.169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0 0 24575,'5'0'0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24575,'17'2'0,"-1"0"0,0 1 0,1 0 0,26 10 0,27 6 0,-8-11 0,0-3 0,0-3 0,74-6 0,-114 3 40,0-2 0,29-6 0,-44 7-189,1 0 1,0 0-1,-1-1 1,0 0-1,0-1 1,0 1-1,0-2 1,0 1-1,10-9 1,-1-6-6678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6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24575,'5'0'0,"5"0"0,5 0 0,6 0 0,-2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0 24575,'0'1'0,"-1"1"0,0-1 0,1 0 0,-1 0 0,0 1 0,0-1 0,0 0 0,0 0 0,0 0 0,0 0 0,0 0 0,0-1 0,0 1 0,0 0 0,-1 0 0,1-1 0,0 1 0,-3 0 0,-29 13 0,30-13 0,-34 10 0,-1-2 0,-52 7 0,-16 3 0,68-12 0,-62 3 0,5-1 0,82-7-455,0 0 0,-23-1 0,17-3-6371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8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24575,'0'0'0,"1"1"0,0-1 0,-1 0 0,1 0 0,0 0 0,-1 1 0,1-1 0,0 0 0,-1 1 0,1-1 0,0 1 0,-1-1 0,1 1 0,-1-1 0,1 1 0,-1-1 0,1 1 0,-1-1 0,1 1 0,-1 0 0,0-1 0,1 1 0,-1 0 0,0-1 0,0 1 0,1 1 0,4 24 0,-4-18 0,30 136 0,17 107 0,-42-200 0,4 29 0,-9-77 0,4 27 0,-5-29 0,0 0 0,0-1 0,0 1 0,0 0 0,0 0 0,0 0 0,0 0 0,0 0 0,0 0 0,0-1 0,0 1 0,-1 0 0,1 0 0,0 0 0,-1 0 0,1-1 0,-1 1 0,1 0 0,-1 0 0,1-1 0,-1 1 0,1 0 0,-1-1 0,1 1 0,-1 0 0,-1 0 0,1-1 2,1-1 1,-1 1-1,0 0 0,0 0 0,0-1 0,0 1 0,1 0 0,-1-1 1,0 1-1,1-1 0,-1 1 0,0-1 0,1 1 0,-1-1 1,0 0-1,1 1 0,-1-1 0,1 0 0,-1 1 0,1-1 0,-1 0 1,1 0-1,0 1 0,-1-1 0,1 0 0,0 0 0,0 0 0,0 0 1,-1-1-1,-7-29-1053,7 29 672,-4-27-6447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5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24575,'336'-15'0,"-231"1"0,95-8-1365,-172 21-5461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6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24575,'0'5'0,"1"1"0,0-1 0,0 0 0,1 1 0,1 5 0,5 17 0,18 114 0,-13-81 0,-2 1 0,4 109 0,-15-126 0,-3 82 0,3-125 6,-1 0-1,1 1 1,0-1-1,-1 1 0,0-1 1,0 0-1,0 1 1,0-1-1,0 0 1,0 0-1,0 0 1,-1 0-1,1 0 0,-1 0 1,1 0-1,-1 0 1,0 0-1,0-1 1,0 1-1,0-1 1,-2 2-1,3-3-42,-1 1 0,1-1 0,0 0-1,0 0 1,-1 1 0,1-1 0,0 0 0,-1 0 0,1 0 0,0 0 0,0-1-1,-1 1 1,1 0 0,0 0 0,0-1 0,-1 1 0,1-1 0,0 1 0,0-1-1,0 0 1,0 1 0,0-1 0,0 0 0,0 0 0,0 0 0,0 0 0,0 1-1,0-1 1,0 0 0,1-1 0,-1 1 0,0 0 0,1 0 0,-1 0 0,1 0-1,-1-1 1,1 1 0,-1 0 0,1-3 0,-7-18-6789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24575,'4'0'0,"11"0"0,7 0 0,8 0 0,4 0 0,5 0 0,4 0 0,-4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8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24575,'4'0'0,"7"0"0,4 0 0,6 0 0,2 0 0,3 4 0,1 7 0,4 1 0,2 2 0,-1 0 0,0-3 0,-3-4 0,-1-2 0,-1-3 0,4-1 0,1-1 0,-5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24575,'4'0'0,"7"0"0,5 0 0,8 0 0,6 0 0,5 0 0,7 0 0,-1 0 0,3 0 0,-2 0 0,-5 0 0,-3 0 0,-3 0 0,-3 0 0,-6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0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24575,'17'1'0,"-1"2"0,0 0 0,1 1 0,22 8 0,-3-1 0,104 31 0,43 11 0,-143-44 0,0-1 0,69 3 0,-104-11 9,0 0 1,0 0-1,0 0 0,0-1 0,0 1 1,0-1-1,0 0 0,-1-1 0,1 1 0,0-1 1,-1 0-1,8-4 0,-9 3-87,0 1 0,-1 0 0,1-1-1,-1 0 1,0 1 0,0-1 0,0 0 0,0 0 0,0 0-1,-1 0 1,1 0 0,-1-1 0,0 1 0,0 0 0,0-1-1,0 1 1,-1-1 0,1-4 0,0-13-6748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0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24575,'5'0'0,"5"0"0,6 0 0,0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5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24575,'26'-1'0,"-1"2"0,1 1 0,-1 0 0,0 2 0,0 1 0,44 15 0,-47-13 23,-1-2 1,1 0-1,1-2 0,25 1 0,36 7-1504,-61-7-5345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24575,'504'0'0,"-498"0"-88,-1 0-10,0 1-1,0-1 1,1-1 0,-1 1 0,0-1 0,0 0-1,0 0 1,0 0 0,0-1 0,0 1-1,0-1 1,6-4 0,2-5-6728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4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24575,'16'380'0,"-8"-294"0,-3-1 0,-8 111 0,-1-170-1365,-2-6-5461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4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6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0 211 24575,'3'-4'0,"13"-13"0,1 1 0,0 0 0,2 1 0,-1 1 0,35-19 0,87-42 0,-130 71 0,0 0 0,0 1 0,1 0 0,-1 1 0,1 0 0,-1 1 0,1 0 0,0 0 0,-1 1 0,1 0 0,0 1 0,-1 1 0,19 4 0,-12-2 0,0 1 0,-1 1 0,1 1 0,-2 0 0,1 1 0,-1 1 0,23 16 0,-29-18 0,0 1 0,-1-1 0,-1 2 0,1-1 0,-1 1 0,0 0 0,-1 0 0,0 1 0,-1-1 0,0 1 0,6 16 0,-9-18 0,0-1 0,-1 0 0,1 1 0,-1-1 0,-1 1 0,1-1 0,-1 1 0,-1-1 0,1 1 0,-1-1 0,-1 1 0,1-1 0,-1 0 0,-1 1 0,1-1 0,-1 0 0,-8 13 0,-9 11 0,-2-1 0,-1 0 0,-39 37 0,-91 74 0,103-97 0,28-27 0,-44 27 0,46-32 0,-1 2 0,-33 28 0,53-40 0,-1-1 0,1 0 0,0 1 0,0-1 0,-1 0 0,1 1 0,0 0 0,0-1 0,0 1 0,1-1 0,-1 1 0,0 0 0,1 0 0,-1-1 0,1 1 0,-1 0 0,1 0 0,0 0 0,0 0 0,0 0 0,0-1 0,0 1 0,0 0 0,0 0 0,1 0 0,-1 0 0,1-1 0,-1 1 0,1 0 0,0 0 0,-1-1 0,1 1 0,0 0 0,0-1 0,1 1 0,-1-1 0,0 1 0,0-1 0,1 0 0,-1 0 0,3 2 0,4 4 0,1-1 0,0 0 0,0-1 0,0 0 0,0 0 0,13 4 0,4-1 0,1 0 0,-1-2 0,1-1 0,49 2 0,113-8 0,-90-1 0,-88 2 0,77-5 0,-81 5 0,0-1 0,0-1 0,0 1 0,0-1 0,0 0 0,-1-1 0,1 0 0,0 0 0,8-6 0,-15 9 0,1 0 0,-1 0 0,0 0 0,0 0 0,0 0 0,0 0 0,0 0 0,1 0 0,-1 0 0,0 0 0,0 0 0,0-1 0,0 1 0,0 0 0,0 0 0,1 0 0,-1 0 0,0 0 0,0 0 0,0 0 0,0-1 0,0 1 0,0 0 0,0 0 0,0 0 0,0 0 0,0 0 0,0-1 0,0 1 0,0 0 0,0 0 0,0 0 0,0 0 0,0 0 0,0-1 0,0 1 0,0 0 0,0 0 0,0 0 0,0 0 0,0-1 0,0 1 0,0 0 0,0 0 0,0 0 0,0 0 0,0 0 0,0 0 0,0-1 0,0 1 0,-1 0 0,1 0 0,0 0 0,-13-2 0,-25 3 0,31-1 0,-55-3-1365,34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24575,'4'0'0,"2"-4"0,4-2 0,-4 0 0,-8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1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0 174 24575,'4'-5'0,"7"0"0,4-1 0,10 2 0,5 0 0,5 2 0,7-3 0,-1-6 0,3 0 0,-3-3 0,-3-9 0,-4-3 0,-3 1 0,-3 6 0,-6 6-8191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24575,'6'0'0,"0"-1"0,0 0 0,0-1 0,-1 1 0,9-4 0,18-5 0,1 6-1,-1 2 0,0 1-1,50 4 1,93 22 61,-10-1-1480,-138-22-5406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32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24575,'728'0'0,"-681"-2"0,-1-2 0,0-2 0,64-16 0,-28 5 0,1026-168-840,-708 140 812,6 35-19,-376 13 276,0 2 0,0 1 0,46 15-1,14 3-228,457 74 0,-373-61 0,-117-22 0,94 11 0,-60-18 0,266 14 0,-207-21 0,162-4 0,-227-6 0,139-34 0,-154 28 0,181-52 0,-248 66 0,5-2 0,0 1 0,-1-1 0,1 1 0,0 1 0,12-1 0,-18 2 0,0 0 0,1 0 0,-1 0 0,0 1 0,1-1 0,-1 1 0,0-1 0,0 1 0,0 0 0,1 0 0,-1 0 0,0 0 0,0 1 0,0-1 0,0 0 0,-1 1 0,1-1 0,0 1 0,-1 0 0,1 0 0,-1 0 0,1-1 0,1 4 0,13 28 0,0 0 0,-2 1 0,13 49 0,11 26 0,45 107 0,80 327 0,-154-504 0,77 352 0,-68-287 0,6 189 0,-27-50 0,2 91 0,9-252 0,22 96 0,-15-104 0,9 137 0,-11-7 0,0 40 0,-10-143 0,30 198 0,-26-244 0,0 95 0,-4-51 0,21 119 0,-23 42 0,-1-253 0,-1 0 0,0 0 0,0 0 0,0-1 0,-1 1 0,0 0 0,0-1 0,-1 1 0,0-1 0,0 0 0,0 0 0,-1 0 0,0 0 0,0 0 0,-1-1 0,1 0 0,-1 0 0,0 0 0,-1-1 0,1 1 0,-1-1 0,-7 4 0,-14 6 0,0-1 0,0-1 0,-58 16 0,54-18 0,-384 92 0,-10-34 0,41-6 0,43-5 0,-347 12 0,376-52 0,-585 17 0,736-33 0,-333-4 0,90-41 0,384 41 0,-15-5 0,0-1 0,0-2 0,1-1 0,-48-25 0,-59-22 0,88 41 0,-1 3 0,0 2 0,-1 2 0,0 2 0,-94-1 0,138 9 0,0-1 0,-1 0 0,1 0 0,0-1 0,1 0 0,-1-1 0,0 0 0,1-1 0,0 0 0,-11-9 0,-26-10 0,-87-44 0,-29-12 0,159 78 0,-1 0 0,0 0 0,1-1 0,-1 0 0,1 1 0,0-1 0,0-1 0,0 1 0,0-1 0,1 1 0,-1-1 0,1 0 0,-3-5 0,2 1 0,1 0 0,0 0 0,0-1 0,0 0 0,1 0 0,-1-13 0,-13-127 0,-3-20 0,-1 64 0,-42-292 0,55 339 0,-2 1 0,-26-85 0,26 105 0,1-1 0,2 0 0,-2-57 0,9-118 0,2 85 0,-3 29 0,1-94 0,3 161 0,1 1 0,2 1 0,15-48 0,-11 43 0,-1-1 0,5-37 0,-6-10 0,-1 5 0,25-103 0,30-65 0,-54 207 0,6-50 0,4-19 0,2 4 0,9-114 0,1-82 0,-20 195 0,3-61 0,-15-419-1365,1 563-5461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8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24575,'-5'0'0,"0"5"0,-1 9 0,-3 8 0,0 4 0,-3 7 0,-4 5 0,-4 7 0,2 3 0,4-1 0,4-5 0,0-9 0,-3-11 0,0-8-8191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5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24575,'234'-13'0,"-23"0"0,-101 13 0,56-1 0,-163 1 0,-1 0 0,1 0 0,0 0 0,-1-1 0,1 1 0,-1-1 0,1 1 0,-1-1 0,1 0 0,-1 0 0,0 0 0,1-1 0,-1 1 0,0 0 0,0-1 0,0 1 0,0-1 0,0 0 0,0 0 0,2-3 0,-3 3 0,0-1 0,0 1 0,0-1 0,-1 1 0,1-1 0,-1 0 0,0 1 0,1-1 0,-1 0 0,0 1 0,-1-1 0,1 0 0,0 1 0,-1-1 0,1 1 0,-1-1 0,0 0 0,0 1 0,-2-4 0,-24-49-1365,11 28-5461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24575,'0'4'0,"4"2"0,2 4 0,4 1 0,5-3 0,9-1 0,4-3 0,2 3 0,1 0 0,-2-2 0,0 4 0,-1-1 0,-1 0 0,-1-3 0,1-2 0,-2-1 0,1 3 0,-4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0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24575,'0'572'0,"0"-567"0,0 0 0,0-1 0,-1 1 0,1 0 0,-1-1 0,0 1 0,-1 0 0,1-1 0,-4 7 0,4-9 0,0-1 0,0 1 0,0 0 0,-1-1 0,1 1 0,-1-1 0,1 1 0,-1-1 0,0 0 0,1 0 0,-1 0 0,0 0 0,0 0 0,0 0 0,0 0 0,0-1 0,0 1 0,0 0 0,0-1 0,0 0 0,0 1 0,0-1 0,0 0 0,-3-1 0,-2 1-170,-1-2-1,0 1 0,1-1 1,0 0-1,-1-1 0,1 1 1,-9-6-1,-17-10-6655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1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24575,'5'2'0,"-1"-1"0,1 1 0,-1-1 0,0 1 0,1 1 0,-1-1 0,0 1 0,0-1 0,6 6 0,10 6 0,3-2 0,0-2 0,0-1 0,49 11 0,76 8 0,-137-26 0,27 4 0,1-2 0,-1-2 0,76-5 0,-110 3-49,0-1 1,-1 0-1,1 0 0,0 0 0,-1-1 1,1 1-1,-1-1 0,0 0 0,0 0 1,0 0-1,1 0 0,-2-1 0,1 1 1,0-1-1,0 1 0,-1-1 0,0 0 1,1 0-1,-1 0 0,0-1 0,-1 1 1,1 0-1,-1-1 0,1 1 0,-1-1 0,0 1 1,1-8-1,2-11-6777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24575,'1'1'0,"-1"-1"0,1 0 0,0 0 0,0 1 0,-1-1 0,1 1 0,-1-1 0,1 0 0,0 1 0,-1-1 0,1 1 0,-1 0 0,1-1 0,-1 1 0,1-1 0,-1 1 0,1 0 0,-1-1 0,0 1 0,1 0 0,-1-1 0,0 1 0,0 0 0,1 1 0,5 24 0,-4-18 0,11 55 0,-3 0 0,-3 1 0,-2 0 0,-8 125 0,2-186 9,1 1-1,0 0 1,-1-1-1,0 1 1,0-1 0,0 0-1,0 1 1,-1-1-1,1 0 1,-1 1-1,0-1 1,0 0-1,-2 2 1,3-4-18,0 0 1,1-1-1,-1 1 0,1-1 0,-1 1 1,0-1-1,0 0 0,1 1 0,-1-1 1,0 1-1,0-1 0,1 0 0,-1 0 1,0 0-1,0 1 0,0-1 0,1 0 1,-1 0-1,0 0 0,0 0 0,0 0 1,-1-1-1,0 0-77,1 1 1,-1-1-1,0 0 1,1 0-1,-1 0 0,1-1 1,-1 1-1,1 0 1,0-1-1,-1 1 0,1 0 1,0-1-1,0 1 1,-1-3-1,-9-14-6740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24575,'0'-1'0,"0"1"0,0-1 0,0 1 0,0-1 0,0 1 0,1-1 0,-1 1 0,0-1 0,0 1 0,0-1 0,1 1 0,-1-1 0,0 1 0,1 0 0,-1-1 0,0 1 0,1-1 0,-1 1 0,1 0 0,-1-1 0,1 1 0,-1 0 0,1 0 0,-1-1 0,1 1 0,-1 0 0,1 0 0,-1 0 0,1-1 0,-1 1 0,1 0 0,-1 0 0,1 0 0,-1 0 0,1 0 0,-1 0 0,1 0 0,-1 0 0,1 0 0,0 1 0,-1-1 0,1 0 0,-1 0 0,1 0 0,-1 1 0,1-1 0,0 1 0,30 12 0,-28-11 0,43 22 0,-34-17 0,0 0 0,0-1 0,1 0 0,-1-1 0,1 0 0,0-1 0,1-1 0,23 4 0,27-4 0,103-8 0,-162 4-151,0 0-1,-1 1 0,1-2 0,0 1 1,-1-1-1,1 1 0,-1-1 1,5-3-1,8-6-6674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5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24575,'23'0'0,"13"-1"0,-1 2 0,0 1 0,0 2 0,48 11 0,185 50 0,-266-64-68,0 0 0,0-1-1,0 0 1,0 1 0,0-1 0,0 0-1,1 0 1,-1 0 0,0 0 0,0 0-1,0-1 1,0 1 0,0-1 0,0 1-1,0-1 1,0 0 0,0 0 0,-1 0-1,5-2 1,5-10-6758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5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 24575,'-2'15'0,"0"0"0,-1 0 0,0 0 0,-1 0 0,-1 0 0,-8 17 0,-9 31 0,-5 46 0,-24 201 0,49-296 0,0 0 0,-5 21 0,7-33 0,-1 0 0,1 0 0,-1 0 0,1 0 0,-1-1 0,0 1 0,0 0 0,1 0 0,-1 0 0,-1 0 0,1-1 0,0 1 0,0-1 0,-1 1 0,1-1 0,0 1 0,-1-1 0,0 0 0,1 1 0,-1-1 0,0 0 0,0 0 0,1 0 0,-1 0 0,0-1 0,0 1 0,-2 0 0,2-1-68,0-1 0,1 1-1,-1 0 1,0-1 0,1 1 0,-1-1-1,1 0 1,-1 0 0,1 1 0,-1-1-1,1 0 1,-1 0 0,1 0 0,0-1-1,0 1 1,0 0 0,-1 0 0,1-1-1,-1-2 1,-10-15-6758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7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24575,'20'1'0,"1"2"0,-1 0 0,0 1 0,0 1 0,0 1 0,-1 1 0,0 0 0,29 17 0,-2-5 0,2-2 0,0-2 0,1-2 0,0-3 0,81 8 0,-16-13-1365,-85-5-5461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24575,'1'1'0,"1"0"0,-1-1 0,0 1 0,0 0 0,0 0 0,0 0 0,0-1 0,1 1 0,-1 0 0,-1 1 0,1-1 0,0 0 0,0 0 0,0 0 0,-1 0 0,1 1 0,0-1 0,-1 0 0,1 1 0,0 1 0,11 36 0,-11-34 0,6 22 0,-2 1 0,-1 0 0,1 36 0,-5 87 0,-2-75 0,0-42 0,-13 66 0,7-57 0,7-37-195,0 1 0,-1-1 0,1 0 0,-2 0 0,1 0 0,-5 8 0,-5 3-6631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24575,'547'0'-1365,"-525"0"-5461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56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24575,'-8'28'0,"1"-5"0,2 29 0,2 0 0,2-1 0,3 1 0,8 54 0,3 82 0,-29 186 0,9-314 0,-18 134 0,24-189-151,0 0-1,0 0 0,-1 0 0,1 0 1,-1 0-1,0-1 0,0 1 1,-5 6-1,-5 3-6674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0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24575,'19'0'0,"0"0"0,-1 1 0,1 1 0,0 1 0,-1 1 0,24 7 0,-9-1 0,1-2 0,0-1 0,0-2 0,1-1 0,0-1 0,-1-2 0,64-7 0,-78 2-1365,-8-2-5461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24575,'4'0'0,"7"0"0,4 0 0,6 0 0,2 0 0,7 0 0,3 0 0,4 0 0,5 0 0,-1 0 0,2 4 0,3 2 0,-3-1 0,-4 0 0,-4-2 0,-8-1-8191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38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24575,'29'-10'0,"-3"0"0,21 4 0,0 2 0,94 6 0,-52 0 0,424-2 0,-489-1 0,0-1 0,31-8 0,-29 5 0,49-3 0,-19 8 0,106 15 0,54 25 0,-190-35 0,26 3 0,-1-3 0,97-2 0,4-1 0,-56 11 0,-62-7 0,57 3 0,22-8 0,172-20 0,-186 10 0,185 5 0,-145 7 0,-68 0 0,0 4 0,82 17 0,-107-15 0,9-1 0,-28-5 0,45 11 0,169 74 0,-210-77 0,0-1 0,1-1 0,40 5 0,-2 0 0,-4 1 0,0-2 0,125 6 0,-142-17 0,52 11 0,-36-4 0,8 2 0,-36-4 0,66 2 0,-50-9 0,0-2 0,73-13 0,-94 11 0,63-1 0,-15 2 0,-68 2 0,-1-2 0,0 1 0,0-1 0,0-1 0,15-7 0,-15 6 0,1 0 0,-1 1 0,1 1 0,18-4 0,-1 2 0,-1-1 0,38-13 0,-25 6 0,57-7 0,-52 12 0,25-1-3,-53 8-224,0-1 0,-1 0 0,1-2 0,-1 0 0,30-11 0,-33 7-6599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19 24575,'30'0'0,"1"-1"0,-1-2 0,44-8 0,-68 9 0,0 2 0,0-1 0,1 1 0,-1 0 0,0 0 0,0 1 0,1 0 0,-1 0 0,0 0 0,0 1 0,0 0 0,0 0 0,0 0 0,-1 1 0,1 0 0,-1 0 0,1 0 0,7 8 0,6 5 0,0 2 0,-2 0 0,21 26 0,-27-31 0,-7-8 0,-1 1 0,1-1 0,-1 1 0,0 0 0,0 0 0,-1 0 0,0 1 0,0-1 0,0 1 0,-1-1 0,0 1 0,0-1 0,0 1 0,-1 0 0,0-1 0,-1 1 0,1-1 0,-1 1 0,-1 0 0,-1 6 0,0-3 0,0 0 0,-1 1 0,0-1 0,-1 0 0,0-1 0,-1 1 0,0-1 0,0 0 0,-1-1 0,0 0 0,-12 11 0,-7 2 0,0-1 0,-1-2 0,-1 0 0,-49 21 0,23-16 0,-98 26 0,118-37 0,34-13 0,0 1 0,0 0 0,0 1 0,0-1 0,-1 0 0,1 0 0,0 0 0,0 0 0,0 0 0,0 0 0,0 0 0,0 0 0,-1 0 0,1 0 0,0 0 0,0 0 0,0 0 0,0 0 0,0 0 0,0 0 0,0 1 0,0-1 0,0 0 0,-1 0 0,1 0 0,0 0 0,0 0 0,0 0 0,0 0 0,0 1 0,0-1 0,0 0 0,0 0 0,0 0 0,0 0 0,0 0 0,0 1 0,0-1 0,0 0 0,0 0 0,0 0 0,0 0 0,0 0 0,0 0 0,0 1 0,0-1 0,0 0 0,0 0 0,0 0 0,1 0 0,-1 0 0,0 0 0,0 0 0,0 0 0,0 1 0,0-1 0,0 0 0,20 3 0,25-2 0,-1-3 0,54-9 0,31-2 0,-92 12 0,-10-2 0,0 2 0,0 1 0,0 1 0,0 2 0,42 8 0,-61-8 0,-1 0 0,1 0 0,0 1 0,-1 0 0,0 0 0,0 0 0,0 1 0,-1 0 0,1 1 0,-1 0 0,0 0 0,-1 0 0,1 0 0,-1 1 0,-1 0 0,1 0 0,-1 0 0,0 1 0,-1-1 0,0 1 0,0 0 0,-1 0 0,0 0 0,0 0 0,-1 0 0,0 1 0,0-1 0,-1 15 0,0-17 0,0 23 0,-6 53 0,4-72 0,-1 1 0,1 0 0,-2-1 0,0 0 0,0 0 0,0 0 0,-2 0 0,-6 10 0,-5 1 0,0 0 0,-2-2 0,0 0 0,-24 18 0,-24 23 0,26-19 0,-2-2 0,-61 43 0,86-70 0,0 0 0,-1-1 0,0-1 0,-1-1 0,0-1 0,-1-1 0,1-1 0,-1 0 0,-31 3 0,-37-4 0,-140-10 0,226 5 0,0 0 0,0 0 0,0 0 0,0-1 0,0 1 0,0-1 0,0 0 0,0 0 0,1 0 0,-1 0 0,0-1 0,0 1 0,1-1 0,-1 0 0,-3-3 0,5 5 0,1-1 0,-1 0 0,1 0 0,0 0 0,-1 1 0,1-1 0,0 0 0,-1 0 0,1 0 0,0 0 0,0 1 0,0-1 0,0 0 0,0 0 0,0 0 0,0 0 0,0 0 0,0 0 0,0 0 0,1-1 0,0 0 0,0-1 0,0 1 0,0 0 0,0-1 0,1 1 0,0 0 0,-1 0 0,1 0 0,0 0 0,2-2 0,65-54-1365,-32 26-5461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49 24575,'5'0'0,"1"-5"0,-5-1 0,-7 0 0,-11-3 0,-12 0 0,-5 1 0,3 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16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24575,'-1'225'0,"3"251"0,65 109 0,-43-429 0,20 49 0,-10-56 0,-19-11 0,-12-96 0,12 69 0,4-3 0,8 142 0,-22-188 0,2 376 0,-10-253 0,2-116 0,-13 91 0,6-90 0,4 0 0,6 112 0,10-65 0,-4-60 0,-1 58 0,-4-53 0,20 117 0,-12-117 0,5 118 0,-17-142 0,2 0 0,1-1 0,2 1 0,1-1 0,15 52 0,-14-69 0,-2 1 0,-1 0 0,0 0 0,-1 0 0,-2 25 0,2 25 0,22 60 0,-24-126 0,0-1 0,0 1 0,1 0 0,0-1 0,0 1 0,0 0 0,4 7 0,-4-10 0,1 0 0,-1 0 0,1 0 0,0 0 0,-1 0 0,1-1 0,0 1 0,0-1 0,0 1 0,0-1 0,1 0 0,-1 0 0,0 0 0,0 0 0,1 0 0,-1 0 0,5 0 0,62 13 0,1-4 0,85 2 0,-64-6 0,511 9 0,-565-15 0,26-3 0,110-21 0,-104 12 0,75-2 0,105-2 0,-134 8 0,128 6 0,0 2 0,-168-7 0,0-4 0,86-23 0,-82 16 0,127-14 0,55-7 0,-188 24 0,1 3 0,94-3 0,655 16 0,-330 0 0,-285-17 0,-116 6 0,60-14 0,11-1 0,-77 14 0,-2-3 0,87-26 0,107-19 0,17-4 0,-289 61 0,167-34 0,-14 4 0,-71 13-1365,-52 12-5461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3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 24575,'0'0'0,"0"0"0,0 0 0,0 0 0,0 0 0,0 0 0,0-1 0,0 1 0,-1 0 0,1 0 0,0 0 0,0 0 0,0 0 0,0 0 0,0 0 0,0 0 0,0-1 0,0 1 0,0 0 0,0 0 0,0 0 0,0 0 0,0 0 0,0 0 0,0 0 0,0-1 0,0 1 0,1 0 0,-1 0 0,0 0 0,0 0 0,0 0 0,0 0 0,0 0 0,0 0 0,0 0 0,0 0 0,0-1 0,0 1 0,0 0 0,0 0 0,1 0 0,-1 0 0,0 0 0,0 0 0,0 0 0,0 0 0,0 0 0,0 0 0,0 0 0,0 0 0,1 0 0,-1 0 0,0 0 0,0 0 0,0 0 0,0 0 0,0 0 0,0 0 0,0 0 0,0 0 0,1 0 0,-1 0 0,0 0 0,6 9 0,5 14 0,-7 2 0,-2 1 0,0 26 0,-1-25 0,6 50 0,3-2 0,-3 1 0,-7 135 0,-2-99 0,0-57 0,-12 64 0,3-40 0,1-5 0,-4 45 0,11-85 0,-7 35 0,4-39 0,-2 56 0,6-44 0,-8 44 0,6-62 0,0 0 0,2 1 0,1 0 0,1 0 0,1-1 0,6 39 0,26 108 0,-20-48 0,-10-84 0,1 1 0,13 55 0,-9-61 0,-2 2 0,-1-1 0,-1 40 0,-1-33 0,2 1 0,1 0 0,21 65 0,-16-68 0,-1 0 0,-2 0 0,2 43 0,-8-65 0,1 1 0,0-1 0,2 0 0,0-1 0,1 1 0,10 20 0,-4-10 0,9 32 0,0 4 0,-13-44 0,-1 0 0,6 32 0,-3 12 0,-3-10 0,17 56 0,-15-72 0,-3 1 0,4 56 0,-2-8 0,1 11 0,-6-54 0,16 79 0,-1-54 0,-4 1 0,-2 1 0,3 121 0,-17-87 0,3 114 0,11-133 0,-6-51 0,1 45 0,-8-20-43,0-41-178,1 0 1,0 0 0,1 0 0,1-1-1,7 31 1,-3-33-6606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1 675 24575,'4'-3'0,"0"-1"0,1 1 0,-1 0 0,1 0 0,0 0 0,0 1 0,1 0 0,-1 0 0,8-2 0,53-9 0,-46 10 0,90-13 0,0 6 0,114 3 0,-52-6 0,-20 0 0,554 12 0,-342 2 0,-183-14 0,-4 0 0,-159 13 0,119-1 0,150 18 0,81 30 0,-251-34 0,0-6 0,166-11 0,-223-2 0,-1-2 0,93-25 0,111-48 0,-241 73 0,168-41 0,28-7 0,-60 17 0,-77 18 0,146-46 0,-80 23 0,-39 13 0,-31 2 0,-56 19 0,0 2 0,1 0 0,0 2 0,30-6 0,145-28 0,-4 0 0,-81 26 0,132 1 0,170 14 0,-358 4-1365,-36 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3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0 658 24575,'4'2'0,"0"0"0,0 0 0,0 0 0,0-1 0,0 1 0,0-1 0,0 0 0,1 0 0,-1-1 0,0 1 0,9-1 0,-6 0 0,203-3 0,-106-2 0,833-2 0,-714 7 0,-121-3 0,131-20 0,97-37 0,-277 46 0,0-2 0,61-28 0,60-19 0,177-53 0,-228 72 0,8-4 0,-50 16 0,2 4 0,89-18 0,21-3 0,-140 33 0,1 1 0,0 4 0,1 1 0,56-2 0,452 12 0,-241 3 0,2126-3 0,-2403-5-1365,-29-1-5461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6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0 24575,'-1'58'0,"-14"107"0,6-83 0,3 1 0,8 110 0,0-62 0,-2 600 0,3-676 0,2 0 0,14 59 0,-9-59 0,-2 0 0,1 63 0,-11 54 0,3 162 0,24-130 0,-12-79 0,-6-74 0,0 53 0,-7-73 0,-16 410 0,9-360 0,5 95 0,0 11 0,-10-72 0,-2 28 0,14 220 0,1-170 0,0-168 0,1-1 0,8 30 0,2 34 0,3 30 0,-9-83 0,-2-5 0,-1 0 0,-2 1 0,-4 51 0,3-80 0,0 0 0,0 0 0,0 0 0,-1 1 0,1-1 0,-1 0 0,1 0 0,-1 0 0,0 0 0,0 0 0,0 0 0,0 0 0,0-1 0,0 1 0,0 0 0,-1 0 0,1-1 0,0 1 0,-1-1 0,-2 2 0,2-2 0,1 0 0,-1-1 0,0 1 0,0-1 0,0 0 0,0 1 0,0-1 0,1 0 0,-1 0 0,0 0 0,0 0 0,0-1 0,0 1 0,0 0 0,1-1 0,-1 0 0,0 1 0,-2-2 0,-5-3 0,1 1 0,-1-2 0,1 1 0,0-1 0,0 0 0,1-1 0,-10-11 0,-18-27-36,1-1 0,-26-52 0,17 28-1221,-26-38-5569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4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24575,'520'0'0,"-519"0"-26,3 1-63,0-1 0,0 0-1,0 0 1,0 0 0,0-1 0,0 0-1,-1 1 1,1-1 0,0 0-1,0-1 1,0 1 0,-1-1 0,1 0-1,5-3 1,1-6-6737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7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24575,'5'0'0,"5"0"0,6 0 0,13 0 0,19 0 0,7 0 0,2 0 0,0-4 0,-5-2 0,-7 0 0,-11-3 0,-7 0 0,-4 1 0,-5 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24575,'0'4'0,"0"11"0,0 11 0,0 10 0,5 4 0,1 3 0,-1 4 0,0-3 0,2 1 0,1 2 0,-1-4 0,-3-4 0,4-4 0,0 0 0,-2-1 0,3-6 0,0-8-8191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9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0 342 24575,'29'1'0,"0"-2"0,-1-1 0,1-1 0,-1-1 0,1-1 0,32-12 0,16-15 0,141-79 0,-131 62 0,-48 30 0,-23 11 0,1 0 0,-1-2 0,22-16 0,-1-6-1365,-23 17-5461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24575,'5'0'0,"0"1"0,0 0 0,-1 0 0,1 0 0,0 1 0,-1-1 0,1 1 0,-1 0 0,1 1 0,-1-1 0,0 1 0,0 0 0,0 0 0,0 0 0,-1 0 0,1 1 0,-1 0 0,6 7 0,4 8 0,-1 0 0,18 36 0,-26-45 0,13 24 0,90 202 0,-97-206 0,-1 0 0,-1 1 0,-1 0 0,-2 0 0,-1 1 0,-1 37 0,-3-56 0,-2 30 0,2-41 0,0-1 0,0 1 0,-1 0 0,1 0 0,-1 0 0,1 0 0,-1 0 0,0 0 0,0-1 0,0 1 0,0 0 0,0-1 0,0 1 0,0-1 0,-1 1 0,-2 2 0,-7-3-1365,0-7-5461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1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0 491 24575,'17'1'0,"0"-2"0,-1 0 0,1-1 0,-1-1 0,1 0 0,-1-1 0,0-1 0,-1 0 0,1-1 0,-1-1 0,0-1 0,26-17 0,182-130 0,-207 145 0,104-71 0,-101 66 0,0 0 0,-2-1 0,31-36 0,-43 46-195,-1-1 0,0 1 0,0-1 0,0 0 0,-1 0 0,3-8 0,0-7-6631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24575,'1'9'0,"1"0"0,0 0 0,0-1 0,1 1 0,0-1 0,1 1 0,0-1 0,0 0 0,7 9 0,6 15 0,16 33 0,-19-39 0,-1 0 0,-2 1 0,0 0 0,7 33 0,-4-14 0,1 0 0,33 69 0,-7-20 0,43 86 0,-83-179-85,-1-1 0,1 1-1,0 0 1,0 0 0,0-1-1,1 1 1,-1 0 0,0-1-1,0 1 1,1-1 0,-1 1-1,1-1 1,0 0 0,-1 0-1,4 2 1,8 1-6741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24575,'4'0'0,"7"0"0,9-4 0,10-7 0,5 0 0,5-4 0,5 1 0,3-5 0,-2-5 0,0 3 0,-3-1 0,-10 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24575,'0'0'0,"1"0"0,0 1 0,0-1 0,0 0 0,0 1 0,0-1 0,0 1 0,-1-1 0,1 1 0,0 0 0,0-1 0,-1 1 0,1 0 0,0-1 0,-1 1 0,1 0 0,-1 0 0,1 0 0,-1-1 0,1 1 0,-1 0 0,1 0 0,-1 0 0,0 2 0,9 31 0,-6-20 0,68 283 0,-49-191 0,22 74 0,-41-169-57,-5-15 166,-6-21-790,7 21-55,-7-22-6090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0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1 365 24575,'12'-1'0,"0"0"0,0 0 0,0-1 0,-1-1 0,1 0 0,0 0 0,-1-1 0,12-6 0,10-7 0,39-28 0,25-13 0,-2 12 0,2 3 0,111-32 0,-195 72-117,-4 1-39,0 0 0,-1-1 0,1 0 0,0-1 0,-1 0 0,1 0 0,11-9 0,-5-1-6670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04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24575,'4'1'0,"-1"-1"0,0 1 0,0-1 0,0 1 0,0 0 0,0 0 0,0 1 0,0-1 0,0 1 0,0-1 0,0 1 0,-1 0 0,1 0 0,-1 0 0,1 0 0,1 3 0,35 45 0,-28-34 0,7 8 0,-1 1 0,-1 0 0,-2 1 0,0 0 0,15 43 0,-23-49 0,80 219 0,-43-138 0,74 152 0,-109-237-1365,-4-4-5461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0 24575,'-2'18'0,"-1"1"0,-1-1 0,0 0 0,-1-1 0,-1 1 0,-1-1 0,-17 31 0,11-20 0,-14 41 0,11-25 0,-38 77 0,-5 9 0,37-75-44,14-40-145,2-1 1,0 2-1,1-1 0,1 1 0,0-1 1,-3 26-1,7-20-6637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3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24575,'6'2'0,"-1"-1"0,0 1 0,0 0 0,0 0 0,0 0 0,0 1 0,0-1 0,-1 1 0,8 6 0,7 4 0,0-3 0,1 0 0,0-1 0,1-1 0,0-1 0,0-1 0,0-1 0,1-1 0,-1-1 0,1 0 0,44-2 0,191 11 0,-2 0 0,-197-12 0,81-3 0,-115 1 0,-1-1 0,-1-1 0,1-1 0,22-9 0,-27 8 0,3-3 0,0 2 0,1 0 0,0 1 0,0 2 0,31-3 0,-49 7 0,-1 0 0,1 1 0,-1 0 0,1-1 0,-1 2 0,0-1 0,0 0 0,0 0 0,1 1 0,-1 0 0,0 0 0,-1 0 0,1 0 0,0 0 0,-1 0 0,1 1 0,-1-1 0,0 1 0,1 0 0,-1 0 0,-1-1 0,1 1 0,0 1 0,-1-1 0,2 5 0,5 11 0,-2 1 0,0-1 0,3 27 0,-3-17 0,25 182 0,-24-145 0,25 108 0,66 239 0,-83-318 0,3 13 0,44 147 0,-55-229 0,0 0 0,16 31 0,-11-28 0,9 34 0,42 125 0,-34-106 0,10 40 0,-33-103 0,15 35 0,-1-2 0,-10-18 0,12 62 0,4 16 0,-2-17 0,31 109 0,-47-176 0,0 2 0,-2 0 0,3 34 0,-5-28 0,10 36 0,4 2 0,19 153 0,-5 7 0,-19-160 0,6 28 0,44 129 0,-53-193 0,9 75 0,-16-82 0,2-1 0,1 1 0,1-1 0,13 32 0,-10-32 0,-2 0 0,0 0 0,-2 0 0,3 49 0,9 45 0,-11-94 0,-1-9 0,-2 1 0,0 0 0,0 25 0,-4-40 0,0-1 0,0 1 0,-1 0 0,0-1 0,-1 1 0,1-1 0,-1 1 0,0-1 0,-1 0 0,1 0 0,-1 0 0,-1 0 0,1 0 0,-8 9 0,-4 1 0,-2 0 0,1 0 0,-2-2 0,0 0 0,-1-1 0,0-1 0,-39 18 0,-155 50 0,167-65 0,13-7 0,-1 0 0,1-3 0,-1-1 0,0-1 0,-48-2 0,-12 1 0,-29 10 0,-23 1 0,-134-14 0,-43 2 0,4 26 0,214-4 0,75-15 0,0-2 0,0 0 0,0-2 0,-50 0 0,69-6-97,1 0-1,0 0 1,-1-1-1,1 0 1,0-1-1,0 0 1,1-1-1,-1 0 1,1-1-1,0 0 1,1 0-1,-1 0 0,-9-11 1,-15-13-6729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1659 1 24575,'-13'1'0,"-1"1"0,1 1 0,0 0 0,0 1 0,0 1 0,0 0 0,1 0 0,-19 12 0,-20 8 0,-222 78 0,214-85 0,-1-3 0,-107 14 0,90-21 0,-1 1 0,0-3 0,-106-5 0,170-2 0,-1-2 0,1 0 0,0 0 0,1-1 0,-26-11 0,-60-39 0,43 21 0,25 16 0,14 7 0,0 0 0,-1 2 0,-20-7 0,-54-18-1365,73 24-5461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2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1 224 24575,'0'-1'0,"0"0"0,0-1 0,1 1 0,-1 0 0,1-1 0,-1 1 0,1 0 0,-1-1 0,1 1 0,0 0 0,0 0 0,-1 0 0,1 0 0,0 0 0,0 0 0,0 0 0,0 0 0,1 0 0,-1 0 0,2-1 0,31-14 0,-18 9 0,19-12 0,1 2 0,0 2 0,68-19 0,160-36-419,-218 57-527,-18 5-5880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3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24575,'11'-1'0,"1"1"0,-1-2 0,0 0 0,0 0 0,0-1 0,21-8 0,60-36 0,-14 6 0,255-126 0,-211 85-1365,-104 67-5461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24575,'42'0'0,"104"1"0,271-34 0,-333 21 0,-26 4 0,81-22 0,-136 30-44,0-1 0,0 0 0,0 0 0,0 0 0,0 0 0,0 0 0,0-1 0,-1 0 0,1 1 0,0-1 0,-1 0 0,1 0 0,-1 0 0,0 0 0,0-1 0,0 1 0,0-1-1,0 1 1,0-1 0,0 0 0,-1 0 0,0 0 0,1 0 0,-1 0 0,0 0 0,-1 0 0,1 0 0,0 0 0,-1 0 0,0-7 0,-1-11-6782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5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24575,'27'0'0,"7"1"0,0-1 0,1-2 0,-1-1 0,0-2 0,50-13 0,-42 2 0,0-1 0,-2-3 0,58-36 0,-66 37-1365,-5 4-5461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24575,'35'0'0,"0"-1"0,0-2 0,63-13 0,102-28 0,232-22 0,-375 59-1365,-15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7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24575,'17'0'0,"-1"0"0,1-1 0,0 0 0,0-2 0,-1 0 0,1-1 0,-1 0 0,25-11 0,55-30 0,1 5 0,126-34 0,-197 68-89,48-14-336,1 4-1,135-13 1,-181 28-6401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8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134 218 24575,'-31'-1'0,"18"0"0,-1 1 0,1 0 0,0 1 0,-23 4 0,23 4 0,13-9 0,0 0 0,0 0 0,1 1 0,-1-1 0,0 0 0,1 1 0,-1-1 0,0 0 0,1 0 0,-1 0 0,0 1 0,1-1 0,-1 0 0,1 0 0,-1 0 0,0 0 0,1 0 0,-1 0 0,0 0 0,1 0 0,-1 0 0,1 0 0,-1 0 0,0 0 0,1 0 0,-1 0 0,1 0 0,-1 0 0,0 0 0,1 0 0,-1 0 0,0-1 0,1 1 0,-1 0 0,0 0 0,1-1 0,-1 1 0,1 0 0,149-51 0,-66 20 0,224-64 0,-202 63 0,-72 20-1365,-9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0 722 24575,'5'0'0,"2"0"0,1 0 0,-1 0 0,1-1 0,-1 0 0,0 0 0,10-3 0,-15 3 0,1 0 0,-1-1 0,1 1 0,-1-1 0,0 0 0,0 1 0,1-1 0,-1 0 0,0 0 0,-1-1 0,1 1 0,0 0 0,-1-1 0,1 1 0,-1-1 0,0 1 0,0-1 0,0 0 0,1-3 0,6-22 0,-1-1 0,-1 1 0,-2-1 0,1-34 0,-6-122 0,-1 77 0,2-66-1365,0 149-5461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24575,'5'0'0,"9"0"0,12 0 0,10 0 0,8-5 0,5 0 0,-1-1 0,-9-3 0,-7 0 0,1 2 0,-2 1 0,-1 3 0,-7-4 0,-6 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9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0 24575,'0'0'0,"1"1"0,-1-1 0,0 0 0,0 1 0,0-1 0,0 0 0,0 1 0,1-1 0,-1 0 0,0 0 0,0 1 0,1-1 0,-1 0 0,0 0 0,0 0 0,1 1 0,-1-1 0,0 0 0,1 0 0,-1 0 0,0 0 0,0 0 0,1 1 0,-1-1 0,0 0 0,1 0 0,-1 0 0,0 0 0,1 0 0,-1 0 0,0 0 0,1 0 0,-1 0 0,0 0 0,1-1 0,-1 1 0,0 0 0,1 0 0,-1 0 0,0 0 0,1 0 0,-1 0 0,0-1 0,0 1 0,1 0 0,-1 0 0,0-1 0,0 1 0,1 0 0,-1 0 0,0-1 0,0 1 0,0 0 0,1 0 0,-1-1 0,0 1 0,0-1 0,0 9 0,0 1 0,-1-1 0,0 0 0,0 0 0,-1 0 0,0 0 0,0 0 0,-1 0 0,-7 13 0,-2 12 0,-28 99 0,-52 157 0,86-275 0,3-7 0,0 0 0,0 0 0,1 0 0,0 0 0,0 1 0,1-1 0,0 1 0,0-1 0,1 12 0,0-18 0,0-1 0,0 1 0,1 0 0,-1 0 0,0 0 0,0 0 0,1 0 0,-1-1 0,1 1 0,-1 0 0,0 0 0,1-1 0,0 1 0,-1 0 0,1-1 0,-1 1 0,1 0 0,0-1 0,0 1 0,-1-1 0,1 1 0,0-1 0,0 1 0,-1-1 0,1 0 0,0 0 0,0 1 0,0-1 0,0 0 0,0 0 0,-1 0 0,1 0 0,0 0 0,0 0 0,0 0 0,0 0 0,0 0 0,0 0 0,0 0 0,-1 0 0,3-1 0,1-1 0,1 1 0,-1-1 0,1 0 0,-1 0 0,0 0 0,7-5 0,39-31 0,116-77 0,-139 99 0,1 2 0,41-17 0,-54 26 0,1 1 0,-1 0 0,1 1 0,0 1 0,0 1 0,27 0 0,-9 3 120,-27-1-321,-24 0-1083,1-1-5542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2:00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24575,'0'2'0,"1"0"0,-1 1 0,1-1 0,0 0 0,0 0 0,0 1 0,0-1 0,0 0 0,0 0 0,0 0 0,1 0 0,-1-1 0,1 1 0,2 2 0,29 25 0,-25-22 0,5 4 0,-2 1 0,0 0 0,0 1 0,-1 0 0,-1 1 0,0 0 0,11 26 0,40 117 0,-27-63 0,84 237 0,-51-139 0,-38-119 0,-9-24 0,19 77 0,-37-125 6,-1 1-1,1-1 0,-1 1 1,0 0-1,1-1 0,-1 1 1,0-1-1,0 1 0,0 0 1,0-1-1,0 1 1,0 0-1,-1-1 0,1 1 1,0-1-1,-1 1 0,0-1 1,1 1-1,-1-1 0,0 1 1,-1 1-1,1-2-64,-1-1-1,1 0 1,0 1 0,-1-1-1,1 0 1,0 0 0,-1 0-1,1 0 1,-1 0 0,1 0-1,0 0 1,-1 0 0,1-1 0,-1 1-1,1-1 1,0 1 0,0-1-1,-1 1 1,1-1 0,0 0-1,0 1 1,-1-1 0,1 0-1,-1-2 1,-20-12-6767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2:01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0 24575,'4'0'0,"-2"5"0,-7 1 0,-11 0 0,-3 3 0,-2 0 0,-3-1 0,0-3 0,-2-1 0,-1-2 0,1-1 0,-1-1 0,1 0 0,0-1 0,0 1 0,4-1-8191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52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24575,'4'0'0,"6"0"0,6 0 0,0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5:35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24575,'4'0'0,"6"0"0,6 0 0,-4-9 0,-5-3-8191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18:3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24575,'5'0'0,"5"0"0,2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18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24575,'2'38'0,"2"0"0,16 69 0,-10-60 0,4 50 0,-8 14 0,6 61 0,8-7 0,-20-162 0,1-1 0,-1 0 0,0 1 0,0-1 0,0 0 0,0 1 0,-1-1 0,1 0 0,-1 1 0,1-1 0,-1 0 0,0 0 0,0 1 0,1-1 0,-2 0 0,1 0 0,0 0 0,0 0 0,-2 2 0,1-3 0,1 0 0,-1 0 0,1 0 0,0-1 0,-1 1 0,1 0 0,-1-1 0,0 1 0,1 0 0,-1-1 0,0 0 0,1 1 0,-1-1 0,0 0 0,1 0 0,-1 0 0,0 0 0,1 0 0,-1-1 0,0 1 0,1 0 0,-1-1 0,0 1 0,1-1 0,-1 0 0,1 1 0,-2-2 0,-6-3-273,0-1 0,0 1 0,1-2 0,-8-7 0,-8-8-6553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0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24575,'216'-16'0,"-99"5"0,-98 10-151,1-1-1,-1-1 0,0-1 0,0-1 1,0 0-1,-1-1 0,0-1 1,18-10-1,-21 7-6674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24575,'0'-5'0,"9"-5"0,11-6 0,12-9 0,5 0 0,0 0 0,-2 4 0,2 1 0,-1 0 0,-6 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24575,'4'-4'0,"7"-2"0,4 1 0,6 0 0,-2 11 0,-3 8 0,-1 2 0,2 2 0,-2 3 0,-4 2 0,1 2 0,-2 1 0,-2-4-8191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CE0A-95F1-345E-3499-5F39E502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1CD1-7EAC-BF06-A8DD-0FDDA450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0006-1A9E-55DF-B841-80A75BA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076C-3FF3-EEE5-95E7-D65FBE21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8B25-167C-C547-4605-C8807B3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DCD-5AE9-AB7F-2221-4EEA1576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B786-1616-2C6C-9B4E-6C0A76E5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7AEE-98B2-5C84-924D-5F8C7F1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B28E-F35C-EB7D-2BA4-1688894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10D6-2493-C9C3-4325-98A08A48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7EFE1-A76D-E4F5-A10E-A9F30515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843F-5AEE-A1E7-A12C-AB0DBE2F9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D008-733B-57E5-B222-F33E13F3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48C4-3088-EB58-2377-2024101D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946A-3452-5892-9352-7E89CF2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ECB9-1F0F-BFE8-337D-467A8D2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192A-E4D3-1E18-FD60-36E8F99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580B-F3EC-76B1-78AA-12393AA9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955-D54C-064A-CC62-2271F87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0ADE-827F-924D-3501-C1F856AA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B37-2E85-74F1-EC14-93437D42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077F-92DC-A928-C332-FB6746AF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CB73-7B8F-9485-9C70-74A88290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3B7F-B828-E140-26D1-8077F6A9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BA2E-3EE5-1B10-BF83-AAD52D9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CE09-745F-34EE-DC9D-EF5A4B38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CAF2-5424-46BB-71A3-27A6980C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C050E-D8EC-3EBC-7C2C-4167FB84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4824-BB9D-7459-3020-B9CC1183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486B-25A6-628A-484B-362AFAFC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28288-B554-5959-51FF-781EAE9D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06A7-7EA3-C87D-422B-B2674594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576F-999B-B123-AE40-C18D0838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FB9-CD37-B7E0-43C2-87247C78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3E2F-6C8C-78C2-7717-A2A67FCCA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038A-E502-93F3-3D4E-114EFCA0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3F03A-602B-FAF0-4F22-BF3963F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6136-1B1F-81AF-25FF-6F1ED96F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E9A3-EEEC-A755-7E38-BCC6AFA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77B3-12FE-369C-BC98-BCD174C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2860-7EEB-BB4F-4FDB-17FB03C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54D0-2EDF-D729-4557-FA310DBE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C5A2-C092-13A2-18CF-CA6C0398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B3FA2-701C-58A8-1E8C-E2B275DF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966C9-8AAE-CCD1-F930-D253D8B1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CF9D-228F-4934-5591-81898145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5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F54A-9FC1-55D9-1A32-1276324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44A2-6C4C-618D-9573-F0B9ADCD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22DF-8E55-DC8B-0D2A-78E471ED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E54-A1E5-15C4-41CC-93B2B0FF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1721-570C-03F7-DFE9-084681B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D683-F7D9-4EFA-05A6-35F1A088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32FB-28CB-B3C7-3447-033393FF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E175-DA76-9A0B-CA6F-98F36E7A9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13FD9-D566-E86F-D4B8-13A885E8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3800D-8902-506D-787F-E1206EF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81FA-0D8F-2717-B722-67601958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B347-7E91-685A-4CA3-02251A71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76E39-170C-6D95-5645-7696FBA1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EE60-A7D3-2492-1A83-2EA6C674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53CE-084C-1BCE-3E77-3075A9C17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B258-1EC3-C8A6-66D1-3DD5074FC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0400-8309-5B99-E131-FF3E8E7B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186" Type="http://schemas.openxmlformats.org/officeDocument/2006/relationships/customXml" Target="../ink/ink94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5.png"/><Relationship Id="rId21" Type="http://schemas.openxmlformats.org/officeDocument/2006/relationships/customXml" Target="../ink/ink104.xml"/><Relationship Id="rId42" Type="http://schemas.openxmlformats.org/officeDocument/2006/relationships/image" Target="../media/image113.png"/><Relationship Id="rId47" Type="http://schemas.openxmlformats.org/officeDocument/2006/relationships/customXml" Target="../ink/ink117.xml"/><Relationship Id="rId63" Type="http://schemas.openxmlformats.org/officeDocument/2006/relationships/customXml" Target="../ink/ink125.xml"/><Relationship Id="rId68" Type="http://schemas.openxmlformats.org/officeDocument/2006/relationships/image" Target="../media/image126.png"/><Relationship Id="rId84" Type="http://schemas.openxmlformats.org/officeDocument/2006/relationships/image" Target="../media/image134.png"/><Relationship Id="rId16" Type="http://schemas.openxmlformats.org/officeDocument/2006/relationships/image" Target="../media/image100.png"/><Relationship Id="rId11" Type="http://schemas.openxmlformats.org/officeDocument/2006/relationships/customXml" Target="../ink/ink99.xml"/><Relationship Id="rId32" Type="http://schemas.openxmlformats.org/officeDocument/2006/relationships/image" Target="../media/image108.png"/><Relationship Id="rId37" Type="http://schemas.openxmlformats.org/officeDocument/2006/relationships/customXml" Target="../ink/ink112.xml"/><Relationship Id="rId53" Type="http://schemas.openxmlformats.org/officeDocument/2006/relationships/customXml" Target="../ink/ink120.xml"/><Relationship Id="rId58" Type="http://schemas.openxmlformats.org/officeDocument/2006/relationships/image" Target="../media/image121.png"/><Relationship Id="rId74" Type="http://schemas.openxmlformats.org/officeDocument/2006/relationships/image" Target="../media/image129.png"/><Relationship Id="rId79" Type="http://schemas.openxmlformats.org/officeDocument/2006/relationships/customXml" Target="../ink/ink133.xml"/><Relationship Id="rId5" Type="http://schemas.openxmlformats.org/officeDocument/2006/relationships/customXml" Target="../ink/ink96.xml"/><Relationship Id="rId19" Type="http://schemas.openxmlformats.org/officeDocument/2006/relationships/customXml" Target="../ink/ink103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Relationship Id="rId27" Type="http://schemas.openxmlformats.org/officeDocument/2006/relationships/customXml" Target="../ink/ink107.xml"/><Relationship Id="rId30" Type="http://schemas.openxmlformats.org/officeDocument/2006/relationships/image" Target="../media/image107.png"/><Relationship Id="rId35" Type="http://schemas.openxmlformats.org/officeDocument/2006/relationships/customXml" Target="../ink/ink111.xml"/><Relationship Id="rId43" Type="http://schemas.openxmlformats.org/officeDocument/2006/relationships/customXml" Target="../ink/ink115.xml"/><Relationship Id="rId48" Type="http://schemas.openxmlformats.org/officeDocument/2006/relationships/image" Target="../media/image116.png"/><Relationship Id="rId56" Type="http://schemas.openxmlformats.org/officeDocument/2006/relationships/image" Target="../media/image120.png"/><Relationship Id="rId64" Type="http://schemas.openxmlformats.org/officeDocument/2006/relationships/image" Target="../media/image124.png"/><Relationship Id="rId69" Type="http://schemas.openxmlformats.org/officeDocument/2006/relationships/customXml" Target="../ink/ink128.xml"/><Relationship Id="rId77" Type="http://schemas.openxmlformats.org/officeDocument/2006/relationships/customXml" Target="../ink/ink132.xml"/><Relationship Id="rId8" Type="http://schemas.openxmlformats.org/officeDocument/2006/relationships/image" Target="../media/image96.png"/><Relationship Id="rId51" Type="http://schemas.openxmlformats.org/officeDocument/2006/relationships/customXml" Target="../ink/ink119.xml"/><Relationship Id="rId72" Type="http://schemas.openxmlformats.org/officeDocument/2006/relationships/image" Target="../media/image128.png"/><Relationship Id="rId80" Type="http://schemas.openxmlformats.org/officeDocument/2006/relationships/image" Target="../media/image132.png"/><Relationship Id="rId85" Type="http://schemas.openxmlformats.org/officeDocument/2006/relationships/customXml" Target="../ink/ink136.xml"/><Relationship Id="rId3" Type="http://schemas.openxmlformats.org/officeDocument/2006/relationships/customXml" Target="../ink/ink95.xml"/><Relationship Id="rId12" Type="http://schemas.openxmlformats.org/officeDocument/2006/relationships/image" Target="../media/image98.png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33" Type="http://schemas.openxmlformats.org/officeDocument/2006/relationships/customXml" Target="../ink/ink110.xml"/><Relationship Id="rId38" Type="http://schemas.openxmlformats.org/officeDocument/2006/relationships/image" Target="../media/image111.png"/><Relationship Id="rId46" Type="http://schemas.openxmlformats.org/officeDocument/2006/relationships/image" Target="../media/image115.png"/><Relationship Id="rId59" Type="http://schemas.openxmlformats.org/officeDocument/2006/relationships/customXml" Target="../ink/ink123.xml"/><Relationship Id="rId67" Type="http://schemas.openxmlformats.org/officeDocument/2006/relationships/customXml" Target="../ink/ink127.xml"/><Relationship Id="rId20" Type="http://schemas.openxmlformats.org/officeDocument/2006/relationships/image" Target="../media/image102.png"/><Relationship Id="rId41" Type="http://schemas.openxmlformats.org/officeDocument/2006/relationships/customXml" Target="../ink/ink114.xml"/><Relationship Id="rId54" Type="http://schemas.openxmlformats.org/officeDocument/2006/relationships/image" Target="../media/image119.png"/><Relationship Id="rId62" Type="http://schemas.openxmlformats.org/officeDocument/2006/relationships/image" Target="../media/image123.png"/><Relationship Id="rId70" Type="http://schemas.openxmlformats.org/officeDocument/2006/relationships/image" Target="../media/image127.png"/><Relationship Id="rId75" Type="http://schemas.openxmlformats.org/officeDocument/2006/relationships/customXml" Target="../ink/ink131.xml"/><Relationship Id="rId83" Type="http://schemas.openxmlformats.org/officeDocument/2006/relationships/customXml" Target="../ink/ink1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28" Type="http://schemas.openxmlformats.org/officeDocument/2006/relationships/image" Target="../media/image106.png"/><Relationship Id="rId36" Type="http://schemas.openxmlformats.org/officeDocument/2006/relationships/image" Target="../media/image110.png"/><Relationship Id="rId49" Type="http://schemas.openxmlformats.org/officeDocument/2006/relationships/customXml" Target="../ink/ink118.xml"/><Relationship Id="rId57" Type="http://schemas.openxmlformats.org/officeDocument/2006/relationships/customXml" Target="../ink/ink122.xml"/><Relationship Id="rId10" Type="http://schemas.openxmlformats.org/officeDocument/2006/relationships/image" Target="../media/image97.png"/><Relationship Id="rId31" Type="http://schemas.openxmlformats.org/officeDocument/2006/relationships/customXml" Target="../ink/ink109.xml"/><Relationship Id="rId44" Type="http://schemas.openxmlformats.org/officeDocument/2006/relationships/image" Target="../media/image114.png"/><Relationship Id="rId52" Type="http://schemas.openxmlformats.org/officeDocument/2006/relationships/image" Target="../media/image118.png"/><Relationship Id="rId60" Type="http://schemas.openxmlformats.org/officeDocument/2006/relationships/image" Target="../media/image122.png"/><Relationship Id="rId65" Type="http://schemas.openxmlformats.org/officeDocument/2006/relationships/customXml" Target="../ink/ink126.xml"/><Relationship Id="rId73" Type="http://schemas.openxmlformats.org/officeDocument/2006/relationships/customXml" Target="../ink/ink130.xml"/><Relationship Id="rId78" Type="http://schemas.openxmlformats.org/officeDocument/2006/relationships/image" Target="../media/image131.png"/><Relationship Id="rId81" Type="http://schemas.openxmlformats.org/officeDocument/2006/relationships/customXml" Target="../ink/ink134.xml"/><Relationship Id="rId86" Type="http://schemas.openxmlformats.org/officeDocument/2006/relationships/image" Target="../media/image135.png"/><Relationship Id="rId4" Type="http://schemas.openxmlformats.org/officeDocument/2006/relationships/image" Target="../media/image94.png"/><Relationship Id="rId9" Type="http://schemas.openxmlformats.org/officeDocument/2006/relationships/customXml" Target="../ink/ink98.xml"/><Relationship Id="rId13" Type="http://schemas.openxmlformats.org/officeDocument/2006/relationships/customXml" Target="../ink/ink100.xml"/><Relationship Id="rId18" Type="http://schemas.openxmlformats.org/officeDocument/2006/relationships/image" Target="../media/image101.png"/><Relationship Id="rId39" Type="http://schemas.openxmlformats.org/officeDocument/2006/relationships/customXml" Target="../ink/ink113.xml"/><Relationship Id="rId34" Type="http://schemas.openxmlformats.org/officeDocument/2006/relationships/image" Target="../media/image109.png"/><Relationship Id="rId50" Type="http://schemas.openxmlformats.org/officeDocument/2006/relationships/image" Target="../media/image117.png"/><Relationship Id="rId55" Type="http://schemas.openxmlformats.org/officeDocument/2006/relationships/customXml" Target="../ink/ink121.xml"/><Relationship Id="rId76" Type="http://schemas.openxmlformats.org/officeDocument/2006/relationships/image" Target="../media/image130.png"/><Relationship Id="rId7" Type="http://schemas.openxmlformats.org/officeDocument/2006/relationships/customXml" Target="../ink/ink97.xml"/><Relationship Id="rId71" Type="http://schemas.openxmlformats.org/officeDocument/2006/relationships/customXml" Target="../ink/ink129.xml"/><Relationship Id="rId2" Type="http://schemas.openxmlformats.org/officeDocument/2006/relationships/image" Target="../media/image93.png"/><Relationship Id="rId29" Type="http://schemas.openxmlformats.org/officeDocument/2006/relationships/customXml" Target="../ink/ink108.xml"/><Relationship Id="rId24" Type="http://schemas.openxmlformats.org/officeDocument/2006/relationships/image" Target="../media/image104.png"/><Relationship Id="rId40" Type="http://schemas.openxmlformats.org/officeDocument/2006/relationships/image" Target="../media/image112.png"/><Relationship Id="rId45" Type="http://schemas.openxmlformats.org/officeDocument/2006/relationships/customXml" Target="../ink/ink116.xml"/><Relationship Id="rId66" Type="http://schemas.openxmlformats.org/officeDocument/2006/relationships/image" Target="../media/image125.png"/><Relationship Id="rId61" Type="http://schemas.openxmlformats.org/officeDocument/2006/relationships/customXml" Target="../ink/ink124.xml"/><Relationship Id="rId82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F17-DD9F-1F8D-8AE3-FBBEF83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Boosting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0B70-A3DD-CF1B-FADD-78D65327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Boosting?</a:t>
            </a:r>
          </a:p>
          <a:p>
            <a:pPr marL="0" indent="0">
              <a:buNone/>
            </a:pPr>
            <a:r>
              <a:rPr lang="en-US" dirty="0"/>
              <a:t> In Machine Language, complex problems are </a:t>
            </a:r>
            <a:r>
              <a:rPr lang="en-US" dirty="0" err="1"/>
              <a:t>sloved</a:t>
            </a:r>
            <a:r>
              <a:rPr lang="en-US" dirty="0"/>
              <a:t> with the help of  Boosting Algorithms.</a:t>
            </a:r>
          </a:p>
          <a:p>
            <a:pPr marL="0" indent="0">
              <a:buNone/>
            </a:pPr>
            <a:r>
              <a:rPr lang="en-US" dirty="0"/>
              <a:t>How Boosting Algorithm Works?</a:t>
            </a:r>
          </a:p>
          <a:p>
            <a:pPr marL="0" indent="0">
              <a:buNone/>
            </a:pPr>
            <a:r>
              <a:rPr lang="en-US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and draw decision stumps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 Prediction higher weightage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2 until the </a:t>
            </a:r>
            <a:r>
              <a:rPr lang="en-US" dirty="0" err="1"/>
              <a:t>reight</a:t>
            </a:r>
            <a:r>
              <a:rPr lang="en-US" dirty="0"/>
              <a:t> prediction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1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0E0E2E-9BFD-F478-585C-67C5C2D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139959"/>
            <a:ext cx="10515600" cy="13716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How Boosting Algorithm Works?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DD2A-879C-6554-8ADC-433AD78B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6" y="961053"/>
            <a:ext cx="9133114" cy="523457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Analyse</a:t>
            </a:r>
            <a:r>
              <a:rPr lang="en-US" sz="2000" dirty="0"/>
              <a:t> and draw decision stumps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False Prediction higher weightage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 step 2 until the </a:t>
            </a:r>
            <a:r>
              <a:rPr lang="en-US" sz="2000" dirty="0" err="1"/>
              <a:t>reight</a:t>
            </a:r>
            <a:r>
              <a:rPr lang="en-US" sz="2000" dirty="0"/>
              <a:t> prediction </a:t>
            </a:r>
          </a:p>
          <a:p>
            <a:pPr marL="0" indent="0" algn="just">
              <a:buNone/>
            </a:pPr>
            <a:r>
              <a:rPr lang="en-IN" dirty="0"/>
              <a:t>Example. Classifying (+), (-)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EBDBA3-F19C-B101-8AD3-709335D7A01A}"/>
              </a:ext>
            </a:extLst>
          </p:cNvPr>
          <p:cNvSpPr/>
          <p:nvPr/>
        </p:nvSpPr>
        <p:spPr>
          <a:xfrm>
            <a:off x="2109600" y="3124800"/>
            <a:ext cx="1800000" cy="1440000"/>
          </a:xfrm>
          <a:prstGeom prst="rect">
            <a:avLst/>
          </a:prstGeom>
          <a:solidFill>
            <a:srgbClr val="000000">
              <a:alpha val="5000"/>
            </a:srgbClr>
          </a:solidFill>
          <a:ln w="90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6EB9F6-B5B8-6AEC-0113-442F5FB07846}"/>
              </a:ext>
            </a:extLst>
          </p:cNvPr>
          <p:cNvGrpSpPr/>
          <p:nvPr/>
        </p:nvGrpSpPr>
        <p:grpSpPr>
          <a:xfrm>
            <a:off x="2547088" y="3153710"/>
            <a:ext cx="150480" cy="1362960"/>
            <a:chOff x="2547088" y="3153710"/>
            <a:chExt cx="150480" cy="13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C77607-D2CF-AF65-3748-88A4AA06F1DD}"/>
                    </a:ext>
                  </a:extLst>
                </p14:cNvPr>
                <p14:cNvContentPartPr/>
                <p14:nvPr/>
              </p14:nvContentPartPr>
              <p14:xfrm>
                <a:off x="2547088" y="3153710"/>
                <a:ext cx="150480" cy="136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C77607-D2CF-AF65-3748-88A4AA06F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2088" y="3108710"/>
                  <a:ext cx="240120" cy="14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3209DB-8838-3BD4-F8CD-F08BB527FDBF}"/>
                    </a:ext>
                  </a:extLst>
                </p14:cNvPr>
                <p14:cNvContentPartPr/>
                <p14:nvPr/>
              </p14:nvContentPartPr>
              <p14:xfrm>
                <a:off x="2612608" y="3163070"/>
                <a:ext cx="57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3209DB-8838-3BD4-F8CD-F08BB527FD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7968" y="3118070"/>
                  <a:ext cx="95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954A0C-5141-013A-CEB7-70409334B741}"/>
                    </a:ext>
                  </a:extLst>
                </p14:cNvPr>
                <p14:cNvContentPartPr/>
                <p14:nvPr/>
              </p14:nvContentPartPr>
              <p14:xfrm>
                <a:off x="2621968" y="3153710"/>
                <a:ext cx="180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954A0C-5141-013A-CEB7-70409334B7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6968" y="3108710"/>
                  <a:ext cx="9144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B8FC4D-9B43-8B32-EC50-62DCED8B8170}"/>
                  </a:ext>
                </a:extLst>
              </p14:cNvPr>
              <p14:cNvContentPartPr/>
              <p14:nvPr/>
            </p14:nvContentPartPr>
            <p14:xfrm>
              <a:off x="5243848" y="3312470"/>
              <a:ext cx="1692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B8FC4D-9B43-8B32-EC50-62DCED8B81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7728" y="3306350"/>
                <a:ext cx="291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BF36F6-A3DA-A593-1184-DAAD2BBEADB3}"/>
              </a:ext>
            </a:extLst>
          </p:cNvPr>
          <p:cNvGrpSpPr/>
          <p:nvPr/>
        </p:nvGrpSpPr>
        <p:grpSpPr>
          <a:xfrm>
            <a:off x="2267008" y="3872270"/>
            <a:ext cx="280440" cy="448200"/>
            <a:chOff x="2267008" y="3872270"/>
            <a:chExt cx="28044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9D8A4B-546F-71C1-DDEE-8E4E5935F1E1}"/>
                    </a:ext>
                  </a:extLst>
                </p14:cNvPr>
                <p14:cNvContentPartPr/>
                <p14:nvPr/>
              </p14:nvContentPartPr>
              <p14:xfrm>
                <a:off x="2267008" y="4000070"/>
                <a:ext cx="280440" cy="68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9D8A4B-546F-71C1-DDEE-8E4E5935F1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0888" y="3993950"/>
                  <a:ext cx="292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23D590-D5DD-CE59-E26C-E5512D1FF6F3}"/>
                    </a:ext>
                  </a:extLst>
                </p14:cNvPr>
                <p14:cNvContentPartPr/>
                <p14:nvPr/>
              </p14:nvContentPartPr>
              <p14:xfrm>
                <a:off x="2397328" y="3872270"/>
                <a:ext cx="29160" cy="448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23D590-D5DD-CE59-E26C-E5512D1FF6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1208" y="3866150"/>
                  <a:ext cx="4140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69F1A9A-3858-7940-CAA0-56230E98FF21}"/>
              </a:ext>
            </a:extLst>
          </p:cNvPr>
          <p:cNvGrpSpPr/>
          <p:nvPr/>
        </p:nvGrpSpPr>
        <p:grpSpPr>
          <a:xfrm>
            <a:off x="2239288" y="3424430"/>
            <a:ext cx="214200" cy="278640"/>
            <a:chOff x="2239288" y="3424430"/>
            <a:chExt cx="2142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1B76CA-61BE-D0CB-7341-D6C9445AE861}"/>
                    </a:ext>
                  </a:extLst>
                </p14:cNvPr>
                <p14:cNvContentPartPr/>
                <p14:nvPr/>
              </p14:nvContentPartPr>
              <p14:xfrm>
                <a:off x="2239288" y="3526670"/>
                <a:ext cx="214200" cy="1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1B76CA-61BE-D0CB-7341-D6C9445AE8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3168" y="3520550"/>
                  <a:ext cx="226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99C15A-2581-3460-B27A-899F0FA0A706}"/>
                    </a:ext>
                  </a:extLst>
                </p14:cNvPr>
                <p14:cNvContentPartPr/>
                <p14:nvPr/>
              </p14:nvContentPartPr>
              <p14:xfrm>
                <a:off x="2276008" y="3424430"/>
                <a:ext cx="103320" cy="27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99C15A-2581-3460-B27A-899F0FA0A7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9888" y="3418310"/>
                  <a:ext cx="11556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096E37D-9B12-8ACD-52AE-B17AFA62D967}"/>
                  </a:ext>
                </a:extLst>
              </p14:cNvPr>
              <p14:cNvContentPartPr/>
              <p14:nvPr/>
            </p14:nvContentPartPr>
            <p14:xfrm>
              <a:off x="3452488" y="3485270"/>
              <a:ext cx="154080" cy="23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096E37D-9B12-8ACD-52AE-B17AFA62D9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6368" y="3479150"/>
                <a:ext cx="166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8950106-2E5D-8B78-5AD8-5C569A9649A0}"/>
                  </a:ext>
                </a:extLst>
              </p14:cNvPr>
              <p14:cNvContentPartPr/>
              <p14:nvPr/>
            </p14:nvContentPartPr>
            <p14:xfrm>
              <a:off x="3532408" y="3424430"/>
              <a:ext cx="3960" cy="290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8950106-2E5D-8B78-5AD8-5C569A9649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26288" y="3418310"/>
                <a:ext cx="1620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D6E2392-EDC4-938F-E0E3-7D7C308802DF}"/>
              </a:ext>
            </a:extLst>
          </p:cNvPr>
          <p:cNvGrpSpPr/>
          <p:nvPr/>
        </p:nvGrpSpPr>
        <p:grpSpPr>
          <a:xfrm>
            <a:off x="2733928" y="3312470"/>
            <a:ext cx="461880" cy="292680"/>
            <a:chOff x="2733928" y="3312470"/>
            <a:chExt cx="4618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68A9CC-6B57-2202-A327-5A6EBA3A9D0E}"/>
                    </a:ext>
                  </a:extLst>
                </p14:cNvPr>
                <p14:cNvContentPartPr/>
                <p14:nvPr/>
              </p14:nvContentPartPr>
              <p14:xfrm>
                <a:off x="3041368" y="3377630"/>
                <a:ext cx="154440" cy="28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68A9CC-6B57-2202-A327-5A6EBA3A9D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248" y="3371510"/>
                  <a:ext cx="166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167CB55-A29C-6650-D167-CC459B99DD10}"/>
                    </a:ext>
                  </a:extLst>
                </p14:cNvPr>
                <p14:cNvContentPartPr/>
                <p14:nvPr/>
              </p14:nvContentPartPr>
              <p14:xfrm>
                <a:off x="3046408" y="3312470"/>
                <a:ext cx="52560" cy="26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167CB55-A29C-6650-D167-CC459B99DD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0288" y="3306350"/>
                  <a:ext cx="6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5BDF1C3-7D9D-19A4-AE8E-53F4B04A6221}"/>
                    </a:ext>
                  </a:extLst>
                </p14:cNvPr>
                <p14:cNvContentPartPr/>
                <p14:nvPr/>
              </p14:nvContentPartPr>
              <p14:xfrm>
                <a:off x="2733928" y="3461510"/>
                <a:ext cx="1857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5BDF1C3-7D9D-19A4-AE8E-53F4B04A62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7808" y="3455390"/>
                  <a:ext cx="19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980F31-1EDF-4F7E-A3D0-E9A622B5AE38}"/>
                    </a:ext>
                  </a:extLst>
                </p14:cNvPr>
                <p14:cNvContentPartPr/>
                <p14:nvPr/>
              </p14:nvContentPartPr>
              <p14:xfrm>
                <a:off x="2795848" y="3340190"/>
                <a:ext cx="23760" cy="26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980F31-1EDF-4F7E-A3D0-E9A622B5AE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9728" y="3334070"/>
                  <a:ext cx="3600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0F1B795-177F-DEB2-4C0A-DFF241E22BDD}"/>
              </a:ext>
            </a:extLst>
          </p:cNvPr>
          <p:cNvGrpSpPr/>
          <p:nvPr/>
        </p:nvGrpSpPr>
        <p:grpSpPr>
          <a:xfrm>
            <a:off x="3041368" y="3767510"/>
            <a:ext cx="653040" cy="152640"/>
            <a:chOff x="3041368" y="3767510"/>
            <a:chExt cx="6530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33D8F4-A23E-78C0-6E48-D20CB74D8263}"/>
                    </a:ext>
                  </a:extLst>
                </p14:cNvPr>
                <p14:cNvContentPartPr/>
                <p14:nvPr/>
              </p14:nvContentPartPr>
              <p14:xfrm>
                <a:off x="3041368" y="3767510"/>
                <a:ext cx="217800" cy="2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33D8F4-A23E-78C0-6E48-D20CB74D82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35248" y="3761390"/>
                  <a:ext cx="230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44C8C9F-3234-65B0-50DB-EF675DFB4BAF}"/>
                    </a:ext>
                  </a:extLst>
                </p14:cNvPr>
                <p14:cNvContentPartPr/>
                <p14:nvPr/>
              </p14:nvContentPartPr>
              <p14:xfrm>
                <a:off x="3461488" y="3890630"/>
                <a:ext cx="232920" cy="2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44C8C9F-3234-65B0-50DB-EF675DFB4B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5368" y="3884510"/>
                  <a:ext cx="245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219A8B-9CAE-43EA-D7B7-F979AE87A336}"/>
              </a:ext>
            </a:extLst>
          </p:cNvPr>
          <p:cNvGrpSpPr/>
          <p:nvPr/>
        </p:nvGrpSpPr>
        <p:grpSpPr>
          <a:xfrm>
            <a:off x="3023008" y="4058390"/>
            <a:ext cx="816120" cy="253440"/>
            <a:chOff x="3023008" y="4058390"/>
            <a:chExt cx="8161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A422A-2579-65D6-EB6D-87F40560A88D}"/>
                    </a:ext>
                  </a:extLst>
                </p14:cNvPr>
                <p14:cNvContentPartPr/>
                <p14:nvPr/>
              </p14:nvContentPartPr>
              <p14:xfrm>
                <a:off x="3023008" y="4058390"/>
                <a:ext cx="217800" cy="1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A422A-2579-65D6-EB6D-87F40560A8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6888" y="4052270"/>
                  <a:ext cx="230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1EAA669-6A16-CEED-BD77-5AFDAB6CA07C}"/>
                    </a:ext>
                  </a:extLst>
                </p14:cNvPr>
                <p14:cNvContentPartPr/>
                <p14:nvPr/>
              </p14:nvContentPartPr>
              <p14:xfrm>
                <a:off x="3554728" y="4144430"/>
                <a:ext cx="284400" cy="6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1EAA669-6A16-CEED-BD77-5AFDAB6CA0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8608" y="4138310"/>
                  <a:ext cx="29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1C96B5-8B5F-F8A3-9B0B-5B68C6148344}"/>
                    </a:ext>
                  </a:extLst>
                </p14:cNvPr>
                <p14:cNvContentPartPr/>
                <p14:nvPr/>
              </p14:nvContentPartPr>
              <p14:xfrm>
                <a:off x="3023008" y="4291310"/>
                <a:ext cx="252720" cy="20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1C96B5-8B5F-F8A3-9B0B-5B68C61483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6888" y="4285190"/>
                  <a:ext cx="264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D824510-EA36-0E6A-FDCB-8859A6CF321C}"/>
                  </a:ext>
                </a:extLst>
              </p14:cNvPr>
              <p14:cNvContentPartPr/>
              <p14:nvPr/>
            </p14:nvContentPartPr>
            <p14:xfrm>
              <a:off x="6167248" y="3424430"/>
              <a:ext cx="160200" cy="9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D824510-EA36-0E6A-FDCB-8859A6CF32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1128" y="3418310"/>
                <a:ext cx="172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A198DF-00CD-B937-BE8B-4EB9956BEB0E}"/>
                  </a:ext>
                </a:extLst>
              </p14:cNvPr>
              <p14:cNvContentPartPr/>
              <p14:nvPr/>
            </p14:nvContentPartPr>
            <p14:xfrm>
              <a:off x="3694768" y="3321470"/>
              <a:ext cx="109440" cy="9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A198DF-00CD-B937-BE8B-4EB9956BEB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8648" y="3315350"/>
                <a:ext cx="121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1C08B13-C54C-A311-D4BD-5EEBB73B12F1}"/>
                  </a:ext>
                </a:extLst>
              </p14:cNvPr>
              <p14:cNvContentPartPr/>
              <p14:nvPr/>
            </p14:nvContentPartPr>
            <p14:xfrm>
              <a:off x="2192488" y="4982510"/>
              <a:ext cx="1630440" cy="56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1C08B13-C54C-A311-D4BD-5EEBB73B12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6368" y="4976390"/>
                <a:ext cx="1642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B933386-F277-ABD4-B834-23C9BE1CB66A}"/>
                  </a:ext>
                </a:extLst>
              </p14:cNvPr>
              <p14:cNvContentPartPr/>
              <p14:nvPr/>
            </p14:nvContentPartPr>
            <p14:xfrm>
              <a:off x="1911328" y="5006630"/>
              <a:ext cx="2045880" cy="15534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B933386-F277-ABD4-B834-23C9BE1CB6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05208" y="5000510"/>
                <a:ext cx="2058120" cy="15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48C5852-74C0-1428-1AB0-EA0E9A665CB1}"/>
                  </a:ext>
                </a:extLst>
              </p14:cNvPr>
              <p14:cNvContentPartPr/>
              <p14:nvPr/>
            </p14:nvContentPartPr>
            <p14:xfrm>
              <a:off x="3202288" y="5047670"/>
              <a:ext cx="371880" cy="1513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48C5852-74C0-1428-1AB0-EA0E9A665C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6168" y="5041550"/>
                <a:ext cx="38412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875D1F8-4B13-D4D5-1464-7C24D7879049}"/>
                  </a:ext>
                </a:extLst>
              </p14:cNvPr>
              <p14:cNvContentPartPr/>
              <p14:nvPr/>
            </p14:nvContentPartPr>
            <p14:xfrm>
              <a:off x="3576328" y="5420630"/>
              <a:ext cx="182520" cy="113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875D1F8-4B13-D4D5-1464-7C24D78790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0208" y="5414510"/>
                <a:ext cx="194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3DABC72-705D-0076-DD1E-B00EDC460C8A}"/>
                  </a:ext>
                </a:extLst>
              </p14:cNvPr>
              <p14:cNvContentPartPr/>
              <p14:nvPr/>
            </p14:nvContentPartPr>
            <p14:xfrm>
              <a:off x="3461488" y="5990150"/>
              <a:ext cx="232920" cy="19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3DABC72-705D-0076-DD1E-B00EDC460C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55368" y="5984030"/>
                <a:ext cx="24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7D71E86-A337-FCA9-43A1-A77090FF1DDE}"/>
                  </a:ext>
                </a:extLst>
              </p14:cNvPr>
              <p14:cNvContentPartPr/>
              <p14:nvPr/>
            </p14:nvContentPartPr>
            <p14:xfrm>
              <a:off x="2267008" y="5253590"/>
              <a:ext cx="188280" cy="45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7D71E86-A337-FCA9-43A1-A77090FF1D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0888" y="5247470"/>
                <a:ext cx="200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21A09C2-C428-59AF-CD7F-765E3B6D4AEC}"/>
                  </a:ext>
                </a:extLst>
              </p14:cNvPr>
              <p14:cNvContentPartPr/>
              <p14:nvPr/>
            </p14:nvContentPartPr>
            <p14:xfrm>
              <a:off x="2293288" y="5131550"/>
              <a:ext cx="58320" cy="254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21A09C2-C428-59AF-CD7F-765E3B6D4A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168" y="5125430"/>
                <a:ext cx="70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F0F33E0-6766-E194-29CF-7265A2C616BF}"/>
                  </a:ext>
                </a:extLst>
              </p14:cNvPr>
              <p14:cNvContentPartPr/>
              <p14:nvPr/>
            </p14:nvContentPartPr>
            <p14:xfrm>
              <a:off x="2696488" y="5243510"/>
              <a:ext cx="56520" cy="272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F0F33E0-6766-E194-29CF-7265A2C616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90368" y="5237390"/>
                <a:ext cx="687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2519195-5738-955A-C800-4F2FF5EA9FBC}"/>
                  </a:ext>
                </a:extLst>
              </p14:cNvPr>
              <p14:cNvContentPartPr/>
              <p14:nvPr/>
            </p14:nvContentPartPr>
            <p14:xfrm>
              <a:off x="2668768" y="5357630"/>
              <a:ext cx="250200" cy="280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2519195-5738-955A-C800-4F2FF5EA9F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62648" y="5351510"/>
                <a:ext cx="262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FA23443-34F6-7F4F-837D-99DA57DB85A5}"/>
                  </a:ext>
                </a:extLst>
              </p14:cNvPr>
              <p14:cNvContentPartPr/>
              <p14:nvPr/>
            </p14:nvContentPartPr>
            <p14:xfrm>
              <a:off x="3340528" y="5187710"/>
              <a:ext cx="25200" cy="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FA23443-34F6-7F4F-837D-99DA57DB85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34408" y="5181590"/>
                <a:ext cx="37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7F7787D-278E-5024-F484-2B35952B7CEE}"/>
                  </a:ext>
                </a:extLst>
              </p14:cNvPr>
              <p14:cNvContentPartPr/>
              <p14:nvPr/>
            </p14:nvContentPartPr>
            <p14:xfrm>
              <a:off x="3136768" y="5187710"/>
              <a:ext cx="231480" cy="43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7F7787D-278E-5024-F484-2B35952B7C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0648" y="5181590"/>
                <a:ext cx="243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0C2645C-5CE0-7633-3559-3AAF0680CA7B}"/>
                  </a:ext>
                </a:extLst>
              </p14:cNvPr>
              <p14:cNvContentPartPr/>
              <p14:nvPr/>
            </p14:nvContentPartPr>
            <p14:xfrm>
              <a:off x="3246928" y="5140910"/>
              <a:ext cx="44280" cy="226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0C2645C-5CE0-7633-3559-3AAF0680CA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40808" y="5134790"/>
                <a:ext cx="565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7131127-8A09-FABF-839A-E1C7D8799241}"/>
              </a:ext>
            </a:extLst>
          </p:cNvPr>
          <p:cNvGrpSpPr/>
          <p:nvPr/>
        </p:nvGrpSpPr>
        <p:grpSpPr>
          <a:xfrm>
            <a:off x="2127328" y="5644550"/>
            <a:ext cx="1018800" cy="402480"/>
            <a:chOff x="2127328" y="5644550"/>
            <a:chExt cx="101880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8925A2B-EA47-E4E1-0273-D82A120C934E}"/>
                    </a:ext>
                  </a:extLst>
                </p14:cNvPr>
                <p14:cNvContentPartPr/>
                <p14:nvPr/>
              </p14:nvContentPartPr>
              <p14:xfrm>
                <a:off x="2127328" y="5765870"/>
                <a:ext cx="240840" cy="19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8925A2B-EA47-E4E1-0273-D82A120C93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1208" y="5759750"/>
                  <a:ext cx="253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A72DAE-C5F9-3B73-16F6-A81B3620DB9B}"/>
                    </a:ext>
                  </a:extLst>
                </p14:cNvPr>
                <p14:cNvContentPartPr/>
                <p14:nvPr/>
              </p14:nvContentPartPr>
              <p14:xfrm>
                <a:off x="2248648" y="5663630"/>
                <a:ext cx="29520" cy="260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A72DAE-C5F9-3B73-16F6-A81B3620DB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2528" y="5657510"/>
                  <a:ext cx="41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1A0A16-2906-7634-967A-604F49A0599B}"/>
                    </a:ext>
                  </a:extLst>
                </p14:cNvPr>
                <p14:cNvContentPartPr/>
                <p14:nvPr/>
              </p14:nvContentPartPr>
              <p14:xfrm>
                <a:off x="2602888" y="5681990"/>
                <a:ext cx="8172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1A0A16-2906-7634-967A-604F49A059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6768" y="5675870"/>
                  <a:ext cx="93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2AB17B-A3F0-73BA-3C97-4D33C1A4FC79}"/>
                    </a:ext>
                  </a:extLst>
                </p14:cNvPr>
                <p14:cNvContentPartPr/>
                <p14:nvPr/>
              </p14:nvContentPartPr>
              <p14:xfrm>
                <a:off x="2967208" y="5644550"/>
                <a:ext cx="154800" cy="29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2AB17B-A3F0-73BA-3C97-4D33C1A4FC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0728" y="5638430"/>
                  <a:ext cx="167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D3B4C52-5F09-67A3-3746-6EFC1C8B4E38}"/>
                    </a:ext>
                  </a:extLst>
                </p14:cNvPr>
                <p14:cNvContentPartPr/>
                <p14:nvPr/>
              </p14:nvContentPartPr>
              <p14:xfrm>
                <a:off x="2602888" y="5887550"/>
                <a:ext cx="15912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D3B4C52-5F09-67A3-3746-6EFC1C8B4E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6768" y="5881430"/>
                  <a:ext cx="171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14C5B2-FE52-5ECC-16E2-333A62866B7B}"/>
                    </a:ext>
                  </a:extLst>
                </p14:cNvPr>
                <p14:cNvContentPartPr/>
                <p14:nvPr/>
              </p14:nvContentPartPr>
              <p14:xfrm>
                <a:off x="2873608" y="5990150"/>
                <a:ext cx="272520" cy="56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14C5B2-FE52-5ECC-16E2-333A62866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67488" y="5984030"/>
                  <a:ext cx="284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64B7157-EAE5-2F47-47BE-AB179787A91A}"/>
                    </a:ext>
                  </a:extLst>
                </p14:cNvPr>
                <p14:cNvContentPartPr/>
                <p14:nvPr/>
              </p14:nvContentPartPr>
              <p14:xfrm>
                <a:off x="2659048" y="5654270"/>
                <a:ext cx="167400" cy="26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64B7157-EAE5-2F47-47BE-AB179787A9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2928" y="5648150"/>
                  <a:ext cx="1796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653501B-FA3C-0AA8-88D9-5CB3C4D26925}"/>
                  </a:ext>
                </a:extLst>
              </p14:cNvPr>
              <p14:cNvContentPartPr/>
              <p14:nvPr/>
            </p14:nvContentPartPr>
            <p14:xfrm>
              <a:off x="2519008" y="6167270"/>
              <a:ext cx="214560" cy="10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653501B-FA3C-0AA8-88D9-5CB3C4D26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2888" y="6161150"/>
                <a:ext cx="2268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7C72478-81AA-271D-8FF0-B139289795B3}"/>
              </a:ext>
            </a:extLst>
          </p:cNvPr>
          <p:cNvGrpSpPr/>
          <p:nvPr/>
        </p:nvGrpSpPr>
        <p:grpSpPr>
          <a:xfrm>
            <a:off x="1642048" y="3769310"/>
            <a:ext cx="140400" cy="285840"/>
            <a:chOff x="1642048" y="3769310"/>
            <a:chExt cx="1404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BEDDFE-B3D0-C95D-1703-BD16C164BA4C}"/>
                    </a:ext>
                  </a:extLst>
                </p14:cNvPr>
                <p14:cNvContentPartPr/>
                <p14:nvPr/>
              </p14:nvContentPartPr>
              <p14:xfrm>
                <a:off x="1642048" y="3769310"/>
                <a:ext cx="10800" cy="285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BEDDFE-B3D0-C95D-1703-BD16C164BA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35928" y="3763190"/>
                  <a:ext cx="23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7F4FE8D-CF35-985B-D486-3648F2C0B6FD}"/>
                    </a:ext>
                  </a:extLst>
                </p14:cNvPr>
                <p14:cNvContentPartPr/>
                <p14:nvPr/>
              </p14:nvContentPartPr>
              <p14:xfrm>
                <a:off x="1782088" y="4002590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7F4FE8D-CF35-985B-D486-3648F2C0B6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75968" y="399647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29B3FB-B110-684A-8AA5-22A88A49984D}"/>
              </a:ext>
            </a:extLst>
          </p:cNvPr>
          <p:cNvGrpSpPr/>
          <p:nvPr/>
        </p:nvGrpSpPr>
        <p:grpSpPr>
          <a:xfrm>
            <a:off x="1493008" y="5279870"/>
            <a:ext cx="373320" cy="348120"/>
            <a:chOff x="1493008" y="5279870"/>
            <a:chExt cx="3733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4B36C1-0FAE-7C0A-8C4E-1440250C53F0}"/>
                    </a:ext>
                  </a:extLst>
                </p14:cNvPr>
                <p14:cNvContentPartPr/>
                <p14:nvPr/>
              </p14:nvContentPartPr>
              <p14:xfrm>
                <a:off x="1493008" y="5279870"/>
                <a:ext cx="318600" cy="348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4B36C1-0FAE-7C0A-8C4E-1440250C53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86888" y="5273750"/>
                  <a:ext cx="330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501FC9B-F817-5652-8F4E-A6478E065F9F}"/>
                    </a:ext>
                  </a:extLst>
                </p14:cNvPr>
                <p14:cNvContentPartPr/>
                <p14:nvPr/>
              </p14:nvContentPartPr>
              <p14:xfrm>
                <a:off x="1856608" y="5404070"/>
                <a:ext cx="9720" cy="7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501FC9B-F817-5652-8F4E-A6478E065F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50488" y="539795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9129A12-D020-BBA6-D5B6-564D6265FCE6}"/>
                  </a:ext>
                </a:extLst>
              </p14:cNvPr>
              <p14:cNvContentPartPr/>
              <p14:nvPr/>
            </p14:nvContentPartPr>
            <p14:xfrm>
              <a:off x="6046288" y="4164230"/>
              <a:ext cx="159120" cy="62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9129A12-D020-BBA6-D5B6-564D6265FCE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0168" y="4158110"/>
                <a:ext cx="1713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05973FA-2376-A465-3E0B-A066A8599004}"/>
                  </a:ext>
                </a:extLst>
              </p14:cNvPr>
              <p14:cNvContentPartPr/>
              <p14:nvPr/>
            </p14:nvContentPartPr>
            <p14:xfrm>
              <a:off x="5738128" y="4198070"/>
              <a:ext cx="223920" cy="19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05973FA-2376-A465-3E0B-A066A859900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32008" y="4191950"/>
                <a:ext cx="236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5B5DB8-04BA-75FB-72AD-F8282D7AEBD1}"/>
                  </a:ext>
                </a:extLst>
              </p14:cNvPr>
              <p14:cNvContentPartPr/>
              <p14:nvPr/>
            </p14:nvContentPartPr>
            <p14:xfrm>
              <a:off x="4553008" y="2918630"/>
              <a:ext cx="2333160" cy="1943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5B5DB8-04BA-75FB-72AD-F8282D7AEB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46888" y="2912510"/>
                <a:ext cx="2345400" cy="19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EEBFF10-AA47-E1A8-9C35-77337600ED01}"/>
              </a:ext>
            </a:extLst>
          </p:cNvPr>
          <p:cNvGrpSpPr/>
          <p:nvPr/>
        </p:nvGrpSpPr>
        <p:grpSpPr>
          <a:xfrm>
            <a:off x="4684048" y="3181430"/>
            <a:ext cx="2141640" cy="867960"/>
            <a:chOff x="4684048" y="3181430"/>
            <a:chExt cx="214164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598BE7-6AE6-AF0C-9B81-2216D63061E7}"/>
                    </a:ext>
                  </a:extLst>
                </p14:cNvPr>
                <p14:cNvContentPartPr/>
                <p14:nvPr/>
              </p14:nvContentPartPr>
              <p14:xfrm>
                <a:off x="5475688" y="3265670"/>
                <a:ext cx="57600" cy="140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598BE7-6AE6-AF0C-9B81-2216D63061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9568" y="3259550"/>
                  <a:ext cx="69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09FE5E-E133-4C8D-883E-E948FF43793B}"/>
                    </a:ext>
                  </a:extLst>
                </p14:cNvPr>
                <p14:cNvContentPartPr/>
                <p14:nvPr/>
              </p14:nvContentPartPr>
              <p14:xfrm>
                <a:off x="5448688" y="3312470"/>
                <a:ext cx="139680" cy="4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09FE5E-E133-4C8D-883E-E948FF43793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2568" y="3306350"/>
                  <a:ext cx="151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F6982D-0F03-A03E-DA97-99AFD8C400C0}"/>
                    </a:ext>
                  </a:extLst>
                </p14:cNvPr>
                <p14:cNvContentPartPr/>
                <p14:nvPr/>
              </p14:nvContentPartPr>
              <p14:xfrm>
                <a:off x="5765128" y="3303110"/>
                <a:ext cx="57240" cy="23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F6982D-0F03-A03E-DA97-99AFD8C400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59008" y="3296990"/>
                  <a:ext cx="6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39FD70-5909-D36F-2139-A9A9F79AD702}"/>
                    </a:ext>
                  </a:extLst>
                </p14:cNvPr>
                <p14:cNvContentPartPr/>
                <p14:nvPr/>
              </p14:nvContentPartPr>
              <p14:xfrm>
                <a:off x="5710408" y="3377630"/>
                <a:ext cx="243720" cy="48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39FD70-5909-D36F-2139-A9A9F79AD70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04288" y="3371510"/>
                  <a:ext cx="255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D451FF-6F55-684F-6316-82D0EC9C3EA8}"/>
                    </a:ext>
                  </a:extLst>
                </p14:cNvPr>
                <p14:cNvContentPartPr/>
                <p14:nvPr/>
              </p14:nvContentPartPr>
              <p14:xfrm>
                <a:off x="6002368" y="3181430"/>
                <a:ext cx="26640" cy="197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D451FF-6F55-684F-6316-82D0EC9C3E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96248" y="3175310"/>
                  <a:ext cx="3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047C23-1193-DD95-69E0-F83A8FD1DE65}"/>
                    </a:ext>
                  </a:extLst>
                </p14:cNvPr>
                <p14:cNvContentPartPr/>
                <p14:nvPr/>
              </p14:nvContentPartPr>
              <p14:xfrm>
                <a:off x="5943328" y="3270710"/>
                <a:ext cx="191880" cy="34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047C23-1193-DD95-69E0-F83A8FD1DE6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37208" y="3264590"/>
                  <a:ext cx="204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9A5E78-90DA-C584-B26C-4F729A3DC5D9}"/>
                    </a:ext>
                  </a:extLst>
                </p14:cNvPr>
                <p14:cNvContentPartPr/>
                <p14:nvPr/>
              </p14:nvContentPartPr>
              <p14:xfrm>
                <a:off x="4888888" y="3302750"/>
                <a:ext cx="205920" cy="32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9A5E78-90DA-C584-B26C-4F729A3DC5D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2768" y="3296630"/>
                  <a:ext cx="218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C96AF4-A212-662C-E79F-6D9A7CA69000}"/>
                    </a:ext>
                  </a:extLst>
                </p14:cNvPr>
                <p14:cNvContentPartPr/>
                <p14:nvPr/>
              </p14:nvContentPartPr>
              <p14:xfrm>
                <a:off x="4958728" y="3209510"/>
                <a:ext cx="80280" cy="255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C96AF4-A212-662C-E79F-6D9A7CA690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52608" y="3203390"/>
                  <a:ext cx="92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38D4B3-39A6-8FBC-890B-AC59251DBFC9}"/>
                    </a:ext>
                  </a:extLst>
                </p14:cNvPr>
                <p14:cNvContentPartPr/>
                <p14:nvPr/>
              </p14:nvContentPartPr>
              <p14:xfrm>
                <a:off x="4814368" y="3816110"/>
                <a:ext cx="259560" cy="5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38D4B3-39A6-8FBC-890B-AC59251DBF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8248" y="3809990"/>
                  <a:ext cx="271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131830D-75A2-B10A-ADDE-418DF555F666}"/>
                    </a:ext>
                  </a:extLst>
                </p14:cNvPr>
                <p14:cNvContentPartPr/>
                <p14:nvPr/>
              </p14:nvContentPartPr>
              <p14:xfrm>
                <a:off x="4963408" y="3713510"/>
                <a:ext cx="20520" cy="247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131830D-75A2-B10A-ADDE-418DF555F6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57288" y="3707390"/>
                  <a:ext cx="3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D3357C-4D79-4E62-36B6-B4633F3CED04}"/>
                    </a:ext>
                  </a:extLst>
                </p14:cNvPr>
                <p14:cNvContentPartPr/>
                <p14:nvPr/>
              </p14:nvContentPartPr>
              <p14:xfrm>
                <a:off x="5644888" y="3788030"/>
                <a:ext cx="20520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D3357C-4D79-4E62-36B6-B4633F3CED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38768" y="3781910"/>
                  <a:ext cx="217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3F9E26-5D07-ED14-407F-B0C79520D1FA}"/>
                    </a:ext>
                  </a:extLst>
                </p14:cNvPr>
                <p14:cNvContentPartPr/>
                <p14:nvPr/>
              </p14:nvContentPartPr>
              <p14:xfrm>
                <a:off x="6083728" y="3899630"/>
                <a:ext cx="188640" cy="2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3F9E26-5D07-ED14-407F-B0C79520D1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7608" y="3893510"/>
                  <a:ext cx="200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305F01-3F07-C0EF-1889-BADAC9A3DA51}"/>
                    </a:ext>
                  </a:extLst>
                </p14:cNvPr>
                <p14:cNvContentPartPr/>
                <p14:nvPr/>
              </p14:nvContentPartPr>
              <p14:xfrm>
                <a:off x="5598088" y="4040030"/>
                <a:ext cx="176760" cy="9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305F01-3F07-C0EF-1889-BADAC9A3DA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91968" y="4033910"/>
                  <a:ext cx="18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D0A6790-4643-64D1-C091-C9A00F5F6CB5}"/>
                    </a:ext>
                  </a:extLst>
                </p14:cNvPr>
                <p14:cNvContentPartPr/>
                <p14:nvPr/>
              </p14:nvContentPartPr>
              <p14:xfrm>
                <a:off x="4684048" y="3489230"/>
                <a:ext cx="2141640" cy="140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D0A6790-4643-64D1-C091-C9A00F5F6C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77928" y="3483110"/>
                  <a:ext cx="21538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9F1AF6-2B30-3809-FB37-89AC23AC4AEC}"/>
              </a:ext>
            </a:extLst>
          </p:cNvPr>
          <p:cNvGrpSpPr/>
          <p:nvPr/>
        </p:nvGrpSpPr>
        <p:grpSpPr>
          <a:xfrm>
            <a:off x="5802928" y="4956950"/>
            <a:ext cx="574200" cy="521640"/>
            <a:chOff x="5802928" y="4956950"/>
            <a:chExt cx="57420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4D4883-AD4F-9357-4435-990EE4F11A93}"/>
                    </a:ext>
                  </a:extLst>
                </p14:cNvPr>
                <p14:cNvContentPartPr/>
                <p14:nvPr/>
              </p14:nvContentPartPr>
              <p14:xfrm>
                <a:off x="5802928" y="4956950"/>
                <a:ext cx="366480" cy="521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4D4883-AD4F-9357-4435-990EE4F11A9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96808" y="4950830"/>
                  <a:ext cx="378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11E609F-09E7-B46F-8F94-CF88D25287DC}"/>
                    </a:ext>
                  </a:extLst>
                </p14:cNvPr>
                <p14:cNvContentPartPr/>
                <p14:nvPr/>
              </p14:nvContentPartPr>
              <p14:xfrm>
                <a:off x="6335008" y="5077190"/>
                <a:ext cx="42120" cy="17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11E609F-09E7-B46F-8F94-CF88D25287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28888" y="5071070"/>
                  <a:ext cx="5436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463248D-945D-53DF-07BE-980DC70ADF7A}"/>
                  </a:ext>
                </a:extLst>
              </p14:cNvPr>
              <p14:cNvContentPartPr/>
              <p14:nvPr/>
            </p14:nvContentPartPr>
            <p14:xfrm>
              <a:off x="7547848" y="2948150"/>
              <a:ext cx="2607120" cy="18759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463248D-945D-53DF-07BE-980DC70ADF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541728" y="2942030"/>
                <a:ext cx="2619360" cy="18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AC12E3A-4115-30A3-D055-C86DC48B8797}"/>
                  </a:ext>
                </a:extLst>
              </p14:cNvPr>
              <p14:cNvContentPartPr/>
              <p14:nvPr/>
            </p14:nvContentPartPr>
            <p14:xfrm>
              <a:off x="10012048" y="2750870"/>
              <a:ext cx="182880" cy="1833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AC12E3A-4115-30A3-D055-C86DC48B879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05928" y="2744750"/>
                <a:ext cx="19512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6BCB9F8-C7F3-1268-27DF-07767A8CCF8B}"/>
                  </a:ext>
                </a:extLst>
              </p14:cNvPr>
              <p14:cNvContentPartPr/>
              <p14:nvPr/>
            </p14:nvContentPartPr>
            <p14:xfrm>
              <a:off x="7566928" y="2751950"/>
              <a:ext cx="2448720" cy="243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6BCB9F8-C7F3-1268-27DF-07767A8CCF8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60808" y="2745830"/>
                <a:ext cx="2460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32D2BA9-15A5-463F-76AC-C3ED5DDACA59}"/>
                  </a:ext>
                </a:extLst>
              </p14:cNvPr>
              <p14:cNvContentPartPr/>
              <p14:nvPr/>
            </p14:nvContentPartPr>
            <p14:xfrm>
              <a:off x="7641448" y="3327230"/>
              <a:ext cx="2683080" cy="242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32D2BA9-15A5-463F-76AC-C3ED5DDACA5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635328" y="3321110"/>
                <a:ext cx="26953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F0C0AE0-CFCD-88EC-B105-D599E249ACCC}"/>
                  </a:ext>
                </a:extLst>
              </p14:cNvPr>
              <p14:cNvContentPartPr/>
              <p14:nvPr/>
            </p14:nvContentPartPr>
            <p14:xfrm>
              <a:off x="8160928" y="2976590"/>
              <a:ext cx="135360" cy="18640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F0C0AE0-CFCD-88EC-B105-D599E249ACC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154808" y="2970470"/>
                <a:ext cx="147600" cy="18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453A434-B537-E831-E17A-E5197A7EB2CD}"/>
                  </a:ext>
                </a:extLst>
              </p14:cNvPr>
              <p14:cNvContentPartPr/>
              <p14:nvPr/>
            </p14:nvContentPartPr>
            <p14:xfrm>
              <a:off x="7725688" y="3285830"/>
              <a:ext cx="171360" cy="176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453A434-B537-E831-E17A-E5197A7EB2C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719568" y="3279710"/>
                <a:ext cx="183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4B6DA9A-A6DF-7BC8-0C35-BA883F3396FC}"/>
                  </a:ext>
                </a:extLst>
              </p14:cNvPr>
              <p14:cNvContentPartPr/>
              <p14:nvPr/>
            </p14:nvContentPartPr>
            <p14:xfrm>
              <a:off x="7763128" y="3200510"/>
              <a:ext cx="31320" cy="209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4B6DA9A-A6DF-7BC8-0C35-BA883F3396F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57008" y="3194390"/>
                <a:ext cx="435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63C2138-05C7-DE96-0888-D1C496DE9C19}"/>
                  </a:ext>
                </a:extLst>
              </p14:cNvPr>
              <p14:cNvContentPartPr/>
              <p14:nvPr/>
            </p14:nvContentPartPr>
            <p14:xfrm>
              <a:off x="7809568" y="4056950"/>
              <a:ext cx="285480" cy="123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63C2138-05C7-DE96-0888-D1C496DE9C1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03448" y="4050830"/>
                <a:ext cx="297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F5026E6-E73A-057A-5666-7C70C8A35D90}"/>
                  </a:ext>
                </a:extLst>
              </p14:cNvPr>
              <p14:cNvContentPartPr/>
              <p14:nvPr/>
            </p14:nvContentPartPr>
            <p14:xfrm>
              <a:off x="7921528" y="4077110"/>
              <a:ext cx="113760" cy="2764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F5026E6-E73A-057A-5666-7C70C8A35D9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15408" y="4070990"/>
                <a:ext cx="126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A0D33DB-51B1-C1D3-45CC-3EB5CCE9B005}"/>
                  </a:ext>
                </a:extLst>
              </p14:cNvPr>
              <p14:cNvContentPartPr/>
              <p14:nvPr/>
            </p14:nvContentPartPr>
            <p14:xfrm>
              <a:off x="8556208" y="3116630"/>
              <a:ext cx="263520" cy="177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A0D33DB-51B1-C1D3-45CC-3EB5CCE9B00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550088" y="3110510"/>
                <a:ext cx="275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4E26098-36AF-079F-D22F-5BC93A117430}"/>
                  </a:ext>
                </a:extLst>
              </p14:cNvPr>
              <p14:cNvContentPartPr/>
              <p14:nvPr/>
            </p14:nvContentPartPr>
            <p14:xfrm>
              <a:off x="8630728" y="3116270"/>
              <a:ext cx="141120" cy="313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4E26098-36AF-079F-D22F-5BC93A11743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24608" y="3110150"/>
                <a:ext cx="153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097FB28-1BF4-3325-945E-E0DC2B27EFE4}"/>
                  </a:ext>
                </a:extLst>
              </p14:cNvPr>
              <p14:cNvContentPartPr/>
              <p14:nvPr/>
            </p14:nvContentPartPr>
            <p14:xfrm>
              <a:off x="9731968" y="3021950"/>
              <a:ext cx="144720" cy="57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097FB28-1BF4-3325-945E-E0DC2B27EFE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25848" y="3015830"/>
                <a:ext cx="156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F515B4F-875B-762A-4FF0-43F11BA23121}"/>
                  </a:ext>
                </a:extLst>
              </p14:cNvPr>
              <p14:cNvContentPartPr/>
              <p14:nvPr/>
            </p14:nvContentPartPr>
            <p14:xfrm>
              <a:off x="9787768" y="2948150"/>
              <a:ext cx="60840" cy="237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F515B4F-875B-762A-4FF0-43F11BA2312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781648" y="2942030"/>
                <a:ext cx="73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AEA757D-A72F-F03C-FC3A-683759A75ED5}"/>
                  </a:ext>
                </a:extLst>
              </p14:cNvPr>
              <p14:cNvContentPartPr/>
              <p14:nvPr/>
            </p14:nvContentPartPr>
            <p14:xfrm>
              <a:off x="9208888" y="3041030"/>
              <a:ext cx="298440" cy="131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AEA757D-A72F-F03C-FC3A-683759A75ED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202768" y="3034910"/>
                <a:ext cx="310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B39EE84-2413-4AFD-F944-3FDF1FCC58E6}"/>
                  </a:ext>
                </a:extLst>
              </p14:cNvPr>
              <p14:cNvContentPartPr/>
              <p14:nvPr/>
            </p14:nvContentPartPr>
            <p14:xfrm>
              <a:off x="9265048" y="3041750"/>
              <a:ext cx="170640" cy="334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B39EE84-2413-4AFD-F944-3FDF1FCC58E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258928" y="3035630"/>
                <a:ext cx="1828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38461E9-D74B-D92F-4393-776283B11CDE}"/>
                  </a:ext>
                </a:extLst>
              </p14:cNvPr>
              <p14:cNvContentPartPr/>
              <p14:nvPr/>
            </p14:nvContentPartPr>
            <p14:xfrm>
              <a:off x="10048768" y="2771030"/>
              <a:ext cx="905400" cy="19044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38461E9-D74B-D92F-4393-776283B11CD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042648" y="2764910"/>
                <a:ext cx="91764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789D6C-BCF9-4A6A-3B97-4443B484BE79}"/>
                  </a:ext>
                </a:extLst>
              </p14:cNvPr>
              <p14:cNvContentPartPr/>
              <p14:nvPr/>
            </p14:nvContentPartPr>
            <p14:xfrm>
              <a:off x="10095568" y="3330830"/>
              <a:ext cx="597600" cy="939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789D6C-BCF9-4A6A-3B97-4443B484BE7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89448" y="3324710"/>
                <a:ext cx="609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6ED3F47-56B2-A39C-97D4-B48C0FAAE6E0}"/>
                  </a:ext>
                </a:extLst>
              </p14:cNvPr>
              <p14:cNvContentPartPr/>
              <p14:nvPr/>
            </p14:nvContentPartPr>
            <p14:xfrm>
              <a:off x="10310128" y="3100790"/>
              <a:ext cx="222480" cy="810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6ED3F47-56B2-A39C-97D4-B48C0FAAE6E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304008" y="3094670"/>
                <a:ext cx="234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07649F9-9432-7F5F-8525-37062A4CFADE}"/>
              </a:ext>
            </a:extLst>
          </p:cNvPr>
          <p:cNvGrpSpPr/>
          <p:nvPr/>
        </p:nvGrpSpPr>
        <p:grpSpPr>
          <a:xfrm>
            <a:off x="8723968" y="3747350"/>
            <a:ext cx="1938240" cy="899640"/>
            <a:chOff x="8723968" y="3747350"/>
            <a:chExt cx="193824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EED495D-DA20-9784-E6C7-26A33FBF4969}"/>
                    </a:ext>
                  </a:extLst>
                </p14:cNvPr>
                <p14:cNvContentPartPr/>
                <p14:nvPr/>
              </p14:nvContentPartPr>
              <p14:xfrm>
                <a:off x="8723968" y="3747350"/>
                <a:ext cx="267480" cy="134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EED495D-DA20-9784-E6C7-26A33FBF49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17848" y="3741230"/>
                  <a:ext cx="279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A86E2BD-6634-26FC-1E9B-D859110CC48A}"/>
                    </a:ext>
                  </a:extLst>
                </p14:cNvPr>
                <p14:cNvContentPartPr/>
                <p14:nvPr/>
              </p14:nvContentPartPr>
              <p14:xfrm>
                <a:off x="9517048" y="3799550"/>
                <a:ext cx="341640" cy="64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A86E2BD-6634-26FC-1E9B-D859110CC48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10928" y="3793430"/>
                  <a:ext cx="353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D1B0E66-3551-24E1-36E7-605C930815B1}"/>
                    </a:ext>
                  </a:extLst>
                </p14:cNvPr>
                <p14:cNvContentPartPr/>
                <p14:nvPr/>
              </p14:nvContentPartPr>
              <p14:xfrm>
                <a:off x="8770768" y="4193750"/>
                <a:ext cx="203400" cy="61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D1B0E66-3551-24E1-36E7-605C930815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64648" y="4187630"/>
                  <a:ext cx="215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E659CF2-83CE-CD28-0CFF-EA49852ADB70}"/>
                    </a:ext>
                  </a:extLst>
                </p14:cNvPr>
                <p14:cNvContentPartPr/>
                <p14:nvPr/>
              </p14:nvContentPartPr>
              <p14:xfrm>
                <a:off x="9432808" y="4118870"/>
                <a:ext cx="336960" cy="52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E659CF2-83CE-CD28-0CFF-EA49852ADB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26688" y="4112750"/>
                  <a:ext cx="349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D7B027D-B204-5CB1-C8A5-EBD7A4809281}"/>
                    </a:ext>
                  </a:extLst>
                </p14:cNvPr>
                <p14:cNvContentPartPr/>
                <p14:nvPr/>
              </p14:nvContentPartPr>
              <p14:xfrm>
                <a:off x="9517048" y="4356470"/>
                <a:ext cx="362160" cy="946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D7B027D-B204-5CB1-C8A5-EBD7A480928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10928" y="4350350"/>
                  <a:ext cx="37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0C7E6B6-160E-F9B9-EBB4-63639D368F48}"/>
                    </a:ext>
                  </a:extLst>
                </p14:cNvPr>
                <p14:cNvContentPartPr/>
                <p14:nvPr/>
              </p14:nvContentPartPr>
              <p14:xfrm>
                <a:off x="10402288" y="3924470"/>
                <a:ext cx="259920" cy="84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0C7E6B6-160E-F9B9-EBB4-63639D368F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96168" y="3918350"/>
                  <a:ext cx="272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59B0B68-DAB9-D363-DACB-E15603DD76B2}"/>
                    </a:ext>
                  </a:extLst>
                </p14:cNvPr>
                <p14:cNvContentPartPr/>
                <p14:nvPr/>
              </p14:nvContentPartPr>
              <p14:xfrm>
                <a:off x="10142368" y="4387070"/>
                <a:ext cx="48240" cy="259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59B0B68-DAB9-D363-DACB-E15603DD76B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36248" y="4380950"/>
                  <a:ext cx="6048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854D476-9C25-D491-0119-326E1BDD271F}"/>
              </a:ext>
            </a:extLst>
          </p:cNvPr>
          <p:cNvGrpSpPr/>
          <p:nvPr/>
        </p:nvGrpSpPr>
        <p:grpSpPr>
          <a:xfrm>
            <a:off x="8903248" y="4870550"/>
            <a:ext cx="444240" cy="453600"/>
            <a:chOff x="8903248" y="4870550"/>
            <a:chExt cx="44424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7896872-862B-38F7-7425-74A60B38AEA1}"/>
                    </a:ext>
                  </a:extLst>
                </p14:cNvPr>
                <p14:cNvContentPartPr/>
                <p14:nvPr/>
              </p14:nvContentPartPr>
              <p14:xfrm>
                <a:off x="8903248" y="4889270"/>
                <a:ext cx="210600" cy="239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7896872-862B-38F7-7425-74A60B38AEA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97128" y="4883150"/>
                  <a:ext cx="222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D725A41-7054-9724-F60F-C40ECD2D74FD}"/>
                    </a:ext>
                  </a:extLst>
                </p14:cNvPr>
                <p14:cNvContentPartPr/>
                <p14:nvPr/>
              </p14:nvContentPartPr>
              <p14:xfrm>
                <a:off x="8984968" y="4870550"/>
                <a:ext cx="186480" cy="453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D725A41-7054-9724-F60F-C40ECD2D74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78848" y="4864430"/>
                  <a:ext cx="198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444C5C0-164C-0B1D-D310-2AB1F3235C62}"/>
                    </a:ext>
                  </a:extLst>
                </p14:cNvPr>
                <p14:cNvContentPartPr/>
                <p14:nvPr/>
              </p14:nvContentPartPr>
              <p14:xfrm>
                <a:off x="9107368" y="5028950"/>
                <a:ext cx="113760" cy="19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444C5C0-164C-0B1D-D310-2AB1F3235C6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1248" y="5022830"/>
                  <a:ext cx="12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9456222-EC6B-30AD-6558-DB70AC263D85}"/>
                    </a:ext>
                  </a:extLst>
                </p14:cNvPr>
                <p14:cNvContentPartPr/>
                <p14:nvPr/>
              </p14:nvContentPartPr>
              <p14:xfrm>
                <a:off x="9330568" y="4963790"/>
                <a:ext cx="16920" cy="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9456222-EC6B-30AD-6558-DB70AC263D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4448" y="4957670"/>
                  <a:ext cx="291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84B0160-F26B-47D4-D198-7409B391B702}"/>
                  </a:ext>
                </a:extLst>
              </p14:cNvPr>
              <p14:cNvContentPartPr/>
              <p14:nvPr/>
            </p14:nvContentPartPr>
            <p14:xfrm>
              <a:off x="-662672" y="505521"/>
              <a:ext cx="18000" cy="79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84B0160-F26B-47D4-D198-7409B391B70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-668792" y="499401"/>
                <a:ext cx="3024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8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4BB-D625-A828-3B9F-6FA55834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777-EF22-13FD-B8DC-09CFC829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Ada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Gradient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XG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LG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 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64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048EE-F585-6BF0-AA02-31DB4CFF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71565-7F74-B522-AFBD-97A2E0CB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work as normal boosting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Transforming weak learners into strong learners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giving incremental weight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for both classification and regression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0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0A41E-6C68-CD85-D9D8-A331F3B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Autofit/>
          </a:bodyPr>
          <a:lstStyle/>
          <a:p>
            <a:r>
              <a:rPr lang="en-US" sz="3200" b="1" dirty="0"/>
              <a:t>Ada Boost Algorithm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21DDE-FDA1-30D0-F9CB-7296B1FF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55780"/>
            <a:ext cx="5257800" cy="5421183"/>
          </a:xfrm>
        </p:spPr>
        <p:txBody>
          <a:bodyPr/>
          <a:lstStyle/>
          <a:p>
            <a:r>
              <a:rPr lang="en-US" dirty="0"/>
              <a:t>Sample weights create</a:t>
            </a:r>
          </a:p>
          <a:p>
            <a:r>
              <a:rPr lang="en-US" dirty="0"/>
              <a:t>Stump creation</a:t>
            </a:r>
          </a:p>
          <a:p>
            <a:pPr marL="0" indent="0">
              <a:buNone/>
            </a:pPr>
            <a:r>
              <a:rPr lang="en-US" dirty="0"/>
              <a:t> (stumps is nothing but a decision tree with just 2 leaf nodes, with one </a:t>
            </a:r>
            <a:r>
              <a:rPr lang="en-US" dirty="0" err="1"/>
              <a:t>deapth</a:t>
            </a:r>
            <a:r>
              <a:rPr lang="en-US" dirty="0"/>
              <a:t>)</a:t>
            </a:r>
          </a:p>
          <a:p>
            <a:r>
              <a:rPr lang="en-US" dirty="0"/>
              <a:t>Stump selection</a:t>
            </a:r>
          </a:p>
          <a:p>
            <a:r>
              <a:rPr lang="en-US" dirty="0"/>
              <a:t>Calculate total error</a:t>
            </a:r>
          </a:p>
          <a:p>
            <a:r>
              <a:rPr lang="en-US" dirty="0"/>
              <a:t>Calculate performance say</a:t>
            </a:r>
          </a:p>
          <a:p>
            <a:r>
              <a:rPr lang="en-US" dirty="0"/>
              <a:t>Update weights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04F1FC4-B892-9500-14CD-00B004C70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3541" y="2150542"/>
            <a:ext cx="896190" cy="4816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D4DA-72B5-EF45-3592-8E86350907E0}"/>
              </a:ext>
            </a:extLst>
          </p:cNvPr>
          <p:cNvSpPr/>
          <p:nvPr/>
        </p:nvSpPr>
        <p:spPr>
          <a:xfrm>
            <a:off x="6723124" y="1237202"/>
            <a:ext cx="881714" cy="46836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A52AF0-CDDC-7211-FECF-08EC67E82181}"/>
                  </a:ext>
                </a:extLst>
              </p14:cNvPr>
              <p14:cNvContentPartPr/>
              <p14:nvPr/>
            </p14:nvContentPartPr>
            <p14:xfrm>
              <a:off x="7352368" y="1781750"/>
              <a:ext cx="97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A52AF0-CDDC-7211-FECF-08EC67E82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248" y="1775630"/>
                <a:ext cx="2196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D7D23D4-CC3B-9999-4049-AB8B7C11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85" y="2204297"/>
            <a:ext cx="896190" cy="4816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C43E41-267E-892D-6354-1E30C65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48" y="4045494"/>
            <a:ext cx="896190" cy="4816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A47761-A8E8-07FE-BD4E-65373E00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273" y="3345833"/>
            <a:ext cx="896190" cy="4816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AD0282-DE83-66EE-39AC-74AC4D40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34" y="4158353"/>
            <a:ext cx="896190" cy="4816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64F666F-893C-85CE-E28F-D7BED93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53" y="4968995"/>
            <a:ext cx="896190" cy="4816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A4F123-0385-CBED-D897-170A6A94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35" y="5758130"/>
            <a:ext cx="896190" cy="4816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4994F8-8E72-9FF3-38EC-75633F7A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33" y="5668656"/>
            <a:ext cx="896190" cy="48162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AF12ED9-0444-A427-1AF3-DDF0B333A95F}"/>
              </a:ext>
            </a:extLst>
          </p:cNvPr>
          <p:cNvGrpSpPr/>
          <p:nvPr/>
        </p:nvGrpSpPr>
        <p:grpSpPr>
          <a:xfrm>
            <a:off x="6963208" y="1331030"/>
            <a:ext cx="274680" cy="330480"/>
            <a:chOff x="6963208" y="1331030"/>
            <a:chExt cx="2746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8A5AB2-F401-2562-B163-0948260D437D}"/>
                    </a:ext>
                  </a:extLst>
                </p14:cNvPr>
                <p14:cNvContentPartPr/>
                <p14:nvPr/>
              </p14:nvContentPartPr>
              <p14:xfrm>
                <a:off x="6963208" y="1361990"/>
                <a:ext cx="48600" cy="29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8A5AB2-F401-2562-B163-0948260D43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57088" y="1355870"/>
                  <a:ext cx="6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8BD5A0-FBC1-8FDE-4316-7C8F5FE5F52C}"/>
                    </a:ext>
                  </a:extLst>
                </p14:cNvPr>
                <p14:cNvContentPartPr/>
                <p14:nvPr/>
              </p14:nvContentPartPr>
              <p14:xfrm>
                <a:off x="6979408" y="1331030"/>
                <a:ext cx="192960" cy="3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8BD5A0-FBC1-8FDE-4316-7C8F5FE5F5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3288" y="1324910"/>
                  <a:ext cx="20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6C69AD-17B2-8711-9A45-99057742D852}"/>
                    </a:ext>
                  </a:extLst>
                </p14:cNvPr>
                <p14:cNvContentPartPr/>
                <p14:nvPr/>
              </p14:nvContentPartPr>
              <p14:xfrm>
                <a:off x="7025488" y="1463870"/>
                <a:ext cx="98640" cy="6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6C69AD-17B2-8711-9A45-99057742D8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368" y="1457750"/>
                  <a:ext cx="110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8493F4-1596-BDAF-C244-F84B998A0D30}"/>
                    </a:ext>
                  </a:extLst>
                </p14:cNvPr>
                <p14:cNvContentPartPr/>
                <p14:nvPr/>
              </p14:nvContentPartPr>
              <p14:xfrm>
                <a:off x="7174888" y="1569710"/>
                <a:ext cx="63000" cy="6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8493F4-1596-BDAF-C244-F84B998A0D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8768" y="1563590"/>
                  <a:ext cx="75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B4A15A-4359-2F38-54B7-0357CEFBEC1D}"/>
              </a:ext>
            </a:extLst>
          </p:cNvPr>
          <p:cNvGrpSpPr/>
          <p:nvPr/>
        </p:nvGrpSpPr>
        <p:grpSpPr>
          <a:xfrm>
            <a:off x="7504288" y="5082950"/>
            <a:ext cx="495720" cy="315000"/>
            <a:chOff x="7504288" y="5082950"/>
            <a:chExt cx="4957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5132AF-B51D-D631-9408-DB50D2BDDE68}"/>
                    </a:ext>
                  </a:extLst>
                </p14:cNvPr>
                <p14:cNvContentPartPr/>
                <p14:nvPr/>
              </p14:nvContentPartPr>
              <p14:xfrm>
                <a:off x="7504288" y="5082950"/>
                <a:ext cx="143640" cy="23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5132AF-B51D-D631-9408-DB50D2BDDE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8168" y="5076830"/>
                  <a:ext cx="155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42D8C4-B35A-6305-8128-2E96EE1A7A38}"/>
                    </a:ext>
                  </a:extLst>
                </p14:cNvPr>
                <p14:cNvContentPartPr/>
                <p14:nvPr/>
              </p14:nvContentPartPr>
              <p14:xfrm>
                <a:off x="7623088" y="5170430"/>
                <a:ext cx="120240" cy="2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42D8C4-B35A-6305-8128-2E96EE1A7A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6968" y="5164310"/>
                  <a:ext cx="132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04205-D3C5-DC59-0336-2849FD387F0F}"/>
                    </a:ext>
                  </a:extLst>
                </p14:cNvPr>
                <p14:cNvContentPartPr/>
                <p14:nvPr/>
              </p14:nvContentPartPr>
              <p14:xfrm>
                <a:off x="7818928" y="5168990"/>
                <a:ext cx="181080" cy="22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04205-D3C5-DC59-0336-2849FD387F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2808" y="5162870"/>
                  <a:ext cx="1933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01EF00-12E0-6877-98CE-816B44D36CF1}"/>
              </a:ext>
            </a:extLst>
          </p:cNvPr>
          <p:cNvGrpSpPr/>
          <p:nvPr/>
        </p:nvGrpSpPr>
        <p:grpSpPr>
          <a:xfrm>
            <a:off x="7557568" y="1772390"/>
            <a:ext cx="393840" cy="325080"/>
            <a:chOff x="7557568" y="1772390"/>
            <a:chExt cx="39384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211C56-BCCF-5F72-ADCF-BA0F43A35FB2}"/>
                    </a:ext>
                  </a:extLst>
                </p14:cNvPr>
                <p14:cNvContentPartPr/>
                <p14:nvPr/>
              </p14:nvContentPartPr>
              <p14:xfrm>
                <a:off x="7557568" y="1810190"/>
                <a:ext cx="154440" cy="25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211C56-BCCF-5F72-ADCF-BA0F43A35F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1448" y="1804070"/>
                  <a:ext cx="16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DC1C71-8C60-BF44-64DF-A33B31CDF4FD}"/>
                    </a:ext>
                  </a:extLst>
                </p14:cNvPr>
                <p14:cNvContentPartPr/>
                <p14:nvPr/>
              </p14:nvContentPartPr>
              <p14:xfrm>
                <a:off x="7613728" y="1975430"/>
                <a:ext cx="99360" cy="12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DC1C71-8C60-BF44-64DF-A33B31CDF4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07608" y="1969310"/>
                  <a:ext cx="111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8ADA2C-95CA-E2A8-CC77-46863611F322}"/>
                    </a:ext>
                  </a:extLst>
                </p14:cNvPr>
                <p14:cNvContentPartPr/>
                <p14:nvPr/>
              </p14:nvContentPartPr>
              <p14:xfrm>
                <a:off x="7781488" y="1772390"/>
                <a:ext cx="169920" cy="20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8ADA2C-95CA-E2A8-CC77-46863611F3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5368" y="1766270"/>
                  <a:ext cx="1821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6D8C40-8455-D55D-02BF-26CDCD2CBE95}"/>
              </a:ext>
            </a:extLst>
          </p:cNvPr>
          <p:cNvGrpSpPr/>
          <p:nvPr/>
        </p:nvGrpSpPr>
        <p:grpSpPr>
          <a:xfrm>
            <a:off x="6593848" y="1660430"/>
            <a:ext cx="488160" cy="433080"/>
            <a:chOff x="6593848" y="1660430"/>
            <a:chExt cx="4881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E9522A-05DB-9394-AB89-3CF714EA93FF}"/>
                    </a:ext>
                  </a:extLst>
                </p14:cNvPr>
                <p14:cNvContentPartPr/>
                <p14:nvPr/>
              </p14:nvContentPartPr>
              <p14:xfrm>
                <a:off x="6703288" y="1781750"/>
                <a:ext cx="378720" cy="24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E9522A-05DB-9394-AB89-3CF714EA93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97168" y="1775630"/>
                  <a:ext cx="390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95FB6C-CF73-2368-F7E6-88D9B1AE64F5}"/>
                    </a:ext>
                  </a:extLst>
                </p14:cNvPr>
                <p14:cNvContentPartPr/>
                <p14:nvPr/>
              </p14:nvContentPartPr>
              <p14:xfrm>
                <a:off x="6704008" y="1949870"/>
                <a:ext cx="144000" cy="14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95FB6C-CF73-2368-F7E6-88D9B1AE64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7888" y="1943750"/>
                  <a:ext cx="156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0ADB11-2ACF-5664-0DF4-81A537F6A8D1}"/>
                    </a:ext>
                  </a:extLst>
                </p14:cNvPr>
                <p14:cNvContentPartPr/>
                <p14:nvPr/>
              </p14:nvContentPartPr>
              <p14:xfrm>
                <a:off x="6593848" y="1660430"/>
                <a:ext cx="76320" cy="29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0ADB11-2ACF-5664-0DF4-81A537F6A8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87728" y="1654310"/>
                  <a:ext cx="8856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656AE1-E036-0C38-CA40-9BC2C103CA17}"/>
                  </a:ext>
                </a:extLst>
              </p14:cNvPr>
              <p14:cNvContentPartPr/>
              <p14:nvPr/>
            </p14:nvContentPartPr>
            <p14:xfrm>
              <a:off x="6503128" y="1660430"/>
              <a:ext cx="85320" cy="186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656AE1-E036-0C38-CA40-9BC2C103CA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97008" y="1654310"/>
                <a:ext cx="975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1FDBA145-52B5-1C03-7BDD-17F0220926C1}"/>
              </a:ext>
            </a:extLst>
          </p:cNvPr>
          <p:cNvGrpSpPr/>
          <p:nvPr/>
        </p:nvGrpSpPr>
        <p:grpSpPr>
          <a:xfrm>
            <a:off x="6391168" y="3423710"/>
            <a:ext cx="1745640" cy="645480"/>
            <a:chOff x="6391168" y="3423710"/>
            <a:chExt cx="174564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0F9BF2-75E4-0697-3B6A-69E81C19D85E}"/>
                    </a:ext>
                  </a:extLst>
                </p14:cNvPr>
                <p14:cNvContentPartPr/>
                <p14:nvPr/>
              </p14:nvContentPartPr>
              <p14:xfrm>
                <a:off x="7278568" y="3423710"/>
                <a:ext cx="297360" cy="30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0F9BF2-75E4-0697-3B6A-69E81C19D8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72448" y="3417590"/>
                  <a:ext cx="309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7B94BB-3139-9EE9-BD88-3C1F42213784}"/>
                    </a:ext>
                  </a:extLst>
                </p14:cNvPr>
                <p14:cNvContentPartPr/>
                <p14:nvPr/>
              </p14:nvContentPartPr>
              <p14:xfrm>
                <a:off x="7399168" y="3526670"/>
                <a:ext cx="131760" cy="43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7B94BB-3139-9EE9-BD88-3C1F422137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93048" y="3520550"/>
                  <a:ext cx="14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EBC35-D38D-B728-B5AB-6334A12CDF50}"/>
                    </a:ext>
                  </a:extLst>
                </p14:cNvPr>
                <p14:cNvContentPartPr/>
                <p14:nvPr/>
              </p14:nvContentPartPr>
              <p14:xfrm>
                <a:off x="7548568" y="3635030"/>
                <a:ext cx="170640" cy="11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EBC35-D38D-B728-B5AB-6334A12CDF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42448" y="3628910"/>
                  <a:ext cx="182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77D45B-FDAA-90A8-C2E9-F063709B137C}"/>
                    </a:ext>
                  </a:extLst>
                </p14:cNvPr>
                <p14:cNvContentPartPr/>
                <p14:nvPr/>
              </p14:nvContentPartPr>
              <p14:xfrm>
                <a:off x="6728128" y="3816110"/>
                <a:ext cx="566280" cy="24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77D45B-FDAA-90A8-C2E9-F063709B13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22008" y="3809990"/>
                  <a:ext cx="578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14C47D-AF05-DAE7-6436-CC5FABC054B6}"/>
                    </a:ext>
                  </a:extLst>
                </p14:cNvPr>
                <p14:cNvContentPartPr/>
                <p14:nvPr/>
              </p14:nvContentPartPr>
              <p14:xfrm>
                <a:off x="6673768" y="3872270"/>
                <a:ext cx="367560" cy="19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14C47D-AF05-DAE7-6436-CC5FABC054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7648" y="3866150"/>
                  <a:ext cx="379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0595A3-9517-6626-8931-7422A69ABD5B}"/>
                    </a:ext>
                  </a:extLst>
                </p14:cNvPr>
                <p14:cNvContentPartPr/>
                <p14:nvPr/>
              </p14:nvContentPartPr>
              <p14:xfrm>
                <a:off x="7343008" y="3881270"/>
                <a:ext cx="478800" cy="11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0595A3-9517-6626-8931-7422A69ABD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6888" y="3875150"/>
                  <a:ext cx="491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5DB02F-C4B2-138A-D683-AA36232C0DC7}"/>
                    </a:ext>
                  </a:extLst>
                </p14:cNvPr>
                <p14:cNvContentPartPr/>
                <p14:nvPr/>
              </p14:nvContentPartPr>
              <p14:xfrm>
                <a:off x="7663768" y="3908990"/>
                <a:ext cx="19656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5DB02F-C4B2-138A-D683-AA36232C0D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57648" y="3902870"/>
                  <a:ext cx="208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BAD62D-0A06-EE09-C7D6-39489E43AB26}"/>
                    </a:ext>
                  </a:extLst>
                </p14:cNvPr>
                <p14:cNvContentPartPr/>
                <p14:nvPr/>
              </p14:nvContentPartPr>
              <p14:xfrm>
                <a:off x="7977328" y="3592190"/>
                <a:ext cx="159480" cy="17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BAD62D-0A06-EE09-C7D6-39489E43AB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71208" y="3586070"/>
                  <a:ext cx="171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2591C1-1A2A-8453-4757-7FED6A0997E9}"/>
                    </a:ext>
                  </a:extLst>
                </p14:cNvPr>
                <p14:cNvContentPartPr/>
                <p14:nvPr/>
              </p14:nvContentPartPr>
              <p14:xfrm>
                <a:off x="6391168" y="3582830"/>
                <a:ext cx="116640" cy="12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2591C1-1A2A-8453-4757-7FED6A099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85048" y="3576710"/>
                  <a:ext cx="128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DDA345-7983-6025-0E8D-43A6675C00B4}"/>
                    </a:ext>
                  </a:extLst>
                </p14:cNvPr>
                <p14:cNvContentPartPr/>
                <p14:nvPr/>
              </p14:nvContentPartPr>
              <p14:xfrm>
                <a:off x="6493408" y="3573470"/>
                <a:ext cx="75600" cy="260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DDA345-7983-6025-0E8D-43A6675C00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87288" y="3567350"/>
                  <a:ext cx="878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69C834-8DF2-D75A-F233-7B932B7A028A}"/>
              </a:ext>
            </a:extLst>
          </p:cNvPr>
          <p:cNvGrpSpPr/>
          <p:nvPr/>
        </p:nvGrpSpPr>
        <p:grpSpPr>
          <a:xfrm>
            <a:off x="7343008" y="5420630"/>
            <a:ext cx="783000" cy="273240"/>
            <a:chOff x="7343008" y="5420630"/>
            <a:chExt cx="78300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5AB013-CE03-2916-07C2-2FB817BDC47C}"/>
                    </a:ext>
                  </a:extLst>
                </p14:cNvPr>
                <p14:cNvContentPartPr/>
                <p14:nvPr/>
              </p14:nvContentPartPr>
              <p14:xfrm>
                <a:off x="7353088" y="5434310"/>
                <a:ext cx="365760" cy="172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5AB013-CE03-2916-07C2-2FB817BDC4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46968" y="5428190"/>
                  <a:ext cx="37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9B624E-5AF1-02B6-7621-715BAE34EDB2}"/>
                    </a:ext>
                  </a:extLst>
                </p14:cNvPr>
                <p14:cNvContentPartPr/>
                <p14:nvPr/>
              </p14:nvContentPartPr>
              <p14:xfrm>
                <a:off x="7343008" y="5495510"/>
                <a:ext cx="204840" cy="19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9B624E-5AF1-02B6-7621-715BAE34ED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36888" y="5489390"/>
                  <a:ext cx="21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80E5FC-01B6-4C7E-4BF9-D172588EC927}"/>
                    </a:ext>
                  </a:extLst>
                </p14:cNvPr>
                <p14:cNvContentPartPr/>
                <p14:nvPr/>
              </p14:nvContentPartPr>
              <p14:xfrm>
                <a:off x="7753408" y="5420630"/>
                <a:ext cx="372600" cy="179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80E5FC-01B6-4C7E-4BF9-D172588EC9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47288" y="5414510"/>
                  <a:ext cx="3848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7F77C7-C4E1-C183-482C-AE49B074A4AB}"/>
                  </a:ext>
                </a:extLst>
              </p14:cNvPr>
              <p14:cNvContentPartPr/>
              <p14:nvPr/>
            </p14:nvContentPartPr>
            <p14:xfrm>
              <a:off x="8005048" y="5487590"/>
              <a:ext cx="120600" cy="131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7F77C7-C4E1-C183-482C-AE49B074A4A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98928" y="5481470"/>
                <a:ext cx="132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264AC5-AC81-AE64-C6C8-62EFE8AC5C9F}"/>
                  </a:ext>
                </a:extLst>
              </p14:cNvPr>
              <p14:cNvContentPartPr/>
              <p14:nvPr/>
            </p14:nvContentPartPr>
            <p14:xfrm>
              <a:off x="8397448" y="5346110"/>
              <a:ext cx="146160" cy="177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264AC5-AC81-AE64-C6C8-62EFE8AC5C9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1328" y="5339990"/>
                <a:ext cx="1584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9CC703-75C0-88BC-4674-787DAFF52D45}"/>
              </a:ext>
            </a:extLst>
          </p:cNvPr>
          <p:cNvGrpSpPr/>
          <p:nvPr/>
        </p:nvGrpSpPr>
        <p:grpSpPr>
          <a:xfrm>
            <a:off x="6773848" y="5168990"/>
            <a:ext cx="206280" cy="383760"/>
            <a:chOff x="6773848" y="5168990"/>
            <a:chExt cx="20628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5FAEC8-0D3F-D099-49BE-350605A854C1}"/>
                    </a:ext>
                  </a:extLst>
                </p14:cNvPr>
                <p14:cNvContentPartPr/>
                <p14:nvPr/>
              </p14:nvContentPartPr>
              <p14:xfrm>
                <a:off x="6773848" y="5243510"/>
                <a:ext cx="140760" cy="9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5FAEC8-0D3F-D099-49BE-350605A854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67728" y="5237390"/>
                  <a:ext cx="153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1049B7-6170-9919-7ACF-3D21066F7328}"/>
                    </a:ext>
                  </a:extLst>
                </p14:cNvPr>
                <p14:cNvContentPartPr/>
                <p14:nvPr/>
              </p14:nvContentPartPr>
              <p14:xfrm>
                <a:off x="6896608" y="5168990"/>
                <a:ext cx="83520" cy="383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049B7-6170-9919-7ACF-3D21066F73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90488" y="5162870"/>
                  <a:ext cx="9576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D8B514E-08E5-D29D-0086-5591A18DD20C}"/>
                  </a:ext>
                </a:extLst>
              </p14:cNvPr>
              <p14:cNvContentPartPr/>
              <p14:nvPr/>
            </p14:nvContentPartPr>
            <p14:xfrm>
              <a:off x="8462608" y="1193510"/>
              <a:ext cx="583560" cy="2559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D8B514E-08E5-D29D-0086-5591A18DD20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56488" y="1187390"/>
                <a:ext cx="595800" cy="25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4DB6E8-9273-A126-9072-CB624B87EB28}"/>
                  </a:ext>
                </a:extLst>
              </p14:cNvPr>
              <p14:cNvContentPartPr/>
              <p14:nvPr/>
            </p14:nvContentPartPr>
            <p14:xfrm>
              <a:off x="8804608" y="4086830"/>
              <a:ext cx="591480" cy="2324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4DB6E8-9273-A126-9072-CB624B87EB2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798488" y="4080710"/>
                <a:ext cx="603720" cy="23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E3F4487-34D7-62CF-F213-EC8D887F723E}"/>
              </a:ext>
            </a:extLst>
          </p:cNvPr>
          <p:cNvGrpSpPr/>
          <p:nvPr/>
        </p:nvGrpSpPr>
        <p:grpSpPr>
          <a:xfrm>
            <a:off x="10515688" y="2199710"/>
            <a:ext cx="748440" cy="741960"/>
            <a:chOff x="10515688" y="2199710"/>
            <a:chExt cx="74844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231C8F-F333-A389-BD3E-B58E809F31A5}"/>
                    </a:ext>
                  </a:extLst>
                </p14:cNvPr>
                <p14:cNvContentPartPr/>
                <p14:nvPr/>
              </p14:nvContentPartPr>
              <p14:xfrm>
                <a:off x="10515688" y="2326070"/>
                <a:ext cx="748440" cy="61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231C8F-F333-A389-BD3E-B58E809F31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09568" y="2319950"/>
                  <a:ext cx="7606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0393C3-2FF2-27DC-C9DA-318E669E2B0A}"/>
                    </a:ext>
                  </a:extLst>
                </p14:cNvPr>
                <p14:cNvContentPartPr/>
                <p14:nvPr/>
              </p14:nvContentPartPr>
              <p14:xfrm>
                <a:off x="11040568" y="2199710"/>
                <a:ext cx="156240" cy="42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0393C3-2FF2-27DC-C9DA-318E669E2B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34448" y="2193590"/>
                  <a:ext cx="16848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E850CA0-EFBA-508A-1513-621061BBCA34}"/>
              </a:ext>
            </a:extLst>
          </p:cNvPr>
          <p:cNvGrpSpPr/>
          <p:nvPr/>
        </p:nvGrpSpPr>
        <p:grpSpPr>
          <a:xfrm>
            <a:off x="9738088" y="2192150"/>
            <a:ext cx="762840" cy="682920"/>
            <a:chOff x="9738088" y="2192150"/>
            <a:chExt cx="76284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27BA7C-CCD4-E369-9492-070E362D013B}"/>
                    </a:ext>
                  </a:extLst>
                </p14:cNvPr>
                <p14:cNvContentPartPr/>
                <p14:nvPr/>
              </p14:nvContentPartPr>
              <p14:xfrm>
                <a:off x="9738088" y="2192150"/>
                <a:ext cx="274680" cy="68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27BA7C-CCD4-E369-9492-070E362D01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31968" y="2186030"/>
                  <a:ext cx="286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73DA1F-18A7-09B2-2DA4-68CFA6D96CF4}"/>
                    </a:ext>
                  </a:extLst>
                </p14:cNvPr>
                <p14:cNvContentPartPr/>
                <p14:nvPr/>
              </p14:nvContentPartPr>
              <p14:xfrm>
                <a:off x="10114288" y="2200430"/>
                <a:ext cx="38880" cy="538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73DA1F-18A7-09B2-2DA4-68CFA6D96C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08168" y="2194310"/>
                  <a:ext cx="51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CE39F9-EEB5-20DA-05FD-FBC578F03A47}"/>
                    </a:ext>
                  </a:extLst>
                </p14:cNvPr>
                <p14:cNvContentPartPr/>
                <p14:nvPr/>
              </p14:nvContentPartPr>
              <p14:xfrm>
                <a:off x="10282408" y="2500310"/>
                <a:ext cx="218520" cy="25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CE39F9-EEB5-20DA-05FD-FBC578F03A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76288" y="2494190"/>
                  <a:ext cx="230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801625-0F19-5C5A-BB8C-CC733239F2EE}"/>
                    </a:ext>
                  </a:extLst>
                </p14:cNvPr>
                <p14:cNvContentPartPr/>
                <p14:nvPr/>
              </p14:nvContentPartPr>
              <p14:xfrm>
                <a:off x="10123648" y="2342270"/>
                <a:ext cx="113760" cy="5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801625-0F19-5C5A-BB8C-CC733239F2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17528" y="2336150"/>
                  <a:ext cx="1260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AB76DD-41BB-356A-2AAD-A7B6B451418D}"/>
              </a:ext>
            </a:extLst>
          </p:cNvPr>
          <p:cNvGrpSpPr/>
          <p:nvPr/>
        </p:nvGrpSpPr>
        <p:grpSpPr>
          <a:xfrm>
            <a:off x="9386368" y="3104750"/>
            <a:ext cx="1441080" cy="1508760"/>
            <a:chOff x="9386368" y="3104750"/>
            <a:chExt cx="1441080" cy="15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DEEDA9-713A-46E3-3C75-A1DD33234380}"/>
                    </a:ext>
                  </a:extLst>
                </p14:cNvPr>
                <p14:cNvContentPartPr/>
                <p14:nvPr/>
              </p14:nvContentPartPr>
              <p14:xfrm>
                <a:off x="9386368" y="3293390"/>
                <a:ext cx="1129680" cy="1320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DEEDA9-713A-46E3-3C75-A1DD332343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80248" y="3287270"/>
                  <a:ext cx="114192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E916D2-921E-024B-29C7-473C3F3C7321}"/>
                    </a:ext>
                  </a:extLst>
                </p14:cNvPr>
                <p14:cNvContentPartPr/>
                <p14:nvPr/>
              </p14:nvContentPartPr>
              <p14:xfrm>
                <a:off x="10162168" y="3104750"/>
                <a:ext cx="665280" cy="39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E916D2-921E-024B-29C7-473C3F3C73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6048" y="3098630"/>
                  <a:ext cx="677520" cy="40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0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Boosting Algorithm</vt:lpstr>
      <vt:lpstr>How Boosting Algorithm Works? </vt:lpstr>
      <vt:lpstr>Types of Boosting</vt:lpstr>
      <vt:lpstr>Adaptive Boost </vt:lpstr>
      <vt:lpstr>Ada Boost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bammi</dc:creator>
  <cp:lastModifiedBy>bammi</cp:lastModifiedBy>
  <cp:revision>7</cp:revision>
  <dcterms:created xsi:type="dcterms:W3CDTF">2024-04-01T13:29:00Z</dcterms:created>
  <dcterms:modified xsi:type="dcterms:W3CDTF">2024-04-01T14:26:45Z</dcterms:modified>
</cp:coreProperties>
</file>