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ACF2-D300-0DC2-C7BC-34AA13D5A1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F23D435-02C4-3F2A-6435-D3EC5C6286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E346E1A-3E45-9EF4-E17E-D31113D080D4}"/>
              </a:ext>
            </a:extLst>
          </p:cNvPr>
          <p:cNvSpPr>
            <a:spLocks noGrp="1"/>
          </p:cNvSpPr>
          <p:nvPr>
            <p:ph type="dt" sz="half" idx="10"/>
          </p:nvPr>
        </p:nvSpPr>
        <p:spPr/>
        <p:txBody>
          <a:bodyPr/>
          <a:lstStyle/>
          <a:p>
            <a:fld id="{DB0DAE11-BE65-4FAB-92BC-82D4F4A2C6BA}" type="datetimeFigureOut">
              <a:rPr lang="en-AU" smtClean="0"/>
              <a:t>17/01/2024</a:t>
            </a:fld>
            <a:endParaRPr lang="en-AU"/>
          </a:p>
        </p:txBody>
      </p:sp>
      <p:sp>
        <p:nvSpPr>
          <p:cNvPr id="5" name="Footer Placeholder 4">
            <a:extLst>
              <a:ext uri="{FF2B5EF4-FFF2-40B4-BE49-F238E27FC236}">
                <a16:creationId xmlns:a16="http://schemas.microsoft.com/office/drawing/2014/main" id="{8927AFED-A9A6-D550-828E-31DE4F49682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DBF0E01-298E-6C2A-52FF-F5910631609B}"/>
              </a:ext>
            </a:extLst>
          </p:cNvPr>
          <p:cNvSpPr>
            <a:spLocks noGrp="1"/>
          </p:cNvSpPr>
          <p:nvPr>
            <p:ph type="sldNum" sz="quarter" idx="12"/>
          </p:nvPr>
        </p:nvSpPr>
        <p:spPr/>
        <p:txBody>
          <a:bodyPr/>
          <a:lstStyle/>
          <a:p>
            <a:fld id="{BF80097C-8031-4705-9661-FCB64EE20D7E}" type="slidenum">
              <a:rPr lang="en-AU" smtClean="0"/>
              <a:t>‹#›</a:t>
            </a:fld>
            <a:endParaRPr lang="en-AU"/>
          </a:p>
        </p:txBody>
      </p:sp>
    </p:spTree>
    <p:extLst>
      <p:ext uri="{BB962C8B-B14F-4D97-AF65-F5344CB8AC3E}">
        <p14:creationId xmlns:p14="http://schemas.microsoft.com/office/powerpoint/2010/main" val="908281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D7B0C-0058-F100-C5F7-8C205C6FCF5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ED47E47-A3E6-14AB-8D4D-4EA54263AB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CE6C487-3918-06E1-A9DC-F8A4A2AE8FAC}"/>
              </a:ext>
            </a:extLst>
          </p:cNvPr>
          <p:cNvSpPr>
            <a:spLocks noGrp="1"/>
          </p:cNvSpPr>
          <p:nvPr>
            <p:ph type="dt" sz="half" idx="10"/>
          </p:nvPr>
        </p:nvSpPr>
        <p:spPr/>
        <p:txBody>
          <a:bodyPr/>
          <a:lstStyle/>
          <a:p>
            <a:fld id="{DB0DAE11-BE65-4FAB-92BC-82D4F4A2C6BA}" type="datetimeFigureOut">
              <a:rPr lang="en-AU" smtClean="0"/>
              <a:t>17/01/2024</a:t>
            </a:fld>
            <a:endParaRPr lang="en-AU"/>
          </a:p>
        </p:txBody>
      </p:sp>
      <p:sp>
        <p:nvSpPr>
          <p:cNvPr id="5" name="Footer Placeholder 4">
            <a:extLst>
              <a:ext uri="{FF2B5EF4-FFF2-40B4-BE49-F238E27FC236}">
                <a16:creationId xmlns:a16="http://schemas.microsoft.com/office/drawing/2014/main" id="{5432EBE2-B71C-C059-7F5E-3058357B760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C2A6A59-6D72-8243-AF6B-E08C9B6046B7}"/>
              </a:ext>
            </a:extLst>
          </p:cNvPr>
          <p:cNvSpPr>
            <a:spLocks noGrp="1"/>
          </p:cNvSpPr>
          <p:nvPr>
            <p:ph type="sldNum" sz="quarter" idx="12"/>
          </p:nvPr>
        </p:nvSpPr>
        <p:spPr/>
        <p:txBody>
          <a:bodyPr/>
          <a:lstStyle/>
          <a:p>
            <a:fld id="{BF80097C-8031-4705-9661-FCB64EE20D7E}" type="slidenum">
              <a:rPr lang="en-AU" smtClean="0"/>
              <a:t>‹#›</a:t>
            </a:fld>
            <a:endParaRPr lang="en-AU"/>
          </a:p>
        </p:txBody>
      </p:sp>
    </p:spTree>
    <p:extLst>
      <p:ext uri="{BB962C8B-B14F-4D97-AF65-F5344CB8AC3E}">
        <p14:creationId xmlns:p14="http://schemas.microsoft.com/office/powerpoint/2010/main" val="364357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A96A5F-F8EB-0D43-973C-006665E191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8D0EFB7-BCA0-4C9D-E11B-572E4048E7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EF0C8A8-B06D-4E8D-F092-DF763497B6D7}"/>
              </a:ext>
            </a:extLst>
          </p:cNvPr>
          <p:cNvSpPr>
            <a:spLocks noGrp="1"/>
          </p:cNvSpPr>
          <p:nvPr>
            <p:ph type="dt" sz="half" idx="10"/>
          </p:nvPr>
        </p:nvSpPr>
        <p:spPr/>
        <p:txBody>
          <a:bodyPr/>
          <a:lstStyle/>
          <a:p>
            <a:fld id="{DB0DAE11-BE65-4FAB-92BC-82D4F4A2C6BA}" type="datetimeFigureOut">
              <a:rPr lang="en-AU" smtClean="0"/>
              <a:t>17/01/2024</a:t>
            </a:fld>
            <a:endParaRPr lang="en-AU"/>
          </a:p>
        </p:txBody>
      </p:sp>
      <p:sp>
        <p:nvSpPr>
          <p:cNvPr id="5" name="Footer Placeholder 4">
            <a:extLst>
              <a:ext uri="{FF2B5EF4-FFF2-40B4-BE49-F238E27FC236}">
                <a16:creationId xmlns:a16="http://schemas.microsoft.com/office/drawing/2014/main" id="{6A8F672A-0F2A-B81F-2E09-9C646175F39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30F55B0-04D6-3EEE-415E-F9C8ECFB101E}"/>
              </a:ext>
            </a:extLst>
          </p:cNvPr>
          <p:cNvSpPr>
            <a:spLocks noGrp="1"/>
          </p:cNvSpPr>
          <p:nvPr>
            <p:ph type="sldNum" sz="quarter" idx="12"/>
          </p:nvPr>
        </p:nvSpPr>
        <p:spPr/>
        <p:txBody>
          <a:bodyPr/>
          <a:lstStyle/>
          <a:p>
            <a:fld id="{BF80097C-8031-4705-9661-FCB64EE20D7E}" type="slidenum">
              <a:rPr lang="en-AU" smtClean="0"/>
              <a:t>‹#›</a:t>
            </a:fld>
            <a:endParaRPr lang="en-AU"/>
          </a:p>
        </p:txBody>
      </p:sp>
    </p:spTree>
    <p:extLst>
      <p:ext uri="{BB962C8B-B14F-4D97-AF65-F5344CB8AC3E}">
        <p14:creationId xmlns:p14="http://schemas.microsoft.com/office/powerpoint/2010/main" val="1725669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41A4-5703-9762-C330-44914825BF0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B7BAB66-7D79-9B54-9D15-29C4F08A0E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E0054A0-0B5D-A281-566A-455C3331C32A}"/>
              </a:ext>
            </a:extLst>
          </p:cNvPr>
          <p:cNvSpPr>
            <a:spLocks noGrp="1"/>
          </p:cNvSpPr>
          <p:nvPr>
            <p:ph type="dt" sz="half" idx="10"/>
          </p:nvPr>
        </p:nvSpPr>
        <p:spPr/>
        <p:txBody>
          <a:bodyPr/>
          <a:lstStyle/>
          <a:p>
            <a:fld id="{DB0DAE11-BE65-4FAB-92BC-82D4F4A2C6BA}" type="datetimeFigureOut">
              <a:rPr lang="en-AU" smtClean="0"/>
              <a:t>17/01/2024</a:t>
            </a:fld>
            <a:endParaRPr lang="en-AU"/>
          </a:p>
        </p:txBody>
      </p:sp>
      <p:sp>
        <p:nvSpPr>
          <p:cNvPr id="5" name="Footer Placeholder 4">
            <a:extLst>
              <a:ext uri="{FF2B5EF4-FFF2-40B4-BE49-F238E27FC236}">
                <a16:creationId xmlns:a16="http://schemas.microsoft.com/office/drawing/2014/main" id="{47FB8966-0B70-908A-0C23-218CF0C2841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199EC85-0928-9782-84E2-08BC1EF858FD}"/>
              </a:ext>
            </a:extLst>
          </p:cNvPr>
          <p:cNvSpPr>
            <a:spLocks noGrp="1"/>
          </p:cNvSpPr>
          <p:nvPr>
            <p:ph type="sldNum" sz="quarter" idx="12"/>
          </p:nvPr>
        </p:nvSpPr>
        <p:spPr/>
        <p:txBody>
          <a:bodyPr/>
          <a:lstStyle/>
          <a:p>
            <a:fld id="{BF80097C-8031-4705-9661-FCB64EE20D7E}" type="slidenum">
              <a:rPr lang="en-AU" smtClean="0"/>
              <a:t>‹#›</a:t>
            </a:fld>
            <a:endParaRPr lang="en-AU"/>
          </a:p>
        </p:txBody>
      </p:sp>
    </p:spTree>
    <p:extLst>
      <p:ext uri="{BB962C8B-B14F-4D97-AF65-F5344CB8AC3E}">
        <p14:creationId xmlns:p14="http://schemas.microsoft.com/office/powerpoint/2010/main" val="314131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BF48-7199-D5EE-8572-FC93642FC9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ED761F4-EA05-C7EF-E07A-714A3A1B45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C252AF-5429-1C24-305D-55BF746F1EC3}"/>
              </a:ext>
            </a:extLst>
          </p:cNvPr>
          <p:cNvSpPr>
            <a:spLocks noGrp="1"/>
          </p:cNvSpPr>
          <p:nvPr>
            <p:ph type="dt" sz="half" idx="10"/>
          </p:nvPr>
        </p:nvSpPr>
        <p:spPr/>
        <p:txBody>
          <a:bodyPr/>
          <a:lstStyle/>
          <a:p>
            <a:fld id="{DB0DAE11-BE65-4FAB-92BC-82D4F4A2C6BA}" type="datetimeFigureOut">
              <a:rPr lang="en-AU" smtClean="0"/>
              <a:t>17/01/2024</a:t>
            </a:fld>
            <a:endParaRPr lang="en-AU"/>
          </a:p>
        </p:txBody>
      </p:sp>
      <p:sp>
        <p:nvSpPr>
          <p:cNvPr id="5" name="Footer Placeholder 4">
            <a:extLst>
              <a:ext uri="{FF2B5EF4-FFF2-40B4-BE49-F238E27FC236}">
                <a16:creationId xmlns:a16="http://schemas.microsoft.com/office/drawing/2014/main" id="{95372A27-3415-CBA2-D9F6-0B7B5B3315D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20DA8DD-04E6-2770-EF16-7AC607A8DE2D}"/>
              </a:ext>
            </a:extLst>
          </p:cNvPr>
          <p:cNvSpPr>
            <a:spLocks noGrp="1"/>
          </p:cNvSpPr>
          <p:nvPr>
            <p:ph type="sldNum" sz="quarter" idx="12"/>
          </p:nvPr>
        </p:nvSpPr>
        <p:spPr/>
        <p:txBody>
          <a:bodyPr/>
          <a:lstStyle/>
          <a:p>
            <a:fld id="{BF80097C-8031-4705-9661-FCB64EE20D7E}" type="slidenum">
              <a:rPr lang="en-AU" smtClean="0"/>
              <a:t>‹#›</a:t>
            </a:fld>
            <a:endParaRPr lang="en-AU"/>
          </a:p>
        </p:txBody>
      </p:sp>
    </p:spTree>
    <p:extLst>
      <p:ext uri="{BB962C8B-B14F-4D97-AF65-F5344CB8AC3E}">
        <p14:creationId xmlns:p14="http://schemas.microsoft.com/office/powerpoint/2010/main" val="3083595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0F948-21C3-2A22-75CD-C1A9F06A8B4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81F9F20-F215-3D28-CC57-E2E6C1CFEA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01C5F4EC-FB09-6114-8CC4-84D0D72650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BC2C752-FE71-0108-2E85-0693449FF776}"/>
              </a:ext>
            </a:extLst>
          </p:cNvPr>
          <p:cNvSpPr>
            <a:spLocks noGrp="1"/>
          </p:cNvSpPr>
          <p:nvPr>
            <p:ph type="dt" sz="half" idx="10"/>
          </p:nvPr>
        </p:nvSpPr>
        <p:spPr/>
        <p:txBody>
          <a:bodyPr/>
          <a:lstStyle/>
          <a:p>
            <a:fld id="{DB0DAE11-BE65-4FAB-92BC-82D4F4A2C6BA}" type="datetimeFigureOut">
              <a:rPr lang="en-AU" smtClean="0"/>
              <a:t>17/01/2024</a:t>
            </a:fld>
            <a:endParaRPr lang="en-AU"/>
          </a:p>
        </p:txBody>
      </p:sp>
      <p:sp>
        <p:nvSpPr>
          <p:cNvPr id="6" name="Footer Placeholder 5">
            <a:extLst>
              <a:ext uri="{FF2B5EF4-FFF2-40B4-BE49-F238E27FC236}">
                <a16:creationId xmlns:a16="http://schemas.microsoft.com/office/drawing/2014/main" id="{041B5991-7C81-20D8-4ADC-FB9E4CF491B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BA8601D-D5E5-A14A-BD42-0D547C4BDA2E}"/>
              </a:ext>
            </a:extLst>
          </p:cNvPr>
          <p:cNvSpPr>
            <a:spLocks noGrp="1"/>
          </p:cNvSpPr>
          <p:nvPr>
            <p:ph type="sldNum" sz="quarter" idx="12"/>
          </p:nvPr>
        </p:nvSpPr>
        <p:spPr/>
        <p:txBody>
          <a:bodyPr/>
          <a:lstStyle/>
          <a:p>
            <a:fld id="{BF80097C-8031-4705-9661-FCB64EE20D7E}" type="slidenum">
              <a:rPr lang="en-AU" smtClean="0"/>
              <a:t>‹#›</a:t>
            </a:fld>
            <a:endParaRPr lang="en-AU"/>
          </a:p>
        </p:txBody>
      </p:sp>
    </p:spTree>
    <p:extLst>
      <p:ext uri="{BB962C8B-B14F-4D97-AF65-F5344CB8AC3E}">
        <p14:creationId xmlns:p14="http://schemas.microsoft.com/office/powerpoint/2010/main" val="1068160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6B-08F2-4FA1-9403-D0F99851ECC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2270520-0493-E900-2ADA-41EEDEC521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938937-5871-661F-1D92-B5492B0C16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FD1BCCA-334B-F9A8-ACF9-9F6314ABF2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2F64AA-E865-F624-FB43-707E395C84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44E6BFB-757F-1491-A53D-C1776E3E3AB8}"/>
              </a:ext>
            </a:extLst>
          </p:cNvPr>
          <p:cNvSpPr>
            <a:spLocks noGrp="1"/>
          </p:cNvSpPr>
          <p:nvPr>
            <p:ph type="dt" sz="half" idx="10"/>
          </p:nvPr>
        </p:nvSpPr>
        <p:spPr/>
        <p:txBody>
          <a:bodyPr/>
          <a:lstStyle/>
          <a:p>
            <a:fld id="{DB0DAE11-BE65-4FAB-92BC-82D4F4A2C6BA}" type="datetimeFigureOut">
              <a:rPr lang="en-AU" smtClean="0"/>
              <a:t>17/01/2024</a:t>
            </a:fld>
            <a:endParaRPr lang="en-AU"/>
          </a:p>
        </p:txBody>
      </p:sp>
      <p:sp>
        <p:nvSpPr>
          <p:cNvPr id="8" name="Footer Placeholder 7">
            <a:extLst>
              <a:ext uri="{FF2B5EF4-FFF2-40B4-BE49-F238E27FC236}">
                <a16:creationId xmlns:a16="http://schemas.microsoft.com/office/drawing/2014/main" id="{BAAC273D-BDED-88E4-1AFF-1FE8FF617D8E}"/>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059AA209-10DE-0F10-8536-7B00B926EB16}"/>
              </a:ext>
            </a:extLst>
          </p:cNvPr>
          <p:cNvSpPr>
            <a:spLocks noGrp="1"/>
          </p:cNvSpPr>
          <p:nvPr>
            <p:ph type="sldNum" sz="quarter" idx="12"/>
          </p:nvPr>
        </p:nvSpPr>
        <p:spPr/>
        <p:txBody>
          <a:bodyPr/>
          <a:lstStyle/>
          <a:p>
            <a:fld id="{BF80097C-8031-4705-9661-FCB64EE20D7E}" type="slidenum">
              <a:rPr lang="en-AU" smtClean="0"/>
              <a:t>‹#›</a:t>
            </a:fld>
            <a:endParaRPr lang="en-AU"/>
          </a:p>
        </p:txBody>
      </p:sp>
    </p:spTree>
    <p:extLst>
      <p:ext uri="{BB962C8B-B14F-4D97-AF65-F5344CB8AC3E}">
        <p14:creationId xmlns:p14="http://schemas.microsoft.com/office/powerpoint/2010/main" val="57867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B9871-AD24-4A2F-4EE9-1E0642E725D2}"/>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6574EEE-F8B6-A184-69AD-40672646DF21}"/>
              </a:ext>
            </a:extLst>
          </p:cNvPr>
          <p:cNvSpPr>
            <a:spLocks noGrp="1"/>
          </p:cNvSpPr>
          <p:nvPr>
            <p:ph type="dt" sz="half" idx="10"/>
          </p:nvPr>
        </p:nvSpPr>
        <p:spPr/>
        <p:txBody>
          <a:bodyPr/>
          <a:lstStyle/>
          <a:p>
            <a:fld id="{DB0DAE11-BE65-4FAB-92BC-82D4F4A2C6BA}" type="datetimeFigureOut">
              <a:rPr lang="en-AU" smtClean="0"/>
              <a:t>17/01/2024</a:t>
            </a:fld>
            <a:endParaRPr lang="en-AU"/>
          </a:p>
        </p:txBody>
      </p:sp>
      <p:sp>
        <p:nvSpPr>
          <p:cNvPr id="4" name="Footer Placeholder 3">
            <a:extLst>
              <a:ext uri="{FF2B5EF4-FFF2-40B4-BE49-F238E27FC236}">
                <a16:creationId xmlns:a16="http://schemas.microsoft.com/office/drawing/2014/main" id="{7BA7E07F-7949-E3AC-A10B-B6C54FFAC6E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006EA83-2C75-73BA-6F6C-0D6DFA255586}"/>
              </a:ext>
            </a:extLst>
          </p:cNvPr>
          <p:cNvSpPr>
            <a:spLocks noGrp="1"/>
          </p:cNvSpPr>
          <p:nvPr>
            <p:ph type="sldNum" sz="quarter" idx="12"/>
          </p:nvPr>
        </p:nvSpPr>
        <p:spPr/>
        <p:txBody>
          <a:bodyPr/>
          <a:lstStyle/>
          <a:p>
            <a:fld id="{BF80097C-8031-4705-9661-FCB64EE20D7E}" type="slidenum">
              <a:rPr lang="en-AU" smtClean="0"/>
              <a:t>‹#›</a:t>
            </a:fld>
            <a:endParaRPr lang="en-AU"/>
          </a:p>
        </p:txBody>
      </p:sp>
    </p:spTree>
    <p:extLst>
      <p:ext uri="{BB962C8B-B14F-4D97-AF65-F5344CB8AC3E}">
        <p14:creationId xmlns:p14="http://schemas.microsoft.com/office/powerpoint/2010/main" val="171584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70E4AF-DFA0-F687-F49C-1B63869147B3}"/>
              </a:ext>
            </a:extLst>
          </p:cNvPr>
          <p:cNvSpPr>
            <a:spLocks noGrp="1"/>
          </p:cNvSpPr>
          <p:nvPr>
            <p:ph type="dt" sz="half" idx="10"/>
          </p:nvPr>
        </p:nvSpPr>
        <p:spPr/>
        <p:txBody>
          <a:bodyPr/>
          <a:lstStyle/>
          <a:p>
            <a:fld id="{DB0DAE11-BE65-4FAB-92BC-82D4F4A2C6BA}" type="datetimeFigureOut">
              <a:rPr lang="en-AU" smtClean="0"/>
              <a:t>17/01/2024</a:t>
            </a:fld>
            <a:endParaRPr lang="en-AU"/>
          </a:p>
        </p:txBody>
      </p:sp>
      <p:sp>
        <p:nvSpPr>
          <p:cNvPr id="3" name="Footer Placeholder 2">
            <a:extLst>
              <a:ext uri="{FF2B5EF4-FFF2-40B4-BE49-F238E27FC236}">
                <a16:creationId xmlns:a16="http://schemas.microsoft.com/office/drawing/2014/main" id="{50D20131-3EB5-1951-C569-EBAD448D1645}"/>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6201D82-E22A-F0B1-6C05-3FCCE8EBA127}"/>
              </a:ext>
            </a:extLst>
          </p:cNvPr>
          <p:cNvSpPr>
            <a:spLocks noGrp="1"/>
          </p:cNvSpPr>
          <p:nvPr>
            <p:ph type="sldNum" sz="quarter" idx="12"/>
          </p:nvPr>
        </p:nvSpPr>
        <p:spPr/>
        <p:txBody>
          <a:bodyPr/>
          <a:lstStyle/>
          <a:p>
            <a:fld id="{BF80097C-8031-4705-9661-FCB64EE20D7E}" type="slidenum">
              <a:rPr lang="en-AU" smtClean="0"/>
              <a:t>‹#›</a:t>
            </a:fld>
            <a:endParaRPr lang="en-AU"/>
          </a:p>
        </p:txBody>
      </p:sp>
    </p:spTree>
    <p:extLst>
      <p:ext uri="{BB962C8B-B14F-4D97-AF65-F5344CB8AC3E}">
        <p14:creationId xmlns:p14="http://schemas.microsoft.com/office/powerpoint/2010/main" val="113913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501AA-9AD2-C246-FDD4-4E54CE6C0E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5B075BA-651F-CBA4-8785-19B31A12EA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746C90C-91E4-B558-92DD-F492CD2DCC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4FA940-B896-587B-4917-EECC7E230DBD}"/>
              </a:ext>
            </a:extLst>
          </p:cNvPr>
          <p:cNvSpPr>
            <a:spLocks noGrp="1"/>
          </p:cNvSpPr>
          <p:nvPr>
            <p:ph type="dt" sz="half" idx="10"/>
          </p:nvPr>
        </p:nvSpPr>
        <p:spPr/>
        <p:txBody>
          <a:bodyPr/>
          <a:lstStyle/>
          <a:p>
            <a:fld id="{DB0DAE11-BE65-4FAB-92BC-82D4F4A2C6BA}" type="datetimeFigureOut">
              <a:rPr lang="en-AU" smtClean="0"/>
              <a:t>17/01/2024</a:t>
            </a:fld>
            <a:endParaRPr lang="en-AU"/>
          </a:p>
        </p:txBody>
      </p:sp>
      <p:sp>
        <p:nvSpPr>
          <p:cNvPr id="6" name="Footer Placeholder 5">
            <a:extLst>
              <a:ext uri="{FF2B5EF4-FFF2-40B4-BE49-F238E27FC236}">
                <a16:creationId xmlns:a16="http://schemas.microsoft.com/office/drawing/2014/main" id="{0D8F057C-7A75-AB18-09F5-18DE28342C7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9EDE403-6DD0-9465-959B-E3046D0D5DCE}"/>
              </a:ext>
            </a:extLst>
          </p:cNvPr>
          <p:cNvSpPr>
            <a:spLocks noGrp="1"/>
          </p:cNvSpPr>
          <p:nvPr>
            <p:ph type="sldNum" sz="quarter" idx="12"/>
          </p:nvPr>
        </p:nvSpPr>
        <p:spPr/>
        <p:txBody>
          <a:bodyPr/>
          <a:lstStyle/>
          <a:p>
            <a:fld id="{BF80097C-8031-4705-9661-FCB64EE20D7E}" type="slidenum">
              <a:rPr lang="en-AU" smtClean="0"/>
              <a:t>‹#›</a:t>
            </a:fld>
            <a:endParaRPr lang="en-AU"/>
          </a:p>
        </p:txBody>
      </p:sp>
    </p:spTree>
    <p:extLst>
      <p:ext uri="{BB962C8B-B14F-4D97-AF65-F5344CB8AC3E}">
        <p14:creationId xmlns:p14="http://schemas.microsoft.com/office/powerpoint/2010/main" val="2166046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841F2-FADA-2610-C929-E5EA687AF6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73A1C5F-187E-9E9F-2EC9-8CD004156B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EB98F4C-D68C-C35D-C6FD-F1B994BC22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8A1182-400A-9105-DDA2-63BDC80F1F7C}"/>
              </a:ext>
            </a:extLst>
          </p:cNvPr>
          <p:cNvSpPr>
            <a:spLocks noGrp="1"/>
          </p:cNvSpPr>
          <p:nvPr>
            <p:ph type="dt" sz="half" idx="10"/>
          </p:nvPr>
        </p:nvSpPr>
        <p:spPr/>
        <p:txBody>
          <a:bodyPr/>
          <a:lstStyle/>
          <a:p>
            <a:fld id="{DB0DAE11-BE65-4FAB-92BC-82D4F4A2C6BA}" type="datetimeFigureOut">
              <a:rPr lang="en-AU" smtClean="0"/>
              <a:t>17/01/2024</a:t>
            </a:fld>
            <a:endParaRPr lang="en-AU"/>
          </a:p>
        </p:txBody>
      </p:sp>
      <p:sp>
        <p:nvSpPr>
          <p:cNvPr id="6" name="Footer Placeholder 5">
            <a:extLst>
              <a:ext uri="{FF2B5EF4-FFF2-40B4-BE49-F238E27FC236}">
                <a16:creationId xmlns:a16="http://schemas.microsoft.com/office/drawing/2014/main" id="{0125EF87-FDA8-75BF-E738-613C897EE4A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6B4084B-1CFE-30DA-99C7-D50242C97695}"/>
              </a:ext>
            </a:extLst>
          </p:cNvPr>
          <p:cNvSpPr>
            <a:spLocks noGrp="1"/>
          </p:cNvSpPr>
          <p:nvPr>
            <p:ph type="sldNum" sz="quarter" idx="12"/>
          </p:nvPr>
        </p:nvSpPr>
        <p:spPr/>
        <p:txBody>
          <a:bodyPr/>
          <a:lstStyle/>
          <a:p>
            <a:fld id="{BF80097C-8031-4705-9661-FCB64EE20D7E}" type="slidenum">
              <a:rPr lang="en-AU" smtClean="0"/>
              <a:t>‹#›</a:t>
            </a:fld>
            <a:endParaRPr lang="en-AU"/>
          </a:p>
        </p:txBody>
      </p:sp>
    </p:spTree>
    <p:extLst>
      <p:ext uri="{BB962C8B-B14F-4D97-AF65-F5344CB8AC3E}">
        <p14:creationId xmlns:p14="http://schemas.microsoft.com/office/powerpoint/2010/main" val="3989395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22BD3C-7F03-0DB1-93D4-857BBDB783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CE17DB7-9D70-82A7-BF24-8DED581ACD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D24B330-2F12-21F6-54E2-D64864C689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DAE11-BE65-4FAB-92BC-82D4F4A2C6BA}" type="datetimeFigureOut">
              <a:rPr lang="en-AU" smtClean="0"/>
              <a:t>17/01/2024</a:t>
            </a:fld>
            <a:endParaRPr lang="en-AU"/>
          </a:p>
        </p:txBody>
      </p:sp>
      <p:sp>
        <p:nvSpPr>
          <p:cNvPr id="5" name="Footer Placeholder 4">
            <a:extLst>
              <a:ext uri="{FF2B5EF4-FFF2-40B4-BE49-F238E27FC236}">
                <a16:creationId xmlns:a16="http://schemas.microsoft.com/office/drawing/2014/main" id="{6309A7D1-A6B3-E36B-4A78-70CE802A45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E329A8E-E1D0-30FE-1474-2E1D88D47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0097C-8031-4705-9661-FCB64EE20D7E}" type="slidenum">
              <a:rPr lang="en-AU" smtClean="0"/>
              <a:t>‹#›</a:t>
            </a:fld>
            <a:endParaRPr lang="en-AU"/>
          </a:p>
        </p:txBody>
      </p:sp>
    </p:spTree>
    <p:extLst>
      <p:ext uri="{BB962C8B-B14F-4D97-AF65-F5344CB8AC3E}">
        <p14:creationId xmlns:p14="http://schemas.microsoft.com/office/powerpoint/2010/main" val="1709078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lightgbm.readthedocs.io/en/lates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92BEF-6050-19B4-E539-C2033DA148F5}"/>
              </a:ext>
            </a:extLst>
          </p:cNvPr>
          <p:cNvSpPr>
            <a:spLocks noGrp="1"/>
          </p:cNvSpPr>
          <p:nvPr>
            <p:ph type="ctrTitle"/>
          </p:nvPr>
        </p:nvSpPr>
        <p:spPr>
          <a:xfrm>
            <a:off x="1524000" y="1122363"/>
            <a:ext cx="9144000" cy="477837"/>
          </a:xfrm>
        </p:spPr>
        <p:txBody>
          <a:bodyPr>
            <a:normAutofit/>
          </a:bodyPr>
          <a:lstStyle/>
          <a:p>
            <a:r>
              <a:rPr lang="en-AU" sz="2400" b="1" u="sng" dirty="0"/>
              <a:t>LG Boosting</a:t>
            </a:r>
            <a:endParaRPr lang="en-AU" sz="2400" dirty="0"/>
          </a:p>
        </p:txBody>
      </p:sp>
      <p:sp>
        <p:nvSpPr>
          <p:cNvPr id="3" name="Subtitle 2">
            <a:extLst>
              <a:ext uri="{FF2B5EF4-FFF2-40B4-BE49-F238E27FC236}">
                <a16:creationId xmlns:a16="http://schemas.microsoft.com/office/drawing/2014/main" id="{072956FB-F8C4-3105-0940-4B3895384D31}"/>
              </a:ext>
            </a:extLst>
          </p:cNvPr>
          <p:cNvSpPr>
            <a:spLocks noGrp="1"/>
          </p:cNvSpPr>
          <p:nvPr>
            <p:ph type="subTitle" idx="1"/>
          </p:nvPr>
        </p:nvSpPr>
        <p:spPr>
          <a:xfrm>
            <a:off x="1981200" y="1828800"/>
            <a:ext cx="8013032" cy="3429000"/>
          </a:xfrm>
        </p:spPr>
        <p:txBody>
          <a:bodyPr>
            <a:normAutofit/>
          </a:bodyPr>
          <a:lstStyle/>
          <a:p>
            <a:endParaRPr lang="en-AU" dirty="0"/>
          </a:p>
          <a:p>
            <a:endParaRPr lang="en-AU" dirty="0"/>
          </a:p>
          <a:p>
            <a:pPr algn="l"/>
            <a:r>
              <a:rPr lang="en-GB" sz="1600" dirty="0">
                <a:latin typeface="IBM Plex Sans" panose="020B0503050203000203" pitchFamily="34" charset="0"/>
              </a:rPr>
              <a:t>The advantages are as follows:</a:t>
            </a:r>
          </a:p>
          <a:p>
            <a:pPr algn="l">
              <a:buFont typeface="Arial" panose="020B0604020202020204" pitchFamily="34" charset="0"/>
              <a:buChar char="•"/>
            </a:pPr>
            <a:r>
              <a:rPr lang="en-GB" sz="1600" dirty="0">
                <a:latin typeface="IBM Plex Sans" panose="020B0503050203000203" pitchFamily="34" charset="0"/>
              </a:rPr>
              <a:t> Faster training speed and accuracy resulting from </a:t>
            </a:r>
            <a:r>
              <a:rPr lang="en-GB" sz="1600" dirty="0" err="1">
                <a:latin typeface="IBM Plex Sans" panose="020B0503050203000203" pitchFamily="34" charset="0"/>
              </a:rPr>
              <a:t>LightGBM</a:t>
            </a:r>
            <a:r>
              <a:rPr lang="en-GB" sz="1600" dirty="0">
                <a:latin typeface="IBM Plex Sans" panose="020B0503050203000203" pitchFamily="34" charset="0"/>
              </a:rPr>
              <a:t> being a histogram-  based algorithm that performs bucketing of values (also requires lesser memory)</a:t>
            </a:r>
          </a:p>
          <a:p>
            <a:pPr algn="l">
              <a:buFont typeface="Arial" panose="020B0604020202020204" pitchFamily="34" charset="0"/>
              <a:buChar char="•"/>
            </a:pPr>
            <a:r>
              <a:rPr lang="en-GB" sz="1600" dirty="0">
                <a:latin typeface="IBM Plex Sans" panose="020B0503050203000203" pitchFamily="34" charset="0"/>
              </a:rPr>
              <a:t> Also compatible with large and complex datasets but is much faster during training</a:t>
            </a:r>
          </a:p>
          <a:p>
            <a:pPr algn="l">
              <a:buFont typeface="Arial" panose="020B0604020202020204" pitchFamily="34" charset="0"/>
              <a:buChar char="•"/>
            </a:pPr>
            <a:r>
              <a:rPr lang="en-GB" sz="1600" dirty="0">
                <a:latin typeface="IBM Plex Sans" panose="020B0503050203000203" pitchFamily="34" charset="0"/>
              </a:rPr>
              <a:t> Support for both parallel learning and GPU learning</a:t>
            </a:r>
          </a:p>
          <a:p>
            <a:endParaRPr lang="en-AU" dirty="0"/>
          </a:p>
        </p:txBody>
      </p:sp>
      <p:sp>
        <p:nvSpPr>
          <p:cNvPr id="6" name="TextBox 5">
            <a:extLst>
              <a:ext uri="{FF2B5EF4-FFF2-40B4-BE49-F238E27FC236}">
                <a16:creationId xmlns:a16="http://schemas.microsoft.com/office/drawing/2014/main" id="{16B22A93-7F86-DFBE-5F3C-2B163BF09EDE}"/>
              </a:ext>
            </a:extLst>
          </p:cNvPr>
          <p:cNvSpPr txBox="1"/>
          <p:nvPr/>
        </p:nvSpPr>
        <p:spPr>
          <a:xfrm>
            <a:off x="1981200" y="1912776"/>
            <a:ext cx="8013032" cy="584775"/>
          </a:xfrm>
          <a:prstGeom prst="rect">
            <a:avLst/>
          </a:prstGeom>
          <a:noFill/>
        </p:spPr>
        <p:txBody>
          <a:bodyPr wrap="square" rtlCol="0">
            <a:spAutoFit/>
          </a:bodyPr>
          <a:lstStyle/>
          <a:p>
            <a:r>
              <a:rPr lang="en-GB" sz="1600" b="0" i="0" dirty="0">
                <a:effectLst/>
                <a:latin typeface="IBM Plex Sans" panose="020B0503050203000203" pitchFamily="34" charset="0"/>
              </a:rPr>
              <a:t>Similar to </a:t>
            </a:r>
            <a:r>
              <a:rPr lang="en-GB" sz="1600" b="0" i="0" dirty="0" err="1">
                <a:effectLst/>
                <a:latin typeface="IBM Plex Sans" panose="020B0503050203000203" pitchFamily="34" charset="0"/>
              </a:rPr>
              <a:t>XGBoost</a:t>
            </a:r>
            <a:r>
              <a:rPr lang="en-GB" sz="1600" b="0" i="0" dirty="0">
                <a:effectLst/>
                <a:latin typeface="IBM Plex Sans" panose="020B0503050203000203" pitchFamily="34" charset="0"/>
              </a:rPr>
              <a:t>, </a:t>
            </a:r>
            <a:r>
              <a:rPr lang="en-GB" sz="1600" b="0" i="0" u="none" strike="noStrike" dirty="0" err="1">
                <a:effectLst/>
                <a:latin typeface="IBM Plex Sans" panose="020B0503050203000203" pitchFamily="34" charset="0"/>
                <a:hlinkClick r:id="rId2">
                  <a:extLst>
                    <a:ext uri="{A12FA001-AC4F-418D-AE19-62706E023703}">
                      <ahyp:hlinkClr xmlns:ahyp="http://schemas.microsoft.com/office/drawing/2018/hyperlinkcolor" val="tx"/>
                    </a:ext>
                  </a:extLst>
                </a:hlinkClick>
              </a:rPr>
              <a:t>LightGBM</a:t>
            </a:r>
            <a:r>
              <a:rPr lang="en-GB" sz="1600" b="0" i="0" dirty="0">
                <a:effectLst/>
                <a:latin typeface="IBM Plex Sans" panose="020B0503050203000203" pitchFamily="34" charset="0"/>
              </a:rPr>
              <a:t> is a distributed high-performance framework that uses decision trees for ranking, classification, and regression tasks</a:t>
            </a:r>
            <a:endParaRPr lang="en-AU" sz="1600" dirty="0"/>
          </a:p>
        </p:txBody>
      </p:sp>
    </p:spTree>
    <p:extLst>
      <p:ext uri="{BB962C8B-B14F-4D97-AF65-F5344CB8AC3E}">
        <p14:creationId xmlns:p14="http://schemas.microsoft.com/office/powerpoint/2010/main" val="1976960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B54C5-626C-B195-F1EA-E9D80EC650B5}"/>
              </a:ext>
            </a:extLst>
          </p:cNvPr>
          <p:cNvSpPr>
            <a:spLocks noGrp="1"/>
          </p:cNvSpPr>
          <p:nvPr>
            <p:ph type="title"/>
          </p:nvPr>
        </p:nvSpPr>
        <p:spPr/>
        <p:txBody>
          <a:bodyPr>
            <a:normAutofit/>
          </a:bodyPr>
          <a:lstStyle/>
          <a:p>
            <a:r>
              <a:rPr lang="en-GB" sz="1800" dirty="0" err="1">
                <a:latin typeface="IBM Plex Sans" panose="020B0503050203000203" pitchFamily="34" charset="0"/>
                <a:ea typeface="+mn-ea"/>
                <a:cs typeface="+mn-cs"/>
              </a:rPr>
              <a:t>LightGBM</a:t>
            </a:r>
            <a:r>
              <a:rPr lang="en-GB" sz="1800" dirty="0">
                <a:latin typeface="IBM Plex Sans" panose="020B0503050203000203" pitchFamily="34" charset="0"/>
                <a:ea typeface="+mn-ea"/>
                <a:cs typeface="+mn-cs"/>
              </a:rPr>
              <a:t> carries out leaf-wise (vertical) growth that results in more loss reduction and in turn higher accuracy while being faster. But this may also result in overfitting on the training data which could be handled using the max-depth parameter that specifies where the splitting would occur</a:t>
            </a:r>
            <a:endParaRPr lang="en-AU" sz="1800" dirty="0">
              <a:latin typeface="IBM Plex Sans" panose="020B0503050203000203" pitchFamily="34" charset="0"/>
              <a:ea typeface="+mn-ea"/>
              <a:cs typeface="+mn-cs"/>
            </a:endParaRPr>
          </a:p>
        </p:txBody>
      </p:sp>
      <p:pic>
        <p:nvPicPr>
          <p:cNvPr id="5" name="Content Placeholder 4">
            <a:extLst>
              <a:ext uri="{FF2B5EF4-FFF2-40B4-BE49-F238E27FC236}">
                <a16:creationId xmlns:a16="http://schemas.microsoft.com/office/drawing/2014/main" id="{E65DC1ED-6B22-EFA1-65AE-1E4804D69E0D}"/>
              </a:ext>
            </a:extLst>
          </p:cNvPr>
          <p:cNvPicPr>
            <a:picLocks noGrp="1" noChangeAspect="1"/>
          </p:cNvPicPr>
          <p:nvPr>
            <p:ph idx="1"/>
          </p:nvPr>
        </p:nvPicPr>
        <p:blipFill>
          <a:blip r:embed="rId2"/>
          <a:stretch>
            <a:fillRect/>
          </a:stretch>
        </p:blipFill>
        <p:spPr>
          <a:xfrm>
            <a:off x="2438400" y="2760036"/>
            <a:ext cx="7315200" cy="2514600"/>
          </a:xfrm>
        </p:spPr>
      </p:pic>
      <p:sp>
        <p:nvSpPr>
          <p:cNvPr id="6" name="TextBox 5">
            <a:extLst>
              <a:ext uri="{FF2B5EF4-FFF2-40B4-BE49-F238E27FC236}">
                <a16:creationId xmlns:a16="http://schemas.microsoft.com/office/drawing/2014/main" id="{41098B39-8848-A5AC-42A8-52B3A2E4A9BB}"/>
              </a:ext>
            </a:extLst>
          </p:cNvPr>
          <p:cNvSpPr txBox="1"/>
          <p:nvPr/>
        </p:nvSpPr>
        <p:spPr>
          <a:xfrm>
            <a:off x="3930316" y="2069432"/>
            <a:ext cx="4339389" cy="369332"/>
          </a:xfrm>
          <a:prstGeom prst="rect">
            <a:avLst/>
          </a:prstGeom>
          <a:noFill/>
        </p:spPr>
        <p:txBody>
          <a:bodyPr wrap="square" rtlCol="0">
            <a:spAutoFit/>
          </a:bodyPr>
          <a:lstStyle/>
          <a:p>
            <a:r>
              <a:rPr lang="en-AU" dirty="0"/>
              <a:t>It Splits the tree leaf wise.</a:t>
            </a:r>
          </a:p>
        </p:txBody>
      </p:sp>
    </p:spTree>
    <p:extLst>
      <p:ext uri="{BB962C8B-B14F-4D97-AF65-F5344CB8AC3E}">
        <p14:creationId xmlns:p14="http://schemas.microsoft.com/office/powerpoint/2010/main" val="3728294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134</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IBM Plex Sans</vt:lpstr>
      <vt:lpstr>Office Theme</vt:lpstr>
      <vt:lpstr>LG Boosting</vt:lpstr>
      <vt:lpstr>LightGBM carries out leaf-wise (vertical) growth that results in more loss reduction and in turn higher accuracy while being faster. But this may also result in overfitting on the training data which could be handled using the max-depth parameter that specifies where the splitting would occur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LG Boosting</dc:title>
  <dc:creator>Jovan</dc:creator>
  <cp:lastModifiedBy>Jovan</cp:lastModifiedBy>
  <cp:revision>1</cp:revision>
  <dcterms:created xsi:type="dcterms:W3CDTF">2024-01-17T09:47:12Z</dcterms:created>
  <dcterms:modified xsi:type="dcterms:W3CDTF">2024-01-17T10:00:35Z</dcterms:modified>
</cp:coreProperties>
</file>