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78C2-1DF1-FE1E-9D05-48C957F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1411E-921A-E77B-8F24-EBEACEF5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EE2F-920A-B711-77BF-C4073276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1D36-1A39-6067-DC6A-1AD522BB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D560-EECB-F348-1763-22B81CEC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6F58-A219-E287-A54A-9370C4A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6D1E-1640-AF12-926E-E1B55DC7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7370-EB40-2A3B-4B33-A1F232D2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6371-D681-162E-4974-4DF76E34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23F1-0465-C206-4692-EBDA2DC0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4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9F834-B6CB-DC0D-B0FC-B4233E58E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85B3-9C2F-6A46-AC68-C31DADF2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8129-AFE3-EC7F-8954-35F176C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91E8-6588-404E-06EE-B77F24F0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AE91-78A6-2031-AEC5-77701E70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048B-191E-D210-0BC3-EFB6D88F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5769-0376-76FC-AD54-81178706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DF79-940B-B20D-59E2-21204F1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75A1-BD35-F03D-A740-C567D2E4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89B9-F553-350D-96D7-7AB77E2F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9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4151-478F-D857-0FB7-9F9D521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ACA4-1AAA-AE96-6557-9622284C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E504-D5BB-2570-CADB-49D3A4CC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1DC4-4AC0-A0DB-4AFB-19D6113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C828-1BFF-3063-A7FE-9B5C0B5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6C9-A350-6FDB-D1B8-275FCFD1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DFB1-1671-BD3A-33D6-826567BA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74569-2989-A71D-77E0-5FA8868A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18DFE-B276-7465-4313-AA56DF6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F4C8-3088-4F1E-ED40-BB4D36D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32F9-0E86-695D-BCBE-A86B205A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1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0017-B819-EB59-018C-FD6C8E40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5A8BF-4A39-D455-6AD9-EC34898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3F282-5005-B963-EA39-80812F3E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A7317-E004-6EEB-8E55-8CA1F34C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E5C4-2D4B-8821-D40F-9E7A2345D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FA0AC-EB60-BCE3-661B-4C2CFBA3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F2EBC-E654-A551-7DED-57D6068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537B3-6ACD-5173-9AE6-ED3EF168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9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B833-39FB-DFBD-9EB3-D4C990A7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C6D36-A1DF-54F5-6B70-F094C13B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5FDE-CA82-F269-14C0-84D8072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EA389-C9AF-EC00-1F1C-674A82F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6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2FD31-2750-36E6-5CD1-A4A0C4F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B32A-6CA0-5C42-990B-79E7A2D3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D0A5B-411A-141C-8E30-B22EC78D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6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0DE-25A7-7BB7-FF4B-03521E19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BF07-891D-F7BD-96A4-8F44E95B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FEBD0-907D-1234-D6B5-1190C0BA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B5D9-AC5C-FEAA-5952-65B4826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7F3F-1ADE-EC8D-1F20-6AFE5E4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E997C-EF57-E831-5356-43BCA20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73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BFA-F253-3731-8B2A-70F3BE31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F4C59-D88D-EE24-3509-BE8391B2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CA74B-4341-009A-E4BC-5704C057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56AA-DE2E-8346-B0F9-43B02C13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DE69-6548-0509-9424-FC54EDDF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A9DE-2989-8C5B-3EBD-B0563E34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80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FF80-D973-E7D9-C0CE-BF92B9BC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581E-3A98-0DCF-43F7-B05326FB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7478-2278-41E0-EA10-F780CC265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75F4-9E36-4ED0-A873-000FCF9CE304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3308-6778-3CA1-AB30-C34AC5E53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6E07-82F4-0D2D-E1D2-78AB305AA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6320-C06B-45CA-BFC0-3E0467BF8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6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4E1D-73FF-F134-3C1D-E92DFC10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810" y="762001"/>
            <a:ext cx="9144000" cy="605589"/>
          </a:xfrm>
        </p:spPr>
        <p:txBody>
          <a:bodyPr>
            <a:normAutofit/>
          </a:bodyPr>
          <a:lstStyle/>
          <a:p>
            <a:r>
              <a:rPr lang="en-AU" sz="2800" b="1" u="sng" dirty="0"/>
              <a:t>XG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76FB-C78C-4EDF-5074-5508C4D7B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6295"/>
            <a:ext cx="9144000" cy="3621505"/>
          </a:xfrm>
        </p:spPr>
        <p:txBody>
          <a:bodyPr>
            <a:normAutofit fontScale="92500" lnSpcReduction="10000"/>
          </a:bodyPr>
          <a:lstStyle/>
          <a:p>
            <a:endParaRPr lang="en-GB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GB" sz="1800" dirty="0" err="1">
                <a:solidFill>
                  <a:srgbClr val="242424"/>
                </a:solidFill>
                <a:latin typeface="source-serif-pro"/>
              </a:rPr>
              <a:t>XGBoost</a:t>
            </a:r>
            <a:r>
              <a:rPr lang="en-GB" sz="1800" dirty="0">
                <a:solidFill>
                  <a:srgbClr val="242424"/>
                </a:solidFill>
                <a:latin typeface="source-serif-pro"/>
              </a:rPr>
              <a:t> is a gradient boosting algorithm that is widely used in data     science. It is an implementation of gradient boosting that is designed to be highly efficient, flexible and portable.</a:t>
            </a:r>
          </a:p>
          <a:p>
            <a:pPr algn="l"/>
            <a:endParaRPr lang="en-GB" sz="1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GB" sz="1800" b="0" i="0" dirty="0">
                <a:solidFill>
                  <a:srgbClr val="242424"/>
                </a:solidFill>
                <a:effectLst/>
                <a:latin typeface="source-serif-pro"/>
              </a:rPr>
              <a:t>The algorithm was designed with the following goals in mind: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424"/>
                </a:solidFill>
                <a:effectLst/>
                <a:latin typeface="source-serif-pro"/>
              </a:rPr>
              <a:t>To be highly efficient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424"/>
                </a:solidFill>
                <a:effectLst/>
                <a:latin typeface="source-serif-pro"/>
              </a:rPr>
              <a:t>To be flexible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42424"/>
                </a:solidFill>
                <a:effectLst/>
                <a:latin typeface="source-serif-pro"/>
              </a:rPr>
              <a:t>To be portable</a:t>
            </a:r>
          </a:p>
          <a:p>
            <a:pPr algn="l"/>
            <a:endParaRPr lang="en-GB" sz="1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GB" sz="1800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source-serif-pro"/>
              </a:rPr>
              <a:t> has been shown to outperform other machine learning algorithms in a variety of tasks, including classification, regression and ranking.</a:t>
            </a:r>
          </a:p>
          <a:p>
            <a:pPr algn="l"/>
            <a:endParaRPr lang="en-GB" sz="1800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8985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0E8D-1596-4B4D-9DE6-488542E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Features of </a:t>
            </a:r>
            <a:r>
              <a:rPr lang="en-AU" sz="2800" u="sng" dirty="0" err="1"/>
              <a:t>XGBoost</a:t>
            </a:r>
            <a:endParaRPr lang="en-AU" sz="28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91B02-1CCC-3B74-C733-766DF1F2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2001044"/>
            <a:ext cx="7229475" cy="4000500"/>
          </a:xfrm>
        </p:spPr>
      </p:pic>
    </p:spTree>
    <p:extLst>
      <p:ext uri="{BB962C8B-B14F-4D97-AF65-F5344CB8AC3E}">
        <p14:creationId xmlns:p14="http://schemas.microsoft.com/office/powerpoint/2010/main" val="9379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424A-5F8F-60F0-4F3B-16757E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</a:t>
            </a:r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03F46-1292-8A3F-175C-D0636E561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97" y="1825625"/>
            <a:ext cx="6055330" cy="4351338"/>
          </a:xfrm>
        </p:spPr>
      </p:pic>
    </p:spTree>
    <p:extLst>
      <p:ext uri="{BB962C8B-B14F-4D97-AF65-F5344CB8AC3E}">
        <p14:creationId xmlns:p14="http://schemas.microsoft.com/office/powerpoint/2010/main" val="27507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2CB-0A84-DAFC-013D-CF8D8CD1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1800" b="1" u="sng" dirty="0"/>
              <a:t>Residual</a:t>
            </a:r>
            <a:br>
              <a:rPr lang="en-AU" sz="1800" b="1" u="sng" dirty="0"/>
            </a:br>
            <a:br>
              <a:rPr lang="en-AU" sz="1800" b="1" u="sng" dirty="0"/>
            </a:br>
            <a:r>
              <a:rPr lang="en-GB" sz="1400" dirty="0">
                <a:solidFill>
                  <a:srgbClr val="242424"/>
                </a:solidFill>
                <a:latin typeface="source-serif-pro"/>
                <a:ea typeface="+mn-ea"/>
                <a:cs typeface="+mn-cs"/>
              </a:rPr>
              <a:t>Residuals are computed based on the predicted value and the observed values. A decision tree is created with the residuals using a similarity score for residuals. The similarity of the data in a leaf is calculated, as well as the gain in similarity in the subsequent split.</a:t>
            </a:r>
            <a:endParaRPr lang="en-AU" sz="1400" dirty="0">
              <a:solidFill>
                <a:srgbClr val="242424"/>
              </a:solidFill>
              <a:latin typeface="source-serif-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2C80B-5FEC-0532-BB9A-C21D485C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1884785"/>
            <a:ext cx="8134350" cy="3373810"/>
          </a:xfrm>
        </p:spPr>
      </p:pic>
    </p:spTree>
    <p:extLst>
      <p:ext uri="{BB962C8B-B14F-4D97-AF65-F5344CB8AC3E}">
        <p14:creationId xmlns:p14="http://schemas.microsoft.com/office/powerpoint/2010/main" val="37049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184B-3AD1-075D-E7F6-6A63B2FB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works by training a number of decision trees. Each tree is trained on a subset of the data, and the predictions from each tree are combined to form the final prediction.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021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source-serif-pro</vt:lpstr>
      <vt:lpstr>Arial</vt:lpstr>
      <vt:lpstr>Calibri</vt:lpstr>
      <vt:lpstr>Calibri Light</vt:lpstr>
      <vt:lpstr>Office Theme</vt:lpstr>
      <vt:lpstr>XG Boosting</vt:lpstr>
      <vt:lpstr>Features of XGBoost</vt:lpstr>
      <vt:lpstr>Features of XGBoost</vt:lpstr>
      <vt:lpstr>Residual  Residuals are computed based on the predicted value and the observed values. A decision tree is created with the residuals using a similarity score for residuals. The similarity of the data in a leaf is calculated, as well as the gain in similarity in the subsequent split.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</dc:title>
  <dc:creator>Jovan</dc:creator>
  <cp:lastModifiedBy>Jovan</cp:lastModifiedBy>
  <cp:revision>1</cp:revision>
  <dcterms:created xsi:type="dcterms:W3CDTF">2024-01-17T09:13:39Z</dcterms:created>
  <dcterms:modified xsi:type="dcterms:W3CDTF">2024-01-17T09:34:49Z</dcterms:modified>
</cp:coreProperties>
</file>