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Storytelling for Journalists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Turning Facts into Compelling Narratives</a:t>
            </a:r>
          </a:p>
          <a:p/>
          <a:p>
            <a:r>
              <a:t>Training Session</a:t>
            </a:r>
          </a:p>
          <a:p>
            <a:r>
              <a:t>Presented by: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Ethics in Storytelling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Stay truthful while being creative</a:t>
            </a:r>
          </a:p>
          <a:p>
            <a:r>
              <a:t>• Avoid sensationalism or distortion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Tips for Journalists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Interviewing for emotion</a:t>
            </a:r>
          </a:p>
          <a:p>
            <a:r>
              <a:t>• Structuring long-form stories</a:t>
            </a:r>
          </a:p>
          <a:p>
            <a:r>
              <a:t>• Editing for clarity and tone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Storytelling turns facts into meaning</a:t>
            </a:r>
          </a:p>
          <a:p>
            <a:r>
              <a:t>• ‘Good stories inform, great stories inspire.’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Storytelling in Journalism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What storytelling means in journalism</a:t>
            </a:r>
          </a:p>
          <a:p>
            <a:r>
              <a:t>• Why stories matter more than information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of Storytelling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Builds emotional connection</a:t>
            </a:r>
          </a:p>
          <a:p>
            <a:r>
              <a:t>• Engages audience attention</a:t>
            </a:r>
          </a:p>
          <a:p>
            <a:r>
              <a:t>• Creates long-lasting impact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Elements of a Good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Character</a:t>
            </a:r>
          </a:p>
          <a:p>
            <a:r>
              <a:t>• Conflict</a:t>
            </a:r>
          </a:p>
          <a:p>
            <a:r>
              <a:t>• Context</a:t>
            </a:r>
          </a:p>
          <a:p>
            <a:r>
              <a:t>• Resolution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Journalist as a Storyteller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Journalists as narrators of truth</a:t>
            </a:r>
          </a:p>
          <a:p>
            <a:r>
              <a:t>• Balancing facts with feelings</a:t>
            </a:r>
          </a:p>
          <a:p>
            <a:r>
              <a:t>• Humanizing news stories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Narrative Structures in Journalism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Inverted Pyramid vs Narrative Arc</a:t>
            </a:r>
          </a:p>
          <a:p>
            <a:r>
              <a:t>• When and how to use each structure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Crafting Engaging Leads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Start with impact or emotion</a:t>
            </a:r>
          </a:p>
          <a:p>
            <a:r>
              <a:t>• Example: ‘It was the day the city went silent.’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Tension and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Keep readers curious</a:t>
            </a:r>
          </a:p>
          <a:p>
            <a:r>
              <a:t>• Use pacing, rhythm, and transitions effectively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Data and Visuals to Tell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Transforming numbers into narratives</a:t>
            </a:r>
          </a:p>
          <a:p>
            <a:r>
              <a:t>• The role of infographics and multimedia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