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6CF4-99EB-4C46-9C25-5E6192ACBD0F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A9D-D4CD-4DB9-A4CA-2BAD7C7C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Basic Overview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6323" y="1357318"/>
            <a:ext cx="8460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game button under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EVENTUALLY: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scoreboard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play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number of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player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Databased high score board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6900" y="355600"/>
            <a:ext cx="3746500" cy="603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9400" y="355600"/>
            <a:ext cx="34671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UI Controller</a:t>
            </a:r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0" y="306388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Controller Module</a:t>
            </a:r>
            <a:endParaRPr lang="en-US" sz="4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700" y="342900"/>
            <a:ext cx="34671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Data Controller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151" y="1241204"/>
            <a:ext cx="286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scores</a:t>
            </a:r>
          </a:p>
          <a:p>
            <a:endParaRPr lang="en-US" sz="2000" dirty="0"/>
          </a:p>
          <a:p>
            <a:r>
              <a:rPr lang="en-US" sz="2000" dirty="0" smtClean="0"/>
              <a:t>Display current player</a:t>
            </a:r>
          </a:p>
          <a:p>
            <a:endParaRPr lang="en-US" sz="2000" dirty="0"/>
          </a:p>
          <a:p>
            <a:r>
              <a:rPr lang="en-US" sz="2000" dirty="0" smtClean="0"/>
              <a:t>Display selected square</a:t>
            </a:r>
          </a:p>
          <a:p>
            <a:endParaRPr lang="en-US" sz="2000" dirty="0"/>
          </a:p>
          <a:p>
            <a:r>
              <a:rPr lang="en-US" sz="2000" dirty="0" smtClean="0"/>
              <a:t>Display/restart round counter upon start new game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3451" y="1241204"/>
            <a:ext cx="28615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Player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Assign game piece (X or O) to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Random generator to choose who goes first</a:t>
            </a:r>
          </a:p>
          <a:p>
            <a:endParaRPr lang="en-US" sz="2000" dirty="0"/>
          </a:p>
          <a:p>
            <a:r>
              <a:rPr lang="en-US" sz="2000" dirty="0" smtClean="0"/>
              <a:t>Is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Score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Round winner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winner</a:t>
            </a:r>
          </a:p>
          <a:p>
            <a:endParaRPr lang="en-US" sz="2000" dirty="0"/>
          </a:p>
          <a:p>
            <a:r>
              <a:rPr lang="en-US" sz="2000" dirty="0" smtClean="0"/>
              <a:t>Round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Game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59351" y="1241204"/>
            <a:ext cx="286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Event handler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on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Start New Game button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4124" y="-923330"/>
            <a:ext cx="846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Client-side local 2 player game of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number of games (3)</a:t>
            </a:r>
          </a:p>
        </p:txBody>
      </p:sp>
    </p:spTree>
    <p:extLst>
      <p:ext uri="{BB962C8B-B14F-4D97-AF65-F5344CB8AC3E}">
        <p14:creationId xmlns:p14="http://schemas.microsoft.com/office/powerpoint/2010/main" val="11893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31010"/>
            <a:ext cx="11823700" cy="6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2797787" y="1157174"/>
            <a:ext cx="6155143" cy="6863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797786" y="3288543"/>
            <a:ext cx="6155143" cy="6863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21874" y="2311876"/>
            <a:ext cx="3098041" cy="178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33" y="333233"/>
            <a:ext cx="293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UI Controller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52931" y="319585"/>
            <a:ext cx="293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Controller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21875" y="319585"/>
            <a:ext cx="345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Controller Module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8789159" y="1046898"/>
            <a:ext cx="3098041" cy="88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Main.js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591" y="1046898"/>
            <a:ext cx="3098041" cy="8899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mainView.js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4590" y="4320920"/>
            <a:ext cx="3098041" cy="88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base.js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789159" y="2116826"/>
            <a:ext cx="3098041" cy="88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AIsingle.js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89159" y="3205804"/>
            <a:ext cx="3098041" cy="88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ScoreBoard.js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590" y="3238945"/>
            <a:ext cx="3098041" cy="8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scoreBoardView.js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789158" y="5519914"/>
            <a:ext cx="3098041" cy="88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OnlineMulti.js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 flipV="1">
            <a:off x="7519915" y="1491871"/>
            <a:ext cx="1269244" cy="171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519914" y="2561799"/>
            <a:ext cx="1269245" cy="64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7519914" y="3168843"/>
            <a:ext cx="1269245" cy="48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7519914" y="3168843"/>
            <a:ext cx="1269244" cy="27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1"/>
            <a:endCxn id="9" idx="3"/>
          </p:cNvCxnSpPr>
          <p:nvPr/>
        </p:nvCxnSpPr>
        <p:spPr>
          <a:xfrm flipH="1" flipV="1">
            <a:off x="3152632" y="1491871"/>
            <a:ext cx="1269242" cy="17139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3"/>
          </p:cNvCxnSpPr>
          <p:nvPr/>
        </p:nvCxnSpPr>
        <p:spPr>
          <a:xfrm flipH="1">
            <a:off x="3152631" y="3205805"/>
            <a:ext cx="1269241" cy="46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3"/>
          </p:cNvCxnSpPr>
          <p:nvPr/>
        </p:nvCxnSpPr>
        <p:spPr>
          <a:xfrm flipH="1">
            <a:off x="3152631" y="3208893"/>
            <a:ext cx="1269241" cy="155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142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 Overview</vt:lpstr>
      <vt:lpstr>UI Controller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Controller</dc:title>
  <dc:creator>Risa Hall</dc:creator>
  <cp:lastModifiedBy>Risa Hall</cp:lastModifiedBy>
  <cp:revision>10</cp:revision>
  <dcterms:created xsi:type="dcterms:W3CDTF">2018-12-29T21:43:30Z</dcterms:created>
  <dcterms:modified xsi:type="dcterms:W3CDTF">2019-01-28T22:09:20Z</dcterms:modified>
</cp:coreProperties>
</file>