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6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5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9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7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0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6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0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4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0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1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8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8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C6CF4-99EB-4C46-9C25-5E6192ACBD0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5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79400" y="355600"/>
            <a:ext cx="3467100" cy="762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Basic Overview</a:t>
            </a:r>
            <a:endParaRPr lang="en-US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756323" y="1357318"/>
            <a:ext cx="84602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Client-side local 2 player game of tic </a:t>
            </a:r>
            <a:r>
              <a:rPr lang="en-US" dirty="0" err="1" smtClean="0"/>
              <a:t>tac</a:t>
            </a:r>
            <a:r>
              <a:rPr lang="en-US" dirty="0" smtClean="0"/>
              <a:t> toe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Displays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 number of games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game button under scores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EVENTUALLY: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Center scoreboard vertically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AI opponent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Online play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Customizable number of games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Enter player names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Databased high score board using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4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700" y="355600"/>
            <a:ext cx="3746500" cy="603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355600"/>
            <a:ext cx="3746500" cy="603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16900" y="355600"/>
            <a:ext cx="3746500" cy="603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79400" y="355600"/>
            <a:ext cx="3467100" cy="762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UI Controller</a:t>
            </a:r>
            <a:endParaRPr lang="en-US" sz="4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0" y="306388"/>
            <a:ext cx="34671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Controller Module</a:t>
            </a:r>
            <a:endParaRPr lang="en-US" sz="4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30700" y="342900"/>
            <a:ext cx="34671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Data Controller</a:t>
            </a:r>
            <a:endParaRPr lang="en-US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2151" y="1241204"/>
            <a:ext cx="28615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Display scores</a:t>
            </a:r>
          </a:p>
          <a:p>
            <a:endParaRPr lang="en-US" sz="2000" dirty="0"/>
          </a:p>
          <a:p>
            <a:r>
              <a:rPr lang="en-US" sz="2000" dirty="0" smtClean="0"/>
              <a:t>Display current player</a:t>
            </a:r>
          </a:p>
          <a:p>
            <a:endParaRPr lang="en-US" sz="2000" dirty="0"/>
          </a:p>
          <a:p>
            <a:r>
              <a:rPr lang="en-US" sz="2000" dirty="0" smtClean="0"/>
              <a:t>Display selected square</a:t>
            </a:r>
          </a:p>
          <a:p>
            <a:endParaRPr lang="en-US" sz="2000" dirty="0"/>
          </a:p>
          <a:p>
            <a:r>
              <a:rPr lang="en-US" sz="2000" dirty="0" smtClean="0"/>
              <a:t>Display/restart round counter upon start new game</a:t>
            </a:r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633451" y="1241204"/>
            <a:ext cx="286159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Player Assignments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Assign game piece (X or O) to players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Random generator to choose who goes first</a:t>
            </a:r>
          </a:p>
          <a:p>
            <a:endParaRPr lang="en-US" sz="2000" dirty="0"/>
          </a:p>
          <a:p>
            <a:r>
              <a:rPr lang="en-US" sz="2000" dirty="0" smtClean="0"/>
              <a:t>Is winner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Score comparison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Round winner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Game winner</a:t>
            </a:r>
          </a:p>
          <a:p>
            <a:endParaRPr lang="en-US" sz="2000" dirty="0"/>
          </a:p>
          <a:p>
            <a:r>
              <a:rPr lang="en-US" sz="2000" dirty="0" smtClean="0"/>
              <a:t>Round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Game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8659351" y="1241204"/>
            <a:ext cx="2861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Event handler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Click on square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Start New Game button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34124" y="-923330"/>
            <a:ext cx="846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Client-side local 2 player game of tic </a:t>
            </a:r>
            <a:r>
              <a:rPr lang="en-US" dirty="0" err="1" smtClean="0"/>
              <a:t>tac</a:t>
            </a:r>
            <a:r>
              <a:rPr lang="en-US" dirty="0" smtClean="0"/>
              <a:t> toe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Displays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 number of games (3)</a:t>
            </a:r>
          </a:p>
        </p:txBody>
      </p:sp>
    </p:spTree>
    <p:extLst>
      <p:ext uri="{BB962C8B-B14F-4D97-AF65-F5344CB8AC3E}">
        <p14:creationId xmlns:p14="http://schemas.microsoft.com/office/powerpoint/2010/main" val="118933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431010"/>
            <a:ext cx="11823700" cy="64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128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Basic Overview</vt:lpstr>
      <vt:lpstr>UI Controller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Controller</dc:title>
  <dc:creator>Risa Hall</dc:creator>
  <cp:lastModifiedBy>Risa Hall</cp:lastModifiedBy>
  <cp:revision>7</cp:revision>
  <dcterms:created xsi:type="dcterms:W3CDTF">2018-12-29T21:43:30Z</dcterms:created>
  <dcterms:modified xsi:type="dcterms:W3CDTF">2018-12-30T04:47:31Z</dcterms:modified>
</cp:coreProperties>
</file>