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6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Basic Overview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6323" y="1357318"/>
            <a:ext cx="8460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game button under scores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EVENTUALLY: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Center scoreboard vertically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 opponent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play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 number of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player names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Databased high score board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169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UI Controller</a:t>
            </a:r>
            <a:endParaRPr lang="en-US" sz="4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0" y="306388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Controller Module</a:t>
            </a:r>
            <a:endParaRPr lang="en-US" sz="4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700" y="342900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Data Controller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151" y="1241204"/>
            <a:ext cx="2861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scores</a:t>
            </a:r>
          </a:p>
          <a:p>
            <a:endParaRPr lang="en-US" sz="2000" dirty="0"/>
          </a:p>
          <a:p>
            <a:r>
              <a:rPr lang="en-US" sz="2000" dirty="0" smtClean="0"/>
              <a:t>Display current player</a:t>
            </a:r>
          </a:p>
          <a:p>
            <a:endParaRPr lang="en-US" sz="2000" dirty="0"/>
          </a:p>
          <a:p>
            <a:r>
              <a:rPr lang="en-US" sz="2000" dirty="0" smtClean="0"/>
              <a:t>Display selected square</a:t>
            </a:r>
          </a:p>
          <a:p>
            <a:endParaRPr lang="en-US" sz="2000" dirty="0"/>
          </a:p>
          <a:p>
            <a:r>
              <a:rPr lang="en-US" sz="2000" dirty="0" smtClean="0"/>
              <a:t>Display/restart round counter upon start new game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3451" y="1241204"/>
            <a:ext cx="28615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Player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Assign game piece (X or O) to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Random generator to choose who goes first</a:t>
            </a:r>
          </a:p>
          <a:p>
            <a:endParaRPr lang="en-US" sz="2000" dirty="0"/>
          </a:p>
          <a:p>
            <a:r>
              <a:rPr lang="en-US" sz="2000" dirty="0" smtClean="0"/>
              <a:t>Is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Score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Round winner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winner</a:t>
            </a:r>
          </a:p>
          <a:p>
            <a:endParaRPr lang="en-US" sz="2000" dirty="0"/>
          </a:p>
          <a:p>
            <a:r>
              <a:rPr lang="en-US" sz="2000" dirty="0" smtClean="0"/>
              <a:t>Round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59351" y="1241204"/>
            <a:ext cx="2861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Event handler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Click on 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Start New Game button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4124" y="-923330"/>
            <a:ext cx="846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</p:txBody>
      </p:sp>
    </p:spTree>
    <p:extLst>
      <p:ext uri="{BB962C8B-B14F-4D97-AF65-F5344CB8AC3E}">
        <p14:creationId xmlns:p14="http://schemas.microsoft.com/office/powerpoint/2010/main" val="11893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31010"/>
            <a:ext cx="11823700" cy="6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Basic Overview</vt:lpstr>
      <vt:lpstr>UI 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Controller</dc:title>
  <dc:creator>Risa Hall</dc:creator>
  <cp:lastModifiedBy>Risa Hall</cp:lastModifiedBy>
  <cp:revision>7</cp:revision>
  <dcterms:created xsi:type="dcterms:W3CDTF">2018-12-29T21:43:30Z</dcterms:created>
  <dcterms:modified xsi:type="dcterms:W3CDTF">2018-12-30T01:10:53Z</dcterms:modified>
</cp:coreProperties>
</file>